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51"/>
  </p:notesMasterIdLst>
  <p:handoutMasterIdLst>
    <p:handoutMasterId r:id="rId52"/>
  </p:handoutMasterIdLst>
  <p:sldIdLst>
    <p:sldId id="267" r:id="rId5"/>
    <p:sldId id="256" r:id="rId6"/>
    <p:sldId id="667" r:id="rId7"/>
    <p:sldId id="621" r:id="rId8"/>
    <p:sldId id="653" r:id="rId9"/>
    <p:sldId id="654" r:id="rId10"/>
    <p:sldId id="668" r:id="rId11"/>
    <p:sldId id="655" r:id="rId12"/>
    <p:sldId id="669" r:id="rId13"/>
    <p:sldId id="656" r:id="rId14"/>
    <p:sldId id="670" r:id="rId15"/>
    <p:sldId id="657" r:id="rId16"/>
    <p:sldId id="671" r:id="rId17"/>
    <p:sldId id="539" r:id="rId18"/>
    <p:sldId id="531" r:id="rId19"/>
    <p:sldId id="672" r:id="rId20"/>
    <p:sldId id="630" r:id="rId21"/>
    <p:sldId id="673" r:id="rId22"/>
    <p:sldId id="658" r:id="rId23"/>
    <p:sldId id="674" r:id="rId24"/>
    <p:sldId id="659" r:id="rId25"/>
    <p:sldId id="675" r:id="rId26"/>
    <p:sldId id="660" r:id="rId27"/>
    <p:sldId id="676" r:id="rId28"/>
    <p:sldId id="685" r:id="rId29"/>
    <p:sldId id="661" r:id="rId30"/>
    <p:sldId id="662" r:id="rId31"/>
    <p:sldId id="677" r:id="rId32"/>
    <p:sldId id="663" r:id="rId33"/>
    <p:sldId id="678" r:id="rId34"/>
    <p:sldId id="664" r:id="rId35"/>
    <p:sldId id="679" r:id="rId36"/>
    <p:sldId id="665" r:id="rId37"/>
    <p:sldId id="680" r:id="rId38"/>
    <p:sldId id="666" r:id="rId39"/>
    <p:sldId id="355" r:id="rId40"/>
    <p:sldId id="532" r:id="rId41"/>
    <p:sldId id="681" r:id="rId42"/>
    <p:sldId id="650" r:id="rId43"/>
    <p:sldId id="682" r:id="rId44"/>
    <p:sldId id="541" r:id="rId45"/>
    <p:sldId id="556" r:id="rId46"/>
    <p:sldId id="683" r:id="rId47"/>
    <p:sldId id="652" r:id="rId48"/>
    <p:sldId id="684" r:id="rId49"/>
    <p:sldId id="358" r:id="rId50"/>
  </p:sldIdLst>
  <p:sldSz cx="12192000" cy="6858000"/>
  <p:notesSz cx="6858000" cy="9144000"/>
  <p:custDataLst>
    <p:tags r:id="rId53"/>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لواجهة" id="{EBAA9E40-F3B9-4D4C-A4A1-99995E178CC9}">
          <p14:sldIdLst>
            <p14:sldId id="267"/>
          </p14:sldIdLst>
        </p14:section>
        <p14:section name="النشاطات التعليمية" id="{B6C8E652-0D98-47AD-AB39-5DC90547148A}">
          <p14:sldIdLst>
            <p14:sldId id="256"/>
            <p14:sldId id="667"/>
            <p14:sldId id="621"/>
            <p14:sldId id="653"/>
            <p14:sldId id="654"/>
            <p14:sldId id="668"/>
            <p14:sldId id="655"/>
            <p14:sldId id="669"/>
            <p14:sldId id="656"/>
            <p14:sldId id="670"/>
            <p14:sldId id="657"/>
            <p14:sldId id="671"/>
            <p14:sldId id="539"/>
          </p14:sldIdLst>
        </p14:section>
        <p14:section name="الكتابة الوظيفية" id="{505559B1-48E7-4553-9261-6E5E2E7F80DC}">
          <p14:sldIdLst>
            <p14:sldId id="531"/>
            <p14:sldId id="672"/>
            <p14:sldId id="630"/>
            <p14:sldId id="673"/>
            <p14:sldId id="658"/>
            <p14:sldId id="674"/>
            <p14:sldId id="659"/>
            <p14:sldId id="675"/>
            <p14:sldId id="660"/>
            <p14:sldId id="676"/>
            <p14:sldId id="685"/>
            <p14:sldId id="661"/>
            <p14:sldId id="662"/>
            <p14:sldId id="677"/>
            <p14:sldId id="663"/>
            <p14:sldId id="678"/>
            <p14:sldId id="664"/>
            <p14:sldId id="679"/>
            <p14:sldId id="665"/>
            <p14:sldId id="680"/>
            <p14:sldId id="666"/>
            <p14:sldId id="355"/>
          </p14:sldIdLst>
        </p14:section>
        <p14:section name="الغلق والتلخيص" id="{32E9165C-1CE0-4017-AF5F-DC84031F2494}">
          <p14:sldIdLst>
            <p14:sldId id="532"/>
            <p14:sldId id="681"/>
            <p14:sldId id="650"/>
            <p14:sldId id="682"/>
            <p14:sldId id="541"/>
          </p14:sldIdLst>
        </p14:section>
        <p14:section name="اختبار بعدي" id="{4BC61708-911B-4E56-B6E2-A932A7049DB0}">
          <p14:sldIdLst>
            <p14:sldId id="556"/>
            <p14:sldId id="683"/>
            <p14:sldId id="652"/>
            <p14:sldId id="684"/>
            <p14:sldId id="358"/>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0CE"/>
    <a:srgbClr val="F5F4F9"/>
    <a:srgbClr val="D5D3E9"/>
    <a:srgbClr val="A49FCE"/>
    <a:srgbClr val="B5CFB2"/>
    <a:srgbClr val="F4F8F4"/>
    <a:srgbClr val="DEE9DB"/>
    <a:srgbClr val="B3CDB0"/>
    <a:srgbClr val="FDCD7B"/>
    <a:srgbClr val="FDE9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نمط متوسط 4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10" autoAdjust="0"/>
    <p:restoredTop sz="92658" autoAdjust="0"/>
  </p:normalViewPr>
  <p:slideViewPr>
    <p:cSldViewPr snapToGrid="0">
      <p:cViewPr>
        <p:scale>
          <a:sx n="97" d="100"/>
          <a:sy n="97" d="100"/>
        </p:scale>
        <p:origin x="-267" y="-183"/>
      </p:cViewPr>
      <p:guideLst>
        <p:guide orient="horz" pos="2183"/>
        <p:guide pos="384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8"/>
    </p:cViewPr>
  </p:sorterViewPr>
  <p:notesViewPr>
    <p:cSldViewPr snapToGrid="0" showGuides="1">
      <p:cViewPr varScale="1">
        <p:scale>
          <a:sx n="70" d="100"/>
          <a:sy n="70" d="100"/>
        </p:scale>
        <p:origin x="254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112EC-4158-4950-8288-B2AD6A8BFCA7}"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pPr rtl="1"/>
          <a:endParaRPr lang="ar-SA"/>
        </a:p>
      </dgm:t>
    </dgm:pt>
    <dgm:pt modelId="{4878EAFD-FD4B-4014-9B27-B86425979D4E}">
      <dgm:prSet phldrT="[نص]" custT="1"/>
      <dgm:spPr/>
      <dgm:t>
        <a:bodyPr/>
        <a:lstStyle/>
        <a:p>
          <a:pPr rtl="1"/>
          <a:r>
            <a:rPr lang="ar-SA" sz="1400" b="1" dirty="0">
              <a:solidFill>
                <a:srgbClr val="FF0000"/>
              </a:solidFill>
              <a:latin typeface="Calibri" panose="020F0502020204030204" pitchFamily="34" charset="0"/>
              <a:cs typeface="Calibri" panose="020F0502020204030204" pitchFamily="34" charset="0"/>
            </a:rPr>
            <a:t>حفل اختتام النشاط الرياضي المدرسي</a:t>
          </a:r>
        </a:p>
      </dgm:t>
    </dgm:pt>
    <dgm:pt modelId="{18495A64-0C08-4DC5-85CE-898F47B51B43}" type="parTrans" cxnId="{ADF2B0F1-7ABA-4AEB-8668-F4187457FED5}">
      <dgm:prSet/>
      <dgm:spPr/>
      <dgm:t>
        <a:bodyPr/>
        <a:lstStyle/>
        <a:p>
          <a:pPr rtl="1"/>
          <a:endParaRPr lang="ar-SA" sz="1400">
            <a:latin typeface="Calibri" panose="020F0502020204030204" pitchFamily="34" charset="0"/>
            <a:cs typeface="Calibri" panose="020F0502020204030204" pitchFamily="34" charset="0"/>
          </a:endParaRPr>
        </a:p>
      </dgm:t>
    </dgm:pt>
    <dgm:pt modelId="{3BD8961E-7156-4720-A194-4AC5BFA78F64}" type="sibTrans" cxnId="{ADF2B0F1-7ABA-4AEB-8668-F4187457FED5}">
      <dgm:prSet/>
      <dgm:spPr/>
      <dgm:t>
        <a:bodyPr/>
        <a:lstStyle/>
        <a:p>
          <a:pPr rtl="1"/>
          <a:endParaRPr lang="ar-SA" sz="1400">
            <a:latin typeface="Calibri" panose="020F0502020204030204" pitchFamily="34" charset="0"/>
            <a:cs typeface="Calibri" panose="020F0502020204030204" pitchFamily="34" charset="0"/>
          </a:endParaRPr>
        </a:p>
      </dgm:t>
    </dgm:pt>
    <dgm:pt modelId="{6A0C8720-B015-4CDD-A793-B8665CC9A1E9}">
      <dgm:prSet custT="1">
        <dgm:style>
          <a:lnRef idx="2">
            <a:schemeClr val="dk1"/>
          </a:lnRef>
          <a:fillRef idx="1">
            <a:schemeClr val="lt1"/>
          </a:fillRef>
          <a:effectRef idx="0">
            <a:schemeClr val="dk1"/>
          </a:effectRef>
          <a:fontRef idx="minor">
            <a:schemeClr val="dk1"/>
          </a:fontRef>
        </dgm:style>
      </dgm:prSet>
      <dgm:spPr/>
      <dgm:t>
        <a:bodyPr/>
        <a:lstStyle/>
        <a:p>
          <a:pPr algn="ctr" rtl="1">
            <a:buNone/>
          </a:pPr>
          <a:r>
            <a:rPr lang="ar-SA" sz="1400" b="1" u="sng" kern="1200" dirty="0">
              <a:solidFill>
                <a:srgbClr val="FF0000"/>
              </a:solidFill>
              <a:latin typeface="Calibri" panose="020F0502020204030204" pitchFamily="34" charset="0"/>
              <a:cs typeface="Calibri" panose="020F0502020204030204" pitchFamily="34" charset="0"/>
            </a:rPr>
            <a:t>حضور الحفل/</a:t>
          </a:r>
        </a:p>
        <a:p>
          <a:pPr algn="r" rtl="1">
            <a:buFont typeface="Wingdings" panose="05000000000000000000" pitchFamily="2" charset="2"/>
            <a:buChar char="v"/>
          </a:pPr>
          <a:r>
            <a:rPr lang="ar-SA" sz="1400" b="0" kern="1200" dirty="0">
              <a:solidFill>
                <a:srgbClr val="0000FF"/>
              </a:solidFill>
              <a:latin typeface="Calibri" panose="020F0502020204030204" pitchFamily="34" charset="0"/>
              <a:cs typeface="Calibri" panose="020F0502020204030204" pitchFamily="34" charset="0"/>
            </a:rPr>
            <a:t>1. </a:t>
          </a:r>
          <a:r>
            <a:rPr lang="ar-SA" sz="1400" b="0" kern="1200" dirty="0">
              <a:solidFill>
                <a:srgbClr val="0000FF"/>
              </a:solidFill>
              <a:latin typeface="Calibri" panose="020F0502020204030204" pitchFamily="34" charset="0"/>
              <a:ea typeface="+mn-ea"/>
              <a:cs typeface="Calibri" panose="020F0502020204030204" pitchFamily="34" charset="0"/>
            </a:rPr>
            <a:t>مدير التعليم</a:t>
          </a:r>
        </a:p>
        <a:p>
          <a:pPr algn="r" rtl="1">
            <a:buFont typeface="Arial" panose="020B0604020202020204" pitchFamily="34" charset="0"/>
            <a:buChar char="•"/>
          </a:pPr>
          <a:r>
            <a:rPr lang="ar-SA" sz="1400" b="0" kern="1200" dirty="0">
              <a:solidFill>
                <a:srgbClr val="0000FF"/>
              </a:solidFill>
              <a:latin typeface="Calibri" panose="020F0502020204030204" pitchFamily="34" charset="0"/>
              <a:ea typeface="+mn-ea"/>
              <a:cs typeface="Calibri" panose="020F0502020204030204" pitchFamily="34" charset="0"/>
            </a:rPr>
            <a:t>2. مدير المدرسة</a:t>
          </a:r>
        </a:p>
        <a:p>
          <a:pPr algn="r" rtl="1">
            <a:buFont typeface="Arial" panose="020B0604020202020204" pitchFamily="34" charset="0"/>
            <a:buChar char="•"/>
          </a:pPr>
          <a:r>
            <a:rPr lang="ar-SA" sz="1400" b="0" kern="1200" dirty="0">
              <a:solidFill>
                <a:srgbClr val="0000FF"/>
              </a:solidFill>
              <a:latin typeface="Calibri" panose="020F0502020204030204" pitchFamily="34" charset="0"/>
              <a:ea typeface="+mn-ea"/>
              <a:cs typeface="Calibri" panose="020F0502020204030204" pitchFamily="34" charset="0"/>
            </a:rPr>
            <a:t>3. المعلمين</a:t>
          </a:r>
        </a:p>
        <a:p>
          <a:pPr algn="r" rtl="1">
            <a:buFont typeface="Arial" panose="020B0604020202020204" pitchFamily="34" charset="0"/>
            <a:buChar char="•"/>
          </a:pPr>
          <a:r>
            <a:rPr lang="ar-SA" sz="1400" kern="1200" dirty="0">
              <a:solidFill>
                <a:srgbClr val="0000FF"/>
              </a:solidFill>
              <a:latin typeface="Calibri" panose="020F0502020204030204" pitchFamily="34" charset="0"/>
              <a:cs typeface="Calibri" panose="020F0502020204030204" pitchFamily="34" charset="0"/>
            </a:rPr>
            <a:t>4. الطلاب</a:t>
          </a:r>
        </a:p>
        <a:p>
          <a:pPr algn="ctr" rtl="1">
            <a:buNone/>
          </a:pPr>
          <a:endParaRPr lang="ar-SA" sz="1100" kern="1200" dirty="0">
            <a:latin typeface="Calibri" panose="020F0502020204030204" pitchFamily="34" charset="0"/>
            <a:cs typeface="Calibri" panose="020F0502020204030204" pitchFamily="34" charset="0"/>
          </a:endParaRPr>
        </a:p>
      </dgm:t>
    </dgm:pt>
    <dgm:pt modelId="{07DD05A2-E055-46AD-BEAF-458D05D58057}" type="sibTrans" cxnId="{4426DC40-5E59-48FE-B734-7E1C3BCFE741}">
      <dgm:prSet/>
      <dgm:spPr/>
      <dgm:t>
        <a:bodyPr/>
        <a:lstStyle/>
        <a:p>
          <a:pPr rtl="1"/>
          <a:endParaRPr lang="ar-SA" sz="1400">
            <a:latin typeface="Calibri" panose="020F0502020204030204" pitchFamily="34" charset="0"/>
            <a:cs typeface="Calibri" panose="020F0502020204030204" pitchFamily="34" charset="0"/>
          </a:endParaRPr>
        </a:p>
      </dgm:t>
    </dgm:pt>
    <dgm:pt modelId="{144241D7-6096-4F3E-B74B-C492C768722D}" type="parTrans" cxnId="{4426DC40-5E59-48FE-B734-7E1C3BCFE741}">
      <dgm:prSet/>
      <dgm:spPr/>
      <dgm:t>
        <a:bodyPr/>
        <a:lstStyle/>
        <a:p>
          <a:pPr rtl="1"/>
          <a:endParaRPr lang="ar-SA" sz="1400">
            <a:latin typeface="Calibri" panose="020F0502020204030204" pitchFamily="34" charset="0"/>
            <a:cs typeface="Calibri" panose="020F0502020204030204" pitchFamily="34" charset="0"/>
          </a:endParaRPr>
        </a:p>
      </dgm:t>
    </dgm:pt>
    <dgm:pt modelId="{D7C00981-8FCC-444C-96BE-8891F24A596D}">
      <dgm:prSet phldrT="[نص]" custT="1"/>
      <dgm:spPr/>
      <dgm:t>
        <a:bodyPr/>
        <a:lstStyle/>
        <a:p>
          <a:pPr marL="0" lvl="0" indent="0" algn="ctr" defTabSz="1244600" rtl="1">
            <a:lnSpc>
              <a:spcPct val="90000"/>
            </a:lnSpc>
            <a:spcBef>
              <a:spcPct val="0"/>
            </a:spcBef>
            <a:spcAft>
              <a:spcPct val="35000"/>
            </a:spcAft>
            <a:buNone/>
          </a:pPr>
          <a:r>
            <a:rPr lang="ar-SA" sz="1600" kern="1200" dirty="0">
              <a:solidFill>
                <a:prstClr val="black"/>
              </a:solidFill>
              <a:latin typeface="Calibri" panose="020F0502020204030204" pitchFamily="34" charset="0"/>
              <a:ea typeface="+mn-ea"/>
              <a:cs typeface="Calibri" panose="020F0502020204030204" pitchFamily="34" charset="0"/>
            </a:rPr>
            <a:t>كيف؟</a:t>
          </a:r>
        </a:p>
      </dgm:t>
    </dgm:pt>
    <dgm:pt modelId="{BC325F1C-3DA2-4C0C-92C8-913DCB0A3C3C}" type="sibTrans" cxnId="{367F7887-1E95-4DEE-B653-007C908F8FE4}">
      <dgm:prSet/>
      <dgm:spPr/>
      <dgm:t>
        <a:bodyPr/>
        <a:lstStyle/>
        <a:p>
          <a:pPr rtl="1"/>
          <a:endParaRPr lang="ar-SA" sz="1400">
            <a:latin typeface="Calibri" panose="020F0502020204030204" pitchFamily="34" charset="0"/>
            <a:cs typeface="Calibri" panose="020F0502020204030204" pitchFamily="34" charset="0"/>
          </a:endParaRPr>
        </a:p>
      </dgm:t>
    </dgm:pt>
    <dgm:pt modelId="{6BAC6EE1-BC99-46D8-9DF5-CB3EFCA313D6}" type="parTrans" cxnId="{367F7887-1E95-4DEE-B653-007C908F8FE4}">
      <dgm:prSet/>
      <dgm:spPr/>
      <dgm:t>
        <a:bodyPr/>
        <a:lstStyle/>
        <a:p>
          <a:pPr rtl="1"/>
          <a:endParaRPr lang="ar-SA" sz="1400">
            <a:latin typeface="Calibri" panose="020F0502020204030204" pitchFamily="34" charset="0"/>
            <a:cs typeface="Calibri" panose="020F0502020204030204" pitchFamily="34" charset="0"/>
          </a:endParaRPr>
        </a:p>
      </dgm:t>
    </dgm:pt>
    <dgm:pt modelId="{990A6C39-7E83-453D-BF6B-889616E6D5B6}">
      <dgm:prSet custT="1"/>
      <dgm:spPr/>
      <dgm:t>
        <a:bodyPr/>
        <a:lstStyle/>
        <a:p>
          <a:pPr marL="0" lvl="0" indent="0" algn="ctr" defTabSz="1244600" rtl="1">
            <a:lnSpc>
              <a:spcPct val="90000"/>
            </a:lnSpc>
            <a:spcBef>
              <a:spcPct val="0"/>
            </a:spcBef>
            <a:spcAft>
              <a:spcPct val="35000"/>
            </a:spcAft>
            <a:buNone/>
          </a:pPr>
          <a:r>
            <a:rPr lang="ar-SA" sz="1600" kern="1200" dirty="0">
              <a:solidFill>
                <a:prstClr val="black"/>
              </a:solidFill>
              <a:latin typeface="Calibri" panose="020F0502020204030204" pitchFamily="34" charset="0"/>
              <a:ea typeface="+mn-ea"/>
              <a:cs typeface="Calibri" panose="020F0502020204030204" pitchFamily="34" charset="0"/>
            </a:rPr>
            <a:t>لماذا؟</a:t>
          </a:r>
        </a:p>
      </dgm:t>
    </dgm:pt>
    <dgm:pt modelId="{912199BB-9C6C-435F-8BE3-F91C475244B4}" type="sibTrans" cxnId="{F7F5A4B9-3CED-4CAA-944E-B1F92D1292D5}">
      <dgm:prSet/>
      <dgm:spPr/>
      <dgm:t>
        <a:bodyPr/>
        <a:lstStyle/>
        <a:p>
          <a:pPr rtl="1"/>
          <a:endParaRPr lang="ar-SA" sz="1400">
            <a:latin typeface="Calibri" panose="020F0502020204030204" pitchFamily="34" charset="0"/>
            <a:cs typeface="Calibri" panose="020F0502020204030204" pitchFamily="34" charset="0"/>
          </a:endParaRPr>
        </a:p>
      </dgm:t>
    </dgm:pt>
    <dgm:pt modelId="{13BFFB85-DADF-4CB9-BC0D-5E43E15AA15B}" type="parTrans" cxnId="{F7F5A4B9-3CED-4CAA-944E-B1F92D1292D5}">
      <dgm:prSet/>
      <dgm:spPr/>
      <dgm:t>
        <a:bodyPr/>
        <a:lstStyle/>
        <a:p>
          <a:pPr rtl="1"/>
          <a:endParaRPr lang="ar-SA" sz="1400">
            <a:latin typeface="Calibri" panose="020F0502020204030204" pitchFamily="34" charset="0"/>
            <a:cs typeface="Calibri" panose="020F0502020204030204" pitchFamily="34" charset="0"/>
          </a:endParaRPr>
        </a:p>
      </dgm:t>
    </dgm:pt>
    <dgm:pt modelId="{B2CED9D9-B4C3-4CF6-B952-CE9FF7440F42}">
      <dgm:prSet custT="1"/>
      <dgm:spPr/>
      <dgm:t>
        <a:bodyPr/>
        <a:lstStyle/>
        <a:p>
          <a:pPr marL="0" lvl="0" indent="0" algn="ctr" defTabSz="1244600" rtl="1">
            <a:lnSpc>
              <a:spcPct val="90000"/>
            </a:lnSpc>
            <a:spcBef>
              <a:spcPct val="0"/>
            </a:spcBef>
            <a:spcAft>
              <a:spcPct val="35000"/>
            </a:spcAft>
            <a:buNone/>
          </a:pPr>
          <a:r>
            <a:rPr lang="ar-SA" sz="1600" kern="1200" dirty="0">
              <a:solidFill>
                <a:prstClr val="black"/>
              </a:solidFill>
              <a:latin typeface="Calibri" panose="020F0502020204030204" pitchFamily="34" charset="0"/>
              <a:ea typeface="+mn-ea"/>
              <a:cs typeface="Calibri" panose="020F0502020204030204" pitchFamily="34" charset="0"/>
            </a:rPr>
            <a:t>ماذا؟</a:t>
          </a:r>
        </a:p>
      </dgm:t>
    </dgm:pt>
    <dgm:pt modelId="{DE0CA5C4-54B3-40CD-94F2-628BD972EAB7}" type="sibTrans" cxnId="{3DFB0ED5-93F9-40CF-A2C1-3A69C19DED8B}">
      <dgm:prSet/>
      <dgm:spPr/>
      <dgm:t>
        <a:bodyPr/>
        <a:lstStyle/>
        <a:p>
          <a:pPr rtl="1"/>
          <a:endParaRPr lang="ar-SA" sz="1400">
            <a:latin typeface="Calibri" panose="020F0502020204030204" pitchFamily="34" charset="0"/>
            <a:cs typeface="Calibri" panose="020F0502020204030204" pitchFamily="34" charset="0"/>
          </a:endParaRPr>
        </a:p>
      </dgm:t>
    </dgm:pt>
    <dgm:pt modelId="{CBFE4E6E-1F35-4940-9854-ED44C67D2D43}" type="parTrans" cxnId="{3DFB0ED5-93F9-40CF-A2C1-3A69C19DED8B}">
      <dgm:prSet/>
      <dgm:spPr/>
      <dgm:t>
        <a:bodyPr/>
        <a:lstStyle/>
        <a:p>
          <a:pPr rtl="1"/>
          <a:endParaRPr lang="ar-SA" sz="1400">
            <a:latin typeface="Calibri" panose="020F0502020204030204" pitchFamily="34" charset="0"/>
            <a:cs typeface="Calibri" panose="020F0502020204030204" pitchFamily="34" charset="0"/>
          </a:endParaRPr>
        </a:p>
      </dgm:t>
    </dgm:pt>
    <dgm:pt modelId="{2AFD74A3-6719-40B4-9E01-A50601D7024E}">
      <dgm:prSet phldrT="[نص]" custT="1"/>
      <dgm:spPr/>
      <dgm:t>
        <a:bodyPr/>
        <a:lstStyle/>
        <a:p>
          <a:pPr rtl="1"/>
          <a:r>
            <a:rPr lang="ar-SA" sz="1600" dirty="0">
              <a:latin typeface="Calibri" panose="020F0502020204030204" pitchFamily="34" charset="0"/>
              <a:cs typeface="Calibri" panose="020F0502020204030204" pitchFamily="34" charset="0"/>
            </a:rPr>
            <a:t>من؟</a:t>
          </a:r>
          <a:endParaRPr lang="ar-SA" sz="1100" dirty="0">
            <a:latin typeface="Calibri" panose="020F0502020204030204" pitchFamily="34" charset="0"/>
            <a:cs typeface="Calibri" panose="020F0502020204030204" pitchFamily="34" charset="0"/>
          </a:endParaRPr>
        </a:p>
      </dgm:t>
    </dgm:pt>
    <dgm:pt modelId="{8AE1E4C3-A63A-4009-BDFE-D15695CEE426}" type="sibTrans" cxnId="{D455325C-B7CA-414D-99E5-F05658D0A66F}">
      <dgm:prSet/>
      <dgm:spPr/>
      <dgm:t>
        <a:bodyPr/>
        <a:lstStyle/>
        <a:p>
          <a:pPr rtl="1"/>
          <a:endParaRPr lang="ar-SA" sz="1400">
            <a:latin typeface="Calibri" panose="020F0502020204030204" pitchFamily="34" charset="0"/>
            <a:cs typeface="Calibri" panose="020F0502020204030204" pitchFamily="34" charset="0"/>
          </a:endParaRPr>
        </a:p>
      </dgm:t>
    </dgm:pt>
    <dgm:pt modelId="{845658FA-6E31-49C4-8DF6-A73E2E811442}" type="parTrans" cxnId="{D455325C-B7CA-414D-99E5-F05658D0A66F}">
      <dgm:prSet/>
      <dgm:spPr/>
      <dgm:t>
        <a:bodyPr/>
        <a:lstStyle/>
        <a:p>
          <a:pPr rtl="1"/>
          <a:endParaRPr lang="ar-SA" sz="1400">
            <a:latin typeface="Calibri" panose="020F0502020204030204" pitchFamily="34" charset="0"/>
            <a:cs typeface="Calibri" panose="020F0502020204030204" pitchFamily="34" charset="0"/>
          </a:endParaRPr>
        </a:p>
      </dgm:t>
    </dgm:pt>
    <dgm:pt modelId="{31CED0CD-4B58-433D-A5D5-582DA5BDC29C}">
      <dgm:prSet custT="1">
        <dgm:style>
          <a:lnRef idx="2">
            <a:schemeClr val="dk1"/>
          </a:lnRef>
          <a:fillRef idx="1">
            <a:schemeClr val="lt1"/>
          </a:fillRef>
          <a:effectRef idx="0">
            <a:schemeClr val="dk1"/>
          </a:effectRef>
          <a:fontRef idx="minor">
            <a:schemeClr val="dk1"/>
          </a:fontRef>
        </dgm:style>
      </dgm:prSet>
      <dgm:spPr/>
      <dgm:t>
        <a:bodyPr/>
        <a:lstStyle/>
        <a:p>
          <a:pPr marL="0" lvl="0" algn="ctr" defTabSz="1066800" rtl="1">
            <a:lnSpc>
              <a:spcPct val="90000"/>
            </a:lnSpc>
            <a:spcBef>
              <a:spcPct val="0"/>
            </a:spcBef>
            <a:spcAft>
              <a:spcPct val="35000"/>
            </a:spcAft>
            <a:buNone/>
          </a:pPr>
          <a:r>
            <a:rPr lang="ar-SA" sz="1400" b="1" u="sng" kern="1200" dirty="0">
              <a:solidFill>
                <a:srgbClr val="FF0000"/>
              </a:solidFill>
              <a:latin typeface="Calibri" panose="020F0502020204030204" pitchFamily="34" charset="0"/>
              <a:ea typeface="+mn-ea"/>
              <a:cs typeface="Calibri" panose="020F0502020204030204" pitchFamily="34" charset="0"/>
            </a:rPr>
            <a:t>موضوع الحفل</a:t>
          </a:r>
        </a:p>
        <a:p>
          <a:pPr marL="0" lvl="0" algn="ctr" defTabSz="1066800" rtl="1">
            <a:lnSpc>
              <a:spcPct val="90000"/>
            </a:lnSpc>
            <a:spcBef>
              <a:spcPct val="0"/>
            </a:spcBef>
            <a:spcAft>
              <a:spcPct val="35000"/>
            </a:spcAft>
            <a:buNone/>
          </a:pPr>
          <a:r>
            <a:rPr lang="ar-SA" sz="1400" b="0" kern="1200" dirty="0">
              <a:solidFill>
                <a:srgbClr val="0000FF"/>
              </a:solidFill>
              <a:latin typeface="Calibri" panose="020F0502020204030204" pitchFamily="34" charset="0"/>
              <a:ea typeface="+mn-ea"/>
              <a:cs typeface="Calibri" panose="020F0502020204030204" pitchFamily="34" charset="0"/>
            </a:rPr>
            <a:t>توزيع الجوائز على الفرق المشاركة</a:t>
          </a:r>
        </a:p>
        <a:p>
          <a:pPr marL="0" lvl="0" algn="ctr" defTabSz="1066800" rtl="1">
            <a:lnSpc>
              <a:spcPct val="90000"/>
            </a:lnSpc>
            <a:spcBef>
              <a:spcPct val="0"/>
            </a:spcBef>
            <a:spcAft>
              <a:spcPct val="35000"/>
            </a:spcAft>
            <a:buNone/>
          </a:pPr>
          <a:endParaRPr lang="ar-SA" sz="1400" b="0" kern="1200" dirty="0">
            <a:solidFill>
              <a:srgbClr val="0000FF"/>
            </a:solidFill>
            <a:latin typeface="Calibri" panose="020F0502020204030204" pitchFamily="34" charset="0"/>
            <a:ea typeface="+mn-ea"/>
            <a:cs typeface="Calibri" panose="020F0502020204030204" pitchFamily="34" charset="0"/>
          </a:endParaRPr>
        </a:p>
        <a:p>
          <a:pPr marL="0" lvl="0" algn="ctr" defTabSz="1066800" rtl="1">
            <a:lnSpc>
              <a:spcPct val="90000"/>
            </a:lnSpc>
            <a:spcBef>
              <a:spcPct val="0"/>
            </a:spcBef>
            <a:spcAft>
              <a:spcPct val="35000"/>
            </a:spcAft>
            <a:buNone/>
          </a:pPr>
          <a:endParaRPr lang="ar-SA" sz="1400" b="0" kern="1200" dirty="0">
            <a:solidFill>
              <a:srgbClr val="0000FF"/>
            </a:solidFill>
            <a:latin typeface="Calibri" panose="020F0502020204030204" pitchFamily="34" charset="0"/>
            <a:ea typeface="+mn-ea"/>
            <a:cs typeface="Calibri" panose="020F0502020204030204" pitchFamily="34" charset="0"/>
          </a:endParaRPr>
        </a:p>
        <a:p>
          <a:pPr marL="0" lvl="0" algn="ctr" defTabSz="1066800" rtl="1">
            <a:lnSpc>
              <a:spcPct val="90000"/>
            </a:lnSpc>
            <a:spcBef>
              <a:spcPct val="0"/>
            </a:spcBef>
            <a:spcAft>
              <a:spcPct val="35000"/>
            </a:spcAft>
            <a:buNone/>
          </a:pPr>
          <a:endParaRPr lang="ar-SA" sz="1400" kern="1200" dirty="0">
            <a:latin typeface="Calibri" panose="020F0502020204030204" pitchFamily="34" charset="0"/>
            <a:cs typeface="Calibri" panose="020F0502020204030204" pitchFamily="34" charset="0"/>
          </a:endParaRPr>
        </a:p>
      </dgm:t>
    </dgm:pt>
    <dgm:pt modelId="{B3AB192B-87A5-4862-9C0F-42CAEECE81C9}" type="parTrans" cxnId="{23D37B3A-FBBB-43C6-878B-21013FF6EFE8}">
      <dgm:prSet/>
      <dgm:spPr/>
      <dgm:t>
        <a:bodyPr/>
        <a:lstStyle/>
        <a:p>
          <a:pPr rtl="1"/>
          <a:endParaRPr lang="ar-SA" sz="1400">
            <a:latin typeface="Calibri" panose="020F0502020204030204" pitchFamily="34" charset="0"/>
            <a:cs typeface="Calibri" panose="020F0502020204030204" pitchFamily="34" charset="0"/>
          </a:endParaRPr>
        </a:p>
      </dgm:t>
    </dgm:pt>
    <dgm:pt modelId="{562784C6-45D9-4DE0-92CA-F61C8FF79FE2}" type="sibTrans" cxnId="{23D37B3A-FBBB-43C6-878B-21013FF6EFE8}">
      <dgm:prSet/>
      <dgm:spPr/>
      <dgm:t>
        <a:bodyPr/>
        <a:lstStyle/>
        <a:p>
          <a:pPr rtl="1"/>
          <a:endParaRPr lang="ar-SA" sz="1400">
            <a:latin typeface="Calibri" panose="020F0502020204030204" pitchFamily="34" charset="0"/>
            <a:cs typeface="Calibri" panose="020F0502020204030204" pitchFamily="34" charset="0"/>
          </a:endParaRPr>
        </a:p>
      </dgm:t>
    </dgm:pt>
    <dgm:pt modelId="{D21E8BB2-9089-4751-9980-22CFAF96C1B6}">
      <dgm:prSet custT="1">
        <dgm:style>
          <a:lnRef idx="2">
            <a:schemeClr val="dk1"/>
          </a:lnRef>
          <a:fillRef idx="1">
            <a:schemeClr val="lt1"/>
          </a:fillRef>
          <a:effectRef idx="0">
            <a:schemeClr val="dk1"/>
          </a:effectRef>
          <a:fontRef idx="minor">
            <a:schemeClr val="dk1"/>
          </a:fontRef>
        </dgm:style>
      </dgm:prSet>
      <dgm:spPr/>
      <dgm:t>
        <a:bodyPr/>
        <a:lstStyle/>
        <a:p>
          <a:pPr rtl="1"/>
          <a:r>
            <a:rPr lang="ar-SA" sz="1400" b="1" u="sng" kern="1200" dirty="0">
              <a:solidFill>
                <a:srgbClr val="FF0000"/>
              </a:solidFill>
              <a:latin typeface="Calibri" panose="020F0502020204030204" pitchFamily="34" charset="0"/>
              <a:ea typeface="+mn-ea"/>
              <a:cs typeface="Calibri" panose="020F0502020204030204" pitchFamily="34" charset="0"/>
            </a:rPr>
            <a:t>هدف الحفل</a:t>
          </a:r>
        </a:p>
        <a:p>
          <a:pPr rtl="1">
            <a:buNone/>
          </a:pPr>
          <a:r>
            <a:rPr lang="ar-SA" sz="1400" b="0" kern="1200" dirty="0">
              <a:solidFill>
                <a:srgbClr val="0000FF"/>
              </a:solidFill>
              <a:latin typeface="Calibri" panose="020F0502020204030204" pitchFamily="34" charset="0"/>
              <a:ea typeface="+mn-ea"/>
              <a:cs typeface="Calibri" panose="020F0502020204030204" pitchFamily="34" charset="0"/>
            </a:rPr>
            <a:t>اختتام الدوري الرياضي في المدرسة وتشجيع الطلاب الحاصلين على جوائز للمراكز المتقدمة </a:t>
          </a:r>
        </a:p>
      </dgm:t>
    </dgm:pt>
    <dgm:pt modelId="{32DB3948-3865-45BF-9AD0-BE5B85F0F69D}" type="parTrans" cxnId="{AF792E36-1BDD-4030-A615-2A59543B2134}">
      <dgm:prSet/>
      <dgm:spPr/>
      <dgm:t>
        <a:bodyPr/>
        <a:lstStyle/>
        <a:p>
          <a:pPr rtl="1"/>
          <a:endParaRPr lang="ar-SA" sz="1400">
            <a:latin typeface="Calibri" panose="020F0502020204030204" pitchFamily="34" charset="0"/>
            <a:cs typeface="Calibri" panose="020F0502020204030204" pitchFamily="34" charset="0"/>
          </a:endParaRPr>
        </a:p>
      </dgm:t>
    </dgm:pt>
    <dgm:pt modelId="{737DF669-0D3A-45E1-80AF-D5EABD59DA35}" type="sibTrans" cxnId="{AF792E36-1BDD-4030-A615-2A59543B2134}">
      <dgm:prSet/>
      <dgm:spPr/>
      <dgm:t>
        <a:bodyPr/>
        <a:lstStyle/>
        <a:p>
          <a:pPr rtl="1"/>
          <a:endParaRPr lang="ar-SA" sz="1400">
            <a:latin typeface="Calibri" panose="020F0502020204030204" pitchFamily="34" charset="0"/>
            <a:cs typeface="Calibri" panose="020F0502020204030204" pitchFamily="34" charset="0"/>
          </a:endParaRPr>
        </a:p>
      </dgm:t>
    </dgm:pt>
    <dgm:pt modelId="{E401AB45-BD41-4FFE-B8CC-94F3434A947B}">
      <dgm:prSet custT="1">
        <dgm:style>
          <a:lnRef idx="2">
            <a:schemeClr val="dk1"/>
          </a:lnRef>
          <a:fillRef idx="1">
            <a:schemeClr val="lt1"/>
          </a:fillRef>
          <a:effectRef idx="0">
            <a:schemeClr val="dk1"/>
          </a:effectRef>
          <a:fontRef idx="minor">
            <a:schemeClr val="dk1"/>
          </a:fontRef>
        </dgm:style>
      </dgm:prSet>
      <dgm:spPr/>
      <dgm:t>
        <a:bodyPr/>
        <a:lstStyle/>
        <a:p>
          <a:pPr algn="ctr" rtl="1"/>
          <a:r>
            <a:rPr lang="ar-SA" sz="1400" b="1" u="sng" kern="1200" dirty="0">
              <a:solidFill>
                <a:srgbClr val="FF0000"/>
              </a:solidFill>
              <a:latin typeface="Calibri" panose="020F0502020204030204" pitchFamily="34" charset="0"/>
              <a:ea typeface="+mn-ea"/>
              <a:cs typeface="Calibri" panose="020F0502020204030204" pitchFamily="34" charset="0"/>
            </a:rPr>
            <a:t>أسلوب العرض</a:t>
          </a:r>
        </a:p>
        <a:p>
          <a:pPr algn="r" rtl="1"/>
          <a:r>
            <a:rPr lang="ar-SA" sz="1400" b="0" kern="1200" dirty="0">
              <a:solidFill>
                <a:srgbClr val="0000FF"/>
              </a:solidFill>
              <a:latin typeface="Calibri" panose="020F0502020204030204" pitchFamily="34" charset="0"/>
              <a:ea typeface="+mn-ea"/>
              <a:cs typeface="Calibri" panose="020F0502020204030204" pitchFamily="34" charset="0"/>
            </a:rPr>
            <a:t>1. </a:t>
          </a:r>
          <a:r>
            <a:rPr lang="ar-SA" sz="1200" b="1" kern="1200" dirty="0">
              <a:solidFill>
                <a:srgbClr val="0000FF"/>
              </a:solidFill>
              <a:latin typeface="Calibri" panose="020F0502020204030204" pitchFamily="34" charset="0"/>
              <a:ea typeface="+mn-ea"/>
              <a:cs typeface="Calibri" panose="020F0502020204030204" pitchFamily="34" charset="0"/>
            </a:rPr>
            <a:t>القران الكريم</a:t>
          </a:r>
        </a:p>
        <a:p>
          <a:pPr algn="r" rtl="1"/>
          <a:r>
            <a:rPr lang="ar-SA" sz="1200" b="1" kern="1200" dirty="0">
              <a:solidFill>
                <a:srgbClr val="0000FF"/>
              </a:solidFill>
              <a:latin typeface="Calibri" panose="020F0502020204030204" pitchFamily="34" charset="0"/>
              <a:ea typeface="+mn-ea"/>
              <a:cs typeface="Calibri" panose="020F0502020204030204" pitchFamily="34" charset="0"/>
            </a:rPr>
            <a:t>2. عرض مرئي لأحداث المسابقات</a:t>
          </a:r>
        </a:p>
        <a:p>
          <a:pPr algn="r" rtl="1"/>
          <a:r>
            <a:rPr lang="ar-SA" sz="1200" b="1" kern="1200" dirty="0">
              <a:solidFill>
                <a:srgbClr val="0000FF"/>
              </a:solidFill>
              <a:latin typeface="Calibri" panose="020F0502020204030204" pitchFamily="34" charset="0"/>
              <a:ea typeface="+mn-ea"/>
              <a:cs typeface="Calibri" panose="020F0502020204030204" pitchFamily="34" charset="0"/>
            </a:rPr>
            <a:t>3.الإشادة بالمتفوقين.</a:t>
          </a:r>
        </a:p>
        <a:p>
          <a:pPr algn="r" rtl="1"/>
          <a:r>
            <a:rPr lang="ar-SA" sz="1200" b="1" kern="1200" dirty="0">
              <a:solidFill>
                <a:srgbClr val="0000FF"/>
              </a:solidFill>
              <a:latin typeface="Calibri" panose="020F0502020204030204" pitchFamily="34" charset="0"/>
              <a:ea typeface="+mn-ea"/>
              <a:cs typeface="Calibri" panose="020F0502020204030204" pitchFamily="34" charset="0"/>
            </a:rPr>
            <a:t>4.ذكر السابقين لهم في التميز.</a:t>
          </a:r>
        </a:p>
      </dgm:t>
    </dgm:pt>
    <dgm:pt modelId="{59EB7E81-D440-4305-9425-28C9D05C1C87}" type="parTrans" cxnId="{3836230E-B3D3-40D9-9D6D-E7A7BDDFB9C7}">
      <dgm:prSet/>
      <dgm:spPr/>
      <dgm:t>
        <a:bodyPr/>
        <a:lstStyle/>
        <a:p>
          <a:pPr rtl="1"/>
          <a:endParaRPr lang="ar-SA" sz="1400">
            <a:latin typeface="Calibri" panose="020F0502020204030204" pitchFamily="34" charset="0"/>
            <a:cs typeface="Calibri" panose="020F0502020204030204" pitchFamily="34" charset="0"/>
          </a:endParaRPr>
        </a:p>
      </dgm:t>
    </dgm:pt>
    <dgm:pt modelId="{676A926D-8509-4DC4-A2E5-CB5E9D6850B5}" type="sibTrans" cxnId="{3836230E-B3D3-40D9-9D6D-E7A7BDDFB9C7}">
      <dgm:prSet/>
      <dgm:spPr/>
      <dgm:t>
        <a:bodyPr/>
        <a:lstStyle/>
        <a:p>
          <a:pPr rtl="1"/>
          <a:endParaRPr lang="ar-SA" sz="1400">
            <a:latin typeface="Calibri" panose="020F0502020204030204" pitchFamily="34" charset="0"/>
            <a:cs typeface="Calibri" panose="020F0502020204030204" pitchFamily="34" charset="0"/>
          </a:endParaRPr>
        </a:p>
      </dgm:t>
    </dgm:pt>
    <dgm:pt modelId="{8AA8D02A-0E94-4247-A393-E7D1D9B5E0A2}" type="pres">
      <dgm:prSet presAssocID="{A8B112EC-4158-4950-8288-B2AD6A8BFCA7}" presName="hierChild1" presStyleCnt="0">
        <dgm:presLayoutVars>
          <dgm:orgChart val="1"/>
          <dgm:chPref val="1"/>
          <dgm:dir/>
          <dgm:animOne val="branch"/>
          <dgm:animLvl val="lvl"/>
          <dgm:resizeHandles/>
        </dgm:presLayoutVars>
      </dgm:prSet>
      <dgm:spPr/>
    </dgm:pt>
    <dgm:pt modelId="{8AFB7824-904E-4A95-B990-2317C0DEFFBE}" type="pres">
      <dgm:prSet presAssocID="{4878EAFD-FD4B-4014-9B27-B86425979D4E}" presName="hierRoot1" presStyleCnt="0">
        <dgm:presLayoutVars>
          <dgm:hierBranch val="init"/>
        </dgm:presLayoutVars>
      </dgm:prSet>
      <dgm:spPr/>
    </dgm:pt>
    <dgm:pt modelId="{E96A523A-EE0A-4586-B740-4C2E179DF698}" type="pres">
      <dgm:prSet presAssocID="{4878EAFD-FD4B-4014-9B27-B86425979D4E}" presName="rootComposite1" presStyleCnt="0"/>
      <dgm:spPr/>
    </dgm:pt>
    <dgm:pt modelId="{F0C82FCC-1DF5-495E-A694-F2D27870B984}" type="pres">
      <dgm:prSet presAssocID="{4878EAFD-FD4B-4014-9B27-B86425979D4E}" presName="rootText1" presStyleLbl="node0" presStyleIdx="0" presStyleCnt="1" custScaleX="466669" custScaleY="98512">
        <dgm:presLayoutVars>
          <dgm:chPref val="3"/>
        </dgm:presLayoutVars>
      </dgm:prSet>
      <dgm:spPr/>
    </dgm:pt>
    <dgm:pt modelId="{22B9D60C-5AC8-469C-8B68-C30998F0BFD5}" type="pres">
      <dgm:prSet presAssocID="{4878EAFD-FD4B-4014-9B27-B86425979D4E}" presName="rootConnector1" presStyleLbl="node1" presStyleIdx="0" presStyleCnt="0"/>
      <dgm:spPr/>
    </dgm:pt>
    <dgm:pt modelId="{5D8A29A2-3372-4BC6-BBA3-92AC0EEE7A2A}" type="pres">
      <dgm:prSet presAssocID="{4878EAFD-FD4B-4014-9B27-B86425979D4E}" presName="hierChild2" presStyleCnt="0"/>
      <dgm:spPr/>
    </dgm:pt>
    <dgm:pt modelId="{0B3A41E3-A3C5-4469-BA63-FBEC303AD91A}" type="pres">
      <dgm:prSet presAssocID="{6BAC6EE1-BC99-46D8-9DF5-CB3EFCA313D6}" presName="Name37" presStyleLbl="parChTrans1D2" presStyleIdx="0" presStyleCnt="4"/>
      <dgm:spPr/>
    </dgm:pt>
    <dgm:pt modelId="{03B4D894-24A9-4A54-B33D-D44A8F897EF0}" type="pres">
      <dgm:prSet presAssocID="{D7C00981-8FCC-444C-96BE-8891F24A596D}" presName="hierRoot2" presStyleCnt="0">
        <dgm:presLayoutVars>
          <dgm:hierBranch/>
        </dgm:presLayoutVars>
      </dgm:prSet>
      <dgm:spPr/>
    </dgm:pt>
    <dgm:pt modelId="{375602EC-6986-4E0B-9178-CB511D921F27}" type="pres">
      <dgm:prSet presAssocID="{D7C00981-8FCC-444C-96BE-8891F24A596D}" presName="rootComposite" presStyleCnt="0"/>
      <dgm:spPr/>
    </dgm:pt>
    <dgm:pt modelId="{EC6A86BE-7D6C-473D-A6C5-AD7F9D576158}" type="pres">
      <dgm:prSet presAssocID="{D7C00981-8FCC-444C-96BE-8891F24A596D}" presName="rootText" presStyleLbl="node2" presStyleIdx="0" presStyleCnt="4" custScaleX="129885" custScaleY="83126">
        <dgm:presLayoutVars>
          <dgm:chPref val="3"/>
        </dgm:presLayoutVars>
      </dgm:prSet>
      <dgm:spPr/>
    </dgm:pt>
    <dgm:pt modelId="{A2669832-2626-4909-9804-323709CF1B2A}" type="pres">
      <dgm:prSet presAssocID="{D7C00981-8FCC-444C-96BE-8891F24A596D}" presName="rootConnector" presStyleLbl="node2" presStyleIdx="0" presStyleCnt="4"/>
      <dgm:spPr/>
    </dgm:pt>
    <dgm:pt modelId="{78739A5E-BAAB-4552-A78C-4D95E3912E26}" type="pres">
      <dgm:prSet presAssocID="{D7C00981-8FCC-444C-96BE-8891F24A596D}" presName="hierChild4" presStyleCnt="0"/>
      <dgm:spPr/>
    </dgm:pt>
    <dgm:pt modelId="{6738679B-35BC-4579-B078-337DE62F5F4B}" type="pres">
      <dgm:prSet presAssocID="{59EB7E81-D440-4305-9425-28C9D05C1C87}" presName="Name35" presStyleLbl="parChTrans1D3" presStyleIdx="0" presStyleCnt="4"/>
      <dgm:spPr/>
    </dgm:pt>
    <dgm:pt modelId="{C00A2462-7A1B-418D-BD79-DA5DC6394E8A}" type="pres">
      <dgm:prSet presAssocID="{E401AB45-BD41-4FFE-B8CC-94F3434A947B}" presName="hierRoot2" presStyleCnt="0">
        <dgm:presLayoutVars>
          <dgm:hierBranch/>
        </dgm:presLayoutVars>
      </dgm:prSet>
      <dgm:spPr/>
    </dgm:pt>
    <dgm:pt modelId="{18F62300-1CFF-4D9C-8BED-4D4A8AE86DF5}" type="pres">
      <dgm:prSet presAssocID="{E401AB45-BD41-4FFE-B8CC-94F3434A947B}" presName="rootComposite" presStyleCnt="0"/>
      <dgm:spPr/>
    </dgm:pt>
    <dgm:pt modelId="{ABC74439-3C5F-47C0-B382-1D8C3A76BF04}" type="pres">
      <dgm:prSet presAssocID="{E401AB45-BD41-4FFE-B8CC-94F3434A947B}" presName="rootText" presStyleLbl="node3" presStyleIdx="0" presStyleCnt="4" custScaleX="174168" custScaleY="623446">
        <dgm:presLayoutVars>
          <dgm:chPref val="3"/>
        </dgm:presLayoutVars>
      </dgm:prSet>
      <dgm:spPr/>
    </dgm:pt>
    <dgm:pt modelId="{A28B59E5-096A-4D09-8C8B-3F42296BB204}" type="pres">
      <dgm:prSet presAssocID="{E401AB45-BD41-4FFE-B8CC-94F3434A947B}" presName="rootConnector" presStyleLbl="node3" presStyleIdx="0" presStyleCnt="4"/>
      <dgm:spPr/>
    </dgm:pt>
    <dgm:pt modelId="{801DC3E7-4FA7-48D3-811C-EA91A0E03131}" type="pres">
      <dgm:prSet presAssocID="{E401AB45-BD41-4FFE-B8CC-94F3434A947B}" presName="hierChild4" presStyleCnt="0"/>
      <dgm:spPr/>
    </dgm:pt>
    <dgm:pt modelId="{5001CDEB-67EF-4F75-88F7-3EFF1431EBF2}" type="pres">
      <dgm:prSet presAssocID="{E401AB45-BD41-4FFE-B8CC-94F3434A947B}" presName="hierChild5" presStyleCnt="0"/>
      <dgm:spPr/>
    </dgm:pt>
    <dgm:pt modelId="{0735CCA0-0223-4AE8-A63F-4F88AE75C260}" type="pres">
      <dgm:prSet presAssocID="{D7C00981-8FCC-444C-96BE-8891F24A596D}" presName="hierChild5" presStyleCnt="0"/>
      <dgm:spPr/>
    </dgm:pt>
    <dgm:pt modelId="{B848E437-8688-4CEC-9970-D8BF027815F6}" type="pres">
      <dgm:prSet presAssocID="{13BFFB85-DADF-4CB9-BC0D-5E43E15AA15B}" presName="Name37" presStyleLbl="parChTrans1D2" presStyleIdx="1" presStyleCnt="4"/>
      <dgm:spPr/>
    </dgm:pt>
    <dgm:pt modelId="{D9235B65-0B98-480E-8815-A7C6146135DD}" type="pres">
      <dgm:prSet presAssocID="{990A6C39-7E83-453D-BF6B-889616E6D5B6}" presName="hierRoot2" presStyleCnt="0">
        <dgm:presLayoutVars>
          <dgm:hierBranch/>
        </dgm:presLayoutVars>
      </dgm:prSet>
      <dgm:spPr/>
    </dgm:pt>
    <dgm:pt modelId="{90ED0CF3-C0B3-4011-AB3E-844484B1C20F}" type="pres">
      <dgm:prSet presAssocID="{990A6C39-7E83-453D-BF6B-889616E6D5B6}" presName="rootComposite" presStyleCnt="0"/>
      <dgm:spPr/>
    </dgm:pt>
    <dgm:pt modelId="{CAEA39BF-B359-4328-B4CC-21ADF43ABED4}" type="pres">
      <dgm:prSet presAssocID="{990A6C39-7E83-453D-BF6B-889616E6D5B6}" presName="rootText" presStyleLbl="node2" presStyleIdx="1" presStyleCnt="4" custScaleX="129885" custScaleY="83126">
        <dgm:presLayoutVars>
          <dgm:chPref val="3"/>
        </dgm:presLayoutVars>
      </dgm:prSet>
      <dgm:spPr/>
    </dgm:pt>
    <dgm:pt modelId="{F0CA45A9-A1D9-48BB-A93B-EAA7067438F9}" type="pres">
      <dgm:prSet presAssocID="{990A6C39-7E83-453D-BF6B-889616E6D5B6}" presName="rootConnector" presStyleLbl="node2" presStyleIdx="1" presStyleCnt="4"/>
      <dgm:spPr/>
    </dgm:pt>
    <dgm:pt modelId="{A68F8F4D-7B39-4B48-B5DF-C6192BAED08C}" type="pres">
      <dgm:prSet presAssocID="{990A6C39-7E83-453D-BF6B-889616E6D5B6}" presName="hierChild4" presStyleCnt="0"/>
      <dgm:spPr/>
    </dgm:pt>
    <dgm:pt modelId="{ACE01CD5-FA68-455B-B55B-A765360765A5}" type="pres">
      <dgm:prSet presAssocID="{32DB3948-3865-45BF-9AD0-BE5B85F0F69D}" presName="Name35" presStyleLbl="parChTrans1D3" presStyleIdx="1" presStyleCnt="4"/>
      <dgm:spPr/>
    </dgm:pt>
    <dgm:pt modelId="{72DC6D8C-BAB3-44F5-B7C4-759AF5D24323}" type="pres">
      <dgm:prSet presAssocID="{D21E8BB2-9089-4751-9980-22CFAF96C1B6}" presName="hierRoot2" presStyleCnt="0">
        <dgm:presLayoutVars>
          <dgm:hierBranch val="init"/>
        </dgm:presLayoutVars>
      </dgm:prSet>
      <dgm:spPr/>
    </dgm:pt>
    <dgm:pt modelId="{521247CA-17FE-411D-95F4-0F812BAF9D3D}" type="pres">
      <dgm:prSet presAssocID="{D21E8BB2-9089-4751-9980-22CFAF96C1B6}" presName="rootComposite" presStyleCnt="0"/>
      <dgm:spPr/>
    </dgm:pt>
    <dgm:pt modelId="{10876986-A5B2-4DD5-9ED1-DE818E0A7993}" type="pres">
      <dgm:prSet presAssocID="{D21E8BB2-9089-4751-9980-22CFAF96C1B6}" presName="rootText" presStyleLbl="node3" presStyleIdx="1" presStyleCnt="4" custScaleX="180910" custScaleY="623446">
        <dgm:presLayoutVars>
          <dgm:chPref val="3"/>
        </dgm:presLayoutVars>
      </dgm:prSet>
      <dgm:spPr/>
    </dgm:pt>
    <dgm:pt modelId="{4B165040-C859-4925-9430-A0957AAFF002}" type="pres">
      <dgm:prSet presAssocID="{D21E8BB2-9089-4751-9980-22CFAF96C1B6}" presName="rootConnector" presStyleLbl="node3" presStyleIdx="1" presStyleCnt="4"/>
      <dgm:spPr/>
    </dgm:pt>
    <dgm:pt modelId="{3AA34A08-0636-424C-8834-32D24AE48C93}" type="pres">
      <dgm:prSet presAssocID="{D21E8BB2-9089-4751-9980-22CFAF96C1B6}" presName="hierChild4" presStyleCnt="0"/>
      <dgm:spPr/>
    </dgm:pt>
    <dgm:pt modelId="{46BD2BA3-472A-4168-AC80-C6B8B566750F}" type="pres">
      <dgm:prSet presAssocID="{D21E8BB2-9089-4751-9980-22CFAF96C1B6}" presName="hierChild5" presStyleCnt="0"/>
      <dgm:spPr/>
    </dgm:pt>
    <dgm:pt modelId="{D0A048DA-97FB-424C-9067-3C0F1853D224}" type="pres">
      <dgm:prSet presAssocID="{990A6C39-7E83-453D-BF6B-889616E6D5B6}" presName="hierChild5" presStyleCnt="0"/>
      <dgm:spPr/>
    </dgm:pt>
    <dgm:pt modelId="{3E63B1CE-371B-4396-A75A-85DE714B0872}" type="pres">
      <dgm:prSet presAssocID="{CBFE4E6E-1F35-4940-9854-ED44C67D2D43}" presName="Name37" presStyleLbl="parChTrans1D2" presStyleIdx="2" presStyleCnt="4"/>
      <dgm:spPr/>
    </dgm:pt>
    <dgm:pt modelId="{A2B4129B-A70C-42F9-BDDE-74655172B8A9}" type="pres">
      <dgm:prSet presAssocID="{B2CED9D9-B4C3-4CF6-B952-CE9FF7440F42}" presName="hierRoot2" presStyleCnt="0">
        <dgm:presLayoutVars>
          <dgm:hierBranch/>
        </dgm:presLayoutVars>
      </dgm:prSet>
      <dgm:spPr/>
    </dgm:pt>
    <dgm:pt modelId="{E79D3AD9-0096-443A-AA46-ECB638018C3E}" type="pres">
      <dgm:prSet presAssocID="{B2CED9D9-B4C3-4CF6-B952-CE9FF7440F42}" presName="rootComposite" presStyleCnt="0"/>
      <dgm:spPr/>
    </dgm:pt>
    <dgm:pt modelId="{959873E0-D351-4ABD-A4F2-DA43640C8E1E}" type="pres">
      <dgm:prSet presAssocID="{B2CED9D9-B4C3-4CF6-B952-CE9FF7440F42}" presName="rootText" presStyleLbl="node2" presStyleIdx="2" presStyleCnt="4" custScaleX="129885" custScaleY="83126">
        <dgm:presLayoutVars>
          <dgm:chPref val="3"/>
        </dgm:presLayoutVars>
      </dgm:prSet>
      <dgm:spPr/>
    </dgm:pt>
    <dgm:pt modelId="{D57712BB-D507-4A47-8C74-C0AF999CF9E7}" type="pres">
      <dgm:prSet presAssocID="{B2CED9D9-B4C3-4CF6-B952-CE9FF7440F42}" presName="rootConnector" presStyleLbl="node2" presStyleIdx="2" presStyleCnt="4"/>
      <dgm:spPr/>
    </dgm:pt>
    <dgm:pt modelId="{19376996-1AA5-4945-BC3F-388F4B4C0790}" type="pres">
      <dgm:prSet presAssocID="{B2CED9D9-B4C3-4CF6-B952-CE9FF7440F42}" presName="hierChild4" presStyleCnt="0"/>
      <dgm:spPr/>
    </dgm:pt>
    <dgm:pt modelId="{AB0CE078-9CAC-4C1C-9E0F-C5191D355E32}" type="pres">
      <dgm:prSet presAssocID="{B3AB192B-87A5-4862-9C0F-42CAEECE81C9}" presName="Name35" presStyleLbl="parChTrans1D3" presStyleIdx="2" presStyleCnt="4"/>
      <dgm:spPr/>
    </dgm:pt>
    <dgm:pt modelId="{7D2A5BD5-87FB-41BA-ADE4-5248A2E3E49C}" type="pres">
      <dgm:prSet presAssocID="{31CED0CD-4B58-433D-A5D5-582DA5BDC29C}" presName="hierRoot2" presStyleCnt="0">
        <dgm:presLayoutVars>
          <dgm:hierBranch val="init"/>
        </dgm:presLayoutVars>
      </dgm:prSet>
      <dgm:spPr/>
    </dgm:pt>
    <dgm:pt modelId="{D198A880-80F2-4000-862D-AF14E3D89FCE}" type="pres">
      <dgm:prSet presAssocID="{31CED0CD-4B58-433D-A5D5-582DA5BDC29C}" presName="rootComposite" presStyleCnt="0"/>
      <dgm:spPr/>
    </dgm:pt>
    <dgm:pt modelId="{5B0FD081-F058-4D99-91BD-64CE361DCEBE}" type="pres">
      <dgm:prSet presAssocID="{31CED0CD-4B58-433D-A5D5-582DA5BDC29C}" presName="rootText" presStyleLbl="node3" presStyleIdx="2" presStyleCnt="4" custScaleX="174168" custScaleY="623446">
        <dgm:presLayoutVars>
          <dgm:chPref val="3"/>
        </dgm:presLayoutVars>
      </dgm:prSet>
      <dgm:spPr/>
    </dgm:pt>
    <dgm:pt modelId="{5BD46384-3635-4192-BF23-926B1442225D}" type="pres">
      <dgm:prSet presAssocID="{31CED0CD-4B58-433D-A5D5-582DA5BDC29C}" presName="rootConnector" presStyleLbl="node3" presStyleIdx="2" presStyleCnt="4"/>
      <dgm:spPr/>
    </dgm:pt>
    <dgm:pt modelId="{AEEB6EE7-337B-4CD1-8B7E-1A70236521FE}" type="pres">
      <dgm:prSet presAssocID="{31CED0CD-4B58-433D-A5D5-582DA5BDC29C}" presName="hierChild4" presStyleCnt="0"/>
      <dgm:spPr/>
    </dgm:pt>
    <dgm:pt modelId="{8A118BC3-A6E2-418E-9B6E-8F8F118D851C}" type="pres">
      <dgm:prSet presAssocID="{31CED0CD-4B58-433D-A5D5-582DA5BDC29C}" presName="hierChild5" presStyleCnt="0"/>
      <dgm:spPr/>
    </dgm:pt>
    <dgm:pt modelId="{0FA6390E-593D-4722-819C-9EF295DED7D1}" type="pres">
      <dgm:prSet presAssocID="{B2CED9D9-B4C3-4CF6-B952-CE9FF7440F42}" presName="hierChild5" presStyleCnt="0"/>
      <dgm:spPr/>
    </dgm:pt>
    <dgm:pt modelId="{16D2F254-F51F-4EE4-B8B7-A2BCD1978692}" type="pres">
      <dgm:prSet presAssocID="{845658FA-6E31-49C4-8DF6-A73E2E811442}" presName="Name37" presStyleLbl="parChTrans1D2" presStyleIdx="3" presStyleCnt="4"/>
      <dgm:spPr/>
    </dgm:pt>
    <dgm:pt modelId="{8A8EBF0B-6EA0-410D-BEF8-A3DBC0FA8A2D}" type="pres">
      <dgm:prSet presAssocID="{2AFD74A3-6719-40B4-9E01-A50601D7024E}" presName="hierRoot2" presStyleCnt="0">
        <dgm:presLayoutVars>
          <dgm:hierBranch/>
        </dgm:presLayoutVars>
      </dgm:prSet>
      <dgm:spPr/>
    </dgm:pt>
    <dgm:pt modelId="{99ED1928-3A88-49E5-B996-04B8448FD239}" type="pres">
      <dgm:prSet presAssocID="{2AFD74A3-6719-40B4-9E01-A50601D7024E}" presName="rootComposite" presStyleCnt="0"/>
      <dgm:spPr/>
    </dgm:pt>
    <dgm:pt modelId="{41A505FE-5F93-47C5-B492-B986B0BB99A2}" type="pres">
      <dgm:prSet presAssocID="{2AFD74A3-6719-40B4-9E01-A50601D7024E}" presName="rootText" presStyleLbl="node2" presStyleIdx="3" presStyleCnt="4" custScaleX="129885" custScaleY="83126">
        <dgm:presLayoutVars>
          <dgm:chPref val="3"/>
        </dgm:presLayoutVars>
      </dgm:prSet>
      <dgm:spPr/>
    </dgm:pt>
    <dgm:pt modelId="{5563B2D2-9137-4A24-B167-E7555B2BA393}" type="pres">
      <dgm:prSet presAssocID="{2AFD74A3-6719-40B4-9E01-A50601D7024E}" presName="rootConnector" presStyleLbl="node2" presStyleIdx="3" presStyleCnt="4"/>
      <dgm:spPr/>
    </dgm:pt>
    <dgm:pt modelId="{0255E62D-8B76-43E2-8266-CB1FFC9B8533}" type="pres">
      <dgm:prSet presAssocID="{2AFD74A3-6719-40B4-9E01-A50601D7024E}" presName="hierChild4" presStyleCnt="0"/>
      <dgm:spPr/>
    </dgm:pt>
    <dgm:pt modelId="{EB178857-28C2-4FB5-8EDE-2BD63888732A}" type="pres">
      <dgm:prSet presAssocID="{144241D7-6096-4F3E-B74B-C492C768722D}" presName="Name35" presStyleLbl="parChTrans1D3" presStyleIdx="3" presStyleCnt="4"/>
      <dgm:spPr/>
    </dgm:pt>
    <dgm:pt modelId="{682384C6-6D68-4FA9-82BE-F7CCD6A0C083}" type="pres">
      <dgm:prSet presAssocID="{6A0C8720-B015-4CDD-A793-B8665CC9A1E9}" presName="hierRoot2" presStyleCnt="0">
        <dgm:presLayoutVars>
          <dgm:hierBranch val="r"/>
        </dgm:presLayoutVars>
      </dgm:prSet>
      <dgm:spPr/>
    </dgm:pt>
    <dgm:pt modelId="{DE3E33EF-E7B2-4145-B4AB-28694A162747}" type="pres">
      <dgm:prSet presAssocID="{6A0C8720-B015-4CDD-A793-B8665CC9A1E9}" presName="rootComposite" presStyleCnt="0"/>
      <dgm:spPr/>
    </dgm:pt>
    <dgm:pt modelId="{8D7673D0-D466-4661-8897-026A21EC271D}" type="pres">
      <dgm:prSet presAssocID="{6A0C8720-B015-4CDD-A793-B8665CC9A1E9}" presName="rootText" presStyleLbl="node3" presStyleIdx="3" presStyleCnt="4" custScaleX="177655" custScaleY="623446">
        <dgm:presLayoutVars>
          <dgm:chPref val="3"/>
        </dgm:presLayoutVars>
      </dgm:prSet>
      <dgm:spPr/>
    </dgm:pt>
    <dgm:pt modelId="{7F642CAF-B199-4E5F-929E-EC5A9009307D}" type="pres">
      <dgm:prSet presAssocID="{6A0C8720-B015-4CDD-A793-B8665CC9A1E9}" presName="rootConnector" presStyleLbl="node3" presStyleIdx="3" presStyleCnt="4"/>
      <dgm:spPr/>
    </dgm:pt>
    <dgm:pt modelId="{97D17405-8052-4539-8637-6B08849CAF97}" type="pres">
      <dgm:prSet presAssocID="{6A0C8720-B015-4CDD-A793-B8665CC9A1E9}" presName="hierChild4" presStyleCnt="0"/>
      <dgm:spPr/>
    </dgm:pt>
    <dgm:pt modelId="{FE8F4AF3-432C-4DC2-A5F3-F9931E45C423}" type="pres">
      <dgm:prSet presAssocID="{6A0C8720-B015-4CDD-A793-B8665CC9A1E9}" presName="hierChild5" presStyleCnt="0"/>
      <dgm:spPr/>
    </dgm:pt>
    <dgm:pt modelId="{5FE6750C-FAF6-4DB9-9188-4163971B4BAB}" type="pres">
      <dgm:prSet presAssocID="{2AFD74A3-6719-40B4-9E01-A50601D7024E}" presName="hierChild5" presStyleCnt="0"/>
      <dgm:spPr/>
    </dgm:pt>
    <dgm:pt modelId="{2D4E9514-BD19-491A-B795-5E39B1F9F47E}" type="pres">
      <dgm:prSet presAssocID="{4878EAFD-FD4B-4014-9B27-B86425979D4E}" presName="hierChild3" presStyleCnt="0"/>
      <dgm:spPr/>
    </dgm:pt>
  </dgm:ptLst>
  <dgm:cxnLst>
    <dgm:cxn modelId="{3836230E-B3D3-40D9-9D6D-E7A7BDDFB9C7}" srcId="{D7C00981-8FCC-444C-96BE-8891F24A596D}" destId="{E401AB45-BD41-4FFE-B8CC-94F3434A947B}" srcOrd="0" destOrd="0" parTransId="{59EB7E81-D440-4305-9425-28C9D05C1C87}" sibTransId="{676A926D-8509-4DC4-A2E5-CB5E9D6850B5}"/>
    <dgm:cxn modelId="{5D225B0F-0658-4A4F-8EAE-A93E9DC4F822}" type="presOf" srcId="{2AFD74A3-6719-40B4-9E01-A50601D7024E}" destId="{5563B2D2-9137-4A24-B167-E7555B2BA393}" srcOrd="1" destOrd="0" presId="urn:microsoft.com/office/officeart/2005/8/layout/orgChart1"/>
    <dgm:cxn modelId="{C5273016-ABDB-4400-9D56-75CE41E0353A}" type="presOf" srcId="{4878EAFD-FD4B-4014-9B27-B86425979D4E}" destId="{22B9D60C-5AC8-469C-8B68-C30998F0BFD5}" srcOrd="1" destOrd="0" presId="urn:microsoft.com/office/officeart/2005/8/layout/orgChart1"/>
    <dgm:cxn modelId="{182FB51D-4F53-4299-BF87-2042B5B0FBA0}" type="presOf" srcId="{31CED0CD-4B58-433D-A5D5-582DA5BDC29C}" destId="{5BD46384-3635-4192-BF23-926B1442225D}" srcOrd="1" destOrd="0" presId="urn:microsoft.com/office/officeart/2005/8/layout/orgChart1"/>
    <dgm:cxn modelId="{FD4AF923-F940-4E84-8360-547E66059BBC}" type="presOf" srcId="{144241D7-6096-4F3E-B74B-C492C768722D}" destId="{EB178857-28C2-4FB5-8EDE-2BD63888732A}" srcOrd="0" destOrd="0" presId="urn:microsoft.com/office/officeart/2005/8/layout/orgChart1"/>
    <dgm:cxn modelId="{3C3FD425-6C06-48F6-9403-49C0F4009D48}" type="presOf" srcId="{845658FA-6E31-49C4-8DF6-A73E2E811442}" destId="{16D2F254-F51F-4EE4-B8B7-A2BCD1978692}" srcOrd="0" destOrd="0" presId="urn:microsoft.com/office/officeart/2005/8/layout/orgChart1"/>
    <dgm:cxn modelId="{3FA70E27-31E1-451F-9C46-F25E81D52E2C}" type="presOf" srcId="{13BFFB85-DADF-4CB9-BC0D-5E43E15AA15B}" destId="{B848E437-8688-4CEC-9970-D8BF027815F6}" srcOrd="0" destOrd="0" presId="urn:microsoft.com/office/officeart/2005/8/layout/orgChart1"/>
    <dgm:cxn modelId="{73320B33-D328-4A63-A5C9-89B3B2F8E329}" type="presOf" srcId="{4878EAFD-FD4B-4014-9B27-B86425979D4E}" destId="{F0C82FCC-1DF5-495E-A694-F2D27870B984}" srcOrd="0" destOrd="0" presId="urn:microsoft.com/office/officeart/2005/8/layout/orgChart1"/>
    <dgm:cxn modelId="{AF792E36-1BDD-4030-A615-2A59543B2134}" srcId="{990A6C39-7E83-453D-BF6B-889616E6D5B6}" destId="{D21E8BB2-9089-4751-9980-22CFAF96C1B6}" srcOrd="0" destOrd="0" parTransId="{32DB3948-3865-45BF-9AD0-BE5B85F0F69D}" sibTransId="{737DF669-0D3A-45E1-80AF-D5EABD59DA35}"/>
    <dgm:cxn modelId="{E6DAD438-5524-4883-87AE-1204C15EE4E8}" type="presOf" srcId="{A8B112EC-4158-4950-8288-B2AD6A8BFCA7}" destId="{8AA8D02A-0E94-4247-A393-E7D1D9B5E0A2}" srcOrd="0" destOrd="0" presId="urn:microsoft.com/office/officeart/2005/8/layout/orgChart1"/>
    <dgm:cxn modelId="{B9984239-3697-4447-B899-6D56EB0ED808}" type="presOf" srcId="{B2CED9D9-B4C3-4CF6-B952-CE9FF7440F42}" destId="{959873E0-D351-4ABD-A4F2-DA43640C8E1E}" srcOrd="0" destOrd="0" presId="urn:microsoft.com/office/officeart/2005/8/layout/orgChart1"/>
    <dgm:cxn modelId="{23D37B3A-FBBB-43C6-878B-21013FF6EFE8}" srcId="{B2CED9D9-B4C3-4CF6-B952-CE9FF7440F42}" destId="{31CED0CD-4B58-433D-A5D5-582DA5BDC29C}" srcOrd="0" destOrd="0" parTransId="{B3AB192B-87A5-4862-9C0F-42CAEECE81C9}" sibTransId="{562784C6-45D9-4DE0-92CA-F61C8FF79FE2}"/>
    <dgm:cxn modelId="{F246AE3A-EA2F-4063-BF0D-8239F3FE391B}" type="presOf" srcId="{D21E8BB2-9089-4751-9980-22CFAF96C1B6}" destId="{10876986-A5B2-4DD5-9ED1-DE818E0A7993}" srcOrd="0" destOrd="0" presId="urn:microsoft.com/office/officeart/2005/8/layout/orgChart1"/>
    <dgm:cxn modelId="{BC76883F-8C59-49F2-BC27-FE331CE1E7B9}" type="presOf" srcId="{2AFD74A3-6719-40B4-9E01-A50601D7024E}" destId="{41A505FE-5F93-47C5-B492-B986B0BB99A2}" srcOrd="0" destOrd="0" presId="urn:microsoft.com/office/officeart/2005/8/layout/orgChart1"/>
    <dgm:cxn modelId="{4426DC40-5E59-48FE-B734-7E1C3BCFE741}" srcId="{2AFD74A3-6719-40B4-9E01-A50601D7024E}" destId="{6A0C8720-B015-4CDD-A793-B8665CC9A1E9}" srcOrd="0" destOrd="0" parTransId="{144241D7-6096-4F3E-B74B-C492C768722D}" sibTransId="{07DD05A2-E055-46AD-BEAF-458D05D58057}"/>
    <dgm:cxn modelId="{D455325C-B7CA-414D-99E5-F05658D0A66F}" srcId="{4878EAFD-FD4B-4014-9B27-B86425979D4E}" destId="{2AFD74A3-6719-40B4-9E01-A50601D7024E}" srcOrd="3" destOrd="0" parTransId="{845658FA-6E31-49C4-8DF6-A73E2E811442}" sibTransId="{8AE1E4C3-A63A-4009-BDFE-D15695CEE426}"/>
    <dgm:cxn modelId="{EEBBFF4C-C01E-4E67-9927-509EEF75B68A}" type="presOf" srcId="{6A0C8720-B015-4CDD-A793-B8665CC9A1E9}" destId="{7F642CAF-B199-4E5F-929E-EC5A9009307D}" srcOrd="1" destOrd="0" presId="urn:microsoft.com/office/officeart/2005/8/layout/orgChart1"/>
    <dgm:cxn modelId="{4D82CE52-A218-4906-8BAD-10C8428FE5D5}" type="presOf" srcId="{D7C00981-8FCC-444C-96BE-8891F24A596D}" destId="{A2669832-2626-4909-9804-323709CF1B2A}" srcOrd="1" destOrd="0" presId="urn:microsoft.com/office/officeart/2005/8/layout/orgChart1"/>
    <dgm:cxn modelId="{B6558357-D949-4149-BC64-26C76574008A}" type="presOf" srcId="{E401AB45-BD41-4FFE-B8CC-94F3434A947B}" destId="{A28B59E5-096A-4D09-8C8B-3F42296BB204}" srcOrd="1" destOrd="0" presId="urn:microsoft.com/office/officeart/2005/8/layout/orgChart1"/>
    <dgm:cxn modelId="{07019380-D010-4927-8C5F-932EAC53C03B}" type="presOf" srcId="{B2CED9D9-B4C3-4CF6-B952-CE9FF7440F42}" destId="{D57712BB-D507-4A47-8C74-C0AF999CF9E7}" srcOrd="1" destOrd="0" presId="urn:microsoft.com/office/officeart/2005/8/layout/orgChart1"/>
    <dgm:cxn modelId="{EA956F87-6814-4E0C-9193-187E0CC45155}" type="presOf" srcId="{6BAC6EE1-BC99-46D8-9DF5-CB3EFCA313D6}" destId="{0B3A41E3-A3C5-4469-BA63-FBEC303AD91A}" srcOrd="0" destOrd="0" presId="urn:microsoft.com/office/officeart/2005/8/layout/orgChart1"/>
    <dgm:cxn modelId="{367F7887-1E95-4DEE-B653-007C908F8FE4}" srcId="{4878EAFD-FD4B-4014-9B27-B86425979D4E}" destId="{D7C00981-8FCC-444C-96BE-8891F24A596D}" srcOrd="0" destOrd="0" parTransId="{6BAC6EE1-BC99-46D8-9DF5-CB3EFCA313D6}" sibTransId="{BC325F1C-3DA2-4C0C-92C8-913DCB0A3C3C}"/>
    <dgm:cxn modelId="{DAB48C9B-0EBF-4CA1-8769-B394E3541161}" type="presOf" srcId="{D7C00981-8FCC-444C-96BE-8891F24A596D}" destId="{EC6A86BE-7D6C-473D-A6C5-AD7F9D576158}" srcOrd="0" destOrd="0" presId="urn:microsoft.com/office/officeart/2005/8/layout/orgChart1"/>
    <dgm:cxn modelId="{224890B8-A0FF-42C2-A30C-72AAAD509BE0}" type="presOf" srcId="{990A6C39-7E83-453D-BF6B-889616E6D5B6}" destId="{F0CA45A9-A1D9-48BB-A93B-EAA7067438F9}" srcOrd="1" destOrd="0" presId="urn:microsoft.com/office/officeart/2005/8/layout/orgChart1"/>
    <dgm:cxn modelId="{F7F5A4B9-3CED-4CAA-944E-B1F92D1292D5}" srcId="{4878EAFD-FD4B-4014-9B27-B86425979D4E}" destId="{990A6C39-7E83-453D-BF6B-889616E6D5B6}" srcOrd="1" destOrd="0" parTransId="{13BFFB85-DADF-4CB9-BC0D-5E43E15AA15B}" sibTransId="{912199BB-9C6C-435F-8BE3-F91C475244B4}"/>
    <dgm:cxn modelId="{0C8394BE-74DB-4ED0-83F6-E734EAE5C728}" type="presOf" srcId="{59EB7E81-D440-4305-9425-28C9D05C1C87}" destId="{6738679B-35BC-4579-B078-337DE62F5F4B}" srcOrd="0" destOrd="0" presId="urn:microsoft.com/office/officeart/2005/8/layout/orgChart1"/>
    <dgm:cxn modelId="{3DFB0ED5-93F9-40CF-A2C1-3A69C19DED8B}" srcId="{4878EAFD-FD4B-4014-9B27-B86425979D4E}" destId="{B2CED9D9-B4C3-4CF6-B952-CE9FF7440F42}" srcOrd="2" destOrd="0" parTransId="{CBFE4E6E-1F35-4940-9854-ED44C67D2D43}" sibTransId="{DE0CA5C4-54B3-40CD-94F2-628BD972EAB7}"/>
    <dgm:cxn modelId="{46DF10D6-CA71-4269-B118-9FE834D718CD}" type="presOf" srcId="{31CED0CD-4B58-433D-A5D5-582DA5BDC29C}" destId="{5B0FD081-F058-4D99-91BD-64CE361DCEBE}" srcOrd="0" destOrd="0" presId="urn:microsoft.com/office/officeart/2005/8/layout/orgChart1"/>
    <dgm:cxn modelId="{2284FADD-01D2-48B7-B6B9-BE897E59622B}" type="presOf" srcId="{D21E8BB2-9089-4751-9980-22CFAF96C1B6}" destId="{4B165040-C859-4925-9430-A0957AAFF002}" srcOrd="1" destOrd="0" presId="urn:microsoft.com/office/officeart/2005/8/layout/orgChart1"/>
    <dgm:cxn modelId="{DBC493E4-18BC-4709-9312-A4AA9A7FB8DA}" type="presOf" srcId="{B3AB192B-87A5-4862-9C0F-42CAEECE81C9}" destId="{AB0CE078-9CAC-4C1C-9E0F-C5191D355E32}" srcOrd="0" destOrd="0" presId="urn:microsoft.com/office/officeart/2005/8/layout/orgChart1"/>
    <dgm:cxn modelId="{09ACBFE6-8851-46EC-9BC4-29E45C9B6F1C}" type="presOf" srcId="{6A0C8720-B015-4CDD-A793-B8665CC9A1E9}" destId="{8D7673D0-D466-4661-8897-026A21EC271D}" srcOrd="0" destOrd="0" presId="urn:microsoft.com/office/officeart/2005/8/layout/orgChart1"/>
    <dgm:cxn modelId="{2247E7EC-9BEC-4683-B695-10B2C8EEBFB6}" type="presOf" srcId="{32DB3948-3865-45BF-9AD0-BE5B85F0F69D}" destId="{ACE01CD5-FA68-455B-B55B-A765360765A5}" srcOrd="0" destOrd="0" presId="urn:microsoft.com/office/officeart/2005/8/layout/orgChart1"/>
    <dgm:cxn modelId="{ADF2B0F1-7ABA-4AEB-8668-F4187457FED5}" srcId="{A8B112EC-4158-4950-8288-B2AD6A8BFCA7}" destId="{4878EAFD-FD4B-4014-9B27-B86425979D4E}" srcOrd="0" destOrd="0" parTransId="{18495A64-0C08-4DC5-85CE-898F47B51B43}" sibTransId="{3BD8961E-7156-4720-A194-4AC5BFA78F64}"/>
    <dgm:cxn modelId="{F383FFF6-10B7-405C-8C51-583DEBB4931A}" type="presOf" srcId="{CBFE4E6E-1F35-4940-9854-ED44C67D2D43}" destId="{3E63B1CE-371B-4396-A75A-85DE714B0872}" srcOrd="0" destOrd="0" presId="urn:microsoft.com/office/officeart/2005/8/layout/orgChart1"/>
    <dgm:cxn modelId="{40EB23F7-D6B1-4AD7-977C-E0596684BD66}" type="presOf" srcId="{E401AB45-BD41-4FFE-B8CC-94F3434A947B}" destId="{ABC74439-3C5F-47C0-B382-1D8C3A76BF04}" srcOrd="0" destOrd="0" presId="urn:microsoft.com/office/officeart/2005/8/layout/orgChart1"/>
    <dgm:cxn modelId="{7BB870F8-0EB2-4833-9C87-EF94AFD4313D}" type="presOf" srcId="{990A6C39-7E83-453D-BF6B-889616E6D5B6}" destId="{CAEA39BF-B359-4328-B4CC-21ADF43ABED4}" srcOrd="0" destOrd="0" presId="urn:microsoft.com/office/officeart/2005/8/layout/orgChart1"/>
    <dgm:cxn modelId="{65939275-04A1-4C59-8161-8D9686AF9A7D}" type="presParOf" srcId="{8AA8D02A-0E94-4247-A393-E7D1D9B5E0A2}" destId="{8AFB7824-904E-4A95-B990-2317C0DEFFBE}" srcOrd="0" destOrd="0" presId="urn:microsoft.com/office/officeart/2005/8/layout/orgChart1"/>
    <dgm:cxn modelId="{18A0F2FA-8415-4EB9-BB91-8684D137BDC7}" type="presParOf" srcId="{8AFB7824-904E-4A95-B990-2317C0DEFFBE}" destId="{E96A523A-EE0A-4586-B740-4C2E179DF698}" srcOrd="0" destOrd="0" presId="urn:microsoft.com/office/officeart/2005/8/layout/orgChart1"/>
    <dgm:cxn modelId="{24BC011F-1262-4306-97D9-D21F11344A01}" type="presParOf" srcId="{E96A523A-EE0A-4586-B740-4C2E179DF698}" destId="{F0C82FCC-1DF5-495E-A694-F2D27870B984}" srcOrd="0" destOrd="0" presId="urn:microsoft.com/office/officeart/2005/8/layout/orgChart1"/>
    <dgm:cxn modelId="{A4061D6A-826C-4116-9051-870110335DD3}" type="presParOf" srcId="{E96A523A-EE0A-4586-B740-4C2E179DF698}" destId="{22B9D60C-5AC8-469C-8B68-C30998F0BFD5}" srcOrd="1" destOrd="0" presId="urn:microsoft.com/office/officeart/2005/8/layout/orgChart1"/>
    <dgm:cxn modelId="{F65BF1B6-0CB0-45A3-A081-E4E952E46991}" type="presParOf" srcId="{8AFB7824-904E-4A95-B990-2317C0DEFFBE}" destId="{5D8A29A2-3372-4BC6-BBA3-92AC0EEE7A2A}" srcOrd="1" destOrd="0" presId="urn:microsoft.com/office/officeart/2005/8/layout/orgChart1"/>
    <dgm:cxn modelId="{78933D57-75DE-4BD1-9D7A-B6E7731974EB}" type="presParOf" srcId="{5D8A29A2-3372-4BC6-BBA3-92AC0EEE7A2A}" destId="{0B3A41E3-A3C5-4469-BA63-FBEC303AD91A}" srcOrd="0" destOrd="0" presId="urn:microsoft.com/office/officeart/2005/8/layout/orgChart1"/>
    <dgm:cxn modelId="{499F1450-E39C-4890-B464-EB5C7A34F614}" type="presParOf" srcId="{5D8A29A2-3372-4BC6-BBA3-92AC0EEE7A2A}" destId="{03B4D894-24A9-4A54-B33D-D44A8F897EF0}" srcOrd="1" destOrd="0" presId="urn:microsoft.com/office/officeart/2005/8/layout/orgChart1"/>
    <dgm:cxn modelId="{002760ED-BBE7-49B4-8D41-15AF45D2DA2F}" type="presParOf" srcId="{03B4D894-24A9-4A54-B33D-D44A8F897EF0}" destId="{375602EC-6986-4E0B-9178-CB511D921F27}" srcOrd="0" destOrd="0" presId="urn:microsoft.com/office/officeart/2005/8/layout/orgChart1"/>
    <dgm:cxn modelId="{31843D56-E9B1-49E8-BD00-A0AA0232D987}" type="presParOf" srcId="{375602EC-6986-4E0B-9178-CB511D921F27}" destId="{EC6A86BE-7D6C-473D-A6C5-AD7F9D576158}" srcOrd="0" destOrd="0" presId="urn:microsoft.com/office/officeart/2005/8/layout/orgChart1"/>
    <dgm:cxn modelId="{12778731-A0F9-445D-AE7D-E132DEB8C805}" type="presParOf" srcId="{375602EC-6986-4E0B-9178-CB511D921F27}" destId="{A2669832-2626-4909-9804-323709CF1B2A}" srcOrd="1" destOrd="0" presId="urn:microsoft.com/office/officeart/2005/8/layout/orgChart1"/>
    <dgm:cxn modelId="{3F28DD06-EFD0-415E-89F4-8F0D0F40824F}" type="presParOf" srcId="{03B4D894-24A9-4A54-B33D-D44A8F897EF0}" destId="{78739A5E-BAAB-4552-A78C-4D95E3912E26}" srcOrd="1" destOrd="0" presId="urn:microsoft.com/office/officeart/2005/8/layout/orgChart1"/>
    <dgm:cxn modelId="{7C661473-2E66-4718-B891-F03F6E307D66}" type="presParOf" srcId="{78739A5E-BAAB-4552-A78C-4D95E3912E26}" destId="{6738679B-35BC-4579-B078-337DE62F5F4B}" srcOrd="0" destOrd="0" presId="urn:microsoft.com/office/officeart/2005/8/layout/orgChart1"/>
    <dgm:cxn modelId="{520CB3EB-5138-4412-9867-3465D9F105B0}" type="presParOf" srcId="{78739A5E-BAAB-4552-A78C-4D95E3912E26}" destId="{C00A2462-7A1B-418D-BD79-DA5DC6394E8A}" srcOrd="1" destOrd="0" presId="urn:microsoft.com/office/officeart/2005/8/layout/orgChart1"/>
    <dgm:cxn modelId="{DF7C05C4-00AE-44B3-BFEB-2A0215C4C741}" type="presParOf" srcId="{C00A2462-7A1B-418D-BD79-DA5DC6394E8A}" destId="{18F62300-1CFF-4D9C-8BED-4D4A8AE86DF5}" srcOrd="0" destOrd="0" presId="urn:microsoft.com/office/officeart/2005/8/layout/orgChart1"/>
    <dgm:cxn modelId="{60E86CD4-450B-4258-BFD8-2D4D5BB5600C}" type="presParOf" srcId="{18F62300-1CFF-4D9C-8BED-4D4A8AE86DF5}" destId="{ABC74439-3C5F-47C0-B382-1D8C3A76BF04}" srcOrd="0" destOrd="0" presId="urn:microsoft.com/office/officeart/2005/8/layout/orgChart1"/>
    <dgm:cxn modelId="{A81064F6-4D73-449E-B39C-B83DDCE11C88}" type="presParOf" srcId="{18F62300-1CFF-4D9C-8BED-4D4A8AE86DF5}" destId="{A28B59E5-096A-4D09-8C8B-3F42296BB204}" srcOrd="1" destOrd="0" presId="urn:microsoft.com/office/officeart/2005/8/layout/orgChart1"/>
    <dgm:cxn modelId="{8B2A323A-1175-4F7C-960B-FFD0FCE9C8B8}" type="presParOf" srcId="{C00A2462-7A1B-418D-BD79-DA5DC6394E8A}" destId="{801DC3E7-4FA7-48D3-811C-EA91A0E03131}" srcOrd="1" destOrd="0" presId="urn:microsoft.com/office/officeart/2005/8/layout/orgChart1"/>
    <dgm:cxn modelId="{A65877CB-A185-4C2C-9C8E-925FD948A559}" type="presParOf" srcId="{C00A2462-7A1B-418D-BD79-DA5DC6394E8A}" destId="{5001CDEB-67EF-4F75-88F7-3EFF1431EBF2}" srcOrd="2" destOrd="0" presId="urn:microsoft.com/office/officeart/2005/8/layout/orgChart1"/>
    <dgm:cxn modelId="{2E47BB14-2958-4B65-8964-FA7C018E5DD4}" type="presParOf" srcId="{03B4D894-24A9-4A54-B33D-D44A8F897EF0}" destId="{0735CCA0-0223-4AE8-A63F-4F88AE75C260}" srcOrd="2" destOrd="0" presId="urn:microsoft.com/office/officeart/2005/8/layout/orgChart1"/>
    <dgm:cxn modelId="{1211697A-4799-42E7-8207-FE5CF81D8EE5}" type="presParOf" srcId="{5D8A29A2-3372-4BC6-BBA3-92AC0EEE7A2A}" destId="{B848E437-8688-4CEC-9970-D8BF027815F6}" srcOrd="2" destOrd="0" presId="urn:microsoft.com/office/officeart/2005/8/layout/orgChart1"/>
    <dgm:cxn modelId="{EF08804C-C4C3-4345-9C0B-FC1865C9A38D}" type="presParOf" srcId="{5D8A29A2-3372-4BC6-BBA3-92AC0EEE7A2A}" destId="{D9235B65-0B98-480E-8815-A7C6146135DD}" srcOrd="3" destOrd="0" presId="urn:microsoft.com/office/officeart/2005/8/layout/orgChart1"/>
    <dgm:cxn modelId="{34D61353-DE7E-4ECB-A8C4-05624B42B7C5}" type="presParOf" srcId="{D9235B65-0B98-480E-8815-A7C6146135DD}" destId="{90ED0CF3-C0B3-4011-AB3E-844484B1C20F}" srcOrd="0" destOrd="0" presId="urn:microsoft.com/office/officeart/2005/8/layout/orgChart1"/>
    <dgm:cxn modelId="{4D9695D7-7BF6-40C8-A55F-4F8F420E6920}" type="presParOf" srcId="{90ED0CF3-C0B3-4011-AB3E-844484B1C20F}" destId="{CAEA39BF-B359-4328-B4CC-21ADF43ABED4}" srcOrd="0" destOrd="0" presId="urn:microsoft.com/office/officeart/2005/8/layout/orgChart1"/>
    <dgm:cxn modelId="{D3510B26-06D2-40E3-A1F0-43C3FC89BE8C}" type="presParOf" srcId="{90ED0CF3-C0B3-4011-AB3E-844484B1C20F}" destId="{F0CA45A9-A1D9-48BB-A93B-EAA7067438F9}" srcOrd="1" destOrd="0" presId="urn:microsoft.com/office/officeart/2005/8/layout/orgChart1"/>
    <dgm:cxn modelId="{FB81440C-A7C0-4969-BE2B-96C9B58DDDE2}" type="presParOf" srcId="{D9235B65-0B98-480E-8815-A7C6146135DD}" destId="{A68F8F4D-7B39-4B48-B5DF-C6192BAED08C}" srcOrd="1" destOrd="0" presId="urn:microsoft.com/office/officeart/2005/8/layout/orgChart1"/>
    <dgm:cxn modelId="{E005ADA7-2551-477A-9F3B-F243A8BB9E4D}" type="presParOf" srcId="{A68F8F4D-7B39-4B48-B5DF-C6192BAED08C}" destId="{ACE01CD5-FA68-455B-B55B-A765360765A5}" srcOrd="0" destOrd="0" presId="urn:microsoft.com/office/officeart/2005/8/layout/orgChart1"/>
    <dgm:cxn modelId="{BA07305E-94F1-4C56-A076-40B88975E7DC}" type="presParOf" srcId="{A68F8F4D-7B39-4B48-B5DF-C6192BAED08C}" destId="{72DC6D8C-BAB3-44F5-B7C4-759AF5D24323}" srcOrd="1" destOrd="0" presId="urn:microsoft.com/office/officeart/2005/8/layout/orgChart1"/>
    <dgm:cxn modelId="{7EEC5EE1-473B-4755-A9E1-9D23A31A4E49}" type="presParOf" srcId="{72DC6D8C-BAB3-44F5-B7C4-759AF5D24323}" destId="{521247CA-17FE-411D-95F4-0F812BAF9D3D}" srcOrd="0" destOrd="0" presId="urn:microsoft.com/office/officeart/2005/8/layout/orgChart1"/>
    <dgm:cxn modelId="{6012B56D-9A01-47E7-BA12-66BA5F3A570D}" type="presParOf" srcId="{521247CA-17FE-411D-95F4-0F812BAF9D3D}" destId="{10876986-A5B2-4DD5-9ED1-DE818E0A7993}" srcOrd="0" destOrd="0" presId="urn:microsoft.com/office/officeart/2005/8/layout/orgChart1"/>
    <dgm:cxn modelId="{E9835606-750C-46CE-9A0B-EA86213AB0BD}" type="presParOf" srcId="{521247CA-17FE-411D-95F4-0F812BAF9D3D}" destId="{4B165040-C859-4925-9430-A0957AAFF002}" srcOrd="1" destOrd="0" presId="urn:microsoft.com/office/officeart/2005/8/layout/orgChart1"/>
    <dgm:cxn modelId="{410A363F-AC76-4246-A95D-A4C1806FDC6A}" type="presParOf" srcId="{72DC6D8C-BAB3-44F5-B7C4-759AF5D24323}" destId="{3AA34A08-0636-424C-8834-32D24AE48C93}" srcOrd="1" destOrd="0" presId="urn:microsoft.com/office/officeart/2005/8/layout/orgChart1"/>
    <dgm:cxn modelId="{A77A3F36-0719-4E8D-B600-944950E0E28F}" type="presParOf" srcId="{72DC6D8C-BAB3-44F5-B7C4-759AF5D24323}" destId="{46BD2BA3-472A-4168-AC80-C6B8B566750F}" srcOrd="2" destOrd="0" presId="urn:microsoft.com/office/officeart/2005/8/layout/orgChart1"/>
    <dgm:cxn modelId="{3FCB74E4-4F50-4E2E-A3F2-9E4D97AD30DD}" type="presParOf" srcId="{D9235B65-0B98-480E-8815-A7C6146135DD}" destId="{D0A048DA-97FB-424C-9067-3C0F1853D224}" srcOrd="2" destOrd="0" presId="urn:microsoft.com/office/officeart/2005/8/layout/orgChart1"/>
    <dgm:cxn modelId="{030B5917-01C9-429E-B005-6BD7224A5F01}" type="presParOf" srcId="{5D8A29A2-3372-4BC6-BBA3-92AC0EEE7A2A}" destId="{3E63B1CE-371B-4396-A75A-85DE714B0872}" srcOrd="4" destOrd="0" presId="urn:microsoft.com/office/officeart/2005/8/layout/orgChart1"/>
    <dgm:cxn modelId="{C2F5DE37-4E0B-4EA8-838F-9F7BDE5E6302}" type="presParOf" srcId="{5D8A29A2-3372-4BC6-BBA3-92AC0EEE7A2A}" destId="{A2B4129B-A70C-42F9-BDDE-74655172B8A9}" srcOrd="5" destOrd="0" presId="urn:microsoft.com/office/officeart/2005/8/layout/orgChart1"/>
    <dgm:cxn modelId="{67611089-000E-4F3D-9108-64FBA1934671}" type="presParOf" srcId="{A2B4129B-A70C-42F9-BDDE-74655172B8A9}" destId="{E79D3AD9-0096-443A-AA46-ECB638018C3E}" srcOrd="0" destOrd="0" presId="urn:microsoft.com/office/officeart/2005/8/layout/orgChart1"/>
    <dgm:cxn modelId="{1EFBD790-D09B-4DD4-8B83-6AB2E449CE7E}" type="presParOf" srcId="{E79D3AD9-0096-443A-AA46-ECB638018C3E}" destId="{959873E0-D351-4ABD-A4F2-DA43640C8E1E}" srcOrd="0" destOrd="0" presId="urn:microsoft.com/office/officeart/2005/8/layout/orgChart1"/>
    <dgm:cxn modelId="{97FAD7C3-D864-42C8-B77B-C7D05484DCBE}" type="presParOf" srcId="{E79D3AD9-0096-443A-AA46-ECB638018C3E}" destId="{D57712BB-D507-4A47-8C74-C0AF999CF9E7}" srcOrd="1" destOrd="0" presId="urn:microsoft.com/office/officeart/2005/8/layout/orgChart1"/>
    <dgm:cxn modelId="{164F9167-E2D5-4A5E-A1CE-FC7920312012}" type="presParOf" srcId="{A2B4129B-A70C-42F9-BDDE-74655172B8A9}" destId="{19376996-1AA5-4945-BC3F-388F4B4C0790}" srcOrd="1" destOrd="0" presId="urn:microsoft.com/office/officeart/2005/8/layout/orgChart1"/>
    <dgm:cxn modelId="{5198372D-3578-48CC-806D-E6E9F4D51090}" type="presParOf" srcId="{19376996-1AA5-4945-BC3F-388F4B4C0790}" destId="{AB0CE078-9CAC-4C1C-9E0F-C5191D355E32}" srcOrd="0" destOrd="0" presId="urn:microsoft.com/office/officeart/2005/8/layout/orgChart1"/>
    <dgm:cxn modelId="{0BCFA6DA-B8DB-4A1A-B798-EFCA9C7289F3}" type="presParOf" srcId="{19376996-1AA5-4945-BC3F-388F4B4C0790}" destId="{7D2A5BD5-87FB-41BA-ADE4-5248A2E3E49C}" srcOrd="1" destOrd="0" presId="urn:microsoft.com/office/officeart/2005/8/layout/orgChart1"/>
    <dgm:cxn modelId="{B3336BA7-313C-4B99-B676-4CF22237B950}" type="presParOf" srcId="{7D2A5BD5-87FB-41BA-ADE4-5248A2E3E49C}" destId="{D198A880-80F2-4000-862D-AF14E3D89FCE}" srcOrd="0" destOrd="0" presId="urn:microsoft.com/office/officeart/2005/8/layout/orgChart1"/>
    <dgm:cxn modelId="{CBB72825-5264-4EAC-AF5A-5BEC483F6C24}" type="presParOf" srcId="{D198A880-80F2-4000-862D-AF14E3D89FCE}" destId="{5B0FD081-F058-4D99-91BD-64CE361DCEBE}" srcOrd="0" destOrd="0" presId="urn:microsoft.com/office/officeart/2005/8/layout/orgChart1"/>
    <dgm:cxn modelId="{25DBEC75-C92A-4258-8809-ABB8764EB43D}" type="presParOf" srcId="{D198A880-80F2-4000-862D-AF14E3D89FCE}" destId="{5BD46384-3635-4192-BF23-926B1442225D}" srcOrd="1" destOrd="0" presId="urn:microsoft.com/office/officeart/2005/8/layout/orgChart1"/>
    <dgm:cxn modelId="{26A0687C-A807-436A-84B5-BE1EF482D2CE}" type="presParOf" srcId="{7D2A5BD5-87FB-41BA-ADE4-5248A2E3E49C}" destId="{AEEB6EE7-337B-4CD1-8B7E-1A70236521FE}" srcOrd="1" destOrd="0" presId="urn:microsoft.com/office/officeart/2005/8/layout/orgChart1"/>
    <dgm:cxn modelId="{CC90CE58-E08C-47C5-A336-387072125954}" type="presParOf" srcId="{7D2A5BD5-87FB-41BA-ADE4-5248A2E3E49C}" destId="{8A118BC3-A6E2-418E-9B6E-8F8F118D851C}" srcOrd="2" destOrd="0" presId="urn:microsoft.com/office/officeart/2005/8/layout/orgChart1"/>
    <dgm:cxn modelId="{CAE2310F-2F4B-45A8-A1F0-23F68516CEDE}" type="presParOf" srcId="{A2B4129B-A70C-42F9-BDDE-74655172B8A9}" destId="{0FA6390E-593D-4722-819C-9EF295DED7D1}" srcOrd="2" destOrd="0" presId="urn:microsoft.com/office/officeart/2005/8/layout/orgChart1"/>
    <dgm:cxn modelId="{94F12953-C0E7-438C-9F4A-6F07D282D284}" type="presParOf" srcId="{5D8A29A2-3372-4BC6-BBA3-92AC0EEE7A2A}" destId="{16D2F254-F51F-4EE4-B8B7-A2BCD1978692}" srcOrd="6" destOrd="0" presId="urn:microsoft.com/office/officeart/2005/8/layout/orgChart1"/>
    <dgm:cxn modelId="{48A1CCE3-1814-466A-957E-B0C49B70C54C}" type="presParOf" srcId="{5D8A29A2-3372-4BC6-BBA3-92AC0EEE7A2A}" destId="{8A8EBF0B-6EA0-410D-BEF8-A3DBC0FA8A2D}" srcOrd="7" destOrd="0" presId="urn:microsoft.com/office/officeart/2005/8/layout/orgChart1"/>
    <dgm:cxn modelId="{655F15FC-2A5C-4723-A898-D4D8CDE09CFB}" type="presParOf" srcId="{8A8EBF0B-6EA0-410D-BEF8-A3DBC0FA8A2D}" destId="{99ED1928-3A88-49E5-B996-04B8448FD239}" srcOrd="0" destOrd="0" presId="urn:microsoft.com/office/officeart/2005/8/layout/orgChart1"/>
    <dgm:cxn modelId="{C9F5E72D-3B73-4846-9A98-CEF1EDB3696E}" type="presParOf" srcId="{99ED1928-3A88-49E5-B996-04B8448FD239}" destId="{41A505FE-5F93-47C5-B492-B986B0BB99A2}" srcOrd="0" destOrd="0" presId="urn:microsoft.com/office/officeart/2005/8/layout/orgChart1"/>
    <dgm:cxn modelId="{4C98CC34-CE08-45EA-A6B1-937B40A7135A}" type="presParOf" srcId="{99ED1928-3A88-49E5-B996-04B8448FD239}" destId="{5563B2D2-9137-4A24-B167-E7555B2BA393}" srcOrd="1" destOrd="0" presId="urn:microsoft.com/office/officeart/2005/8/layout/orgChart1"/>
    <dgm:cxn modelId="{0955F308-630A-48B2-9CF0-C7B14A99B087}" type="presParOf" srcId="{8A8EBF0B-6EA0-410D-BEF8-A3DBC0FA8A2D}" destId="{0255E62D-8B76-43E2-8266-CB1FFC9B8533}" srcOrd="1" destOrd="0" presId="urn:microsoft.com/office/officeart/2005/8/layout/orgChart1"/>
    <dgm:cxn modelId="{67C52662-2CCF-4983-8978-66E922F90A76}" type="presParOf" srcId="{0255E62D-8B76-43E2-8266-CB1FFC9B8533}" destId="{EB178857-28C2-4FB5-8EDE-2BD63888732A}" srcOrd="0" destOrd="0" presId="urn:microsoft.com/office/officeart/2005/8/layout/orgChart1"/>
    <dgm:cxn modelId="{850ACD29-9A4B-4374-9F1F-3333CA18AB7A}" type="presParOf" srcId="{0255E62D-8B76-43E2-8266-CB1FFC9B8533}" destId="{682384C6-6D68-4FA9-82BE-F7CCD6A0C083}" srcOrd="1" destOrd="0" presId="urn:microsoft.com/office/officeart/2005/8/layout/orgChart1"/>
    <dgm:cxn modelId="{5BAB0BC9-3C3C-48B7-B268-2870A489120D}" type="presParOf" srcId="{682384C6-6D68-4FA9-82BE-F7CCD6A0C083}" destId="{DE3E33EF-E7B2-4145-B4AB-28694A162747}" srcOrd="0" destOrd="0" presId="urn:microsoft.com/office/officeart/2005/8/layout/orgChart1"/>
    <dgm:cxn modelId="{6AEE6436-F77A-4F10-992A-ED6385B7ACC1}" type="presParOf" srcId="{DE3E33EF-E7B2-4145-B4AB-28694A162747}" destId="{8D7673D0-D466-4661-8897-026A21EC271D}" srcOrd="0" destOrd="0" presId="urn:microsoft.com/office/officeart/2005/8/layout/orgChart1"/>
    <dgm:cxn modelId="{F00AEDD3-6F21-49CE-A9F9-1BA6EEC18A01}" type="presParOf" srcId="{DE3E33EF-E7B2-4145-B4AB-28694A162747}" destId="{7F642CAF-B199-4E5F-929E-EC5A9009307D}" srcOrd="1" destOrd="0" presId="urn:microsoft.com/office/officeart/2005/8/layout/orgChart1"/>
    <dgm:cxn modelId="{EEFB8922-3F7F-4F1B-AA7D-3EB2B973E503}" type="presParOf" srcId="{682384C6-6D68-4FA9-82BE-F7CCD6A0C083}" destId="{97D17405-8052-4539-8637-6B08849CAF97}" srcOrd="1" destOrd="0" presId="urn:microsoft.com/office/officeart/2005/8/layout/orgChart1"/>
    <dgm:cxn modelId="{E3187472-4C13-4585-8133-3E25EE2F04A8}" type="presParOf" srcId="{682384C6-6D68-4FA9-82BE-F7CCD6A0C083}" destId="{FE8F4AF3-432C-4DC2-A5F3-F9931E45C423}" srcOrd="2" destOrd="0" presId="urn:microsoft.com/office/officeart/2005/8/layout/orgChart1"/>
    <dgm:cxn modelId="{7B390A65-C318-4F6D-8989-02837EB7BBE1}" type="presParOf" srcId="{8A8EBF0B-6EA0-410D-BEF8-A3DBC0FA8A2D}" destId="{5FE6750C-FAF6-4DB9-9188-4163971B4BAB}" srcOrd="2" destOrd="0" presId="urn:microsoft.com/office/officeart/2005/8/layout/orgChart1"/>
    <dgm:cxn modelId="{E132EDE1-9CA3-40FF-B9A1-70E5EEE2E471}" type="presParOf" srcId="{8AFB7824-904E-4A95-B990-2317C0DEFFBE}" destId="{2D4E9514-BD19-491A-B795-5E39B1F9F47E}"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78857-28C2-4FB5-8EDE-2BD63888732A}">
      <dsp:nvSpPr>
        <dsp:cNvPr id="0" name=""/>
        <dsp:cNvSpPr/>
      </dsp:nvSpPr>
      <dsp:spPr>
        <a:xfrm>
          <a:off x="5525329" y="718012"/>
          <a:ext cx="91440" cy="134629"/>
        </a:xfrm>
        <a:custGeom>
          <a:avLst/>
          <a:gdLst/>
          <a:ahLst/>
          <a:cxnLst/>
          <a:rect l="0" t="0" r="0" b="0"/>
          <a:pathLst>
            <a:path>
              <a:moveTo>
                <a:pt x="45720" y="0"/>
              </a:moveTo>
              <a:lnTo>
                <a:pt x="45720" y="134629"/>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D2F254-F51F-4EE4-B8B7-A2BCD1978692}">
      <dsp:nvSpPr>
        <dsp:cNvPr id="0" name=""/>
        <dsp:cNvSpPr/>
      </dsp:nvSpPr>
      <dsp:spPr>
        <a:xfrm>
          <a:off x="3667032" y="316923"/>
          <a:ext cx="1904017" cy="134629"/>
        </a:xfrm>
        <a:custGeom>
          <a:avLst/>
          <a:gdLst/>
          <a:ahLst/>
          <a:cxnLst/>
          <a:rect l="0" t="0" r="0" b="0"/>
          <a:pathLst>
            <a:path>
              <a:moveTo>
                <a:pt x="0" y="0"/>
              </a:moveTo>
              <a:lnTo>
                <a:pt x="0" y="67314"/>
              </a:lnTo>
              <a:lnTo>
                <a:pt x="1904017" y="67314"/>
              </a:lnTo>
              <a:lnTo>
                <a:pt x="1904017" y="134629"/>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0CE078-9CAC-4C1C-9E0F-C5191D355E32}">
      <dsp:nvSpPr>
        <dsp:cNvPr id="0" name=""/>
        <dsp:cNvSpPr/>
      </dsp:nvSpPr>
      <dsp:spPr>
        <a:xfrm>
          <a:off x="4262940" y="718012"/>
          <a:ext cx="91440" cy="134629"/>
        </a:xfrm>
        <a:custGeom>
          <a:avLst/>
          <a:gdLst/>
          <a:ahLst/>
          <a:cxnLst/>
          <a:rect l="0" t="0" r="0" b="0"/>
          <a:pathLst>
            <a:path>
              <a:moveTo>
                <a:pt x="45720" y="0"/>
              </a:moveTo>
              <a:lnTo>
                <a:pt x="45720" y="134629"/>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3B1CE-371B-4396-A75A-85DE714B0872}">
      <dsp:nvSpPr>
        <dsp:cNvPr id="0" name=""/>
        <dsp:cNvSpPr/>
      </dsp:nvSpPr>
      <dsp:spPr>
        <a:xfrm>
          <a:off x="3667032" y="316923"/>
          <a:ext cx="641628" cy="134629"/>
        </a:xfrm>
        <a:custGeom>
          <a:avLst/>
          <a:gdLst/>
          <a:ahLst/>
          <a:cxnLst/>
          <a:rect l="0" t="0" r="0" b="0"/>
          <a:pathLst>
            <a:path>
              <a:moveTo>
                <a:pt x="0" y="0"/>
              </a:moveTo>
              <a:lnTo>
                <a:pt x="0" y="67314"/>
              </a:lnTo>
              <a:lnTo>
                <a:pt x="641628" y="67314"/>
              </a:lnTo>
              <a:lnTo>
                <a:pt x="641628" y="134629"/>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01CD5-FA68-455B-B55B-A765360765A5}">
      <dsp:nvSpPr>
        <dsp:cNvPr id="0" name=""/>
        <dsp:cNvSpPr/>
      </dsp:nvSpPr>
      <dsp:spPr>
        <a:xfrm>
          <a:off x="2990117" y="718012"/>
          <a:ext cx="91440" cy="134629"/>
        </a:xfrm>
        <a:custGeom>
          <a:avLst/>
          <a:gdLst/>
          <a:ahLst/>
          <a:cxnLst/>
          <a:rect l="0" t="0" r="0" b="0"/>
          <a:pathLst>
            <a:path>
              <a:moveTo>
                <a:pt x="45720" y="0"/>
              </a:moveTo>
              <a:lnTo>
                <a:pt x="45720" y="134629"/>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48E437-8688-4CEC-9970-D8BF027815F6}">
      <dsp:nvSpPr>
        <dsp:cNvPr id="0" name=""/>
        <dsp:cNvSpPr/>
      </dsp:nvSpPr>
      <dsp:spPr>
        <a:xfrm>
          <a:off x="3035837" y="316923"/>
          <a:ext cx="631194" cy="134629"/>
        </a:xfrm>
        <a:custGeom>
          <a:avLst/>
          <a:gdLst/>
          <a:ahLst/>
          <a:cxnLst/>
          <a:rect l="0" t="0" r="0" b="0"/>
          <a:pathLst>
            <a:path>
              <a:moveTo>
                <a:pt x="631194" y="0"/>
              </a:moveTo>
              <a:lnTo>
                <a:pt x="631194" y="67314"/>
              </a:lnTo>
              <a:lnTo>
                <a:pt x="0" y="67314"/>
              </a:lnTo>
              <a:lnTo>
                <a:pt x="0" y="134629"/>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8679B-35BC-4579-B078-337DE62F5F4B}">
      <dsp:nvSpPr>
        <dsp:cNvPr id="0" name=""/>
        <dsp:cNvSpPr/>
      </dsp:nvSpPr>
      <dsp:spPr>
        <a:xfrm>
          <a:off x="1717294" y="718012"/>
          <a:ext cx="91440" cy="134629"/>
        </a:xfrm>
        <a:custGeom>
          <a:avLst/>
          <a:gdLst/>
          <a:ahLst/>
          <a:cxnLst/>
          <a:rect l="0" t="0" r="0" b="0"/>
          <a:pathLst>
            <a:path>
              <a:moveTo>
                <a:pt x="45720" y="0"/>
              </a:moveTo>
              <a:lnTo>
                <a:pt x="45720" y="134629"/>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3A41E3-A3C5-4469-BA63-FBEC303AD91A}">
      <dsp:nvSpPr>
        <dsp:cNvPr id="0" name=""/>
        <dsp:cNvSpPr/>
      </dsp:nvSpPr>
      <dsp:spPr>
        <a:xfrm>
          <a:off x="1763014" y="316923"/>
          <a:ext cx="1904017" cy="134629"/>
        </a:xfrm>
        <a:custGeom>
          <a:avLst/>
          <a:gdLst/>
          <a:ahLst/>
          <a:cxnLst/>
          <a:rect l="0" t="0" r="0" b="0"/>
          <a:pathLst>
            <a:path>
              <a:moveTo>
                <a:pt x="1904017" y="0"/>
              </a:moveTo>
              <a:lnTo>
                <a:pt x="1904017" y="67314"/>
              </a:lnTo>
              <a:lnTo>
                <a:pt x="0" y="67314"/>
              </a:lnTo>
              <a:lnTo>
                <a:pt x="0" y="134629"/>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82FCC-1DF5-495E-A694-F2D27870B984}">
      <dsp:nvSpPr>
        <dsp:cNvPr id="0" name=""/>
        <dsp:cNvSpPr/>
      </dsp:nvSpPr>
      <dsp:spPr>
        <a:xfrm>
          <a:off x="2171137" y="1146"/>
          <a:ext cx="2991790" cy="315777"/>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dirty="0">
              <a:solidFill>
                <a:srgbClr val="FF0000"/>
              </a:solidFill>
              <a:latin typeface="Calibri" panose="020F0502020204030204" pitchFamily="34" charset="0"/>
              <a:cs typeface="Calibri" panose="020F0502020204030204" pitchFamily="34" charset="0"/>
            </a:rPr>
            <a:t>حفل اختتام النشاط الرياضي المدرسي</a:t>
          </a:r>
        </a:p>
      </dsp:txBody>
      <dsp:txXfrm>
        <a:off x="2171137" y="1146"/>
        <a:ext cx="2991790" cy="315777"/>
      </dsp:txXfrm>
    </dsp:sp>
    <dsp:sp modelId="{EC6A86BE-7D6C-473D-A6C5-AD7F9D576158}">
      <dsp:nvSpPr>
        <dsp:cNvPr id="0" name=""/>
        <dsp:cNvSpPr/>
      </dsp:nvSpPr>
      <dsp:spPr>
        <a:xfrm>
          <a:off x="1346671" y="451553"/>
          <a:ext cx="832685" cy="266458"/>
        </a:xfrm>
        <a:prstGeom prst="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1244600" rtl="1">
            <a:lnSpc>
              <a:spcPct val="90000"/>
            </a:lnSpc>
            <a:spcBef>
              <a:spcPct val="0"/>
            </a:spcBef>
            <a:spcAft>
              <a:spcPct val="35000"/>
            </a:spcAft>
            <a:buNone/>
          </a:pPr>
          <a:r>
            <a:rPr lang="ar-SA" sz="1600" kern="1200" dirty="0">
              <a:solidFill>
                <a:prstClr val="black"/>
              </a:solidFill>
              <a:latin typeface="Calibri" panose="020F0502020204030204" pitchFamily="34" charset="0"/>
              <a:ea typeface="+mn-ea"/>
              <a:cs typeface="Calibri" panose="020F0502020204030204" pitchFamily="34" charset="0"/>
            </a:rPr>
            <a:t>كيف؟</a:t>
          </a:r>
        </a:p>
      </dsp:txBody>
      <dsp:txXfrm>
        <a:off x="1346671" y="451553"/>
        <a:ext cx="832685" cy="266458"/>
      </dsp:txXfrm>
    </dsp:sp>
    <dsp:sp modelId="{ABC74439-3C5F-47C0-B382-1D8C3A76BF04}">
      <dsp:nvSpPr>
        <dsp:cNvPr id="0" name=""/>
        <dsp:cNvSpPr/>
      </dsp:nvSpPr>
      <dsp:spPr>
        <a:xfrm>
          <a:off x="1204723" y="852641"/>
          <a:ext cx="1116581" cy="1998439"/>
        </a:xfrm>
        <a:prstGeom prst="rect">
          <a:avLst/>
        </a:prstGeom>
        <a:solidFill>
          <a:schemeClr val="lt1"/>
        </a:solidFill>
        <a:ln w="400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u="sng" kern="1200" dirty="0">
              <a:solidFill>
                <a:srgbClr val="FF0000"/>
              </a:solidFill>
              <a:latin typeface="Calibri" panose="020F0502020204030204" pitchFamily="34" charset="0"/>
              <a:ea typeface="+mn-ea"/>
              <a:cs typeface="Calibri" panose="020F0502020204030204" pitchFamily="34" charset="0"/>
            </a:rPr>
            <a:t>أسلوب العرض</a:t>
          </a:r>
        </a:p>
        <a:p>
          <a:pPr marL="0" lvl="0" indent="0" algn="r" defTabSz="622300" rtl="1">
            <a:lnSpc>
              <a:spcPct val="90000"/>
            </a:lnSpc>
            <a:spcBef>
              <a:spcPct val="0"/>
            </a:spcBef>
            <a:spcAft>
              <a:spcPct val="35000"/>
            </a:spcAft>
            <a:buNone/>
          </a:pPr>
          <a:r>
            <a:rPr lang="ar-SA" sz="1400" b="0" kern="1200" dirty="0">
              <a:solidFill>
                <a:srgbClr val="0000FF"/>
              </a:solidFill>
              <a:latin typeface="Calibri" panose="020F0502020204030204" pitchFamily="34" charset="0"/>
              <a:ea typeface="+mn-ea"/>
              <a:cs typeface="Calibri" panose="020F0502020204030204" pitchFamily="34" charset="0"/>
            </a:rPr>
            <a:t>1. </a:t>
          </a:r>
          <a:r>
            <a:rPr lang="ar-SA" sz="1200" b="1" kern="1200" dirty="0">
              <a:solidFill>
                <a:srgbClr val="0000FF"/>
              </a:solidFill>
              <a:latin typeface="Calibri" panose="020F0502020204030204" pitchFamily="34" charset="0"/>
              <a:ea typeface="+mn-ea"/>
              <a:cs typeface="Calibri" panose="020F0502020204030204" pitchFamily="34" charset="0"/>
            </a:rPr>
            <a:t>القران الكريم</a:t>
          </a:r>
        </a:p>
        <a:p>
          <a:pPr marL="0" lvl="0" indent="0" algn="r" defTabSz="622300" rtl="1">
            <a:lnSpc>
              <a:spcPct val="90000"/>
            </a:lnSpc>
            <a:spcBef>
              <a:spcPct val="0"/>
            </a:spcBef>
            <a:spcAft>
              <a:spcPct val="35000"/>
            </a:spcAft>
            <a:buNone/>
          </a:pPr>
          <a:r>
            <a:rPr lang="ar-SA" sz="1200" b="1" kern="1200" dirty="0">
              <a:solidFill>
                <a:srgbClr val="0000FF"/>
              </a:solidFill>
              <a:latin typeface="Calibri" panose="020F0502020204030204" pitchFamily="34" charset="0"/>
              <a:ea typeface="+mn-ea"/>
              <a:cs typeface="Calibri" panose="020F0502020204030204" pitchFamily="34" charset="0"/>
            </a:rPr>
            <a:t>2. عرض مرئي لأحداث المسابقات</a:t>
          </a:r>
        </a:p>
        <a:p>
          <a:pPr marL="0" lvl="0" indent="0" algn="r" defTabSz="622300" rtl="1">
            <a:lnSpc>
              <a:spcPct val="90000"/>
            </a:lnSpc>
            <a:spcBef>
              <a:spcPct val="0"/>
            </a:spcBef>
            <a:spcAft>
              <a:spcPct val="35000"/>
            </a:spcAft>
            <a:buNone/>
          </a:pPr>
          <a:r>
            <a:rPr lang="ar-SA" sz="1200" b="1" kern="1200" dirty="0">
              <a:solidFill>
                <a:srgbClr val="0000FF"/>
              </a:solidFill>
              <a:latin typeface="Calibri" panose="020F0502020204030204" pitchFamily="34" charset="0"/>
              <a:ea typeface="+mn-ea"/>
              <a:cs typeface="Calibri" panose="020F0502020204030204" pitchFamily="34" charset="0"/>
            </a:rPr>
            <a:t>3.الإشادة بالمتفوقين.</a:t>
          </a:r>
        </a:p>
        <a:p>
          <a:pPr marL="0" lvl="0" indent="0" algn="r" defTabSz="622300" rtl="1">
            <a:lnSpc>
              <a:spcPct val="90000"/>
            </a:lnSpc>
            <a:spcBef>
              <a:spcPct val="0"/>
            </a:spcBef>
            <a:spcAft>
              <a:spcPct val="35000"/>
            </a:spcAft>
            <a:buNone/>
          </a:pPr>
          <a:r>
            <a:rPr lang="ar-SA" sz="1200" b="1" kern="1200" dirty="0">
              <a:solidFill>
                <a:srgbClr val="0000FF"/>
              </a:solidFill>
              <a:latin typeface="Calibri" panose="020F0502020204030204" pitchFamily="34" charset="0"/>
              <a:ea typeface="+mn-ea"/>
              <a:cs typeface="Calibri" panose="020F0502020204030204" pitchFamily="34" charset="0"/>
            </a:rPr>
            <a:t>4.ذكر السابقين لهم في التميز.</a:t>
          </a:r>
        </a:p>
      </dsp:txBody>
      <dsp:txXfrm>
        <a:off x="1204723" y="852641"/>
        <a:ext cx="1116581" cy="1998439"/>
      </dsp:txXfrm>
    </dsp:sp>
    <dsp:sp modelId="{CAEA39BF-B359-4328-B4CC-21ADF43ABED4}">
      <dsp:nvSpPr>
        <dsp:cNvPr id="0" name=""/>
        <dsp:cNvSpPr/>
      </dsp:nvSpPr>
      <dsp:spPr>
        <a:xfrm>
          <a:off x="2619494" y="451553"/>
          <a:ext cx="832685" cy="266458"/>
        </a:xfrm>
        <a:prstGeom prst="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1244600" rtl="1">
            <a:lnSpc>
              <a:spcPct val="90000"/>
            </a:lnSpc>
            <a:spcBef>
              <a:spcPct val="0"/>
            </a:spcBef>
            <a:spcAft>
              <a:spcPct val="35000"/>
            </a:spcAft>
            <a:buNone/>
          </a:pPr>
          <a:r>
            <a:rPr lang="ar-SA" sz="1600" kern="1200" dirty="0">
              <a:solidFill>
                <a:prstClr val="black"/>
              </a:solidFill>
              <a:latin typeface="Calibri" panose="020F0502020204030204" pitchFamily="34" charset="0"/>
              <a:ea typeface="+mn-ea"/>
              <a:cs typeface="Calibri" panose="020F0502020204030204" pitchFamily="34" charset="0"/>
            </a:rPr>
            <a:t>لماذا؟</a:t>
          </a:r>
        </a:p>
      </dsp:txBody>
      <dsp:txXfrm>
        <a:off x="2619494" y="451553"/>
        <a:ext cx="832685" cy="266458"/>
      </dsp:txXfrm>
    </dsp:sp>
    <dsp:sp modelId="{10876986-A5B2-4DD5-9ED1-DE818E0A7993}">
      <dsp:nvSpPr>
        <dsp:cNvPr id="0" name=""/>
        <dsp:cNvSpPr/>
      </dsp:nvSpPr>
      <dsp:spPr>
        <a:xfrm>
          <a:off x="2455935" y="852641"/>
          <a:ext cx="1159804" cy="1998439"/>
        </a:xfrm>
        <a:prstGeom prst="rect">
          <a:avLst/>
        </a:prstGeom>
        <a:solidFill>
          <a:schemeClr val="lt1"/>
        </a:solidFill>
        <a:ln w="400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u="sng" kern="1200" dirty="0">
              <a:solidFill>
                <a:srgbClr val="FF0000"/>
              </a:solidFill>
              <a:latin typeface="Calibri" panose="020F0502020204030204" pitchFamily="34" charset="0"/>
              <a:ea typeface="+mn-ea"/>
              <a:cs typeface="Calibri" panose="020F0502020204030204" pitchFamily="34" charset="0"/>
            </a:rPr>
            <a:t>هدف الحفل</a:t>
          </a:r>
        </a:p>
        <a:p>
          <a:pPr marL="0" lvl="0" indent="0" algn="ctr" defTabSz="622300" rtl="1">
            <a:lnSpc>
              <a:spcPct val="90000"/>
            </a:lnSpc>
            <a:spcBef>
              <a:spcPct val="0"/>
            </a:spcBef>
            <a:spcAft>
              <a:spcPct val="35000"/>
            </a:spcAft>
            <a:buNone/>
          </a:pPr>
          <a:r>
            <a:rPr lang="ar-SA" sz="1400" b="0" kern="1200" dirty="0">
              <a:solidFill>
                <a:srgbClr val="0000FF"/>
              </a:solidFill>
              <a:latin typeface="Calibri" panose="020F0502020204030204" pitchFamily="34" charset="0"/>
              <a:ea typeface="+mn-ea"/>
              <a:cs typeface="Calibri" panose="020F0502020204030204" pitchFamily="34" charset="0"/>
            </a:rPr>
            <a:t>اختتام الدوري الرياضي في المدرسة وتشجيع الطلاب الحاصلين على جوائز للمراكز المتقدمة </a:t>
          </a:r>
        </a:p>
      </dsp:txBody>
      <dsp:txXfrm>
        <a:off x="2455935" y="852641"/>
        <a:ext cx="1159804" cy="1998439"/>
      </dsp:txXfrm>
    </dsp:sp>
    <dsp:sp modelId="{959873E0-D351-4ABD-A4F2-DA43640C8E1E}">
      <dsp:nvSpPr>
        <dsp:cNvPr id="0" name=""/>
        <dsp:cNvSpPr/>
      </dsp:nvSpPr>
      <dsp:spPr>
        <a:xfrm>
          <a:off x="3892317" y="451553"/>
          <a:ext cx="832685" cy="266458"/>
        </a:xfrm>
        <a:prstGeom prst="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1244600" rtl="1">
            <a:lnSpc>
              <a:spcPct val="90000"/>
            </a:lnSpc>
            <a:spcBef>
              <a:spcPct val="0"/>
            </a:spcBef>
            <a:spcAft>
              <a:spcPct val="35000"/>
            </a:spcAft>
            <a:buNone/>
          </a:pPr>
          <a:r>
            <a:rPr lang="ar-SA" sz="1600" kern="1200" dirty="0">
              <a:solidFill>
                <a:prstClr val="black"/>
              </a:solidFill>
              <a:latin typeface="Calibri" panose="020F0502020204030204" pitchFamily="34" charset="0"/>
              <a:ea typeface="+mn-ea"/>
              <a:cs typeface="Calibri" panose="020F0502020204030204" pitchFamily="34" charset="0"/>
            </a:rPr>
            <a:t>ماذا؟</a:t>
          </a:r>
        </a:p>
      </dsp:txBody>
      <dsp:txXfrm>
        <a:off x="3892317" y="451553"/>
        <a:ext cx="832685" cy="266458"/>
      </dsp:txXfrm>
    </dsp:sp>
    <dsp:sp modelId="{5B0FD081-F058-4D99-91BD-64CE361DCEBE}">
      <dsp:nvSpPr>
        <dsp:cNvPr id="0" name=""/>
        <dsp:cNvSpPr/>
      </dsp:nvSpPr>
      <dsp:spPr>
        <a:xfrm>
          <a:off x="3750369" y="852641"/>
          <a:ext cx="1116581" cy="1998439"/>
        </a:xfrm>
        <a:prstGeom prst="rect">
          <a:avLst/>
        </a:prstGeom>
        <a:solidFill>
          <a:schemeClr val="lt1"/>
        </a:solidFill>
        <a:ln w="400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1066800" rtl="1">
            <a:lnSpc>
              <a:spcPct val="90000"/>
            </a:lnSpc>
            <a:spcBef>
              <a:spcPct val="0"/>
            </a:spcBef>
            <a:spcAft>
              <a:spcPct val="35000"/>
            </a:spcAft>
            <a:buNone/>
          </a:pPr>
          <a:r>
            <a:rPr lang="ar-SA" sz="1400" b="1" u="sng" kern="1200" dirty="0">
              <a:solidFill>
                <a:srgbClr val="FF0000"/>
              </a:solidFill>
              <a:latin typeface="Calibri" panose="020F0502020204030204" pitchFamily="34" charset="0"/>
              <a:ea typeface="+mn-ea"/>
              <a:cs typeface="Calibri" panose="020F0502020204030204" pitchFamily="34" charset="0"/>
            </a:rPr>
            <a:t>موضوع الحفل</a:t>
          </a:r>
        </a:p>
        <a:p>
          <a:pPr marL="0" lvl="0" indent="0" algn="ctr" defTabSz="1066800" rtl="1">
            <a:lnSpc>
              <a:spcPct val="90000"/>
            </a:lnSpc>
            <a:spcBef>
              <a:spcPct val="0"/>
            </a:spcBef>
            <a:spcAft>
              <a:spcPct val="35000"/>
            </a:spcAft>
            <a:buNone/>
          </a:pPr>
          <a:r>
            <a:rPr lang="ar-SA" sz="1400" b="0" kern="1200" dirty="0">
              <a:solidFill>
                <a:srgbClr val="0000FF"/>
              </a:solidFill>
              <a:latin typeface="Calibri" panose="020F0502020204030204" pitchFamily="34" charset="0"/>
              <a:ea typeface="+mn-ea"/>
              <a:cs typeface="Calibri" panose="020F0502020204030204" pitchFamily="34" charset="0"/>
            </a:rPr>
            <a:t>توزيع الجوائز على الفرق المشاركة</a:t>
          </a:r>
        </a:p>
        <a:p>
          <a:pPr marL="0" lvl="0" indent="0" algn="ctr" defTabSz="1066800" rtl="1">
            <a:lnSpc>
              <a:spcPct val="90000"/>
            </a:lnSpc>
            <a:spcBef>
              <a:spcPct val="0"/>
            </a:spcBef>
            <a:spcAft>
              <a:spcPct val="35000"/>
            </a:spcAft>
            <a:buNone/>
          </a:pPr>
          <a:endParaRPr lang="ar-SA" sz="1400" b="0" kern="1200" dirty="0">
            <a:solidFill>
              <a:srgbClr val="0000FF"/>
            </a:solidFill>
            <a:latin typeface="Calibri" panose="020F0502020204030204" pitchFamily="34" charset="0"/>
            <a:ea typeface="+mn-ea"/>
            <a:cs typeface="Calibri" panose="020F0502020204030204" pitchFamily="34" charset="0"/>
          </a:endParaRPr>
        </a:p>
        <a:p>
          <a:pPr marL="0" lvl="0" indent="0" algn="ctr" defTabSz="1066800" rtl="1">
            <a:lnSpc>
              <a:spcPct val="90000"/>
            </a:lnSpc>
            <a:spcBef>
              <a:spcPct val="0"/>
            </a:spcBef>
            <a:spcAft>
              <a:spcPct val="35000"/>
            </a:spcAft>
            <a:buNone/>
          </a:pPr>
          <a:endParaRPr lang="ar-SA" sz="1400" b="0" kern="1200" dirty="0">
            <a:solidFill>
              <a:srgbClr val="0000FF"/>
            </a:solidFill>
            <a:latin typeface="Calibri" panose="020F0502020204030204" pitchFamily="34" charset="0"/>
            <a:ea typeface="+mn-ea"/>
            <a:cs typeface="Calibri" panose="020F0502020204030204" pitchFamily="34" charset="0"/>
          </a:endParaRPr>
        </a:p>
        <a:p>
          <a:pPr marL="0" lvl="0" indent="0" algn="ctr" defTabSz="1066800" rtl="1">
            <a:lnSpc>
              <a:spcPct val="90000"/>
            </a:lnSpc>
            <a:spcBef>
              <a:spcPct val="0"/>
            </a:spcBef>
            <a:spcAft>
              <a:spcPct val="35000"/>
            </a:spcAft>
            <a:buNone/>
          </a:pPr>
          <a:endParaRPr lang="ar-SA" sz="1400" kern="1200" dirty="0">
            <a:latin typeface="Calibri" panose="020F0502020204030204" pitchFamily="34" charset="0"/>
            <a:cs typeface="Calibri" panose="020F0502020204030204" pitchFamily="34" charset="0"/>
          </a:endParaRPr>
        </a:p>
      </dsp:txBody>
      <dsp:txXfrm>
        <a:off x="3750369" y="852641"/>
        <a:ext cx="1116581" cy="1998439"/>
      </dsp:txXfrm>
    </dsp:sp>
    <dsp:sp modelId="{41A505FE-5F93-47C5-B492-B986B0BB99A2}">
      <dsp:nvSpPr>
        <dsp:cNvPr id="0" name=""/>
        <dsp:cNvSpPr/>
      </dsp:nvSpPr>
      <dsp:spPr>
        <a:xfrm>
          <a:off x="5154707" y="451553"/>
          <a:ext cx="832685" cy="266458"/>
        </a:xfrm>
        <a:prstGeom prst="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SA" sz="1600" kern="1200" dirty="0">
              <a:latin typeface="Calibri" panose="020F0502020204030204" pitchFamily="34" charset="0"/>
              <a:cs typeface="Calibri" panose="020F0502020204030204" pitchFamily="34" charset="0"/>
            </a:rPr>
            <a:t>من؟</a:t>
          </a:r>
          <a:endParaRPr lang="ar-SA" sz="1100" kern="1200" dirty="0">
            <a:latin typeface="Calibri" panose="020F0502020204030204" pitchFamily="34" charset="0"/>
            <a:cs typeface="Calibri" panose="020F0502020204030204" pitchFamily="34" charset="0"/>
          </a:endParaRPr>
        </a:p>
      </dsp:txBody>
      <dsp:txXfrm>
        <a:off x="5154707" y="451553"/>
        <a:ext cx="832685" cy="266458"/>
      </dsp:txXfrm>
    </dsp:sp>
    <dsp:sp modelId="{8D7673D0-D466-4661-8897-026A21EC271D}">
      <dsp:nvSpPr>
        <dsp:cNvPr id="0" name=""/>
        <dsp:cNvSpPr/>
      </dsp:nvSpPr>
      <dsp:spPr>
        <a:xfrm>
          <a:off x="5001581" y="852641"/>
          <a:ext cx="1138936" cy="1998439"/>
        </a:xfrm>
        <a:prstGeom prst="rect">
          <a:avLst/>
        </a:prstGeom>
        <a:solidFill>
          <a:schemeClr val="lt1"/>
        </a:solidFill>
        <a:ln w="400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u="sng" kern="1200" dirty="0">
              <a:solidFill>
                <a:srgbClr val="FF0000"/>
              </a:solidFill>
              <a:latin typeface="Calibri" panose="020F0502020204030204" pitchFamily="34" charset="0"/>
              <a:cs typeface="Calibri" panose="020F0502020204030204" pitchFamily="34" charset="0"/>
            </a:rPr>
            <a:t>حضور الحفل/</a:t>
          </a:r>
        </a:p>
        <a:p>
          <a:pPr marL="0" lvl="0" indent="0" algn="r" defTabSz="622300" rtl="1">
            <a:lnSpc>
              <a:spcPct val="90000"/>
            </a:lnSpc>
            <a:spcBef>
              <a:spcPct val="0"/>
            </a:spcBef>
            <a:spcAft>
              <a:spcPct val="35000"/>
            </a:spcAft>
            <a:buFont typeface="Wingdings" panose="05000000000000000000" pitchFamily="2" charset="2"/>
            <a:buNone/>
          </a:pPr>
          <a:r>
            <a:rPr lang="ar-SA" sz="1400" b="0" kern="1200" dirty="0">
              <a:solidFill>
                <a:srgbClr val="0000FF"/>
              </a:solidFill>
              <a:latin typeface="Calibri" panose="020F0502020204030204" pitchFamily="34" charset="0"/>
              <a:cs typeface="Calibri" panose="020F0502020204030204" pitchFamily="34" charset="0"/>
            </a:rPr>
            <a:t>1. </a:t>
          </a:r>
          <a:r>
            <a:rPr lang="ar-SA" sz="1400" b="0" kern="1200" dirty="0">
              <a:solidFill>
                <a:srgbClr val="0000FF"/>
              </a:solidFill>
              <a:latin typeface="Calibri" panose="020F0502020204030204" pitchFamily="34" charset="0"/>
              <a:ea typeface="+mn-ea"/>
              <a:cs typeface="Calibri" panose="020F0502020204030204" pitchFamily="34" charset="0"/>
            </a:rPr>
            <a:t>مدير التعليم</a:t>
          </a:r>
        </a:p>
        <a:p>
          <a:pPr marL="0" lvl="0" indent="0" algn="r" defTabSz="622300" rtl="1">
            <a:lnSpc>
              <a:spcPct val="90000"/>
            </a:lnSpc>
            <a:spcBef>
              <a:spcPct val="0"/>
            </a:spcBef>
            <a:spcAft>
              <a:spcPct val="35000"/>
            </a:spcAft>
            <a:buFont typeface="Arial" panose="020B0604020202020204" pitchFamily="34" charset="0"/>
            <a:buNone/>
          </a:pPr>
          <a:r>
            <a:rPr lang="ar-SA" sz="1400" b="0" kern="1200" dirty="0">
              <a:solidFill>
                <a:srgbClr val="0000FF"/>
              </a:solidFill>
              <a:latin typeface="Calibri" panose="020F0502020204030204" pitchFamily="34" charset="0"/>
              <a:ea typeface="+mn-ea"/>
              <a:cs typeface="Calibri" panose="020F0502020204030204" pitchFamily="34" charset="0"/>
            </a:rPr>
            <a:t>2. مدير المدرسة</a:t>
          </a:r>
        </a:p>
        <a:p>
          <a:pPr marL="0" lvl="0" indent="0" algn="r" defTabSz="622300" rtl="1">
            <a:lnSpc>
              <a:spcPct val="90000"/>
            </a:lnSpc>
            <a:spcBef>
              <a:spcPct val="0"/>
            </a:spcBef>
            <a:spcAft>
              <a:spcPct val="35000"/>
            </a:spcAft>
            <a:buFont typeface="Arial" panose="020B0604020202020204" pitchFamily="34" charset="0"/>
            <a:buNone/>
          </a:pPr>
          <a:r>
            <a:rPr lang="ar-SA" sz="1400" b="0" kern="1200" dirty="0">
              <a:solidFill>
                <a:srgbClr val="0000FF"/>
              </a:solidFill>
              <a:latin typeface="Calibri" panose="020F0502020204030204" pitchFamily="34" charset="0"/>
              <a:ea typeface="+mn-ea"/>
              <a:cs typeface="Calibri" panose="020F0502020204030204" pitchFamily="34" charset="0"/>
            </a:rPr>
            <a:t>3. المعلمين</a:t>
          </a:r>
        </a:p>
        <a:p>
          <a:pPr marL="0" lvl="0" indent="0" algn="r" defTabSz="622300" rtl="1">
            <a:lnSpc>
              <a:spcPct val="90000"/>
            </a:lnSpc>
            <a:spcBef>
              <a:spcPct val="0"/>
            </a:spcBef>
            <a:spcAft>
              <a:spcPct val="35000"/>
            </a:spcAft>
            <a:buFont typeface="Arial" panose="020B0604020202020204" pitchFamily="34" charset="0"/>
            <a:buNone/>
          </a:pPr>
          <a:r>
            <a:rPr lang="ar-SA" sz="1400" kern="1200" dirty="0">
              <a:solidFill>
                <a:srgbClr val="0000FF"/>
              </a:solidFill>
              <a:latin typeface="Calibri" panose="020F0502020204030204" pitchFamily="34" charset="0"/>
              <a:cs typeface="Calibri" panose="020F0502020204030204" pitchFamily="34" charset="0"/>
            </a:rPr>
            <a:t>4. الطلاب</a:t>
          </a:r>
        </a:p>
        <a:p>
          <a:pPr marL="0" lvl="0" indent="0" algn="ctr" defTabSz="622300" rtl="1">
            <a:lnSpc>
              <a:spcPct val="90000"/>
            </a:lnSpc>
            <a:spcBef>
              <a:spcPct val="0"/>
            </a:spcBef>
            <a:spcAft>
              <a:spcPct val="35000"/>
            </a:spcAft>
            <a:buNone/>
          </a:pPr>
          <a:endParaRPr lang="ar-SA" sz="1100" kern="1200" dirty="0">
            <a:latin typeface="Calibri" panose="020F0502020204030204" pitchFamily="34" charset="0"/>
            <a:cs typeface="Calibri" panose="020F0502020204030204" pitchFamily="34" charset="0"/>
          </a:endParaRPr>
        </a:p>
      </dsp:txBody>
      <dsp:txXfrm>
        <a:off x="5001581" y="852641"/>
        <a:ext cx="1138936" cy="199843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254E9C8D-9A9C-1E9D-D320-CD6AC63C4C48}"/>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a:extLst>
              <a:ext uri="{FF2B5EF4-FFF2-40B4-BE49-F238E27FC236}">
                <a16:creationId xmlns:a16="http://schemas.microsoft.com/office/drawing/2014/main" id="{F4C88C08-2B35-0ABB-BA8E-C254830E526E}"/>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E2CDB55B-2C24-4085-9632-D1E49C9E57E4}" type="datetimeFigureOut">
              <a:rPr lang="ar-SA" smtClean="0"/>
              <a:t>23/10/44</a:t>
            </a:fld>
            <a:endParaRPr lang="ar-SA"/>
          </a:p>
        </p:txBody>
      </p:sp>
      <p:sp>
        <p:nvSpPr>
          <p:cNvPr id="4" name="عنصر نائب للتذييل 3">
            <a:extLst>
              <a:ext uri="{FF2B5EF4-FFF2-40B4-BE49-F238E27FC236}">
                <a16:creationId xmlns:a16="http://schemas.microsoft.com/office/drawing/2014/main" id="{885C18B2-67F9-40EB-6484-A8D673BA57A2}"/>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r>
              <a:rPr lang="ar-SA"/>
              <a:t>إعداد : علي الفيفي</a:t>
            </a:r>
          </a:p>
        </p:txBody>
      </p:sp>
      <p:sp>
        <p:nvSpPr>
          <p:cNvPr id="5" name="عنصر نائب لرقم الشريحة 4">
            <a:extLst>
              <a:ext uri="{FF2B5EF4-FFF2-40B4-BE49-F238E27FC236}">
                <a16:creationId xmlns:a16="http://schemas.microsoft.com/office/drawing/2014/main" id="{A23C6B87-0839-DB09-1E47-97170EA75375}"/>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2056E650-0DC5-4E0D-A9B2-FAEF295E2750}" type="slidenum">
              <a:rPr lang="ar-SA" smtClean="0"/>
              <a:t>‹#›</a:t>
            </a:fld>
            <a:endParaRPr lang="ar-SA"/>
          </a:p>
        </p:txBody>
      </p:sp>
    </p:spTree>
    <p:extLst>
      <p:ext uri="{BB962C8B-B14F-4D97-AF65-F5344CB8AC3E}">
        <p14:creationId xmlns:p14="http://schemas.microsoft.com/office/powerpoint/2010/main" val="1472227642"/>
      </p:ext>
    </p:extLst>
  </p:cSld>
  <p:clrMap bg1="lt1" tx1="dk1" bg2="lt2" tx2="dk2" accent1="accent1" accent2="accent2" accent3="accent3" accent4="accent4" accent5="accent5" accent6="accent6" hlink="hlink" folHlink="folHlink"/>
  <p:hf sldNum="0" hd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28EBBCE-526E-4792-A104-FB947E70F6B9}" type="datetimeFigureOut">
              <a:rPr lang="ar-SA" smtClean="0"/>
              <a:t>23/10/44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r>
              <a:rPr lang="ar-SA"/>
              <a:t>إعداد : علي الفيفي</a:t>
            </a:r>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22D0764-0390-4CFE-955D-E11E961ABFFE}" type="slidenum">
              <a:rPr lang="ar-SA" smtClean="0"/>
              <a:t>‹#›</a:t>
            </a:fld>
            <a:endParaRPr lang="ar-SA"/>
          </a:p>
        </p:txBody>
      </p:sp>
    </p:spTree>
    <p:extLst>
      <p:ext uri="{BB962C8B-B14F-4D97-AF65-F5344CB8AC3E}">
        <p14:creationId xmlns:p14="http://schemas.microsoft.com/office/powerpoint/2010/main" val="1198433086"/>
      </p:ext>
    </p:extLst>
  </p:cSld>
  <p:clrMap bg1="lt1" tx1="dk1" bg2="lt2" tx2="dk2" accent1="accent1" accent2="accent2" accent3="accent3" accent4="accent4" accent5="accent5" accent6="accent6" hlink="hlink" folHlink="folHlink"/>
  <p:hf sldNum="0"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لتذييل 3"/>
          <p:cNvSpPr>
            <a:spLocks noGrp="1"/>
          </p:cNvSpPr>
          <p:nvPr>
            <p:ph type="ftr" sz="quarter" idx="4"/>
          </p:nvPr>
        </p:nvSpPr>
        <p:spPr/>
        <p:txBody>
          <a:bodyPr/>
          <a:lstStyle/>
          <a:p>
            <a:r>
              <a:rPr lang="ar-SA"/>
              <a:t>إعداد : علي الفيفي</a:t>
            </a:r>
          </a:p>
        </p:txBody>
      </p:sp>
    </p:spTree>
    <p:extLst>
      <p:ext uri="{BB962C8B-B14F-4D97-AF65-F5344CB8AC3E}">
        <p14:creationId xmlns:p14="http://schemas.microsoft.com/office/powerpoint/2010/main" val="59034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لتذييل 3"/>
          <p:cNvSpPr>
            <a:spLocks noGrp="1"/>
          </p:cNvSpPr>
          <p:nvPr>
            <p:ph type="ftr" sz="quarter" idx="4"/>
          </p:nvPr>
        </p:nvSpPr>
        <p:spPr/>
        <p:txBody>
          <a:bodyPr/>
          <a:lstStyle/>
          <a:p>
            <a:r>
              <a:rPr lang="ar-SA"/>
              <a:t>إعداد : علي الفيفي</a:t>
            </a:r>
          </a:p>
        </p:txBody>
      </p:sp>
    </p:spTree>
    <p:extLst>
      <p:ext uri="{BB962C8B-B14F-4D97-AF65-F5344CB8AC3E}">
        <p14:creationId xmlns:p14="http://schemas.microsoft.com/office/powerpoint/2010/main" val="4143358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AD28EED9-6056-1D6B-83DE-B762B5D679E0}"/>
              </a:ext>
            </a:extLst>
          </p:cNvPr>
          <p:cNvSpPr/>
          <p:nvPr userDrawn="1"/>
        </p:nvSpPr>
        <p:spPr>
          <a:xfrm>
            <a:off x="0" y="-15874"/>
            <a:ext cx="12192000" cy="600250"/>
          </a:xfrm>
          <a:prstGeom prst="rect">
            <a:avLst/>
          </a:prstGeom>
          <a:gradFill flip="none" rotWithShape="1">
            <a:gsLst>
              <a:gs pos="0">
                <a:srgbClr val="9E8CE0">
                  <a:shade val="30000"/>
                  <a:satMod val="115000"/>
                </a:srgbClr>
              </a:gs>
              <a:gs pos="100000">
                <a:srgbClr val="F5F4F9"/>
              </a:gs>
              <a:gs pos="73200">
                <a:srgbClr val="D5D3E9"/>
              </a:gs>
              <a:gs pos="0">
                <a:srgbClr val="A49F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b="1" dirty="0"/>
              <a:t>الوحدة الرابعة ( الكفاية الكتابية )</a:t>
            </a:r>
          </a:p>
        </p:txBody>
      </p:sp>
      <p:sp>
        <p:nvSpPr>
          <p:cNvPr id="3" name="عنوان فرعي 2">
            <a:extLst>
              <a:ext uri="{FF2B5EF4-FFF2-40B4-BE49-F238E27FC236}">
                <a16:creationId xmlns:a16="http://schemas.microsoft.com/office/drawing/2014/main" id="{C3A92959-1A82-AF35-C41B-A011EAC82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61672B6-91A5-7313-AE2E-74750E947CB5}"/>
              </a:ext>
            </a:extLst>
          </p:cNvPr>
          <p:cNvSpPr>
            <a:spLocks noGrp="1"/>
          </p:cNvSpPr>
          <p:nvPr>
            <p:ph type="dt" sz="half" idx="10"/>
          </p:nvPr>
        </p:nvSpPr>
        <p:spPr>
          <a:xfrm>
            <a:off x="4621184" y="129614"/>
            <a:ext cx="2949632" cy="365125"/>
          </a:xfrm>
        </p:spPr>
        <p:txBody>
          <a:bodyPr/>
          <a:lstStyle>
            <a:lvl1pPr algn="ctr">
              <a:defRPr sz="2000" b="1">
                <a:solidFill>
                  <a:schemeClr val="bg1"/>
                </a:solidFill>
                <a:effectLst>
                  <a:outerShdw blurRad="38100" dist="38100" dir="2700000" algn="tl">
                    <a:srgbClr val="000000">
                      <a:alpha val="43137"/>
                    </a:srgbClr>
                  </a:outerShdw>
                </a:effectLst>
              </a:defRPr>
            </a:lvl1pPr>
          </a:lstStyle>
          <a:p>
            <a:fld id="{ECF4508E-CC7D-4F42-A9C9-95C2C2CA67A6}" type="uaqdatetime2">
              <a:rPr lang="ar-SA" smtClean="0"/>
              <a:pPr/>
              <a:t>السبت، 23/شوال/1444</a:t>
            </a:fld>
            <a:endParaRPr lang="ar-SA" dirty="0"/>
          </a:p>
        </p:txBody>
      </p:sp>
      <p:sp>
        <p:nvSpPr>
          <p:cNvPr id="5" name="عنصر نائب للتذييل 4">
            <a:extLst>
              <a:ext uri="{FF2B5EF4-FFF2-40B4-BE49-F238E27FC236}">
                <a16:creationId xmlns:a16="http://schemas.microsoft.com/office/drawing/2014/main" id="{35958D96-895A-8349-48D3-BB4AF6354B00}"/>
              </a:ext>
            </a:extLst>
          </p:cNvPr>
          <p:cNvSpPr>
            <a:spLocks noGrp="1"/>
          </p:cNvSpPr>
          <p:nvPr>
            <p:ph type="ftr" sz="quarter" idx="11"/>
          </p:nvPr>
        </p:nvSpPr>
        <p:spPr>
          <a:xfrm>
            <a:off x="-1111208" y="6356349"/>
            <a:ext cx="4114800" cy="365125"/>
          </a:xfrm>
        </p:spPr>
        <p:txBody>
          <a:bodyPr/>
          <a:lstStyle/>
          <a:p>
            <a:r>
              <a:rPr lang="ar-SA"/>
              <a:t>إعداد : أ علي الفيفي</a:t>
            </a:r>
            <a:endParaRPr lang="ar-SA" dirty="0"/>
          </a:p>
        </p:txBody>
      </p:sp>
      <p:sp>
        <p:nvSpPr>
          <p:cNvPr id="6" name="عنصر نائب لرقم الشريحة 5">
            <a:extLst>
              <a:ext uri="{FF2B5EF4-FFF2-40B4-BE49-F238E27FC236}">
                <a16:creationId xmlns:a16="http://schemas.microsoft.com/office/drawing/2014/main" id="{D446126F-7AE3-3D16-F61F-DE0B57B2610C}"/>
              </a:ext>
            </a:extLst>
          </p:cNvPr>
          <p:cNvSpPr>
            <a:spLocks noGrp="1"/>
          </p:cNvSpPr>
          <p:nvPr>
            <p:ph type="sldNum" sz="quarter" idx="12"/>
          </p:nvPr>
        </p:nvSpPr>
        <p:spPr>
          <a:xfrm>
            <a:off x="4650970" y="6356347"/>
            <a:ext cx="2743200" cy="365125"/>
          </a:xfrm>
        </p:spPr>
        <p:txBody>
          <a:bodyPr/>
          <a:lstStyle/>
          <a:p>
            <a:fld id="{008BFE6A-4CF6-4B97-98C3-E625578E98A4}" type="slidenum">
              <a:rPr lang="ar-SA" smtClean="0"/>
              <a:t>‹#›</a:t>
            </a:fld>
            <a:endParaRPr lang="ar-SA" dirty="0"/>
          </a:p>
        </p:txBody>
      </p:sp>
      <p:pic>
        <p:nvPicPr>
          <p:cNvPr id="12" name="صورة 11">
            <a:extLst>
              <a:ext uri="{FF2B5EF4-FFF2-40B4-BE49-F238E27FC236}">
                <a16:creationId xmlns:a16="http://schemas.microsoft.com/office/drawing/2014/main" id="{7FAACA6E-7C42-4472-D3BF-1709FEF7CB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16200000">
            <a:off x="10888285" y="3134704"/>
            <a:ext cx="1878807" cy="588590"/>
          </a:xfrm>
          <a:prstGeom prst="rect">
            <a:avLst/>
          </a:prstGeom>
        </p:spPr>
      </p:pic>
    </p:spTree>
    <p:extLst>
      <p:ext uri="{BB962C8B-B14F-4D97-AF65-F5344CB8AC3E}">
        <p14:creationId xmlns:p14="http://schemas.microsoft.com/office/powerpoint/2010/main" val="1482681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8664361-B719-CFDB-9D9F-7642DA8ACAC3}"/>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22BC467-050E-24CB-00D4-7AF0176A3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391AA6B-772E-F13B-02B9-A03265AE8425}"/>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8FA7184D-02E4-7815-5515-30189A999C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E7A62FEC-78C4-41C1-43D6-6882A010FC13}"/>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B68BAF8A-207B-8D14-92CD-F5375EA83CEE}"/>
              </a:ext>
            </a:extLst>
          </p:cNvPr>
          <p:cNvSpPr>
            <a:spLocks noGrp="1"/>
          </p:cNvSpPr>
          <p:nvPr>
            <p:ph type="dt" sz="half" idx="10"/>
          </p:nvPr>
        </p:nvSpPr>
        <p:spPr/>
        <p:txBody>
          <a:bodyPr/>
          <a:lstStyle/>
          <a:p>
            <a:fld id="{583E0712-8460-4E1C-9DB0-618CBA724FE1}" type="uaqdatetime2">
              <a:rPr lang="ar-SA" smtClean="0"/>
              <a:t>السبت، 23/شوال/1444</a:t>
            </a:fld>
            <a:endParaRPr lang="ar-SA"/>
          </a:p>
        </p:txBody>
      </p:sp>
      <p:sp>
        <p:nvSpPr>
          <p:cNvPr id="8" name="عنصر نائب للتذييل 7">
            <a:extLst>
              <a:ext uri="{FF2B5EF4-FFF2-40B4-BE49-F238E27FC236}">
                <a16:creationId xmlns:a16="http://schemas.microsoft.com/office/drawing/2014/main" id="{CB04971A-6087-B97A-F0EC-FAC7124B5471}"/>
              </a:ext>
            </a:extLst>
          </p:cNvPr>
          <p:cNvSpPr>
            <a:spLocks noGrp="1"/>
          </p:cNvSpPr>
          <p:nvPr>
            <p:ph type="ftr" sz="quarter" idx="11"/>
          </p:nvPr>
        </p:nvSpPr>
        <p:spPr/>
        <p:txBody>
          <a:bodyPr/>
          <a:lstStyle/>
          <a:p>
            <a:r>
              <a:rPr lang="ar-SA"/>
              <a:t>إعداد : أ علي الفيفي</a:t>
            </a:r>
          </a:p>
        </p:txBody>
      </p:sp>
      <p:sp>
        <p:nvSpPr>
          <p:cNvPr id="9" name="عنصر نائب لرقم الشريحة 8">
            <a:extLst>
              <a:ext uri="{FF2B5EF4-FFF2-40B4-BE49-F238E27FC236}">
                <a16:creationId xmlns:a16="http://schemas.microsoft.com/office/drawing/2014/main" id="{CF879959-452B-F5F1-50E8-9DD193335348}"/>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1811803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191E34F-B7C0-3702-9A13-2B016D6BE48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FC32BA3A-4EA0-CA27-7FA1-18A243099434}"/>
              </a:ext>
            </a:extLst>
          </p:cNvPr>
          <p:cNvSpPr>
            <a:spLocks noGrp="1"/>
          </p:cNvSpPr>
          <p:nvPr>
            <p:ph type="dt" sz="half" idx="10"/>
          </p:nvPr>
        </p:nvSpPr>
        <p:spPr/>
        <p:txBody>
          <a:bodyPr/>
          <a:lstStyle/>
          <a:p>
            <a:fld id="{FD04DB22-BA53-4638-A87E-AFF4B715A2F3}" type="uaqdatetime2">
              <a:rPr lang="ar-SA" smtClean="0"/>
              <a:t>السبت، 23/شوال/1444</a:t>
            </a:fld>
            <a:endParaRPr lang="ar-SA"/>
          </a:p>
        </p:txBody>
      </p:sp>
      <p:sp>
        <p:nvSpPr>
          <p:cNvPr id="4" name="عنصر نائب للتذييل 3">
            <a:extLst>
              <a:ext uri="{FF2B5EF4-FFF2-40B4-BE49-F238E27FC236}">
                <a16:creationId xmlns:a16="http://schemas.microsoft.com/office/drawing/2014/main" id="{F29BE5D2-FCFB-4921-DE39-82CD8D02189F}"/>
              </a:ext>
            </a:extLst>
          </p:cNvPr>
          <p:cNvSpPr>
            <a:spLocks noGrp="1"/>
          </p:cNvSpPr>
          <p:nvPr>
            <p:ph type="ftr" sz="quarter" idx="11"/>
          </p:nvPr>
        </p:nvSpPr>
        <p:spPr/>
        <p:txBody>
          <a:bodyPr/>
          <a:lstStyle/>
          <a:p>
            <a:r>
              <a:rPr lang="ar-SA"/>
              <a:t>إعداد : أ علي الفيفي</a:t>
            </a:r>
          </a:p>
        </p:txBody>
      </p:sp>
      <p:sp>
        <p:nvSpPr>
          <p:cNvPr id="5" name="عنصر نائب لرقم الشريحة 4">
            <a:extLst>
              <a:ext uri="{FF2B5EF4-FFF2-40B4-BE49-F238E27FC236}">
                <a16:creationId xmlns:a16="http://schemas.microsoft.com/office/drawing/2014/main" id="{3BC33C32-AB91-A779-0A41-C56E2BC219E8}"/>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1869896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9CFF5B97-2407-34DE-AAEA-0D4AE6C5BFA3}"/>
              </a:ext>
            </a:extLst>
          </p:cNvPr>
          <p:cNvSpPr>
            <a:spLocks noGrp="1"/>
          </p:cNvSpPr>
          <p:nvPr>
            <p:ph type="dt" sz="half" idx="10"/>
          </p:nvPr>
        </p:nvSpPr>
        <p:spPr/>
        <p:txBody>
          <a:bodyPr/>
          <a:lstStyle/>
          <a:p>
            <a:fld id="{50747737-2C2E-4F83-AA23-7E7800A6E201}" type="uaqdatetime2">
              <a:rPr lang="ar-SA" smtClean="0"/>
              <a:t>السبت، 23/شوال/1444</a:t>
            </a:fld>
            <a:endParaRPr lang="ar-SA"/>
          </a:p>
        </p:txBody>
      </p:sp>
      <p:sp>
        <p:nvSpPr>
          <p:cNvPr id="3" name="عنصر نائب للتذييل 2">
            <a:extLst>
              <a:ext uri="{FF2B5EF4-FFF2-40B4-BE49-F238E27FC236}">
                <a16:creationId xmlns:a16="http://schemas.microsoft.com/office/drawing/2014/main" id="{0D268F93-00F5-DF38-5BA3-6520FB7D7AF6}"/>
              </a:ext>
            </a:extLst>
          </p:cNvPr>
          <p:cNvSpPr>
            <a:spLocks noGrp="1"/>
          </p:cNvSpPr>
          <p:nvPr>
            <p:ph type="ftr" sz="quarter" idx="11"/>
          </p:nvPr>
        </p:nvSpPr>
        <p:spPr/>
        <p:txBody>
          <a:bodyPr/>
          <a:lstStyle/>
          <a:p>
            <a:r>
              <a:rPr lang="ar-SA"/>
              <a:t>إعداد : أ علي الفيفي</a:t>
            </a:r>
          </a:p>
        </p:txBody>
      </p:sp>
      <p:sp>
        <p:nvSpPr>
          <p:cNvPr id="4" name="عنصر نائب لرقم الشريحة 3">
            <a:extLst>
              <a:ext uri="{FF2B5EF4-FFF2-40B4-BE49-F238E27FC236}">
                <a16:creationId xmlns:a16="http://schemas.microsoft.com/office/drawing/2014/main" id="{F1AC6783-048B-E8A2-6C43-48DEC6FE8D23}"/>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2553258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DB6B33-0C32-09A2-EE9E-35C485A5189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4B8AAEB-276F-A961-87DC-25AFB45ACF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9FB1F684-7108-CA18-D12E-B395543C8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AD7B357-399C-31B6-B961-09F32CB09ED9}"/>
              </a:ext>
            </a:extLst>
          </p:cNvPr>
          <p:cNvSpPr>
            <a:spLocks noGrp="1"/>
          </p:cNvSpPr>
          <p:nvPr>
            <p:ph type="dt" sz="half" idx="10"/>
          </p:nvPr>
        </p:nvSpPr>
        <p:spPr/>
        <p:txBody>
          <a:bodyPr/>
          <a:lstStyle/>
          <a:p>
            <a:fld id="{B74C9E4E-E6ED-4B9D-B2EB-A6EC3D73241F}" type="uaqdatetime2">
              <a:rPr lang="ar-SA" smtClean="0"/>
              <a:t>السبت، 23/شوال/1444</a:t>
            </a:fld>
            <a:endParaRPr lang="ar-SA"/>
          </a:p>
        </p:txBody>
      </p:sp>
      <p:sp>
        <p:nvSpPr>
          <p:cNvPr id="6" name="عنصر نائب للتذييل 5">
            <a:extLst>
              <a:ext uri="{FF2B5EF4-FFF2-40B4-BE49-F238E27FC236}">
                <a16:creationId xmlns:a16="http://schemas.microsoft.com/office/drawing/2014/main" id="{6DCE9256-66BA-3086-A87E-5AFF94F218BF}"/>
              </a:ext>
            </a:extLst>
          </p:cNvPr>
          <p:cNvSpPr>
            <a:spLocks noGrp="1"/>
          </p:cNvSpPr>
          <p:nvPr>
            <p:ph type="ftr" sz="quarter" idx="11"/>
          </p:nvPr>
        </p:nvSpPr>
        <p:spPr/>
        <p:txBody>
          <a:bodyPr/>
          <a:lstStyle/>
          <a:p>
            <a:r>
              <a:rPr lang="ar-SA"/>
              <a:t>إعداد : أ علي الفيفي</a:t>
            </a:r>
          </a:p>
        </p:txBody>
      </p:sp>
      <p:sp>
        <p:nvSpPr>
          <p:cNvPr id="7" name="عنصر نائب لرقم الشريحة 6">
            <a:extLst>
              <a:ext uri="{FF2B5EF4-FFF2-40B4-BE49-F238E27FC236}">
                <a16:creationId xmlns:a16="http://schemas.microsoft.com/office/drawing/2014/main" id="{56261030-4EE9-429E-12D4-B56C7FD580F8}"/>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2472666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92F7B43-0913-3D90-6038-E82EE54403B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369A5684-4C44-CC54-0FAB-78B73EC076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9CFE58AC-7CA9-B827-7621-0DE5A862E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5610296-3E1E-539B-8352-8DD61D2F9651}"/>
              </a:ext>
            </a:extLst>
          </p:cNvPr>
          <p:cNvSpPr>
            <a:spLocks noGrp="1"/>
          </p:cNvSpPr>
          <p:nvPr>
            <p:ph type="dt" sz="half" idx="10"/>
          </p:nvPr>
        </p:nvSpPr>
        <p:spPr/>
        <p:txBody>
          <a:bodyPr/>
          <a:lstStyle/>
          <a:p>
            <a:fld id="{CF4980EE-4DAA-43B6-9C83-156A8E6699DD}" type="uaqdatetime2">
              <a:rPr lang="ar-SA" smtClean="0"/>
              <a:t>السبت، 23/شوال/1444</a:t>
            </a:fld>
            <a:endParaRPr lang="ar-SA"/>
          </a:p>
        </p:txBody>
      </p:sp>
      <p:sp>
        <p:nvSpPr>
          <p:cNvPr id="6" name="عنصر نائب للتذييل 5">
            <a:extLst>
              <a:ext uri="{FF2B5EF4-FFF2-40B4-BE49-F238E27FC236}">
                <a16:creationId xmlns:a16="http://schemas.microsoft.com/office/drawing/2014/main" id="{ADBEE206-E911-9A10-DF06-BD262779BB43}"/>
              </a:ext>
            </a:extLst>
          </p:cNvPr>
          <p:cNvSpPr>
            <a:spLocks noGrp="1"/>
          </p:cNvSpPr>
          <p:nvPr>
            <p:ph type="ftr" sz="quarter" idx="11"/>
          </p:nvPr>
        </p:nvSpPr>
        <p:spPr/>
        <p:txBody>
          <a:bodyPr/>
          <a:lstStyle/>
          <a:p>
            <a:r>
              <a:rPr lang="ar-SA"/>
              <a:t>إعداد : أ علي الفيفي</a:t>
            </a:r>
          </a:p>
        </p:txBody>
      </p:sp>
      <p:sp>
        <p:nvSpPr>
          <p:cNvPr id="7" name="عنصر نائب لرقم الشريحة 6">
            <a:extLst>
              <a:ext uri="{FF2B5EF4-FFF2-40B4-BE49-F238E27FC236}">
                <a16:creationId xmlns:a16="http://schemas.microsoft.com/office/drawing/2014/main" id="{FC089D5D-0B99-C484-46DD-1FF7A06F04AB}"/>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193968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C5F3A2-7A78-B96B-39C8-5A82505BD943}"/>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872902D3-BA9E-0CBF-4E4B-8EE59DA539C3}"/>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80015CD-E296-E3D5-927E-A2880804ABE1}"/>
              </a:ext>
            </a:extLst>
          </p:cNvPr>
          <p:cNvSpPr>
            <a:spLocks noGrp="1"/>
          </p:cNvSpPr>
          <p:nvPr>
            <p:ph type="dt" sz="half" idx="10"/>
          </p:nvPr>
        </p:nvSpPr>
        <p:spPr/>
        <p:txBody>
          <a:bodyPr/>
          <a:lstStyle/>
          <a:p>
            <a:fld id="{7913BB21-12A8-4573-9CF2-41240421B997}" type="uaqdatetime2">
              <a:rPr lang="ar-SA" smtClean="0"/>
              <a:t>السبت، 23/شوال/1444</a:t>
            </a:fld>
            <a:endParaRPr lang="ar-SA"/>
          </a:p>
        </p:txBody>
      </p:sp>
      <p:sp>
        <p:nvSpPr>
          <p:cNvPr id="5" name="عنصر نائب للتذييل 4">
            <a:extLst>
              <a:ext uri="{FF2B5EF4-FFF2-40B4-BE49-F238E27FC236}">
                <a16:creationId xmlns:a16="http://schemas.microsoft.com/office/drawing/2014/main" id="{F22E5ABA-7D6F-E236-5A08-388F59FD29D1}"/>
              </a:ext>
            </a:extLst>
          </p:cNvPr>
          <p:cNvSpPr>
            <a:spLocks noGrp="1"/>
          </p:cNvSpPr>
          <p:nvPr>
            <p:ph type="ftr" sz="quarter" idx="11"/>
          </p:nvPr>
        </p:nvSpPr>
        <p:spPr/>
        <p:txBody>
          <a:bodyPr/>
          <a:lstStyle/>
          <a:p>
            <a:r>
              <a:rPr lang="ar-SA"/>
              <a:t>إعداد : أ علي الفيفي</a:t>
            </a:r>
          </a:p>
        </p:txBody>
      </p:sp>
      <p:sp>
        <p:nvSpPr>
          <p:cNvPr id="6" name="عنصر نائب لرقم الشريحة 5">
            <a:extLst>
              <a:ext uri="{FF2B5EF4-FFF2-40B4-BE49-F238E27FC236}">
                <a16:creationId xmlns:a16="http://schemas.microsoft.com/office/drawing/2014/main" id="{2BDBB91D-03C9-0A88-0A68-B285BEF5C2FE}"/>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2564333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5E9FF9AE-B278-6BC3-9336-43531263E80A}"/>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79A60C72-4A18-93D3-0D31-A7354ABF9837}"/>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D62CBA8-3919-E51C-E2C7-3A23BD89514F}"/>
              </a:ext>
            </a:extLst>
          </p:cNvPr>
          <p:cNvSpPr>
            <a:spLocks noGrp="1"/>
          </p:cNvSpPr>
          <p:nvPr>
            <p:ph type="dt" sz="half" idx="10"/>
          </p:nvPr>
        </p:nvSpPr>
        <p:spPr/>
        <p:txBody>
          <a:bodyPr/>
          <a:lstStyle/>
          <a:p>
            <a:fld id="{EE244137-CC21-4379-BE24-0EB0B4D2592D}" type="uaqdatetime2">
              <a:rPr lang="ar-SA" smtClean="0"/>
              <a:t>السبت، 23/شوال/1444</a:t>
            </a:fld>
            <a:endParaRPr lang="ar-SA"/>
          </a:p>
        </p:txBody>
      </p:sp>
      <p:sp>
        <p:nvSpPr>
          <p:cNvPr id="5" name="عنصر نائب للتذييل 4">
            <a:extLst>
              <a:ext uri="{FF2B5EF4-FFF2-40B4-BE49-F238E27FC236}">
                <a16:creationId xmlns:a16="http://schemas.microsoft.com/office/drawing/2014/main" id="{1DC56F1A-51D0-1BD8-938E-2F6906302DF0}"/>
              </a:ext>
            </a:extLst>
          </p:cNvPr>
          <p:cNvSpPr>
            <a:spLocks noGrp="1"/>
          </p:cNvSpPr>
          <p:nvPr>
            <p:ph type="ftr" sz="quarter" idx="11"/>
          </p:nvPr>
        </p:nvSpPr>
        <p:spPr/>
        <p:txBody>
          <a:bodyPr/>
          <a:lstStyle/>
          <a:p>
            <a:r>
              <a:rPr lang="ar-SA"/>
              <a:t>إعداد : أ علي الفيفي</a:t>
            </a:r>
          </a:p>
        </p:txBody>
      </p:sp>
      <p:sp>
        <p:nvSpPr>
          <p:cNvPr id="6" name="عنصر نائب لرقم الشريحة 5">
            <a:extLst>
              <a:ext uri="{FF2B5EF4-FFF2-40B4-BE49-F238E27FC236}">
                <a16:creationId xmlns:a16="http://schemas.microsoft.com/office/drawing/2014/main" id="{E2F99211-0D2A-0C22-92FF-BD6AD0192257}"/>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283600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شريحة عنوان">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C3A92959-1A82-AF35-C41B-A011EAC82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61672B6-91A5-7313-AE2E-74750E947CB5}"/>
              </a:ext>
            </a:extLst>
          </p:cNvPr>
          <p:cNvSpPr>
            <a:spLocks noGrp="1"/>
          </p:cNvSpPr>
          <p:nvPr>
            <p:ph type="dt" sz="half" idx="10"/>
          </p:nvPr>
        </p:nvSpPr>
        <p:spPr/>
        <p:txBody>
          <a:bodyPr/>
          <a:lstStyle/>
          <a:p>
            <a:fld id="{61496F56-43DC-4002-9CC7-78793EAA73A4}" type="uaqdatetime2">
              <a:rPr lang="ar-SA" smtClean="0"/>
              <a:t>السبت، 23/شوال/1444</a:t>
            </a:fld>
            <a:endParaRPr lang="ar-SA"/>
          </a:p>
        </p:txBody>
      </p:sp>
      <p:sp>
        <p:nvSpPr>
          <p:cNvPr id="5" name="عنصر نائب للتذييل 4">
            <a:extLst>
              <a:ext uri="{FF2B5EF4-FFF2-40B4-BE49-F238E27FC236}">
                <a16:creationId xmlns:a16="http://schemas.microsoft.com/office/drawing/2014/main" id="{35958D96-895A-8349-48D3-BB4AF6354B00}"/>
              </a:ext>
            </a:extLst>
          </p:cNvPr>
          <p:cNvSpPr>
            <a:spLocks noGrp="1"/>
          </p:cNvSpPr>
          <p:nvPr>
            <p:ph type="ftr" sz="quarter" idx="11"/>
          </p:nvPr>
        </p:nvSpPr>
        <p:spPr>
          <a:xfrm>
            <a:off x="-1111208" y="6356349"/>
            <a:ext cx="4114800" cy="365125"/>
          </a:xfrm>
        </p:spPr>
        <p:txBody>
          <a:bodyPr/>
          <a:lstStyle/>
          <a:p>
            <a:r>
              <a:rPr lang="ar-SA"/>
              <a:t>إعداد : أ علي الفيفي</a:t>
            </a:r>
            <a:endParaRPr lang="ar-SA" dirty="0"/>
          </a:p>
        </p:txBody>
      </p:sp>
      <p:sp>
        <p:nvSpPr>
          <p:cNvPr id="6" name="عنصر نائب لرقم الشريحة 5">
            <a:extLst>
              <a:ext uri="{FF2B5EF4-FFF2-40B4-BE49-F238E27FC236}">
                <a16:creationId xmlns:a16="http://schemas.microsoft.com/office/drawing/2014/main" id="{D446126F-7AE3-3D16-F61F-DE0B57B2610C}"/>
              </a:ext>
            </a:extLst>
          </p:cNvPr>
          <p:cNvSpPr>
            <a:spLocks noGrp="1"/>
          </p:cNvSpPr>
          <p:nvPr>
            <p:ph type="sldNum" sz="quarter" idx="12"/>
          </p:nvPr>
        </p:nvSpPr>
        <p:spPr/>
        <p:txBody>
          <a:bodyPr/>
          <a:lstStyle/>
          <a:p>
            <a:fld id="{008BFE6A-4CF6-4B97-98C3-E625578E98A4}" type="slidenum">
              <a:rPr lang="ar-SA" smtClean="0"/>
              <a:t>‹#›</a:t>
            </a:fld>
            <a:endParaRPr lang="ar-SA" dirty="0"/>
          </a:p>
        </p:txBody>
      </p:sp>
      <p:pic>
        <p:nvPicPr>
          <p:cNvPr id="7" name="صورة 6">
            <a:extLst>
              <a:ext uri="{FF2B5EF4-FFF2-40B4-BE49-F238E27FC236}">
                <a16:creationId xmlns:a16="http://schemas.microsoft.com/office/drawing/2014/main" id="{CB91C826-1270-25D2-3411-3C1AA9B5F0D4}"/>
              </a:ext>
            </a:extLst>
          </p:cNvPr>
          <p:cNvPicPr>
            <a:picLocks noChangeAspect="1"/>
          </p:cNvPicPr>
          <p:nvPr userDrawn="1"/>
        </p:nvPicPr>
        <p:blipFill rotWithShape="1">
          <a:blip r:embed="rId2"/>
          <a:srcRect l="20592" t="41778" r="26519" b="31333"/>
          <a:stretch/>
        </p:blipFill>
        <p:spPr>
          <a:xfrm rot="16200000">
            <a:off x="10998286" y="3299863"/>
            <a:ext cx="1783080" cy="604349"/>
          </a:xfrm>
          <a:prstGeom prst="rect">
            <a:avLst/>
          </a:prstGeom>
        </p:spPr>
      </p:pic>
    </p:spTree>
    <p:extLst>
      <p:ext uri="{BB962C8B-B14F-4D97-AF65-F5344CB8AC3E}">
        <p14:creationId xmlns:p14="http://schemas.microsoft.com/office/powerpoint/2010/main" val="95550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شريحة عنوان">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C3A92959-1A82-AF35-C41B-A011EAC82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61672B6-91A5-7313-AE2E-74750E947CB5}"/>
              </a:ext>
            </a:extLst>
          </p:cNvPr>
          <p:cNvSpPr>
            <a:spLocks noGrp="1"/>
          </p:cNvSpPr>
          <p:nvPr>
            <p:ph type="dt" sz="half" idx="10"/>
          </p:nvPr>
        </p:nvSpPr>
        <p:spPr/>
        <p:txBody>
          <a:bodyPr/>
          <a:lstStyle/>
          <a:p>
            <a:fld id="{ECA35FE0-7029-41EC-9027-7642D0DC0577}" type="uaqdatetime2">
              <a:rPr lang="ar-SA" smtClean="0"/>
              <a:t>السبت، 23/شوال/1444</a:t>
            </a:fld>
            <a:endParaRPr lang="ar-SA"/>
          </a:p>
        </p:txBody>
      </p:sp>
      <p:sp>
        <p:nvSpPr>
          <p:cNvPr id="5" name="عنصر نائب للتذييل 4">
            <a:extLst>
              <a:ext uri="{FF2B5EF4-FFF2-40B4-BE49-F238E27FC236}">
                <a16:creationId xmlns:a16="http://schemas.microsoft.com/office/drawing/2014/main" id="{35958D96-895A-8349-48D3-BB4AF6354B00}"/>
              </a:ext>
            </a:extLst>
          </p:cNvPr>
          <p:cNvSpPr>
            <a:spLocks noGrp="1"/>
          </p:cNvSpPr>
          <p:nvPr>
            <p:ph type="ftr" sz="quarter" idx="11"/>
          </p:nvPr>
        </p:nvSpPr>
        <p:spPr>
          <a:xfrm>
            <a:off x="-1111208" y="6356349"/>
            <a:ext cx="4114800" cy="365125"/>
          </a:xfrm>
        </p:spPr>
        <p:txBody>
          <a:bodyPr/>
          <a:lstStyle/>
          <a:p>
            <a:r>
              <a:rPr lang="ar-SA"/>
              <a:t>إعداد : أ علي الفيفي</a:t>
            </a:r>
            <a:endParaRPr lang="ar-SA" dirty="0"/>
          </a:p>
        </p:txBody>
      </p:sp>
      <p:sp>
        <p:nvSpPr>
          <p:cNvPr id="6" name="عنصر نائب لرقم الشريحة 5">
            <a:extLst>
              <a:ext uri="{FF2B5EF4-FFF2-40B4-BE49-F238E27FC236}">
                <a16:creationId xmlns:a16="http://schemas.microsoft.com/office/drawing/2014/main" id="{D446126F-7AE3-3D16-F61F-DE0B57B2610C}"/>
              </a:ext>
            </a:extLst>
          </p:cNvPr>
          <p:cNvSpPr>
            <a:spLocks noGrp="1"/>
          </p:cNvSpPr>
          <p:nvPr>
            <p:ph type="sldNum" sz="quarter" idx="12"/>
          </p:nvPr>
        </p:nvSpPr>
        <p:spPr/>
        <p:txBody>
          <a:bodyPr/>
          <a:lstStyle/>
          <a:p>
            <a:fld id="{008BFE6A-4CF6-4B97-98C3-E625578E98A4}" type="slidenum">
              <a:rPr lang="ar-SA" smtClean="0"/>
              <a:t>‹#›</a:t>
            </a:fld>
            <a:endParaRPr lang="ar-SA" dirty="0"/>
          </a:p>
        </p:txBody>
      </p:sp>
      <p:pic>
        <p:nvPicPr>
          <p:cNvPr id="7" name="صورة 6">
            <a:extLst>
              <a:ext uri="{FF2B5EF4-FFF2-40B4-BE49-F238E27FC236}">
                <a16:creationId xmlns:a16="http://schemas.microsoft.com/office/drawing/2014/main" id="{CB91C826-1270-25D2-3411-3C1AA9B5F0D4}"/>
              </a:ext>
            </a:extLst>
          </p:cNvPr>
          <p:cNvPicPr>
            <a:picLocks noChangeAspect="1"/>
          </p:cNvPicPr>
          <p:nvPr userDrawn="1"/>
        </p:nvPicPr>
        <p:blipFill rotWithShape="1">
          <a:blip r:embed="rId2"/>
          <a:srcRect l="20592" t="41778" r="26519" b="31333"/>
          <a:stretch/>
        </p:blipFill>
        <p:spPr>
          <a:xfrm rot="16200000">
            <a:off x="10998286" y="3299863"/>
            <a:ext cx="1783080" cy="604349"/>
          </a:xfrm>
          <a:prstGeom prst="rect">
            <a:avLst/>
          </a:prstGeom>
        </p:spPr>
      </p:pic>
    </p:spTree>
    <p:extLst>
      <p:ext uri="{BB962C8B-B14F-4D97-AF65-F5344CB8AC3E}">
        <p14:creationId xmlns:p14="http://schemas.microsoft.com/office/powerpoint/2010/main" val="224449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شريحة عنوان">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C3A92959-1A82-AF35-C41B-A011EAC82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61672B6-91A5-7313-AE2E-74750E947CB5}"/>
              </a:ext>
            </a:extLst>
          </p:cNvPr>
          <p:cNvSpPr>
            <a:spLocks noGrp="1"/>
          </p:cNvSpPr>
          <p:nvPr>
            <p:ph type="dt" sz="half" idx="10"/>
          </p:nvPr>
        </p:nvSpPr>
        <p:spPr/>
        <p:txBody>
          <a:bodyPr/>
          <a:lstStyle/>
          <a:p>
            <a:fld id="{B8486F74-91B3-4E90-A9B9-BB98B07ECA6A}" type="uaqdatetime2">
              <a:rPr lang="ar-SA" smtClean="0"/>
              <a:t>السبت، 23/شوال/1444</a:t>
            </a:fld>
            <a:endParaRPr lang="ar-SA"/>
          </a:p>
        </p:txBody>
      </p:sp>
      <p:sp>
        <p:nvSpPr>
          <p:cNvPr id="5" name="عنصر نائب للتذييل 4">
            <a:extLst>
              <a:ext uri="{FF2B5EF4-FFF2-40B4-BE49-F238E27FC236}">
                <a16:creationId xmlns:a16="http://schemas.microsoft.com/office/drawing/2014/main" id="{35958D96-895A-8349-48D3-BB4AF6354B00}"/>
              </a:ext>
            </a:extLst>
          </p:cNvPr>
          <p:cNvSpPr>
            <a:spLocks noGrp="1"/>
          </p:cNvSpPr>
          <p:nvPr>
            <p:ph type="ftr" sz="quarter" idx="11"/>
          </p:nvPr>
        </p:nvSpPr>
        <p:spPr>
          <a:xfrm>
            <a:off x="-1111208" y="6356349"/>
            <a:ext cx="4114800" cy="365125"/>
          </a:xfrm>
        </p:spPr>
        <p:txBody>
          <a:bodyPr/>
          <a:lstStyle/>
          <a:p>
            <a:r>
              <a:rPr lang="ar-SA"/>
              <a:t>إعداد : أ علي الفيفي</a:t>
            </a:r>
            <a:endParaRPr lang="ar-SA" dirty="0"/>
          </a:p>
        </p:txBody>
      </p:sp>
      <p:sp>
        <p:nvSpPr>
          <p:cNvPr id="6" name="عنصر نائب لرقم الشريحة 5">
            <a:extLst>
              <a:ext uri="{FF2B5EF4-FFF2-40B4-BE49-F238E27FC236}">
                <a16:creationId xmlns:a16="http://schemas.microsoft.com/office/drawing/2014/main" id="{D446126F-7AE3-3D16-F61F-DE0B57B2610C}"/>
              </a:ext>
            </a:extLst>
          </p:cNvPr>
          <p:cNvSpPr>
            <a:spLocks noGrp="1"/>
          </p:cNvSpPr>
          <p:nvPr>
            <p:ph type="sldNum" sz="quarter" idx="12"/>
          </p:nvPr>
        </p:nvSpPr>
        <p:spPr/>
        <p:txBody>
          <a:bodyPr/>
          <a:lstStyle/>
          <a:p>
            <a:fld id="{008BFE6A-4CF6-4B97-98C3-E625578E98A4}" type="slidenum">
              <a:rPr lang="ar-SA" smtClean="0"/>
              <a:t>‹#›</a:t>
            </a:fld>
            <a:endParaRPr lang="ar-SA" dirty="0"/>
          </a:p>
        </p:txBody>
      </p:sp>
      <p:pic>
        <p:nvPicPr>
          <p:cNvPr id="7" name="صورة 6">
            <a:extLst>
              <a:ext uri="{FF2B5EF4-FFF2-40B4-BE49-F238E27FC236}">
                <a16:creationId xmlns:a16="http://schemas.microsoft.com/office/drawing/2014/main" id="{CB91C826-1270-25D2-3411-3C1AA9B5F0D4}"/>
              </a:ext>
            </a:extLst>
          </p:cNvPr>
          <p:cNvPicPr>
            <a:picLocks noChangeAspect="1"/>
          </p:cNvPicPr>
          <p:nvPr userDrawn="1"/>
        </p:nvPicPr>
        <p:blipFill rotWithShape="1">
          <a:blip r:embed="rId2"/>
          <a:srcRect l="20592" t="41778" r="26519" b="31333"/>
          <a:stretch/>
        </p:blipFill>
        <p:spPr>
          <a:xfrm rot="16200000">
            <a:off x="10998286" y="3299863"/>
            <a:ext cx="1783080" cy="604349"/>
          </a:xfrm>
          <a:prstGeom prst="rect">
            <a:avLst/>
          </a:prstGeom>
        </p:spPr>
      </p:pic>
    </p:spTree>
    <p:extLst>
      <p:ext uri="{BB962C8B-B14F-4D97-AF65-F5344CB8AC3E}">
        <p14:creationId xmlns:p14="http://schemas.microsoft.com/office/powerpoint/2010/main" val="246744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شريحة عنوان">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C3A92959-1A82-AF35-C41B-A011EAC82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61672B6-91A5-7313-AE2E-74750E947CB5}"/>
              </a:ext>
            </a:extLst>
          </p:cNvPr>
          <p:cNvSpPr>
            <a:spLocks noGrp="1"/>
          </p:cNvSpPr>
          <p:nvPr>
            <p:ph type="dt" sz="half" idx="10"/>
          </p:nvPr>
        </p:nvSpPr>
        <p:spPr/>
        <p:txBody>
          <a:bodyPr/>
          <a:lstStyle/>
          <a:p>
            <a:fld id="{0BA23AC9-6E28-42D2-A660-0B6B5B5A9CE1}" type="uaqdatetime2">
              <a:rPr lang="ar-SA" smtClean="0"/>
              <a:t>السبت، 23/شوال/1444</a:t>
            </a:fld>
            <a:endParaRPr lang="ar-SA"/>
          </a:p>
        </p:txBody>
      </p:sp>
      <p:sp>
        <p:nvSpPr>
          <p:cNvPr id="5" name="عنصر نائب للتذييل 4">
            <a:extLst>
              <a:ext uri="{FF2B5EF4-FFF2-40B4-BE49-F238E27FC236}">
                <a16:creationId xmlns:a16="http://schemas.microsoft.com/office/drawing/2014/main" id="{35958D96-895A-8349-48D3-BB4AF6354B00}"/>
              </a:ext>
            </a:extLst>
          </p:cNvPr>
          <p:cNvSpPr>
            <a:spLocks noGrp="1"/>
          </p:cNvSpPr>
          <p:nvPr>
            <p:ph type="ftr" sz="quarter" idx="11"/>
          </p:nvPr>
        </p:nvSpPr>
        <p:spPr>
          <a:xfrm>
            <a:off x="-1111208" y="6356349"/>
            <a:ext cx="4114800" cy="365125"/>
          </a:xfrm>
        </p:spPr>
        <p:txBody>
          <a:bodyPr/>
          <a:lstStyle/>
          <a:p>
            <a:r>
              <a:rPr lang="ar-SA"/>
              <a:t>إعداد : أ علي الفيفي</a:t>
            </a:r>
            <a:endParaRPr lang="ar-SA" dirty="0"/>
          </a:p>
        </p:txBody>
      </p:sp>
      <p:sp>
        <p:nvSpPr>
          <p:cNvPr id="6" name="عنصر نائب لرقم الشريحة 5">
            <a:extLst>
              <a:ext uri="{FF2B5EF4-FFF2-40B4-BE49-F238E27FC236}">
                <a16:creationId xmlns:a16="http://schemas.microsoft.com/office/drawing/2014/main" id="{D446126F-7AE3-3D16-F61F-DE0B57B2610C}"/>
              </a:ext>
            </a:extLst>
          </p:cNvPr>
          <p:cNvSpPr>
            <a:spLocks noGrp="1"/>
          </p:cNvSpPr>
          <p:nvPr>
            <p:ph type="sldNum" sz="quarter" idx="12"/>
          </p:nvPr>
        </p:nvSpPr>
        <p:spPr/>
        <p:txBody>
          <a:bodyPr/>
          <a:lstStyle/>
          <a:p>
            <a:fld id="{008BFE6A-4CF6-4B97-98C3-E625578E98A4}" type="slidenum">
              <a:rPr lang="ar-SA" smtClean="0"/>
              <a:t>‹#›</a:t>
            </a:fld>
            <a:endParaRPr lang="ar-SA" dirty="0"/>
          </a:p>
        </p:txBody>
      </p:sp>
      <p:pic>
        <p:nvPicPr>
          <p:cNvPr id="7" name="صورة 6">
            <a:extLst>
              <a:ext uri="{FF2B5EF4-FFF2-40B4-BE49-F238E27FC236}">
                <a16:creationId xmlns:a16="http://schemas.microsoft.com/office/drawing/2014/main" id="{CB91C826-1270-25D2-3411-3C1AA9B5F0D4}"/>
              </a:ext>
            </a:extLst>
          </p:cNvPr>
          <p:cNvPicPr>
            <a:picLocks noChangeAspect="1"/>
          </p:cNvPicPr>
          <p:nvPr userDrawn="1"/>
        </p:nvPicPr>
        <p:blipFill rotWithShape="1">
          <a:blip r:embed="rId2"/>
          <a:srcRect l="20592" t="41778" r="26519" b="31333"/>
          <a:stretch/>
        </p:blipFill>
        <p:spPr>
          <a:xfrm rot="16200000">
            <a:off x="10998286" y="3299863"/>
            <a:ext cx="1783080" cy="604349"/>
          </a:xfrm>
          <a:prstGeom prst="rect">
            <a:avLst/>
          </a:prstGeom>
        </p:spPr>
      </p:pic>
    </p:spTree>
    <p:extLst>
      <p:ext uri="{BB962C8B-B14F-4D97-AF65-F5344CB8AC3E}">
        <p14:creationId xmlns:p14="http://schemas.microsoft.com/office/powerpoint/2010/main" val="41343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شريحة عنوان">
    <p:spTree>
      <p:nvGrpSpPr>
        <p:cNvPr id="1" name=""/>
        <p:cNvGrpSpPr/>
        <p:nvPr/>
      </p:nvGrpSpPr>
      <p:grpSpPr>
        <a:xfrm>
          <a:off x="0" y="0"/>
          <a:ext cx="0" cy="0"/>
          <a:chOff x="0" y="0"/>
          <a:chExt cx="0" cy="0"/>
        </a:xfrm>
      </p:grpSpPr>
      <p:sp>
        <p:nvSpPr>
          <p:cNvPr id="3" name="عنوان فرعي 2">
            <a:extLst>
              <a:ext uri="{FF2B5EF4-FFF2-40B4-BE49-F238E27FC236}">
                <a16:creationId xmlns:a16="http://schemas.microsoft.com/office/drawing/2014/main" id="{C3A92959-1A82-AF35-C41B-A011EAC82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61672B6-91A5-7313-AE2E-74750E947CB5}"/>
              </a:ext>
            </a:extLst>
          </p:cNvPr>
          <p:cNvSpPr>
            <a:spLocks noGrp="1"/>
          </p:cNvSpPr>
          <p:nvPr>
            <p:ph type="dt" sz="half" idx="10"/>
          </p:nvPr>
        </p:nvSpPr>
        <p:spPr/>
        <p:txBody>
          <a:bodyPr/>
          <a:lstStyle/>
          <a:p>
            <a:fld id="{B4A429EB-1DD9-478F-9B17-18EFEFACD8CE}" type="uaqdatetime2">
              <a:rPr lang="ar-SA" smtClean="0"/>
              <a:t>السبت، 23/شوال/1444</a:t>
            </a:fld>
            <a:endParaRPr lang="ar-SA"/>
          </a:p>
        </p:txBody>
      </p:sp>
      <p:sp>
        <p:nvSpPr>
          <p:cNvPr id="5" name="عنصر نائب للتذييل 4">
            <a:extLst>
              <a:ext uri="{FF2B5EF4-FFF2-40B4-BE49-F238E27FC236}">
                <a16:creationId xmlns:a16="http://schemas.microsoft.com/office/drawing/2014/main" id="{35958D96-895A-8349-48D3-BB4AF6354B00}"/>
              </a:ext>
            </a:extLst>
          </p:cNvPr>
          <p:cNvSpPr>
            <a:spLocks noGrp="1"/>
          </p:cNvSpPr>
          <p:nvPr>
            <p:ph type="ftr" sz="quarter" idx="11"/>
          </p:nvPr>
        </p:nvSpPr>
        <p:spPr>
          <a:xfrm>
            <a:off x="-1111208" y="6356349"/>
            <a:ext cx="4114800" cy="365125"/>
          </a:xfrm>
        </p:spPr>
        <p:txBody>
          <a:bodyPr/>
          <a:lstStyle/>
          <a:p>
            <a:r>
              <a:rPr lang="ar-SA"/>
              <a:t>إعداد : أ علي الفيفي</a:t>
            </a:r>
            <a:endParaRPr lang="ar-SA" dirty="0"/>
          </a:p>
        </p:txBody>
      </p:sp>
      <p:sp>
        <p:nvSpPr>
          <p:cNvPr id="6" name="عنصر نائب لرقم الشريحة 5">
            <a:extLst>
              <a:ext uri="{FF2B5EF4-FFF2-40B4-BE49-F238E27FC236}">
                <a16:creationId xmlns:a16="http://schemas.microsoft.com/office/drawing/2014/main" id="{D446126F-7AE3-3D16-F61F-DE0B57B2610C}"/>
              </a:ext>
            </a:extLst>
          </p:cNvPr>
          <p:cNvSpPr>
            <a:spLocks noGrp="1"/>
          </p:cNvSpPr>
          <p:nvPr>
            <p:ph type="sldNum" sz="quarter" idx="12"/>
          </p:nvPr>
        </p:nvSpPr>
        <p:spPr/>
        <p:txBody>
          <a:bodyPr/>
          <a:lstStyle/>
          <a:p>
            <a:fld id="{008BFE6A-4CF6-4B97-98C3-E625578E98A4}" type="slidenum">
              <a:rPr lang="ar-SA" smtClean="0"/>
              <a:t>‹#›</a:t>
            </a:fld>
            <a:endParaRPr lang="ar-SA" dirty="0"/>
          </a:p>
        </p:txBody>
      </p:sp>
      <p:pic>
        <p:nvPicPr>
          <p:cNvPr id="7" name="صورة 6">
            <a:extLst>
              <a:ext uri="{FF2B5EF4-FFF2-40B4-BE49-F238E27FC236}">
                <a16:creationId xmlns:a16="http://schemas.microsoft.com/office/drawing/2014/main" id="{CB91C826-1270-25D2-3411-3C1AA9B5F0D4}"/>
              </a:ext>
            </a:extLst>
          </p:cNvPr>
          <p:cNvPicPr>
            <a:picLocks noChangeAspect="1"/>
          </p:cNvPicPr>
          <p:nvPr userDrawn="1"/>
        </p:nvPicPr>
        <p:blipFill rotWithShape="1">
          <a:blip r:embed="rId2"/>
          <a:srcRect l="20592" t="41778" r="26519" b="31333"/>
          <a:stretch/>
        </p:blipFill>
        <p:spPr>
          <a:xfrm rot="16200000">
            <a:off x="10998286" y="3299863"/>
            <a:ext cx="1783080" cy="604349"/>
          </a:xfrm>
          <a:prstGeom prst="rect">
            <a:avLst/>
          </a:prstGeom>
        </p:spPr>
      </p:pic>
    </p:spTree>
    <p:extLst>
      <p:ext uri="{BB962C8B-B14F-4D97-AF65-F5344CB8AC3E}">
        <p14:creationId xmlns:p14="http://schemas.microsoft.com/office/powerpoint/2010/main" val="311761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CF2326-EA68-8132-C1D2-9FEDFC759AE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2ABC0360-6943-9E28-FF82-4A5DFF8795F7}"/>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FAB87F8-EB02-49F0-5452-BCD8E60E457C}"/>
              </a:ext>
            </a:extLst>
          </p:cNvPr>
          <p:cNvSpPr>
            <a:spLocks noGrp="1"/>
          </p:cNvSpPr>
          <p:nvPr>
            <p:ph type="dt" sz="half" idx="10"/>
          </p:nvPr>
        </p:nvSpPr>
        <p:spPr/>
        <p:txBody>
          <a:bodyPr/>
          <a:lstStyle/>
          <a:p>
            <a:fld id="{F7D39F0F-E568-4745-9FE0-8B7445068ADC}" type="uaqdatetime2">
              <a:rPr lang="ar-SA" smtClean="0"/>
              <a:t>السبت، 23/شوال/1444</a:t>
            </a:fld>
            <a:endParaRPr lang="ar-SA"/>
          </a:p>
        </p:txBody>
      </p:sp>
      <p:sp>
        <p:nvSpPr>
          <p:cNvPr id="5" name="عنصر نائب للتذييل 4">
            <a:extLst>
              <a:ext uri="{FF2B5EF4-FFF2-40B4-BE49-F238E27FC236}">
                <a16:creationId xmlns:a16="http://schemas.microsoft.com/office/drawing/2014/main" id="{F278E815-E40F-92A7-2431-5160DF66BB1A}"/>
              </a:ext>
            </a:extLst>
          </p:cNvPr>
          <p:cNvSpPr>
            <a:spLocks noGrp="1"/>
          </p:cNvSpPr>
          <p:nvPr>
            <p:ph type="ftr" sz="quarter" idx="11"/>
          </p:nvPr>
        </p:nvSpPr>
        <p:spPr/>
        <p:txBody>
          <a:bodyPr/>
          <a:lstStyle/>
          <a:p>
            <a:r>
              <a:rPr lang="ar-SA"/>
              <a:t>إعداد : أ علي الفيفي</a:t>
            </a:r>
          </a:p>
        </p:txBody>
      </p:sp>
      <p:sp>
        <p:nvSpPr>
          <p:cNvPr id="6" name="عنصر نائب لرقم الشريحة 5">
            <a:extLst>
              <a:ext uri="{FF2B5EF4-FFF2-40B4-BE49-F238E27FC236}">
                <a16:creationId xmlns:a16="http://schemas.microsoft.com/office/drawing/2014/main" id="{3A6FA941-2260-FC4B-B288-8FCAACBF44FD}"/>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242473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DD61F4-6AB0-37AD-6A3A-306B00196603}"/>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EF085B2F-F431-4F22-F08F-9C68323C3F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94EF2287-4B1C-D064-6DD3-04D3B6CA49BF}"/>
              </a:ext>
            </a:extLst>
          </p:cNvPr>
          <p:cNvSpPr>
            <a:spLocks noGrp="1"/>
          </p:cNvSpPr>
          <p:nvPr>
            <p:ph type="dt" sz="half" idx="10"/>
          </p:nvPr>
        </p:nvSpPr>
        <p:spPr/>
        <p:txBody>
          <a:bodyPr/>
          <a:lstStyle/>
          <a:p>
            <a:fld id="{35586203-371E-4941-89B8-1462586D5318}" type="uaqdatetime2">
              <a:rPr lang="ar-SA" smtClean="0"/>
              <a:t>السبت، 23/شوال/1444</a:t>
            </a:fld>
            <a:endParaRPr lang="ar-SA"/>
          </a:p>
        </p:txBody>
      </p:sp>
      <p:sp>
        <p:nvSpPr>
          <p:cNvPr id="5" name="عنصر نائب للتذييل 4">
            <a:extLst>
              <a:ext uri="{FF2B5EF4-FFF2-40B4-BE49-F238E27FC236}">
                <a16:creationId xmlns:a16="http://schemas.microsoft.com/office/drawing/2014/main" id="{7951F479-91F0-D60D-6651-68440E452607}"/>
              </a:ext>
            </a:extLst>
          </p:cNvPr>
          <p:cNvSpPr>
            <a:spLocks noGrp="1"/>
          </p:cNvSpPr>
          <p:nvPr>
            <p:ph type="ftr" sz="quarter" idx="11"/>
          </p:nvPr>
        </p:nvSpPr>
        <p:spPr/>
        <p:txBody>
          <a:bodyPr/>
          <a:lstStyle/>
          <a:p>
            <a:r>
              <a:rPr lang="ar-SA"/>
              <a:t>إعداد : أ علي الفيفي</a:t>
            </a:r>
          </a:p>
        </p:txBody>
      </p:sp>
      <p:sp>
        <p:nvSpPr>
          <p:cNvPr id="6" name="عنصر نائب لرقم الشريحة 5">
            <a:extLst>
              <a:ext uri="{FF2B5EF4-FFF2-40B4-BE49-F238E27FC236}">
                <a16:creationId xmlns:a16="http://schemas.microsoft.com/office/drawing/2014/main" id="{FF8F9FC4-B879-E4BA-167B-EBC8B2F62AC5}"/>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168614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8139DE6-6F7F-59BB-01C1-82136F9FF05C}"/>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A1ABF62-33E6-B941-7806-4132BEC4CD1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F21FD78-1309-C654-3FB7-F81969982B82}"/>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A3DC34E0-F5AC-E637-834B-5EAA14027422}"/>
              </a:ext>
            </a:extLst>
          </p:cNvPr>
          <p:cNvSpPr>
            <a:spLocks noGrp="1"/>
          </p:cNvSpPr>
          <p:nvPr>
            <p:ph type="dt" sz="half" idx="10"/>
          </p:nvPr>
        </p:nvSpPr>
        <p:spPr/>
        <p:txBody>
          <a:bodyPr/>
          <a:lstStyle/>
          <a:p>
            <a:fld id="{21DED64E-90BE-4524-A915-A9C1ED420209}" type="uaqdatetime2">
              <a:rPr lang="ar-SA" smtClean="0"/>
              <a:t>السبت، 23/شوال/1444</a:t>
            </a:fld>
            <a:endParaRPr lang="ar-SA"/>
          </a:p>
        </p:txBody>
      </p:sp>
      <p:sp>
        <p:nvSpPr>
          <p:cNvPr id="6" name="عنصر نائب للتذييل 5">
            <a:extLst>
              <a:ext uri="{FF2B5EF4-FFF2-40B4-BE49-F238E27FC236}">
                <a16:creationId xmlns:a16="http://schemas.microsoft.com/office/drawing/2014/main" id="{D9B0073F-A7E6-36B6-50BF-65D49B339550}"/>
              </a:ext>
            </a:extLst>
          </p:cNvPr>
          <p:cNvSpPr>
            <a:spLocks noGrp="1"/>
          </p:cNvSpPr>
          <p:nvPr>
            <p:ph type="ftr" sz="quarter" idx="11"/>
          </p:nvPr>
        </p:nvSpPr>
        <p:spPr/>
        <p:txBody>
          <a:bodyPr/>
          <a:lstStyle/>
          <a:p>
            <a:r>
              <a:rPr lang="ar-SA"/>
              <a:t>إعداد : أ علي الفيفي</a:t>
            </a:r>
          </a:p>
        </p:txBody>
      </p:sp>
      <p:sp>
        <p:nvSpPr>
          <p:cNvPr id="7" name="عنصر نائب لرقم الشريحة 6">
            <a:extLst>
              <a:ext uri="{FF2B5EF4-FFF2-40B4-BE49-F238E27FC236}">
                <a16:creationId xmlns:a16="http://schemas.microsoft.com/office/drawing/2014/main" id="{3E7C0162-59F2-F547-2D0C-46D1EE1246FF}"/>
              </a:ext>
            </a:extLst>
          </p:cNvPr>
          <p:cNvSpPr>
            <a:spLocks noGrp="1"/>
          </p:cNvSpPr>
          <p:nvPr>
            <p:ph type="sldNum" sz="quarter" idx="12"/>
          </p:nvPr>
        </p:nvSpPr>
        <p:spPr/>
        <p:txBody>
          <a:bodyPr/>
          <a:lstStyle/>
          <a:p>
            <a:fld id="{008BFE6A-4CF6-4B97-98C3-E625578E98A4}" type="slidenum">
              <a:rPr lang="ar-SA" smtClean="0"/>
              <a:t>‹#›</a:t>
            </a:fld>
            <a:endParaRPr lang="ar-SA"/>
          </a:p>
        </p:txBody>
      </p:sp>
    </p:spTree>
    <p:extLst>
      <p:ext uri="{BB962C8B-B14F-4D97-AF65-F5344CB8AC3E}">
        <p14:creationId xmlns:p14="http://schemas.microsoft.com/office/powerpoint/2010/main" val="43417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8AE1CA8F-2215-E628-C4B9-05B9410A19D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1449B8CE-9FC1-241C-2767-736AB876836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306D1B9-2304-B08A-ACBA-1656034C411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75EADF2-8FEC-41CE-BD50-F641B35579D4}" type="uaqdatetime2">
              <a:rPr lang="ar-SA" smtClean="0"/>
              <a:t>السبت، 23/شوال/1444</a:t>
            </a:fld>
            <a:endParaRPr lang="ar-SA"/>
          </a:p>
        </p:txBody>
      </p:sp>
      <p:sp>
        <p:nvSpPr>
          <p:cNvPr id="5" name="عنصر نائب للتذييل 4">
            <a:extLst>
              <a:ext uri="{FF2B5EF4-FFF2-40B4-BE49-F238E27FC236}">
                <a16:creationId xmlns:a16="http://schemas.microsoft.com/office/drawing/2014/main" id="{1928C40C-219C-38A3-281E-1E345BADC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a:t>إعداد : أ علي الفيفي</a:t>
            </a:r>
          </a:p>
        </p:txBody>
      </p:sp>
      <p:sp>
        <p:nvSpPr>
          <p:cNvPr id="6" name="عنصر نائب لرقم الشريحة 5">
            <a:extLst>
              <a:ext uri="{FF2B5EF4-FFF2-40B4-BE49-F238E27FC236}">
                <a16:creationId xmlns:a16="http://schemas.microsoft.com/office/drawing/2014/main" id="{03663E97-E8B1-16DA-0455-EE195B876BF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08BFE6A-4CF6-4B97-98C3-E625578E98A4}" type="slidenum">
              <a:rPr lang="ar-SA" smtClean="0"/>
              <a:t>‹#›</a:t>
            </a:fld>
            <a:endParaRPr lang="ar-SA"/>
          </a:p>
        </p:txBody>
      </p:sp>
    </p:spTree>
    <p:extLst>
      <p:ext uri="{BB962C8B-B14F-4D97-AF65-F5344CB8AC3E}">
        <p14:creationId xmlns:p14="http://schemas.microsoft.com/office/powerpoint/2010/main" val="204095224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62" r:id="rId4"/>
    <p:sldLayoutId id="2147483661" r:id="rId5"/>
    <p:sldLayoutId id="2147483660"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hf sldNum="0" hd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6.xml"/><Relationship Id="rId18" Type="http://schemas.openxmlformats.org/officeDocument/2006/relationships/slide" Target="slide35.xml"/><Relationship Id="rId3" Type="http://schemas.openxmlformats.org/officeDocument/2006/relationships/image" Target="../media/image3.png"/><Relationship Id="rId21" Type="http://schemas.openxmlformats.org/officeDocument/2006/relationships/slide" Target="slide5.xml"/><Relationship Id="rId7" Type="http://schemas.openxmlformats.org/officeDocument/2006/relationships/slide" Target="slide39.xml"/><Relationship Id="rId12" Type="http://schemas.openxmlformats.org/officeDocument/2006/relationships/slide" Target="slide23.xml"/><Relationship Id="rId17" Type="http://schemas.openxmlformats.org/officeDocument/2006/relationships/slide" Target="slide33.xml"/><Relationship Id="rId25" Type="http://schemas.openxmlformats.org/officeDocument/2006/relationships/slide" Target="slide12.xml"/><Relationship Id="rId2" Type="http://schemas.openxmlformats.org/officeDocument/2006/relationships/notesSlide" Target="../notesSlides/notesSlide1.xml"/><Relationship Id="rId16" Type="http://schemas.openxmlformats.org/officeDocument/2006/relationships/slide" Target="slide31.xml"/><Relationship Id="rId20"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37.xml"/><Relationship Id="rId11" Type="http://schemas.openxmlformats.org/officeDocument/2006/relationships/slide" Target="slide21.xml"/><Relationship Id="rId24" Type="http://schemas.openxmlformats.org/officeDocument/2006/relationships/slide" Target="slide10.xml"/><Relationship Id="rId5" Type="http://schemas.openxmlformats.org/officeDocument/2006/relationships/slide" Target="slide44.xml"/><Relationship Id="rId15" Type="http://schemas.openxmlformats.org/officeDocument/2006/relationships/slide" Target="slide29.xml"/><Relationship Id="rId23" Type="http://schemas.openxmlformats.org/officeDocument/2006/relationships/slide" Target="slide8.xml"/><Relationship Id="rId10" Type="http://schemas.openxmlformats.org/officeDocument/2006/relationships/slide" Target="slide19.xml"/><Relationship Id="rId19" Type="http://schemas.openxmlformats.org/officeDocument/2006/relationships/slide" Target="slide2.xml"/><Relationship Id="rId4" Type="http://schemas.openxmlformats.org/officeDocument/2006/relationships/slide" Target="slide42.xml"/><Relationship Id="rId9" Type="http://schemas.openxmlformats.org/officeDocument/2006/relationships/slide" Target="slide17.xml"/><Relationship Id="rId14" Type="http://schemas.openxmlformats.org/officeDocument/2006/relationships/slide" Target="slide27.xml"/><Relationship Id="rId22"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 Target="slide1.xml"/><Relationship Id="rId7" Type="http://schemas.openxmlformats.org/officeDocument/2006/relationships/diagramLayout" Target="../diagrams/layout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26.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4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صورة 16">
            <a:extLst>
              <a:ext uri="{FF2B5EF4-FFF2-40B4-BE49-F238E27FC236}">
                <a16:creationId xmlns:a16="http://schemas.microsoft.com/office/drawing/2014/main" id="{3559565B-6FD6-B793-DB08-DE1606EAC4C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a:stretch/>
        </p:blipFill>
        <p:spPr>
          <a:xfrm>
            <a:off x="1325943" y="1145490"/>
            <a:ext cx="10200933" cy="5292102"/>
          </a:xfrm>
          <a:prstGeom prst="rect">
            <a:avLst/>
          </a:prstGeom>
        </p:spPr>
      </p:pic>
      <p:sp>
        <p:nvSpPr>
          <p:cNvPr id="9" name="مستطيل 8">
            <a:extLst>
              <a:ext uri="{FF2B5EF4-FFF2-40B4-BE49-F238E27FC236}">
                <a16:creationId xmlns:a16="http://schemas.microsoft.com/office/drawing/2014/main" id="{11D83FFC-1859-2D5C-681E-030F690C01CC}"/>
              </a:ext>
            </a:extLst>
          </p:cNvPr>
          <p:cNvSpPr/>
          <p:nvPr/>
        </p:nvSpPr>
        <p:spPr>
          <a:xfrm>
            <a:off x="4607655" y="758780"/>
            <a:ext cx="3637535" cy="923330"/>
          </a:xfrm>
          <a:prstGeom prst="rect">
            <a:avLst/>
          </a:prstGeom>
          <a:noFill/>
          <a:effectLst>
            <a:glow rad="228600">
              <a:srgbClr val="5B873E"/>
            </a:glow>
          </a:effectLst>
        </p:spPr>
        <p:txBody>
          <a:bodyPr wrap="none" lIns="91440" tIns="45720" rIns="91440" bIns="45720">
            <a:spAutoFit/>
          </a:bodyPr>
          <a:lstStyle/>
          <a:p>
            <a:pPr algn="ctr"/>
            <a:r>
              <a:rPr lang="ar-SA" sz="5400" b="1" dirty="0">
                <a:ln w="13462">
                  <a:solidFill>
                    <a:schemeClr val="accent6">
                      <a:lumMod val="60000"/>
                      <a:lumOff val="40000"/>
                    </a:schemeClr>
                  </a:solidFill>
                  <a:prstDash val="solid"/>
                </a:ln>
                <a:solidFill>
                  <a:schemeClr val="tx1">
                    <a:lumMod val="85000"/>
                    <a:lumOff val="15000"/>
                  </a:schemeClr>
                </a:solidFill>
                <a:effectLst>
                  <a:glow rad="63500">
                    <a:srgbClr val="A5A0CE"/>
                  </a:glow>
                  <a:outerShdw dist="38100" dir="2700000" algn="bl" rotWithShape="0">
                    <a:schemeClr val="accent5"/>
                  </a:outerShdw>
                </a:effectLst>
              </a:rPr>
              <a:t>الكتابة الوظيفية</a:t>
            </a:r>
          </a:p>
        </p:txBody>
      </p:sp>
      <p:sp>
        <p:nvSpPr>
          <p:cNvPr id="12" name="عنصر نائب للتذييل 11">
            <a:extLst>
              <a:ext uri="{FF2B5EF4-FFF2-40B4-BE49-F238E27FC236}">
                <a16:creationId xmlns:a16="http://schemas.microsoft.com/office/drawing/2014/main" id="{2C29418B-9301-C900-E3A1-E0EF6A0250FD}"/>
              </a:ext>
            </a:extLst>
          </p:cNvPr>
          <p:cNvSpPr>
            <a:spLocks noGrp="1"/>
          </p:cNvSpPr>
          <p:nvPr>
            <p:ph type="ftr" sz="quarter" idx="11"/>
          </p:nvPr>
        </p:nvSpPr>
        <p:spPr/>
        <p:txBody>
          <a:bodyPr/>
          <a:lstStyle/>
          <a:p>
            <a:r>
              <a:rPr lang="ar-SA"/>
              <a:t>إعداد : أ علي الفيفي</a:t>
            </a:r>
            <a:endParaRPr lang="ar-SA" dirty="0"/>
          </a:p>
        </p:txBody>
      </p:sp>
      <p:grpSp>
        <p:nvGrpSpPr>
          <p:cNvPr id="15" name="مجموعة 14">
            <a:extLst>
              <a:ext uri="{FF2B5EF4-FFF2-40B4-BE49-F238E27FC236}">
                <a16:creationId xmlns:a16="http://schemas.microsoft.com/office/drawing/2014/main" id="{F2443D38-4FBB-BC98-8C12-AA00BB54C474}"/>
              </a:ext>
            </a:extLst>
          </p:cNvPr>
          <p:cNvGrpSpPr/>
          <p:nvPr/>
        </p:nvGrpSpPr>
        <p:grpSpPr>
          <a:xfrm>
            <a:off x="242403" y="-34991"/>
            <a:ext cx="1624412" cy="619972"/>
            <a:chOff x="242403" y="61568"/>
            <a:chExt cx="1965536" cy="750165"/>
          </a:xfrm>
        </p:grpSpPr>
        <p:sp>
          <p:nvSpPr>
            <p:cNvPr id="3" name="علامة الضرب 2">
              <a:hlinkClick r:id="" action="ppaction://hlinkshowjump?jump=endshow"/>
              <a:extLst>
                <a:ext uri="{FF2B5EF4-FFF2-40B4-BE49-F238E27FC236}">
                  <a16:creationId xmlns:a16="http://schemas.microsoft.com/office/drawing/2014/main" id="{61382375-DC74-A020-B31E-E900CAB63382}"/>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5CE85341-C164-5C96-1DAB-1B10452F117E}"/>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20" name="عنصر نائب للتاريخ 19">
            <a:extLst>
              <a:ext uri="{FF2B5EF4-FFF2-40B4-BE49-F238E27FC236}">
                <a16:creationId xmlns:a16="http://schemas.microsoft.com/office/drawing/2014/main" id="{F5B24D9F-FA0D-01F3-32DC-759D04514DC7}"/>
              </a:ext>
            </a:extLst>
          </p:cNvPr>
          <p:cNvSpPr>
            <a:spLocks noGrp="1"/>
          </p:cNvSpPr>
          <p:nvPr>
            <p:ph type="dt" sz="half" idx="10"/>
          </p:nvPr>
        </p:nvSpPr>
        <p:spPr/>
        <p:txBody>
          <a:bodyPr/>
          <a:lstStyle/>
          <a:p>
            <a:fld id="{C9159680-F631-4B63-A947-6044894AA256}" type="uaqdatetime2">
              <a:rPr lang="ar-SA" sz="2000" b="1" smtClean="0">
                <a:solidFill>
                  <a:schemeClr val="bg1"/>
                </a:solidFill>
                <a:effectLst>
                  <a:outerShdw blurRad="38100" dist="38100" dir="2700000" algn="tl">
                    <a:srgbClr val="000000">
                      <a:alpha val="43137"/>
                    </a:srgbClr>
                  </a:outerShdw>
                </a:effectLst>
              </a:rPr>
              <a:t>السبت، 23/شوال/1444</a:t>
            </a:fld>
            <a:endParaRPr lang="ar-SA" sz="2000" b="1" dirty="0">
              <a:solidFill>
                <a:schemeClr val="bg1"/>
              </a:solidFill>
              <a:effectLst>
                <a:outerShdw blurRad="38100" dist="38100" dir="2700000" algn="tl">
                  <a:srgbClr val="000000">
                    <a:alpha val="43137"/>
                  </a:srgbClr>
                </a:outerShdw>
              </a:effectLst>
            </a:endParaRPr>
          </a:p>
        </p:txBody>
      </p:sp>
      <p:sp>
        <p:nvSpPr>
          <p:cNvPr id="4" name="مستطيل: زوايا قطرية مقصوصة 3">
            <a:extLst>
              <a:ext uri="{FF2B5EF4-FFF2-40B4-BE49-F238E27FC236}">
                <a16:creationId xmlns:a16="http://schemas.microsoft.com/office/drawing/2014/main" id="{796A1E20-A8FE-2012-376D-81D120DD6C19}"/>
              </a:ext>
            </a:extLst>
          </p:cNvPr>
          <p:cNvSpPr/>
          <p:nvPr/>
        </p:nvSpPr>
        <p:spPr>
          <a:xfrm>
            <a:off x="8615806" y="1833964"/>
            <a:ext cx="2751788" cy="77847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2">
                    <a:lumMod val="25000"/>
                  </a:schemeClr>
                </a:solidFill>
              </a:rPr>
              <a:t>نشاطات التعلم</a:t>
            </a:r>
          </a:p>
        </p:txBody>
      </p:sp>
      <p:sp>
        <p:nvSpPr>
          <p:cNvPr id="6" name="مستطيل: زوايا قطرية مقصوصة 5">
            <a:extLst>
              <a:ext uri="{FF2B5EF4-FFF2-40B4-BE49-F238E27FC236}">
                <a16:creationId xmlns:a16="http://schemas.microsoft.com/office/drawing/2014/main" id="{5E990828-E77E-2006-2E71-F582DBA00F72}"/>
              </a:ext>
            </a:extLst>
          </p:cNvPr>
          <p:cNvSpPr/>
          <p:nvPr/>
        </p:nvSpPr>
        <p:spPr>
          <a:xfrm>
            <a:off x="3576195" y="1833964"/>
            <a:ext cx="2751788" cy="778470"/>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200" b="1" dirty="0">
                <a:solidFill>
                  <a:schemeClr val="bg2">
                    <a:lumMod val="25000"/>
                  </a:schemeClr>
                </a:solidFill>
              </a:rPr>
              <a:t>نشاطات الغلق والتلخيص</a:t>
            </a:r>
          </a:p>
        </p:txBody>
      </p:sp>
      <p:sp>
        <p:nvSpPr>
          <p:cNvPr id="7" name="مستطيل: زوايا قطرية مقصوصة 6">
            <a:extLst>
              <a:ext uri="{FF2B5EF4-FFF2-40B4-BE49-F238E27FC236}">
                <a16:creationId xmlns:a16="http://schemas.microsoft.com/office/drawing/2014/main" id="{A2AF6863-DF61-5C3A-E011-4C8815119863}"/>
              </a:ext>
            </a:extLst>
          </p:cNvPr>
          <p:cNvSpPr/>
          <p:nvPr/>
        </p:nvSpPr>
        <p:spPr>
          <a:xfrm>
            <a:off x="6132513" y="2326371"/>
            <a:ext cx="2751788" cy="778470"/>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2">
                    <a:lumMod val="25000"/>
                  </a:schemeClr>
                </a:solidFill>
              </a:rPr>
              <a:t>الكتابة الوظيفية</a:t>
            </a:r>
          </a:p>
        </p:txBody>
      </p:sp>
      <p:sp>
        <p:nvSpPr>
          <p:cNvPr id="8" name="مستطيل: زوايا قطرية مقصوصة 7">
            <a:extLst>
              <a:ext uri="{FF2B5EF4-FFF2-40B4-BE49-F238E27FC236}">
                <a16:creationId xmlns:a16="http://schemas.microsoft.com/office/drawing/2014/main" id="{C1F6630D-BEA2-F641-AA77-AAB76597B376}"/>
              </a:ext>
            </a:extLst>
          </p:cNvPr>
          <p:cNvSpPr/>
          <p:nvPr/>
        </p:nvSpPr>
        <p:spPr>
          <a:xfrm>
            <a:off x="1052280" y="2292291"/>
            <a:ext cx="2751788" cy="778470"/>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bg2">
                    <a:lumMod val="25000"/>
                  </a:schemeClr>
                </a:solidFill>
              </a:rPr>
              <a:t>اختبار بعدي</a:t>
            </a:r>
          </a:p>
        </p:txBody>
      </p:sp>
      <p:grpSp>
        <p:nvGrpSpPr>
          <p:cNvPr id="26" name="مجموعة 25">
            <a:extLst>
              <a:ext uri="{FF2B5EF4-FFF2-40B4-BE49-F238E27FC236}">
                <a16:creationId xmlns:a16="http://schemas.microsoft.com/office/drawing/2014/main" id="{A2713806-C532-42AD-4A25-8E87B9985775}"/>
              </a:ext>
            </a:extLst>
          </p:cNvPr>
          <p:cNvGrpSpPr/>
          <p:nvPr/>
        </p:nvGrpSpPr>
        <p:grpSpPr>
          <a:xfrm>
            <a:off x="1386838" y="3072543"/>
            <a:ext cx="2422377" cy="1308247"/>
            <a:chOff x="1386838" y="3072543"/>
            <a:chExt cx="2422377" cy="1308247"/>
          </a:xfrm>
        </p:grpSpPr>
        <p:sp>
          <p:nvSpPr>
            <p:cNvPr id="54" name="مستطيل 53">
              <a:extLst>
                <a:ext uri="{FF2B5EF4-FFF2-40B4-BE49-F238E27FC236}">
                  <a16:creationId xmlns:a16="http://schemas.microsoft.com/office/drawing/2014/main" id="{9C3E1A5D-5753-BE55-BFD3-063BA451F304}"/>
                </a:ext>
              </a:extLst>
            </p:cNvPr>
            <p:cNvSpPr/>
            <p:nvPr/>
          </p:nvSpPr>
          <p:spPr>
            <a:xfrm>
              <a:off x="1386838" y="3072543"/>
              <a:ext cx="2422377" cy="1308247"/>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5" name="سهم: خماسي 54">
              <a:hlinkClick r:id="rId4" action="ppaction://hlinksldjump"/>
              <a:extLst>
                <a:ext uri="{FF2B5EF4-FFF2-40B4-BE49-F238E27FC236}">
                  <a16:creationId xmlns:a16="http://schemas.microsoft.com/office/drawing/2014/main" id="{E5217C4E-F204-DE8C-0DDA-9B414B96BB17}"/>
                </a:ext>
              </a:extLst>
            </p:cNvPr>
            <p:cNvSpPr/>
            <p:nvPr/>
          </p:nvSpPr>
          <p:spPr>
            <a:xfrm flipH="1">
              <a:off x="1556591" y="3224396"/>
              <a:ext cx="1997039" cy="433273"/>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صفحة 130</a:t>
              </a:r>
            </a:p>
          </p:txBody>
        </p:sp>
        <p:sp>
          <p:nvSpPr>
            <p:cNvPr id="56" name="سهم: خماسي 55">
              <a:hlinkClick r:id="rId5" action="ppaction://hlinksldjump"/>
              <a:extLst>
                <a:ext uri="{FF2B5EF4-FFF2-40B4-BE49-F238E27FC236}">
                  <a16:creationId xmlns:a16="http://schemas.microsoft.com/office/drawing/2014/main" id="{7D2C3FF6-8E13-0D4B-18D2-76206F5E0746}"/>
                </a:ext>
              </a:extLst>
            </p:cNvPr>
            <p:cNvSpPr/>
            <p:nvPr/>
          </p:nvSpPr>
          <p:spPr>
            <a:xfrm flipH="1">
              <a:off x="1556591" y="3779237"/>
              <a:ext cx="1997039" cy="433273"/>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صفحة 131</a:t>
              </a:r>
            </a:p>
          </p:txBody>
        </p:sp>
      </p:grpSp>
      <p:grpSp>
        <p:nvGrpSpPr>
          <p:cNvPr id="23" name="مجموعة 22">
            <a:extLst>
              <a:ext uri="{FF2B5EF4-FFF2-40B4-BE49-F238E27FC236}">
                <a16:creationId xmlns:a16="http://schemas.microsoft.com/office/drawing/2014/main" id="{93ACC513-9A59-1040-0882-0F8AB2834472}"/>
              </a:ext>
            </a:extLst>
          </p:cNvPr>
          <p:cNvGrpSpPr/>
          <p:nvPr/>
        </p:nvGrpSpPr>
        <p:grpSpPr>
          <a:xfrm>
            <a:off x="3902573" y="2617175"/>
            <a:ext cx="2139885" cy="1362200"/>
            <a:chOff x="3902573" y="2617175"/>
            <a:chExt cx="2139885" cy="1362200"/>
          </a:xfrm>
        </p:grpSpPr>
        <p:sp>
          <p:nvSpPr>
            <p:cNvPr id="24" name="مستطيل 23">
              <a:extLst>
                <a:ext uri="{FF2B5EF4-FFF2-40B4-BE49-F238E27FC236}">
                  <a16:creationId xmlns:a16="http://schemas.microsoft.com/office/drawing/2014/main" id="{65B33069-9DF8-0ABB-E654-77D8AC4CFC64}"/>
                </a:ext>
              </a:extLst>
            </p:cNvPr>
            <p:cNvSpPr/>
            <p:nvPr/>
          </p:nvSpPr>
          <p:spPr>
            <a:xfrm>
              <a:off x="3902573" y="2617175"/>
              <a:ext cx="2139885" cy="1362200"/>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5" name="سهم: خماسي 24">
              <a:hlinkClick r:id="rId6" action="ppaction://hlinksldjump"/>
              <a:extLst>
                <a:ext uri="{FF2B5EF4-FFF2-40B4-BE49-F238E27FC236}">
                  <a16:creationId xmlns:a16="http://schemas.microsoft.com/office/drawing/2014/main" id="{F0A40DC3-F41F-29A9-8B8F-3B263BD50B0C}"/>
                </a:ext>
              </a:extLst>
            </p:cNvPr>
            <p:cNvSpPr/>
            <p:nvPr/>
          </p:nvSpPr>
          <p:spPr>
            <a:xfrm flipH="1">
              <a:off x="4052530" y="2769028"/>
              <a:ext cx="1764149" cy="433273"/>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صفحة 128</a:t>
              </a:r>
            </a:p>
          </p:txBody>
        </p:sp>
        <p:sp>
          <p:nvSpPr>
            <p:cNvPr id="5" name="سهم: خماسي 4">
              <a:hlinkClick r:id="rId7" action="ppaction://hlinksldjump"/>
              <a:extLst>
                <a:ext uri="{FF2B5EF4-FFF2-40B4-BE49-F238E27FC236}">
                  <a16:creationId xmlns:a16="http://schemas.microsoft.com/office/drawing/2014/main" id="{A79128ED-FA15-316F-1D02-69BF43A75A3B}"/>
                </a:ext>
              </a:extLst>
            </p:cNvPr>
            <p:cNvSpPr/>
            <p:nvPr/>
          </p:nvSpPr>
          <p:spPr>
            <a:xfrm flipH="1">
              <a:off x="4052529" y="3330550"/>
              <a:ext cx="1764149" cy="433273"/>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صفحة 129</a:t>
              </a:r>
            </a:p>
          </p:txBody>
        </p:sp>
      </p:grpSp>
      <p:grpSp>
        <p:nvGrpSpPr>
          <p:cNvPr id="22" name="مجموعة 21">
            <a:extLst>
              <a:ext uri="{FF2B5EF4-FFF2-40B4-BE49-F238E27FC236}">
                <a16:creationId xmlns:a16="http://schemas.microsoft.com/office/drawing/2014/main" id="{5B6E3FB1-2A68-6FC8-217D-F605903BC48A}"/>
              </a:ext>
            </a:extLst>
          </p:cNvPr>
          <p:cNvGrpSpPr/>
          <p:nvPr/>
        </p:nvGrpSpPr>
        <p:grpSpPr>
          <a:xfrm>
            <a:off x="6453606" y="3103295"/>
            <a:ext cx="2139885" cy="2530772"/>
            <a:chOff x="6453606" y="3103295"/>
            <a:chExt cx="2139885" cy="2530772"/>
          </a:xfrm>
        </p:grpSpPr>
        <p:sp>
          <p:nvSpPr>
            <p:cNvPr id="33" name="مستطيل 32">
              <a:extLst>
                <a:ext uri="{FF2B5EF4-FFF2-40B4-BE49-F238E27FC236}">
                  <a16:creationId xmlns:a16="http://schemas.microsoft.com/office/drawing/2014/main" id="{10E55C1C-2F2A-0604-01F4-BB56514464CA}"/>
                </a:ext>
              </a:extLst>
            </p:cNvPr>
            <p:cNvSpPr/>
            <p:nvPr/>
          </p:nvSpPr>
          <p:spPr>
            <a:xfrm>
              <a:off x="6453606" y="3103295"/>
              <a:ext cx="2139885" cy="2530772"/>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4" name="سهم: خماسي 33">
              <a:hlinkClick r:id="rId8" action="ppaction://hlinksldjump"/>
              <a:extLst>
                <a:ext uri="{FF2B5EF4-FFF2-40B4-BE49-F238E27FC236}">
                  <a16:creationId xmlns:a16="http://schemas.microsoft.com/office/drawing/2014/main" id="{17511BB5-7A3C-FEAC-6422-57B409470159}"/>
                </a:ext>
              </a:extLst>
            </p:cNvPr>
            <p:cNvSpPr/>
            <p:nvPr/>
          </p:nvSpPr>
          <p:spPr>
            <a:xfrm flipH="1">
              <a:off x="7496694" y="3187712"/>
              <a:ext cx="1007874" cy="319364"/>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t>صفحة 117</a:t>
              </a:r>
            </a:p>
          </p:txBody>
        </p:sp>
        <p:sp>
          <p:nvSpPr>
            <p:cNvPr id="36" name="سهم: خماسي 35">
              <a:hlinkClick r:id="rId9" action="ppaction://hlinksldjump"/>
              <a:extLst>
                <a:ext uri="{FF2B5EF4-FFF2-40B4-BE49-F238E27FC236}">
                  <a16:creationId xmlns:a16="http://schemas.microsoft.com/office/drawing/2014/main" id="{E604DC62-C3D4-E576-957D-15B2D5E48D3F}"/>
                </a:ext>
              </a:extLst>
            </p:cNvPr>
            <p:cNvSpPr/>
            <p:nvPr/>
          </p:nvSpPr>
          <p:spPr>
            <a:xfrm>
              <a:off x="6581110" y="3387125"/>
              <a:ext cx="1007874" cy="319364"/>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t>صفحة 118</a:t>
              </a:r>
            </a:p>
          </p:txBody>
        </p:sp>
        <p:sp>
          <p:nvSpPr>
            <p:cNvPr id="37" name="سهم: خماسي 36">
              <a:hlinkClick r:id="rId10" action="ppaction://hlinksldjump"/>
              <a:extLst>
                <a:ext uri="{FF2B5EF4-FFF2-40B4-BE49-F238E27FC236}">
                  <a16:creationId xmlns:a16="http://schemas.microsoft.com/office/drawing/2014/main" id="{8D6E8622-F162-6A55-B99A-07C0C77731CF}"/>
                </a:ext>
              </a:extLst>
            </p:cNvPr>
            <p:cNvSpPr/>
            <p:nvPr/>
          </p:nvSpPr>
          <p:spPr>
            <a:xfrm flipH="1">
              <a:off x="7508407" y="3582195"/>
              <a:ext cx="1007874" cy="319364"/>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t>صفحة 119</a:t>
              </a:r>
            </a:p>
          </p:txBody>
        </p:sp>
        <p:sp>
          <p:nvSpPr>
            <p:cNvPr id="63" name="سهم: خماسي 62">
              <a:hlinkClick r:id="rId11" action="ppaction://hlinksldjump"/>
              <a:extLst>
                <a:ext uri="{FF2B5EF4-FFF2-40B4-BE49-F238E27FC236}">
                  <a16:creationId xmlns:a16="http://schemas.microsoft.com/office/drawing/2014/main" id="{478814CB-225A-E9C9-D643-04B10BF283D6}"/>
                </a:ext>
              </a:extLst>
            </p:cNvPr>
            <p:cNvSpPr/>
            <p:nvPr/>
          </p:nvSpPr>
          <p:spPr>
            <a:xfrm>
              <a:off x="6587936" y="3791356"/>
              <a:ext cx="1007874" cy="319364"/>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t>صفحة 120</a:t>
              </a:r>
            </a:p>
          </p:txBody>
        </p:sp>
        <p:sp>
          <p:nvSpPr>
            <p:cNvPr id="64" name="سهم: خماسي 63">
              <a:hlinkClick r:id="rId12" action="ppaction://hlinksldjump"/>
              <a:extLst>
                <a:ext uri="{FF2B5EF4-FFF2-40B4-BE49-F238E27FC236}">
                  <a16:creationId xmlns:a16="http://schemas.microsoft.com/office/drawing/2014/main" id="{67950B56-7CD5-78DB-6762-A18969A32028}"/>
                </a:ext>
              </a:extLst>
            </p:cNvPr>
            <p:cNvSpPr/>
            <p:nvPr/>
          </p:nvSpPr>
          <p:spPr>
            <a:xfrm flipH="1">
              <a:off x="7515233" y="3986426"/>
              <a:ext cx="1007874" cy="319364"/>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t>صفحة 121</a:t>
              </a:r>
            </a:p>
          </p:txBody>
        </p:sp>
        <p:sp>
          <p:nvSpPr>
            <p:cNvPr id="65" name="سهم: خماسي 64">
              <a:hlinkClick r:id="rId13" action="ppaction://hlinksldjump"/>
              <a:extLst>
                <a:ext uri="{FF2B5EF4-FFF2-40B4-BE49-F238E27FC236}">
                  <a16:creationId xmlns:a16="http://schemas.microsoft.com/office/drawing/2014/main" id="{BDE48E84-B6A7-5B7D-4DF9-C1BB0BC0BCD3}"/>
                </a:ext>
              </a:extLst>
            </p:cNvPr>
            <p:cNvSpPr/>
            <p:nvPr/>
          </p:nvSpPr>
          <p:spPr>
            <a:xfrm>
              <a:off x="6581630" y="4191799"/>
              <a:ext cx="1007874" cy="319364"/>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t>صفحة 122</a:t>
              </a:r>
            </a:p>
          </p:txBody>
        </p:sp>
        <p:sp>
          <p:nvSpPr>
            <p:cNvPr id="66" name="سهم: خماسي 65">
              <a:hlinkClick r:id="rId14" action="ppaction://hlinksldjump"/>
              <a:extLst>
                <a:ext uri="{FF2B5EF4-FFF2-40B4-BE49-F238E27FC236}">
                  <a16:creationId xmlns:a16="http://schemas.microsoft.com/office/drawing/2014/main" id="{C44302B2-ADA6-8DA1-5A00-2839874A5BCF}"/>
                </a:ext>
              </a:extLst>
            </p:cNvPr>
            <p:cNvSpPr/>
            <p:nvPr/>
          </p:nvSpPr>
          <p:spPr>
            <a:xfrm flipH="1">
              <a:off x="7508927" y="4386869"/>
              <a:ext cx="1007874" cy="319364"/>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t>صفحة 123</a:t>
              </a:r>
            </a:p>
          </p:txBody>
        </p:sp>
        <p:sp>
          <p:nvSpPr>
            <p:cNvPr id="67" name="سهم: خماسي 66">
              <a:hlinkClick r:id="rId15" action="ppaction://hlinksldjump"/>
              <a:extLst>
                <a:ext uri="{FF2B5EF4-FFF2-40B4-BE49-F238E27FC236}">
                  <a16:creationId xmlns:a16="http://schemas.microsoft.com/office/drawing/2014/main" id="{DD4394E2-3E98-49DD-3C74-3795271C5F95}"/>
                </a:ext>
              </a:extLst>
            </p:cNvPr>
            <p:cNvSpPr/>
            <p:nvPr/>
          </p:nvSpPr>
          <p:spPr>
            <a:xfrm>
              <a:off x="6588456" y="4596030"/>
              <a:ext cx="1007874" cy="319364"/>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t>صفحة 124</a:t>
              </a:r>
            </a:p>
          </p:txBody>
        </p:sp>
        <p:sp>
          <p:nvSpPr>
            <p:cNvPr id="68" name="سهم: خماسي 67">
              <a:hlinkClick r:id="rId16" action="ppaction://hlinksldjump"/>
              <a:extLst>
                <a:ext uri="{FF2B5EF4-FFF2-40B4-BE49-F238E27FC236}">
                  <a16:creationId xmlns:a16="http://schemas.microsoft.com/office/drawing/2014/main" id="{59C63791-4292-B66C-D3E8-D47A11295D8E}"/>
                </a:ext>
              </a:extLst>
            </p:cNvPr>
            <p:cNvSpPr/>
            <p:nvPr/>
          </p:nvSpPr>
          <p:spPr>
            <a:xfrm flipH="1">
              <a:off x="7515753" y="4791100"/>
              <a:ext cx="1007874" cy="319364"/>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t>صفحة 125</a:t>
              </a:r>
            </a:p>
          </p:txBody>
        </p:sp>
        <p:sp>
          <p:nvSpPr>
            <p:cNvPr id="69" name="سهم: خماسي 68">
              <a:hlinkClick r:id="rId17" action="ppaction://hlinksldjump"/>
              <a:extLst>
                <a:ext uri="{FF2B5EF4-FFF2-40B4-BE49-F238E27FC236}">
                  <a16:creationId xmlns:a16="http://schemas.microsoft.com/office/drawing/2014/main" id="{4D06CB22-3E16-18D2-940E-5A9BA4AEADB6}"/>
                </a:ext>
              </a:extLst>
            </p:cNvPr>
            <p:cNvSpPr/>
            <p:nvPr/>
          </p:nvSpPr>
          <p:spPr>
            <a:xfrm>
              <a:off x="6597538" y="5025223"/>
              <a:ext cx="1007874" cy="294401"/>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t>صفحة 126</a:t>
              </a:r>
            </a:p>
          </p:txBody>
        </p:sp>
        <p:sp>
          <p:nvSpPr>
            <p:cNvPr id="70" name="سهم: خماسي 69">
              <a:hlinkClick r:id="rId18" action="ppaction://hlinksldjump"/>
              <a:extLst>
                <a:ext uri="{FF2B5EF4-FFF2-40B4-BE49-F238E27FC236}">
                  <a16:creationId xmlns:a16="http://schemas.microsoft.com/office/drawing/2014/main" id="{27CC9FC4-AF45-AC22-8A0D-7F85E42B5D79}"/>
                </a:ext>
              </a:extLst>
            </p:cNvPr>
            <p:cNvSpPr/>
            <p:nvPr/>
          </p:nvSpPr>
          <p:spPr>
            <a:xfrm flipH="1">
              <a:off x="7524835" y="5195331"/>
              <a:ext cx="1007874" cy="319364"/>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200" dirty="0"/>
                <a:t>صفحة 127</a:t>
              </a:r>
            </a:p>
          </p:txBody>
        </p:sp>
      </p:grpSp>
      <p:grpSp>
        <p:nvGrpSpPr>
          <p:cNvPr id="19" name="مجموعة 18">
            <a:extLst>
              <a:ext uri="{FF2B5EF4-FFF2-40B4-BE49-F238E27FC236}">
                <a16:creationId xmlns:a16="http://schemas.microsoft.com/office/drawing/2014/main" id="{67886335-7AE8-19FB-E2C2-0E1476C2D89A}"/>
              </a:ext>
            </a:extLst>
          </p:cNvPr>
          <p:cNvGrpSpPr/>
          <p:nvPr/>
        </p:nvGrpSpPr>
        <p:grpSpPr>
          <a:xfrm>
            <a:off x="8945217" y="2612435"/>
            <a:ext cx="2422377" cy="2345772"/>
            <a:chOff x="8945217" y="2612435"/>
            <a:chExt cx="2422377" cy="2345772"/>
          </a:xfrm>
        </p:grpSpPr>
        <p:sp>
          <p:nvSpPr>
            <p:cNvPr id="10" name="مستطيل 9">
              <a:extLst>
                <a:ext uri="{FF2B5EF4-FFF2-40B4-BE49-F238E27FC236}">
                  <a16:creationId xmlns:a16="http://schemas.microsoft.com/office/drawing/2014/main" id="{75BA2171-AF69-C9F9-F100-539030C5BA24}"/>
                </a:ext>
              </a:extLst>
            </p:cNvPr>
            <p:cNvSpPr/>
            <p:nvPr/>
          </p:nvSpPr>
          <p:spPr>
            <a:xfrm>
              <a:off x="8945217" y="2612435"/>
              <a:ext cx="2422377" cy="2345772"/>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سهم: خماسي 12">
              <a:hlinkClick r:id="rId19" action="ppaction://hlinksldjump"/>
              <a:extLst>
                <a:ext uri="{FF2B5EF4-FFF2-40B4-BE49-F238E27FC236}">
                  <a16:creationId xmlns:a16="http://schemas.microsoft.com/office/drawing/2014/main" id="{1A9141A6-FCBC-238E-F354-FED533C5D5FD}"/>
                </a:ext>
              </a:extLst>
            </p:cNvPr>
            <p:cNvSpPr/>
            <p:nvPr/>
          </p:nvSpPr>
          <p:spPr>
            <a:xfrm flipH="1">
              <a:off x="10101132" y="2738649"/>
              <a:ext cx="1164704" cy="433273"/>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a:t>صفحة 110</a:t>
              </a:r>
            </a:p>
          </p:txBody>
        </p:sp>
        <p:sp>
          <p:nvSpPr>
            <p:cNvPr id="14" name="سهم: خماسي 13">
              <a:hlinkClick r:id="rId20" action="ppaction://hlinksldjump"/>
              <a:extLst>
                <a:ext uri="{FF2B5EF4-FFF2-40B4-BE49-F238E27FC236}">
                  <a16:creationId xmlns:a16="http://schemas.microsoft.com/office/drawing/2014/main" id="{36E7143C-97EA-8820-8F37-4428E808DD70}"/>
                </a:ext>
              </a:extLst>
            </p:cNvPr>
            <p:cNvSpPr/>
            <p:nvPr/>
          </p:nvSpPr>
          <p:spPr>
            <a:xfrm>
              <a:off x="9058543" y="3000467"/>
              <a:ext cx="1164704" cy="433273"/>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a:t>صفحة 111</a:t>
              </a:r>
            </a:p>
          </p:txBody>
        </p:sp>
        <p:sp>
          <p:nvSpPr>
            <p:cNvPr id="27" name="سهم: خماسي 26">
              <a:hlinkClick r:id="rId21" action="ppaction://hlinksldjump"/>
              <a:extLst>
                <a:ext uri="{FF2B5EF4-FFF2-40B4-BE49-F238E27FC236}">
                  <a16:creationId xmlns:a16="http://schemas.microsoft.com/office/drawing/2014/main" id="{6A200A10-34E2-1B93-770D-BA0ADA9D7CAE}"/>
                </a:ext>
              </a:extLst>
            </p:cNvPr>
            <p:cNvSpPr/>
            <p:nvPr/>
          </p:nvSpPr>
          <p:spPr>
            <a:xfrm flipH="1">
              <a:off x="10103365" y="3284989"/>
              <a:ext cx="1164704" cy="433273"/>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a:t>صفحة 112</a:t>
              </a:r>
            </a:p>
          </p:txBody>
        </p:sp>
        <p:sp>
          <p:nvSpPr>
            <p:cNvPr id="28" name="سهم: خماسي 27">
              <a:hlinkClick r:id="rId22" action="ppaction://hlinksldjump"/>
              <a:extLst>
                <a:ext uri="{FF2B5EF4-FFF2-40B4-BE49-F238E27FC236}">
                  <a16:creationId xmlns:a16="http://schemas.microsoft.com/office/drawing/2014/main" id="{DAD37DDC-300E-6279-93F9-26C29B60B87E}"/>
                </a:ext>
              </a:extLst>
            </p:cNvPr>
            <p:cNvSpPr/>
            <p:nvPr/>
          </p:nvSpPr>
          <p:spPr>
            <a:xfrm>
              <a:off x="9060776" y="3546807"/>
              <a:ext cx="1164704" cy="433273"/>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a:t>صفحة 113</a:t>
              </a:r>
            </a:p>
          </p:txBody>
        </p:sp>
        <p:sp>
          <p:nvSpPr>
            <p:cNvPr id="44" name="سهم: خماسي 43">
              <a:hlinkClick r:id="rId23" action="ppaction://hlinksldjump"/>
              <a:extLst>
                <a:ext uri="{FF2B5EF4-FFF2-40B4-BE49-F238E27FC236}">
                  <a16:creationId xmlns:a16="http://schemas.microsoft.com/office/drawing/2014/main" id="{2B82813A-3F24-A68B-15C4-357F80DDFCA4}"/>
                </a:ext>
              </a:extLst>
            </p:cNvPr>
            <p:cNvSpPr/>
            <p:nvPr/>
          </p:nvSpPr>
          <p:spPr>
            <a:xfrm flipH="1">
              <a:off x="10101132" y="3821081"/>
              <a:ext cx="1164704" cy="433273"/>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a:t>صفحة 114</a:t>
              </a:r>
            </a:p>
          </p:txBody>
        </p:sp>
        <p:sp>
          <p:nvSpPr>
            <p:cNvPr id="47" name="سهم: خماسي 46">
              <a:hlinkClick r:id="rId24" action="ppaction://hlinksldjump"/>
              <a:extLst>
                <a:ext uri="{FF2B5EF4-FFF2-40B4-BE49-F238E27FC236}">
                  <a16:creationId xmlns:a16="http://schemas.microsoft.com/office/drawing/2014/main" id="{E65B5FB5-931E-5EE2-3EA5-FDD6D17ACECB}"/>
                </a:ext>
              </a:extLst>
            </p:cNvPr>
            <p:cNvSpPr/>
            <p:nvPr/>
          </p:nvSpPr>
          <p:spPr>
            <a:xfrm>
              <a:off x="9078131" y="4095355"/>
              <a:ext cx="1164704" cy="433273"/>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a:t>صفحة 115</a:t>
              </a:r>
            </a:p>
          </p:txBody>
        </p:sp>
        <p:sp>
          <p:nvSpPr>
            <p:cNvPr id="2" name="سهم: خماسي 1">
              <a:hlinkClick r:id="rId25" action="ppaction://hlinksldjump"/>
              <a:extLst>
                <a:ext uri="{FF2B5EF4-FFF2-40B4-BE49-F238E27FC236}">
                  <a16:creationId xmlns:a16="http://schemas.microsoft.com/office/drawing/2014/main" id="{563E7D3F-2E41-DF5E-8C9E-D2E404B5B87F}"/>
                </a:ext>
              </a:extLst>
            </p:cNvPr>
            <p:cNvSpPr/>
            <p:nvPr/>
          </p:nvSpPr>
          <p:spPr>
            <a:xfrm flipH="1">
              <a:off x="10101132" y="4379393"/>
              <a:ext cx="1164704" cy="433273"/>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600" dirty="0"/>
                <a:t>صفحة 116</a:t>
              </a:r>
            </a:p>
          </p:txBody>
        </p:sp>
      </p:grpSp>
    </p:spTree>
    <p:extLst>
      <p:ext uri="{BB962C8B-B14F-4D97-AF65-F5344CB8AC3E}">
        <p14:creationId xmlns:p14="http://schemas.microsoft.com/office/powerpoint/2010/main" val="692570415"/>
      </p:ext>
    </p:extLst>
  </p:cSld>
  <p:clrMapOvr>
    <a:masterClrMapping/>
  </p:clrMapOvr>
  <mc:AlternateContent xmlns:mc="http://schemas.openxmlformats.org/markup-compatibility/2006" xmlns:p159="http://schemas.microsoft.com/office/powerpoint/2015/09/main">
    <mc:Choice Requires="p159">
      <p:transition spd="med" advClick="0">
        <p159:morph option="byObject"/>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4" name="عنصر نائب للتاريخ 3">
            <a:extLst>
              <a:ext uri="{FF2B5EF4-FFF2-40B4-BE49-F238E27FC236}">
                <a16:creationId xmlns:a16="http://schemas.microsoft.com/office/drawing/2014/main" id="{502C2D8C-F2E1-2412-5079-27928175D1C7}"/>
              </a:ext>
            </a:extLst>
          </p:cNvPr>
          <p:cNvSpPr>
            <a:spLocks noGrp="1"/>
          </p:cNvSpPr>
          <p:nvPr>
            <p:ph type="dt" sz="half" idx="10"/>
          </p:nvPr>
        </p:nvSpPr>
        <p:spPr/>
        <p:txBody>
          <a:bodyPr/>
          <a:lstStyle/>
          <a:p>
            <a:fld id="{D47B155E-180E-4DEF-BFCF-7021B1A11CF3}" type="uaqdatetime2">
              <a:rPr lang="ar-SA" smtClean="0"/>
              <a:t>السبت، 23/شوال/1444</a:t>
            </a:fld>
            <a:endParaRPr lang="ar-SA" dirty="0"/>
          </a:p>
        </p:txBody>
      </p:sp>
      <p:sp>
        <p:nvSpPr>
          <p:cNvPr id="3" name="مستطيل: زوايا قطرية مستديرة 2">
            <a:extLst>
              <a:ext uri="{FF2B5EF4-FFF2-40B4-BE49-F238E27FC236}">
                <a16:creationId xmlns:a16="http://schemas.microsoft.com/office/drawing/2014/main" id="{780F81DC-03C8-5D3B-B6E3-8789C36CF1C5}"/>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6" name="مجموعة 5">
            <a:extLst>
              <a:ext uri="{FF2B5EF4-FFF2-40B4-BE49-F238E27FC236}">
                <a16:creationId xmlns:a16="http://schemas.microsoft.com/office/drawing/2014/main" id="{F51CE069-B128-287F-A2E4-D5714F40A380}"/>
              </a:ext>
            </a:extLst>
          </p:cNvPr>
          <p:cNvGrpSpPr/>
          <p:nvPr/>
        </p:nvGrpSpPr>
        <p:grpSpPr>
          <a:xfrm>
            <a:off x="106515" y="2145218"/>
            <a:ext cx="1493988" cy="1512000"/>
            <a:chOff x="6857532" y="2602954"/>
            <a:chExt cx="1493988" cy="1493988"/>
          </a:xfrm>
        </p:grpSpPr>
        <p:pic>
          <p:nvPicPr>
            <p:cNvPr id="7" name="صورة 6">
              <a:extLst>
                <a:ext uri="{FF2B5EF4-FFF2-40B4-BE49-F238E27FC236}">
                  <a16:creationId xmlns:a16="http://schemas.microsoft.com/office/drawing/2014/main" id="{46C6A9E1-DBD5-AD7F-F61B-F5C008064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مستطيل 7">
              <a:extLst>
                <a:ext uri="{FF2B5EF4-FFF2-40B4-BE49-F238E27FC236}">
                  <a16:creationId xmlns:a16="http://schemas.microsoft.com/office/drawing/2014/main" id="{DE920F65-6825-345A-DDAE-08FA0C660815}"/>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0" name="دائرة: مجوفة 9">
            <a:extLst>
              <a:ext uri="{FF2B5EF4-FFF2-40B4-BE49-F238E27FC236}">
                <a16:creationId xmlns:a16="http://schemas.microsoft.com/office/drawing/2014/main" id="{B18FCB3E-5652-5374-D98D-6D08B5BBAA0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دائرة: مجوفة 10">
            <a:extLst>
              <a:ext uri="{FF2B5EF4-FFF2-40B4-BE49-F238E27FC236}">
                <a16:creationId xmlns:a16="http://schemas.microsoft.com/office/drawing/2014/main" id="{1EA39C42-781A-8A3C-017B-DBA6110B2914}"/>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5" name="مستطيل: زوايا قطرية مقصوصة 4">
            <a:extLst>
              <a:ext uri="{FF2B5EF4-FFF2-40B4-BE49-F238E27FC236}">
                <a16:creationId xmlns:a16="http://schemas.microsoft.com/office/drawing/2014/main" id="{66255BF1-DA5E-B917-F03B-EEBF4A6620AA}"/>
              </a:ext>
            </a:extLst>
          </p:cNvPr>
          <p:cNvSpPr/>
          <p:nvPr/>
        </p:nvSpPr>
        <p:spPr>
          <a:xfrm>
            <a:off x="9731828" y="811673"/>
            <a:ext cx="2346965" cy="663947"/>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نشاطات التعلم</a:t>
            </a:r>
          </a:p>
        </p:txBody>
      </p:sp>
      <p:sp>
        <p:nvSpPr>
          <p:cNvPr id="72" name="مربع نص 71">
            <a:extLst>
              <a:ext uri="{FF2B5EF4-FFF2-40B4-BE49-F238E27FC236}">
                <a16:creationId xmlns:a16="http://schemas.microsoft.com/office/drawing/2014/main" id="{709A5F27-C83D-FC0A-D388-372E61C862B9}"/>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3" name="مربع نص 72">
            <a:extLst>
              <a:ext uri="{FF2B5EF4-FFF2-40B4-BE49-F238E27FC236}">
                <a16:creationId xmlns:a16="http://schemas.microsoft.com/office/drawing/2014/main" id="{37C8FAE7-E8F5-E7E3-3A18-D48ACBEE6404}"/>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115</a:t>
            </a:r>
          </a:p>
        </p:txBody>
      </p:sp>
      <p:grpSp>
        <p:nvGrpSpPr>
          <p:cNvPr id="2" name="مجموعة 1">
            <a:extLst>
              <a:ext uri="{FF2B5EF4-FFF2-40B4-BE49-F238E27FC236}">
                <a16:creationId xmlns:a16="http://schemas.microsoft.com/office/drawing/2014/main" id="{35DB7205-359A-02BC-179E-D97F295D8D16}"/>
              </a:ext>
            </a:extLst>
          </p:cNvPr>
          <p:cNvGrpSpPr/>
          <p:nvPr/>
        </p:nvGrpSpPr>
        <p:grpSpPr>
          <a:xfrm>
            <a:off x="242403" y="-34991"/>
            <a:ext cx="1624412" cy="619972"/>
            <a:chOff x="242403" y="61568"/>
            <a:chExt cx="1965536" cy="750165"/>
          </a:xfrm>
        </p:grpSpPr>
        <p:sp>
          <p:nvSpPr>
            <p:cNvPr id="13" name="علامة الضرب 12">
              <a:hlinkClick r:id="" action="ppaction://hlinkshowjump?jump=endshow"/>
              <a:extLst>
                <a:ext uri="{FF2B5EF4-FFF2-40B4-BE49-F238E27FC236}">
                  <a16:creationId xmlns:a16="http://schemas.microsoft.com/office/drawing/2014/main" id="{8F637B4A-81E3-FC95-F00C-9D28FAF7E84E}"/>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34B2673E-4792-D782-2E7E-E27D86CAA4A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F77838F1-260A-1DDB-0243-0F112D710D8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pic>
        <p:nvPicPr>
          <p:cNvPr id="15" name="صورة 14">
            <a:extLst>
              <a:ext uri="{FF2B5EF4-FFF2-40B4-BE49-F238E27FC236}">
                <a16:creationId xmlns:a16="http://schemas.microsoft.com/office/drawing/2014/main" id="{64EA248C-36FD-00CA-0931-D66CA32D7421}"/>
              </a:ext>
            </a:extLst>
          </p:cNvPr>
          <p:cNvPicPr>
            <a:picLocks noChangeAspect="1"/>
          </p:cNvPicPr>
          <p:nvPr/>
        </p:nvPicPr>
        <p:blipFill rotWithShape="1">
          <a:blip r:embed="rId5">
            <a:extLst>
              <a:ext uri="{28A0092B-C50C-407E-A947-70E740481C1C}">
                <a14:useLocalDpi xmlns:a14="http://schemas.microsoft.com/office/drawing/2010/main" val="0"/>
              </a:ext>
            </a:extLst>
          </a:blip>
          <a:srcRect b="33309"/>
          <a:stretch/>
        </p:blipFill>
        <p:spPr>
          <a:xfrm>
            <a:off x="2083243" y="708175"/>
            <a:ext cx="7517764" cy="5891408"/>
          </a:xfrm>
          <a:prstGeom prst="rect">
            <a:avLst/>
          </a:prstGeom>
        </p:spPr>
      </p:pic>
    </p:spTree>
    <p:extLst>
      <p:ext uri="{BB962C8B-B14F-4D97-AF65-F5344CB8AC3E}">
        <p14:creationId xmlns:p14="http://schemas.microsoft.com/office/powerpoint/2010/main" val="1645276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10"/>
                                        </p:tgtEl>
                                      </p:cBhvr>
                                    </p:animEffect>
                                    <p:set>
                                      <p:cBhvr>
                                        <p:cTn id="7" dur="1" fill="hold">
                                          <p:stCondLst>
                                            <p:cond delay="589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ticking-3.wav"/>
                                        </p:tgtEl>
                                      </p:cMediaNode>
                                    </p:audio>
                                  </p:sub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11"/>
                                        </p:tgtEl>
                                      </p:cBhvr>
                                    </p:animEffect>
                                    <p:set>
                                      <p:cBhvr>
                                        <p:cTn id="11"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animBg="1" autoUpdateAnimBg="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4" name="عنصر نائب للتاريخ 3">
            <a:extLst>
              <a:ext uri="{FF2B5EF4-FFF2-40B4-BE49-F238E27FC236}">
                <a16:creationId xmlns:a16="http://schemas.microsoft.com/office/drawing/2014/main" id="{502C2D8C-F2E1-2412-5079-27928175D1C7}"/>
              </a:ext>
            </a:extLst>
          </p:cNvPr>
          <p:cNvSpPr>
            <a:spLocks noGrp="1"/>
          </p:cNvSpPr>
          <p:nvPr>
            <p:ph type="dt" sz="half" idx="10"/>
          </p:nvPr>
        </p:nvSpPr>
        <p:spPr/>
        <p:txBody>
          <a:bodyPr/>
          <a:lstStyle/>
          <a:p>
            <a:fld id="{D47B155E-180E-4DEF-BFCF-7021B1A11CF3}" type="uaqdatetime2">
              <a:rPr lang="ar-SA" smtClean="0"/>
              <a:t>السبت، 23/شوال/1444</a:t>
            </a:fld>
            <a:endParaRPr lang="ar-SA" dirty="0"/>
          </a:p>
        </p:txBody>
      </p:sp>
      <p:sp>
        <p:nvSpPr>
          <p:cNvPr id="3" name="مستطيل: زوايا قطرية مستديرة 2">
            <a:extLst>
              <a:ext uri="{FF2B5EF4-FFF2-40B4-BE49-F238E27FC236}">
                <a16:creationId xmlns:a16="http://schemas.microsoft.com/office/drawing/2014/main" id="{780F81DC-03C8-5D3B-B6E3-8789C36CF1C5}"/>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6" name="مجموعة 5">
            <a:extLst>
              <a:ext uri="{FF2B5EF4-FFF2-40B4-BE49-F238E27FC236}">
                <a16:creationId xmlns:a16="http://schemas.microsoft.com/office/drawing/2014/main" id="{F51CE069-B128-287F-A2E4-D5714F40A380}"/>
              </a:ext>
            </a:extLst>
          </p:cNvPr>
          <p:cNvGrpSpPr/>
          <p:nvPr/>
        </p:nvGrpSpPr>
        <p:grpSpPr>
          <a:xfrm>
            <a:off x="106515" y="2145218"/>
            <a:ext cx="1493988" cy="1512000"/>
            <a:chOff x="6857532" y="2602954"/>
            <a:chExt cx="1493988" cy="1493988"/>
          </a:xfrm>
        </p:grpSpPr>
        <p:pic>
          <p:nvPicPr>
            <p:cNvPr id="7" name="صورة 6">
              <a:extLst>
                <a:ext uri="{FF2B5EF4-FFF2-40B4-BE49-F238E27FC236}">
                  <a16:creationId xmlns:a16="http://schemas.microsoft.com/office/drawing/2014/main" id="{46C6A9E1-DBD5-AD7F-F61B-F5C008064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مستطيل 7">
              <a:extLst>
                <a:ext uri="{FF2B5EF4-FFF2-40B4-BE49-F238E27FC236}">
                  <a16:creationId xmlns:a16="http://schemas.microsoft.com/office/drawing/2014/main" id="{DE920F65-6825-345A-DDAE-08FA0C660815}"/>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0" name="دائرة: مجوفة 9">
            <a:extLst>
              <a:ext uri="{FF2B5EF4-FFF2-40B4-BE49-F238E27FC236}">
                <a16:creationId xmlns:a16="http://schemas.microsoft.com/office/drawing/2014/main" id="{B18FCB3E-5652-5374-D98D-6D08B5BBAA0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دائرة: مجوفة 10">
            <a:extLst>
              <a:ext uri="{FF2B5EF4-FFF2-40B4-BE49-F238E27FC236}">
                <a16:creationId xmlns:a16="http://schemas.microsoft.com/office/drawing/2014/main" id="{1EA39C42-781A-8A3C-017B-DBA6110B2914}"/>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5" name="مستطيل: زوايا قطرية مقصوصة 4">
            <a:extLst>
              <a:ext uri="{FF2B5EF4-FFF2-40B4-BE49-F238E27FC236}">
                <a16:creationId xmlns:a16="http://schemas.microsoft.com/office/drawing/2014/main" id="{66255BF1-DA5E-B917-F03B-EEBF4A6620AA}"/>
              </a:ext>
            </a:extLst>
          </p:cNvPr>
          <p:cNvSpPr/>
          <p:nvPr/>
        </p:nvSpPr>
        <p:spPr>
          <a:xfrm>
            <a:off x="9731828" y="811673"/>
            <a:ext cx="2346965" cy="663947"/>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نشاطات التعلم</a:t>
            </a:r>
          </a:p>
        </p:txBody>
      </p:sp>
      <p:sp>
        <p:nvSpPr>
          <p:cNvPr id="72" name="مربع نص 71">
            <a:extLst>
              <a:ext uri="{FF2B5EF4-FFF2-40B4-BE49-F238E27FC236}">
                <a16:creationId xmlns:a16="http://schemas.microsoft.com/office/drawing/2014/main" id="{709A5F27-C83D-FC0A-D388-372E61C862B9}"/>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3" name="مربع نص 72">
            <a:extLst>
              <a:ext uri="{FF2B5EF4-FFF2-40B4-BE49-F238E27FC236}">
                <a16:creationId xmlns:a16="http://schemas.microsoft.com/office/drawing/2014/main" id="{37C8FAE7-E8F5-E7E3-3A18-D48ACBEE6404}"/>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115</a:t>
            </a:r>
          </a:p>
        </p:txBody>
      </p:sp>
      <p:grpSp>
        <p:nvGrpSpPr>
          <p:cNvPr id="2" name="مجموعة 1">
            <a:extLst>
              <a:ext uri="{FF2B5EF4-FFF2-40B4-BE49-F238E27FC236}">
                <a16:creationId xmlns:a16="http://schemas.microsoft.com/office/drawing/2014/main" id="{35DB7205-359A-02BC-179E-D97F295D8D16}"/>
              </a:ext>
            </a:extLst>
          </p:cNvPr>
          <p:cNvGrpSpPr/>
          <p:nvPr/>
        </p:nvGrpSpPr>
        <p:grpSpPr>
          <a:xfrm>
            <a:off x="242403" y="-34991"/>
            <a:ext cx="1624412" cy="619972"/>
            <a:chOff x="242403" y="61568"/>
            <a:chExt cx="1965536" cy="750165"/>
          </a:xfrm>
        </p:grpSpPr>
        <p:sp>
          <p:nvSpPr>
            <p:cNvPr id="13" name="علامة الضرب 12">
              <a:hlinkClick r:id="" action="ppaction://hlinkshowjump?jump=endshow"/>
              <a:extLst>
                <a:ext uri="{FF2B5EF4-FFF2-40B4-BE49-F238E27FC236}">
                  <a16:creationId xmlns:a16="http://schemas.microsoft.com/office/drawing/2014/main" id="{8F637B4A-81E3-FC95-F00C-9D28FAF7E84E}"/>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34B2673E-4792-D782-2E7E-E27D86CAA4A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F77838F1-260A-1DDB-0243-0F112D710D8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pic>
        <p:nvPicPr>
          <p:cNvPr id="15" name="صورة 14">
            <a:extLst>
              <a:ext uri="{FF2B5EF4-FFF2-40B4-BE49-F238E27FC236}">
                <a16:creationId xmlns:a16="http://schemas.microsoft.com/office/drawing/2014/main" id="{64EA248C-36FD-00CA-0931-D66CA32D7421}"/>
              </a:ext>
            </a:extLst>
          </p:cNvPr>
          <p:cNvPicPr>
            <a:picLocks noChangeAspect="1"/>
          </p:cNvPicPr>
          <p:nvPr/>
        </p:nvPicPr>
        <p:blipFill rotWithShape="1">
          <a:blip r:embed="rId5">
            <a:extLst>
              <a:ext uri="{28A0092B-C50C-407E-A947-70E740481C1C}">
                <a14:useLocalDpi xmlns:a14="http://schemas.microsoft.com/office/drawing/2010/main" val="0"/>
              </a:ext>
            </a:extLst>
          </a:blip>
          <a:srcRect t="66691"/>
          <a:stretch/>
        </p:blipFill>
        <p:spPr>
          <a:xfrm>
            <a:off x="2083243" y="1932172"/>
            <a:ext cx="7517764" cy="2942464"/>
          </a:xfrm>
          <a:prstGeom prst="rect">
            <a:avLst/>
          </a:prstGeom>
        </p:spPr>
      </p:pic>
      <p:sp>
        <p:nvSpPr>
          <p:cNvPr id="12" name="Rectangle 11">
            <a:extLst>
              <a:ext uri="{FF2B5EF4-FFF2-40B4-BE49-F238E27FC236}">
                <a16:creationId xmlns:a16="http://schemas.microsoft.com/office/drawing/2014/main" id="{4B9E0B92-FCA6-17DA-A199-B1FEED8639F1}"/>
              </a:ext>
            </a:extLst>
          </p:cNvPr>
          <p:cNvSpPr/>
          <p:nvPr/>
        </p:nvSpPr>
        <p:spPr>
          <a:xfrm>
            <a:off x="3585804" y="2863391"/>
            <a:ext cx="368722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ar-EG" sz="1400" b="1" dirty="0">
                <a:solidFill>
                  <a:srgbClr val="FF0000"/>
                </a:solidFill>
                <a:latin typeface="Calibri" panose="020F0502020204030204" pitchFamily="34" charset="0"/>
              </a:rPr>
              <a:t>1- </a:t>
            </a:r>
            <a:r>
              <a:rPr lang="ar-SA" sz="1400" b="1" dirty="0">
                <a:solidFill>
                  <a:srgbClr val="FF0000"/>
                </a:solidFill>
                <a:latin typeface="Calibri" panose="020F0502020204030204" pitchFamily="34" charset="0"/>
              </a:rPr>
              <a:t>الافتتاح (العنوان – اسم المعد للبرنامج – الأسباب... الخ).</a:t>
            </a:r>
            <a:endParaRPr lang="en-US" sz="1400" b="1" dirty="0">
              <a:solidFill>
                <a:srgbClr val="FF0000"/>
              </a:solidFill>
              <a:latin typeface="Calibri" panose="020F0502020204030204" pitchFamily="34" charset="0"/>
            </a:endParaRPr>
          </a:p>
        </p:txBody>
      </p:sp>
      <p:sp>
        <p:nvSpPr>
          <p:cNvPr id="17" name="Rectangle 12">
            <a:extLst>
              <a:ext uri="{FF2B5EF4-FFF2-40B4-BE49-F238E27FC236}">
                <a16:creationId xmlns:a16="http://schemas.microsoft.com/office/drawing/2014/main" id="{EFBF375D-9DF8-480A-971C-80A44C6BD570}"/>
              </a:ext>
            </a:extLst>
          </p:cNvPr>
          <p:cNvSpPr/>
          <p:nvPr/>
        </p:nvSpPr>
        <p:spPr>
          <a:xfrm>
            <a:off x="5935994" y="3041730"/>
            <a:ext cx="134363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ar-EG" sz="1400" b="1" dirty="0">
                <a:solidFill>
                  <a:srgbClr val="FF0000"/>
                </a:solidFill>
                <a:latin typeface="Calibri" panose="020F0502020204030204" pitchFamily="34" charset="0"/>
              </a:rPr>
              <a:t>2- </a:t>
            </a:r>
            <a:r>
              <a:rPr lang="ar-SA" sz="1400" b="1" dirty="0">
                <a:solidFill>
                  <a:srgbClr val="FF0000"/>
                </a:solidFill>
                <a:latin typeface="Calibri" panose="020F0502020204030204" pitchFamily="34" charset="0"/>
              </a:rPr>
              <a:t>المقدمة (مدخل).</a:t>
            </a:r>
            <a:endParaRPr lang="en-US" sz="1400" b="1" dirty="0">
              <a:solidFill>
                <a:srgbClr val="FF0000"/>
              </a:solidFill>
              <a:latin typeface="Calibri" panose="020F0502020204030204" pitchFamily="34" charset="0"/>
            </a:endParaRPr>
          </a:p>
        </p:txBody>
      </p:sp>
      <p:sp>
        <p:nvSpPr>
          <p:cNvPr id="18" name="Rectangle 14">
            <a:extLst>
              <a:ext uri="{FF2B5EF4-FFF2-40B4-BE49-F238E27FC236}">
                <a16:creationId xmlns:a16="http://schemas.microsoft.com/office/drawing/2014/main" id="{FB4B4E72-8220-E33E-53C2-E07671E807C5}"/>
              </a:ext>
            </a:extLst>
          </p:cNvPr>
          <p:cNvSpPr/>
          <p:nvPr/>
        </p:nvSpPr>
        <p:spPr>
          <a:xfrm>
            <a:off x="5719255" y="3191554"/>
            <a:ext cx="156966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ar-EG" sz="1400" b="1" dirty="0">
                <a:solidFill>
                  <a:srgbClr val="FF0000"/>
                </a:solidFill>
                <a:latin typeface="Calibri" panose="020F0502020204030204" pitchFamily="34" charset="0"/>
              </a:rPr>
              <a:t>3- </a:t>
            </a:r>
            <a:r>
              <a:rPr lang="ar-SA" sz="1400" b="1" dirty="0">
                <a:solidFill>
                  <a:srgbClr val="FF0000"/>
                </a:solidFill>
                <a:latin typeface="Calibri" panose="020F0502020204030204" pitchFamily="34" charset="0"/>
              </a:rPr>
              <a:t>المضمون (العرض).</a:t>
            </a:r>
            <a:endParaRPr lang="en-US" sz="1400" b="1" dirty="0">
              <a:solidFill>
                <a:srgbClr val="FF0000"/>
              </a:solidFill>
              <a:latin typeface="Calibri" panose="020F0502020204030204" pitchFamily="34" charset="0"/>
            </a:endParaRPr>
          </a:p>
        </p:txBody>
      </p:sp>
      <p:sp>
        <p:nvSpPr>
          <p:cNvPr id="19" name="Rectangle 15">
            <a:extLst>
              <a:ext uri="{FF2B5EF4-FFF2-40B4-BE49-F238E27FC236}">
                <a16:creationId xmlns:a16="http://schemas.microsoft.com/office/drawing/2014/main" id="{B817D30E-0188-06EF-6FE0-A598B670F202}"/>
              </a:ext>
            </a:extLst>
          </p:cNvPr>
          <p:cNvSpPr/>
          <p:nvPr/>
        </p:nvSpPr>
        <p:spPr>
          <a:xfrm>
            <a:off x="6423308" y="3367717"/>
            <a:ext cx="85632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ar-EG" sz="1400" b="1" dirty="0">
                <a:solidFill>
                  <a:srgbClr val="FF0000"/>
                </a:solidFill>
                <a:latin typeface="Calibri" panose="020F0502020204030204" pitchFamily="34" charset="0"/>
              </a:rPr>
              <a:t>4- </a:t>
            </a:r>
            <a:r>
              <a:rPr lang="ar-SA" sz="1400" b="1" dirty="0">
                <a:solidFill>
                  <a:srgbClr val="FF0000"/>
                </a:solidFill>
                <a:latin typeface="Calibri" panose="020F0502020204030204" pitchFamily="34" charset="0"/>
              </a:rPr>
              <a:t>الخاتمة.</a:t>
            </a:r>
            <a:endParaRPr lang="en-US" sz="1400" b="1" dirty="0">
              <a:solidFill>
                <a:srgbClr val="FF0000"/>
              </a:solidFill>
              <a:latin typeface="Calibri" panose="020F0502020204030204" pitchFamily="34" charset="0"/>
            </a:endParaRPr>
          </a:p>
        </p:txBody>
      </p:sp>
      <p:sp>
        <p:nvSpPr>
          <p:cNvPr id="20" name="Rectangle 16">
            <a:extLst>
              <a:ext uri="{FF2B5EF4-FFF2-40B4-BE49-F238E27FC236}">
                <a16:creationId xmlns:a16="http://schemas.microsoft.com/office/drawing/2014/main" id="{D00F6D95-6E77-6EF6-1C86-A9C1753126EE}"/>
              </a:ext>
            </a:extLst>
          </p:cNvPr>
          <p:cNvSpPr/>
          <p:nvPr/>
        </p:nvSpPr>
        <p:spPr>
          <a:xfrm>
            <a:off x="5264753" y="3898254"/>
            <a:ext cx="198323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ar-EG" sz="1400" b="1" dirty="0">
                <a:solidFill>
                  <a:srgbClr val="FF0000"/>
                </a:solidFill>
                <a:latin typeface="Calibri" panose="020F0502020204030204" pitchFamily="34" charset="0"/>
              </a:rPr>
              <a:t>1- </a:t>
            </a:r>
            <a:r>
              <a:rPr lang="ar-SA" sz="1400" b="1" dirty="0">
                <a:solidFill>
                  <a:srgbClr val="FF0000"/>
                </a:solidFill>
                <a:latin typeface="Calibri" panose="020F0502020204030204" pitchFamily="34" charset="0"/>
              </a:rPr>
              <a:t>المقدمة (التوجيه – التحية).</a:t>
            </a:r>
            <a:endParaRPr lang="en-US" sz="1400" b="1" dirty="0">
              <a:solidFill>
                <a:srgbClr val="FF0000"/>
              </a:solidFill>
              <a:latin typeface="Calibri" panose="020F0502020204030204" pitchFamily="34" charset="0"/>
            </a:endParaRPr>
          </a:p>
        </p:txBody>
      </p:sp>
      <p:sp>
        <p:nvSpPr>
          <p:cNvPr id="21" name="Rectangle 17">
            <a:extLst>
              <a:ext uri="{FF2B5EF4-FFF2-40B4-BE49-F238E27FC236}">
                <a16:creationId xmlns:a16="http://schemas.microsoft.com/office/drawing/2014/main" id="{2435C86E-3FA8-CE48-C83F-0F20E2C456D8}"/>
              </a:ext>
            </a:extLst>
          </p:cNvPr>
          <p:cNvSpPr/>
          <p:nvPr/>
        </p:nvSpPr>
        <p:spPr>
          <a:xfrm>
            <a:off x="4091526" y="4093592"/>
            <a:ext cx="315823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ar-EG" sz="1400" b="1" dirty="0">
                <a:solidFill>
                  <a:srgbClr val="FF0000"/>
                </a:solidFill>
                <a:latin typeface="Calibri" panose="020F0502020204030204" pitchFamily="34" charset="0"/>
              </a:rPr>
              <a:t>2- </a:t>
            </a:r>
            <a:r>
              <a:rPr lang="ar-SA" sz="1400" b="1" dirty="0">
                <a:solidFill>
                  <a:srgbClr val="FF0000"/>
                </a:solidFill>
                <a:latin typeface="Calibri" panose="020F0502020204030204" pitchFamily="34" charset="0"/>
              </a:rPr>
              <a:t>العرض (التعريف – السبب – الأعمال – النتائج).</a:t>
            </a:r>
            <a:endParaRPr lang="en-US" sz="1400" b="1" dirty="0">
              <a:solidFill>
                <a:srgbClr val="FF0000"/>
              </a:solidFill>
              <a:latin typeface="Calibri" panose="020F0502020204030204" pitchFamily="34" charset="0"/>
            </a:endParaRPr>
          </a:p>
        </p:txBody>
      </p:sp>
      <p:sp>
        <p:nvSpPr>
          <p:cNvPr id="22" name="Rectangle 18">
            <a:extLst>
              <a:ext uri="{FF2B5EF4-FFF2-40B4-BE49-F238E27FC236}">
                <a16:creationId xmlns:a16="http://schemas.microsoft.com/office/drawing/2014/main" id="{6529D03F-8E06-89CF-F74F-354BDAD1CA86}"/>
              </a:ext>
            </a:extLst>
          </p:cNvPr>
          <p:cNvSpPr/>
          <p:nvPr/>
        </p:nvSpPr>
        <p:spPr>
          <a:xfrm>
            <a:off x="2161010" y="4263326"/>
            <a:ext cx="508016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ar-EG" sz="1400" b="1" dirty="0">
                <a:solidFill>
                  <a:srgbClr val="FF0000"/>
                </a:solidFill>
                <a:latin typeface="Calibri" panose="020F0502020204030204" pitchFamily="34" charset="0"/>
              </a:rPr>
              <a:t>3- </a:t>
            </a:r>
            <a:r>
              <a:rPr lang="ar-SA" sz="1400" b="1" dirty="0">
                <a:solidFill>
                  <a:srgbClr val="FF0000"/>
                </a:solidFill>
                <a:latin typeface="Calibri" panose="020F0502020204030204" pitchFamily="34" charset="0"/>
              </a:rPr>
              <a:t>الخاتمة – شكر الرعاة – المشاركين – القائمين – الدعوات  بالخير  والتوفيق – التحية الختامية.</a:t>
            </a:r>
            <a:endParaRPr lang="en-US" sz="1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9266245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1" presetClass="exit" presetSubtype="1" fill="hold" grpId="0" nodeType="clickEffect">
                                  <p:stCondLst>
                                    <p:cond delay="0"/>
                                  </p:stCondLst>
                                  <p:childTnLst>
                                    <p:animEffect transition="out" filter="wheel(1)">
                                      <p:cBhvr>
                                        <p:cTn id="25" dur="59000"/>
                                        <p:tgtEl>
                                          <p:spTgt spid="10"/>
                                        </p:tgtEl>
                                      </p:cBhvr>
                                    </p:animEffect>
                                    <p:set>
                                      <p:cBhvr>
                                        <p:cTn id="26" dur="1" fill="hold">
                                          <p:stCondLst>
                                            <p:cond delay="58999"/>
                                          </p:stCondLst>
                                        </p:cTn>
                                        <p:tgtEl>
                                          <p:spTgt spid="1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clock-ticking-3.wav"/>
                                        </p:tgtEl>
                                      </p:cMediaNode>
                                    </p:audio>
                                  </p:subTnLst>
                                </p:cTn>
                              </p:par>
                            </p:childTnLst>
                          </p:cTn>
                        </p:par>
                        <p:par>
                          <p:cTn id="27" fill="hold">
                            <p:stCondLst>
                              <p:cond delay="59000"/>
                            </p:stCondLst>
                            <p:childTnLst>
                              <p:par>
                                <p:cTn id="28" presetID="21" presetClass="exit" presetSubtype="1" fill="hold" grpId="0" nodeType="afterEffect">
                                  <p:stCondLst>
                                    <p:cond delay="0"/>
                                  </p:stCondLst>
                                  <p:childTnLst>
                                    <p:animEffect transition="out" filter="wheel(1)">
                                      <p:cBhvr>
                                        <p:cTn id="29" dur="59000"/>
                                        <p:tgtEl>
                                          <p:spTgt spid="11"/>
                                        </p:tgtEl>
                                      </p:cBhvr>
                                    </p:animEffect>
                                    <p:set>
                                      <p:cBhvr>
                                        <p:cTn id="30"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animBg="1" autoUpdateAnimBg="0"/>
      <p:bldP spid="11" grpId="0" animBg="1"/>
      <p:bldP spid="12" grpId="0"/>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4" name="عنصر نائب للتاريخ 3">
            <a:extLst>
              <a:ext uri="{FF2B5EF4-FFF2-40B4-BE49-F238E27FC236}">
                <a16:creationId xmlns:a16="http://schemas.microsoft.com/office/drawing/2014/main" id="{502C2D8C-F2E1-2412-5079-27928175D1C7}"/>
              </a:ext>
            </a:extLst>
          </p:cNvPr>
          <p:cNvSpPr>
            <a:spLocks noGrp="1"/>
          </p:cNvSpPr>
          <p:nvPr>
            <p:ph type="dt" sz="half" idx="10"/>
          </p:nvPr>
        </p:nvSpPr>
        <p:spPr/>
        <p:txBody>
          <a:bodyPr/>
          <a:lstStyle/>
          <a:p>
            <a:fld id="{D47B155E-180E-4DEF-BFCF-7021B1A11CF3}" type="uaqdatetime2">
              <a:rPr lang="ar-SA" smtClean="0"/>
              <a:t>السبت، 23/شوال/1444</a:t>
            </a:fld>
            <a:endParaRPr lang="ar-SA" dirty="0"/>
          </a:p>
        </p:txBody>
      </p:sp>
      <p:sp>
        <p:nvSpPr>
          <p:cNvPr id="3" name="مستطيل: زوايا قطرية مستديرة 2">
            <a:extLst>
              <a:ext uri="{FF2B5EF4-FFF2-40B4-BE49-F238E27FC236}">
                <a16:creationId xmlns:a16="http://schemas.microsoft.com/office/drawing/2014/main" id="{780F81DC-03C8-5D3B-B6E3-8789C36CF1C5}"/>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6" name="مجموعة 5">
            <a:extLst>
              <a:ext uri="{FF2B5EF4-FFF2-40B4-BE49-F238E27FC236}">
                <a16:creationId xmlns:a16="http://schemas.microsoft.com/office/drawing/2014/main" id="{F51CE069-B128-287F-A2E4-D5714F40A380}"/>
              </a:ext>
            </a:extLst>
          </p:cNvPr>
          <p:cNvGrpSpPr/>
          <p:nvPr/>
        </p:nvGrpSpPr>
        <p:grpSpPr>
          <a:xfrm>
            <a:off x="106515" y="2145218"/>
            <a:ext cx="1493988" cy="1512000"/>
            <a:chOff x="6857532" y="2602954"/>
            <a:chExt cx="1493988" cy="1493988"/>
          </a:xfrm>
        </p:grpSpPr>
        <p:pic>
          <p:nvPicPr>
            <p:cNvPr id="7" name="صورة 6">
              <a:extLst>
                <a:ext uri="{FF2B5EF4-FFF2-40B4-BE49-F238E27FC236}">
                  <a16:creationId xmlns:a16="http://schemas.microsoft.com/office/drawing/2014/main" id="{46C6A9E1-DBD5-AD7F-F61B-F5C008064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مستطيل 7">
              <a:extLst>
                <a:ext uri="{FF2B5EF4-FFF2-40B4-BE49-F238E27FC236}">
                  <a16:creationId xmlns:a16="http://schemas.microsoft.com/office/drawing/2014/main" id="{DE920F65-6825-345A-DDAE-08FA0C660815}"/>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0" name="دائرة: مجوفة 9">
            <a:extLst>
              <a:ext uri="{FF2B5EF4-FFF2-40B4-BE49-F238E27FC236}">
                <a16:creationId xmlns:a16="http://schemas.microsoft.com/office/drawing/2014/main" id="{B18FCB3E-5652-5374-D98D-6D08B5BBAA0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دائرة: مجوفة 10">
            <a:extLst>
              <a:ext uri="{FF2B5EF4-FFF2-40B4-BE49-F238E27FC236}">
                <a16:creationId xmlns:a16="http://schemas.microsoft.com/office/drawing/2014/main" id="{1EA39C42-781A-8A3C-017B-DBA6110B2914}"/>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5" name="مستطيل: زوايا قطرية مقصوصة 4">
            <a:extLst>
              <a:ext uri="{FF2B5EF4-FFF2-40B4-BE49-F238E27FC236}">
                <a16:creationId xmlns:a16="http://schemas.microsoft.com/office/drawing/2014/main" id="{66255BF1-DA5E-B917-F03B-EEBF4A6620AA}"/>
              </a:ext>
            </a:extLst>
          </p:cNvPr>
          <p:cNvSpPr/>
          <p:nvPr/>
        </p:nvSpPr>
        <p:spPr>
          <a:xfrm>
            <a:off x="9731828" y="811673"/>
            <a:ext cx="2346965" cy="663947"/>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نشاطات التعلم</a:t>
            </a:r>
          </a:p>
        </p:txBody>
      </p:sp>
      <p:sp>
        <p:nvSpPr>
          <p:cNvPr id="72" name="مربع نص 71">
            <a:extLst>
              <a:ext uri="{FF2B5EF4-FFF2-40B4-BE49-F238E27FC236}">
                <a16:creationId xmlns:a16="http://schemas.microsoft.com/office/drawing/2014/main" id="{709A5F27-C83D-FC0A-D388-372E61C862B9}"/>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3" name="مربع نص 72">
            <a:extLst>
              <a:ext uri="{FF2B5EF4-FFF2-40B4-BE49-F238E27FC236}">
                <a16:creationId xmlns:a16="http://schemas.microsoft.com/office/drawing/2014/main" id="{37C8FAE7-E8F5-E7E3-3A18-D48ACBEE6404}"/>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116</a:t>
            </a:r>
          </a:p>
        </p:txBody>
      </p:sp>
      <p:grpSp>
        <p:nvGrpSpPr>
          <p:cNvPr id="2" name="مجموعة 1">
            <a:extLst>
              <a:ext uri="{FF2B5EF4-FFF2-40B4-BE49-F238E27FC236}">
                <a16:creationId xmlns:a16="http://schemas.microsoft.com/office/drawing/2014/main" id="{35DB7205-359A-02BC-179E-D97F295D8D16}"/>
              </a:ext>
            </a:extLst>
          </p:cNvPr>
          <p:cNvGrpSpPr/>
          <p:nvPr/>
        </p:nvGrpSpPr>
        <p:grpSpPr>
          <a:xfrm>
            <a:off x="242403" y="-34991"/>
            <a:ext cx="1624412" cy="619972"/>
            <a:chOff x="242403" y="61568"/>
            <a:chExt cx="1965536" cy="750165"/>
          </a:xfrm>
        </p:grpSpPr>
        <p:sp>
          <p:nvSpPr>
            <p:cNvPr id="13" name="علامة الضرب 12">
              <a:hlinkClick r:id="" action="ppaction://hlinkshowjump?jump=endshow"/>
              <a:extLst>
                <a:ext uri="{FF2B5EF4-FFF2-40B4-BE49-F238E27FC236}">
                  <a16:creationId xmlns:a16="http://schemas.microsoft.com/office/drawing/2014/main" id="{8F637B4A-81E3-FC95-F00C-9D28FAF7E84E}"/>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34B2673E-4792-D782-2E7E-E27D86CAA4A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F77838F1-260A-1DDB-0243-0F112D710D8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pic>
        <p:nvPicPr>
          <p:cNvPr id="15" name="صورة 14">
            <a:extLst>
              <a:ext uri="{FF2B5EF4-FFF2-40B4-BE49-F238E27FC236}">
                <a16:creationId xmlns:a16="http://schemas.microsoft.com/office/drawing/2014/main" id="{886D49B8-FEDF-6889-E261-DF93706749ED}"/>
              </a:ext>
            </a:extLst>
          </p:cNvPr>
          <p:cNvPicPr>
            <a:picLocks noChangeAspect="1"/>
          </p:cNvPicPr>
          <p:nvPr/>
        </p:nvPicPr>
        <p:blipFill rotWithShape="1">
          <a:blip r:embed="rId5">
            <a:extLst>
              <a:ext uri="{28A0092B-C50C-407E-A947-70E740481C1C}">
                <a14:useLocalDpi xmlns:a14="http://schemas.microsoft.com/office/drawing/2010/main" val="0"/>
              </a:ext>
            </a:extLst>
          </a:blip>
          <a:srcRect b="51964"/>
          <a:stretch/>
        </p:blipFill>
        <p:spPr>
          <a:xfrm>
            <a:off x="2070114" y="1329552"/>
            <a:ext cx="7593026" cy="3910358"/>
          </a:xfrm>
          <a:prstGeom prst="rect">
            <a:avLst/>
          </a:prstGeom>
        </p:spPr>
      </p:pic>
      <p:cxnSp>
        <p:nvCxnSpPr>
          <p:cNvPr id="17" name="رابط كسهم مستقيم 16">
            <a:extLst>
              <a:ext uri="{FF2B5EF4-FFF2-40B4-BE49-F238E27FC236}">
                <a16:creationId xmlns:a16="http://schemas.microsoft.com/office/drawing/2014/main" id="{15F16100-4AEA-AEFD-8825-B10E74F52FB7}"/>
              </a:ext>
            </a:extLst>
          </p:cNvPr>
          <p:cNvCxnSpPr/>
          <p:nvPr/>
        </p:nvCxnSpPr>
        <p:spPr>
          <a:xfrm flipH="1">
            <a:off x="3680216" y="2560320"/>
            <a:ext cx="2195797" cy="360266"/>
          </a:xfrm>
          <a:prstGeom prst="straightConnector1">
            <a:avLst/>
          </a:prstGeom>
          <a:ln w="5715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8" name="رابط كسهم مستقيم 17">
            <a:extLst>
              <a:ext uri="{FF2B5EF4-FFF2-40B4-BE49-F238E27FC236}">
                <a16:creationId xmlns:a16="http://schemas.microsoft.com/office/drawing/2014/main" id="{E6FF93B8-148A-4B59-C0AE-B2C4A7F7CC54}"/>
              </a:ext>
            </a:extLst>
          </p:cNvPr>
          <p:cNvCxnSpPr>
            <a:cxnSpLocks/>
          </p:cNvCxnSpPr>
          <p:nvPr/>
        </p:nvCxnSpPr>
        <p:spPr>
          <a:xfrm flipH="1">
            <a:off x="3782346" y="2977701"/>
            <a:ext cx="1756638" cy="399808"/>
          </a:xfrm>
          <a:prstGeom prst="straightConnector1">
            <a:avLst/>
          </a:prstGeom>
          <a:ln w="5715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9" name="رابط كسهم مستقيم 18">
            <a:extLst>
              <a:ext uri="{FF2B5EF4-FFF2-40B4-BE49-F238E27FC236}">
                <a16:creationId xmlns:a16="http://schemas.microsoft.com/office/drawing/2014/main" id="{EC6BAEAF-1088-BAF4-ACD1-F9BDC0E0B548}"/>
              </a:ext>
            </a:extLst>
          </p:cNvPr>
          <p:cNvCxnSpPr>
            <a:cxnSpLocks/>
          </p:cNvCxnSpPr>
          <p:nvPr/>
        </p:nvCxnSpPr>
        <p:spPr>
          <a:xfrm flipH="1" flipV="1">
            <a:off x="3782346" y="2591075"/>
            <a:ext cx="1879194" cy="786434"/>
          </a:xfrm>
          <a:prstGeom prst="straightConnector1">
            <a:avLst/>
          </a:prstGeom>
          <a:ln w="5715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0" name="رابط كسهم مستقيم 19">
            <a:extLst>
              <a:ext uri="{FF2B5EF4-FFF2-40B4-BE49-F238E27FC236}">
                <a16:creationId xmlns:a16="http://schemas.microsoft.com/office/drawing/2014/main" id="{CF363B5A-882F-9C1E-DAEF-D4441DAB002F}"/>
              </a:ext>
            </a:extLst>
          </p:cNvPr>
          <p:cNvCxnSpPr>
            <a:cxnSpLocks/>
          </p:cNvCxnSpPr>
          <p:nvPr/>
        </p:nvCxnSpPr>
        <p:spPr>
          <a:xfrm flipH="1">
            <a:off x="3578086" y="3803677"/>
            <a:ext cx="1487696" cy="804010"/>
          </a:xfrm>
          <a:prstGeom prst="straightConnector1">
            <a:avLst/>
          </a:prstGeom>
          <a:ln w="5715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1" name="رابط كسهم مستقيم 20">
            <a:extLst>
              <a:ext uri="{FF2B5EF4-FFF2-40B4-BE49-F238E27FC236}">
                <a16:creationId xmlns:a16="http://schemas.microsoft.com/office/drawing/2014/main" id="{EECC2B7D-DCBC-9DD5-60E7-1D2CA12010BD}"/>
              </a:ext>
            </a:extLst>
          </p:cNvPr>
          <p:cNvCxnSpPr>
            <a:cxnSpLocks/>
          </p:cNvCxnSpPr>
          <p:nvPr/>
        </p:nvCxnSpPr>
        <p:spPr>
          <a:xfrm flipH="1">
            <a:off x="3680216" y="4185912"/>
            <a:ext cx="2073243" cy="0"/>
          </a:xfrm>
          <a:prstGeom prst="straightConnector1">
            <a:avLst/>
          </a:prstGeom>
          <a:ln w="5715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2" name="رابط كسهم مستقيم 21">
            <a:extLst>
              <a:ext uri="{FF2B5EF4-FFF2-40B4-BE49-F238E27FC236}">
                <a16:creationId xmlns:a16="http://schemas.microsoft.com/office/drawing/2014/main" id="{4EF9FAF6-03CB-876B-DB81-7B4F9AFAC8A0}"/>
              </a:ext>
            </a:extLst>
          </p:cNvPr>
          <p:cNvCxnSpPr>
            <a:cxnSpLocks/>
          </p:cNvCxnSpPr>
          <p:nvPr/>
        </p:nvCxnSpPr>
        <p:spPr>
          <a:xfrm flipH="1" flipV="1">
            <a:off x="3853837" y="3803677"/>
            <a:ext cx="694484" cy="680992"/>
          </a:xfrm>
          <a:prstGeom prst="straightConnector1">
            <a:avLst/>
          </a:prstGeom>
          <a:ln w="57150">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9876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21" presetClass="exit" presetSubtype="1" fill="hold" grpId="0" nodeType="clickEffect">
                                  <p:stCondLst>
                                    <p:cond delay="0"/>
                                  </p:stCondLst>
                                  <p:childTnLst>
                                    <p:animEffect transition="out" filter="wheel(1)">
                                      <p:cBhvr>
                                        <p:cTn id="37" dur="59000"/>
                                        <p:tgtEl>
                                          <p:spTgt spid="10"/>
                                        </p:tgtEl>
                                      </p:cBhvr>
                                    </p:animEffect>
                                    <p:set>
                                      <p:cBhvr>
                                        <p:cTn id="38" dur="1" fill="hold">
                                          <p:stCondLst>
                                            <p:cond delay="58999"/>
                                          </p:stCondLst>
                                        </p:cTn>
                                        <p:tgtEl>
                                          <p:spTgt spid="10"/>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clock-ticking-3.wav"/>
                                        </p:tgtEl>
                                      </p:cMediaNode>
                                    </p:audio>
                                  </p:subTnLst>
                                </p:cTn>
                              </p:par>
                            </p:childTnLst>
                          </p:cTn>
                        </p:par>
                        <p:par>
                          <p:cTn id="39" fill="hold">
                            <p:stCondLst>
                              <p:cond delay="59000"/>
                            </p:stCondLst>
                            <p:childTnLst>
                              <p:par>
                                <p:cTn id="40" presetID="21" presetClass="exit" presetSubtype="1" fill="hold" grpId="0" nodeType="afterEffect">
                                  <p:stCondLst>
                                    <p:cond delay="0"/>
                                  </p:stCondLst>
                                  <p:childTnLst>
                                    <p:animEffect transition="out" filter="wheel(1)">
                                      <p:cBhvr>
                                        <p:cTn id="41" dur="59000"/>
                                        <p:tgtEl>
                                          <p:spTgt spid="11"/>
                                        </p:tgtEl>
                                      </p:cBhvr>
                                    </p:animEffect>
                                    <p:set>
                                      <p:cBhvr>
                                        <p:cTn id="42"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animBg="1" autoUpdateAnimBg="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4" name="عنصر نائب للتاريخ 3">
            <a:extLst>
              <a:ext uri="{FF2B5EF4-FFF2-40B4-BE49-F238E27FC236}">
                <a16:creationId xmlns:a16="http://schemas.microsoft.com/office/drawing/2014/main" id="{502C2D8C-F2E1-2412-5079-27928175D1C7}"/>
              </a:ext>
            </a:extLst>
          </p:cNvPr>
          <p:cNvSpPr>
            <a:spLocks noGrp="1"/>
          </p:cNvSpPr>
          <p:nvPr>
            <p:ph type="dt" sz="half" idx="10"/>
          </p:nvPr>
        </p:nvSpPr>
        <p:spPr/>
        <p:txBody>
          <a:bodyPr/>
          <a:lstStyle/>
          <a:p>
            <a:fld id="{D47B155E-180E-4DEF-BFCF-7021B1A11CF3}" type="uaqdatetime2">
              <a:rPr lang="ar-SA" smtClean="0"/>
              <a:t>السبت، 23/شوال/1444</a:t>
            </a:fld>
            <a:endParaRPr lang="ar-SA" dirty="0"/>
          </a:p>
        </p:txBody>
      </p:sp>
      <p:sp>
        <p:nvSpPr>
          <p:cNvPr id="3" name="مستطيل: زوايا قطرية مستديرة 2">
            <a:extLst>
              <a:ext uri="{FF2B5EF4-FFF2-40B4-BE49-F238E27FC236}">
                <a16:creationId xmlns:a16="http://schemas.microsoft.com/office/drawing/2014/main" id="{780F81DC-03C8-5D3B-B6E3-8789C36CF1C5}"/>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6" name="مجموعة 5">
            <a:extLst>
              <a:ext uri="{FF2B5EF4-FFF2-40B4-BE49-F238E27FC236}">
                <a16:creationId xmlns:a16="http://schemas.microsoft.com/office/drawing/2014/main" id="{F51CE069-B128-287F-A2E4-D5714F40A380}"/>
              </a:ext>
            </a:extLst>
          </p:cNvPr>
          <p:cNvGrpSpPr/>
          <p:nvPr/>
        </p:nvGrpSpPr>
        <p:grpSpPr>
          <a:xfrm>
            <a:off x="106515" y="2145218"/>
            <a:ext cx="1493988" cy="1512000"/>
            <a:chOff x="6857532" y="2602954"/>
            <a:chExt cx="1493988" cy="1493988"/>
          </a:xfrm>
        </p:grpSpPr>
        <p:pic>
          <p:nvPicPr>
            <p:cNvPr id="7" name="صورة 6">
              <a:extLst>
                <a:ext uri="{FF2B5EF4-FFF2-40B4-BE49-F238E27FC236}">
                  <a16:creationId xmlns:a16="http://schemas.microsoft.com/office/drawing/2014/main" id="{46C6A9E1-DBD5-AD7F-F61B-F5C008064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مستطيل 7">
              <a:extLst>
                <a:ext uri="{FF2B5EF4-FFF2-40B4-BE49-F238E27FC236}">
                  <a16:creationId xmlns:a16="http://schemas.microsoft.com/office/drawing/2014/main" id="{DE920F65-6825-345A-DDAE-08FA0C660815}"/>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0" name="دائرة: مجوفة 9">
            <a:extLst>
              <a:ext uri="{FF2B5EF4-FFF2-40B4-BE49-F238E27FC236}">
                <a16:creationId xmlns:a16="http://schemas.microsoft.com/office/drawing/2014/main" id="{B18FCB3E-5652-5374-D98D-6D08B5BBAA0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دائرة: مجوفة 10">
            <a:extLst>
              <a:ext uri="{FF2B5EF4-FFF2-40B4-BE49-F238E27FC236}">
                <a16:creationId xmlns:a16="http://schemas.microsoft.com/office/drawing/2014/main" id="{1EA39C42-781A-8A3C-017B-DBA6110B2914}"/>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5" name="مستطيل: زوايا قطرية مقصوصة 4">
            <a:extLst>
              <a:ext uri="{FF2B5EF4-FFF2-40B4-BE49-F238E27FC236}">
                <a16:creationId xmlns:a16="http://schemas.microsoft.com/office/drawing/2014/main" id="{66255BF1-DA5E-B917-F03B-EEBF4A6620AA}"/>
              </a:ext>
            </a:extLst>
          </p:cNvPr>
          <p:cNvSpPr/>
          <p:nvPr/>
        </p:nvSpPr>
        <p:spPr>
          <a:xfrm>
            <a:off x="9731828" y="811673"/>
            <a:ext cx="2346965" cy="663947"/>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نشاطات التعلم</a:t>
            </a:r>
          </a:p>
        </p:txBody>
      </p:sp>
      <p:sp>
        <p:nvSpPr>
          <p:cNvPr id="72" name="مربع نص 71">
            <a:extLst>
              <a:ext uri="{FF2B5EF4-FFF2-40B4-BE49-F238E27FC236}">
                <a16:creationId xmlns:a16="http://schemas.microsoft.com/office/drawing/2014/main" id="{709A5F27-C83D-FC0A-D388-372E61C862B9}"/>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3" name="مربع نص 72">
            <a:extLst>
              <a:ext uri="{FF2B5EF4-FFF2-40B4-BE49-F238E27FC236}">
                <a16:creationId xmlns:a16="http://schemas.microsoft.com/office/drawing/2014/main" id="{37C8FAE7-E8F5-E7E3-3A18-D48ACBEE6404}"/>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116</a:t>
            </a:r>
          </a:p>
        </p:txBody>
      </p:sp>
      <p:grpSp>
        <p:nvGrpSpPr>
          <p:cNvPr id="2" name="مجموعة 1">
            <a:extLst>
              <a:ext uri="{FF2B5EF4-FFF2-40B4-BE49-F238E27FC236}">
                <a16:creationId xmlns:a16="http://schemas.microsoft.com/office/drawing/2014/main" id="{35DB7205-359A-02BC-179E-D97F295D8D16}"/>
              </a:ext>
            </a:extLst>
          </p:cNvPr>
          <p:cNvGrpSpPr/>
          <p:nvPr/>
        </p:nvGrpSpPr>
        <p:grpSpPr>
          <a:xfrm>
            <a:off x="242403" y="-34991"/>
            <a:ext cx="1624412" cy="619972"/>
            <a:chOff x="242403" y="61568"/>
            <a:chExt cx="1965536" cy="750165"/>
          </a:xfrm>
        </p:grpSpPr>
        <p:sp>
          <p:nvSpPr>
            <p:cNvPr id="13" name="علامة الضرب 12">
              <a:hlinkClick r:id="" action="ppaction://hlinkshowjump?jump=endshow"/>
              <a:extLst>
                <a:ext uri="{FF2B5EF4-FFF2-40B4-BE49-F238E27FC236}">
                  <a16:creationId xmlns:a16="http://schemas.microsoft.com/office/drawing/2014/main" id="{8F637B4A-81E3-FC95-F00C-9D28FAF7E84E}"/>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34B2673E-4792-D782-2E7E-E27D86CAA4A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F77838F1-260A-1DDB-0243-0F112D710D8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pic>
        <p:nvPicPr>
          <p:cNvPr id="15" name="صورة 14">
            <a:extLst>
              <a:ext uri="{FF2B5EF4-FFF2-40B4-BE49-F238E27FC236}">
                <a16:creationId xmlns:a16="http://schemas.microsoft.com/office/drawing/2014/main" id="{886D49B8-FEDF-6889-E261-DF93706749ED}"/>
              </a:ext>
            </a:extLst>
          </p:cNvPr>
          <p:cNvPicPr>
            <a:picLocks noChangeAspect="1"/>
          </p:cNvPicPr>
          <p:nvPr/>
        </p:nvPicPr>
        <p:blipFill rotWithShape="1">
          <a:blip r:embed="rId5">
            <a:extLst>
              <a:ext uri="{28A0092B-C50C-407E-A947-70E740481C1C}">
                <a14:useLocalDpi xmlns:a14="http://schemas.microsoft.com/office/drawing/2010/main" val="0"/>
              </a:ext>
            </a:extLst>
          </a:blip>
          <a:srcRect t="48036"/>
          <a:stretch/>
        </p:blipFill>
        <p:spPr>
          <a:xfrm>
            <a:off x="2070114" y="1264258"/>
            <a:ext cx="7593026" cy="4230094"/>
          </a:xfrm>
          <a:prstGeom prst="rect">
            <a:avLst/>
          </a:prstGeom>
        </p:spPr>
      </p:pic>
      <p:sp>
        <p:nvSpPr>
          <p:cNvPr id="12" name="مربع نص 11">
            <a:extLst>
              <a:ext uri="{FF2B5EF4-FFF2-40B4-BE49-F238E27FC236}">
                <a16:creationId xmlns:a16="http://schemas.microsoft.com/office/drawing/2014/main" id="{1B650F50-A364-26F6-A7C5-F6B42A8FA2C1}"/>
              </a:ext>
            </a:extLst>
          </p:cNvPr>
          <p:cNvSpPr txBox="1"/>
          <p:nvPr/>
        </p:nvSpPr>
        <p:spPr>
          <a:xfrm>
            <a:off x="4682532" y="2245911"/>
            <a:ext cx="2310158" cy="238949"/>
          </a:xfrm>
          <a:prstGeom prst="rect">
            <a:avLst/>
          </a:prstGeom>
          <a:noFill/>
        </p:spPr>
        <p:txBody>
          <a:bodyPr wrap="square">
            <a:spAutoFit/>
          </a:bodyPr>
          <a:lstStyle/>
          <a:p>
            <a:pPr indent="-285750">
              <a:buFont typeface="Arial" pitchFamily="34" charset="0"/>
              <a:buChar char="•"/>
            </a:pPr>
            <a:r>
              <a:rPr lang="ar-SA" sz="1400" b="1" dirty="0">
                <a:solidFill>
                  <a:srgbClr val="FF0000"/>
                </a:solidFill>
                <a:latin typeface="Calibri" panose="020F0502020204030204" pitchFamily="34" charset="0"/>
              </a:rPr>
              <a:t>أهمية الكتاب للعلم والثقافة</a:t>
            </a:r>
          </a:p>
        </p:txBody>
      </p:sp>
      <p:sp>
        <p:nvSpPr>
          <p:cNvPr id="17" name="Rectangle 1">
            <a:extLst>
              <a:ext uri="{FF2B5EF4-FFF2-40B4-BE49-F238E27FC236}">
                <a16:creationId xmlns:a16="http://schemas.microsoft.com/office/drawing/2014/main" id="{D10D1F49-CC56-D5E8-1964-7B1AC15B09DE}"/>
              </a:ext>
            </a:extLst>
          </p:cNvPr>
          <p:cNvSpPr>
            <a:spLocks noChangeArrowheads="1"/>
          </p:cNvSpPr>
          <p:nvPr/>
        </p:nvSpPr>
        <p:spPr bwMode="auto">
          <a:xfrm>
            <a:off x="7165048" y="3536722"/>
            <a:ext cx="192924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42900" fontAlgn="base">
              <a:spcBef>
                <a:spcPct val="0"/>
              </a:spcBef>
              <a:spcAft>
                <a:spcPct val="0"/>
              </a:spcAft>
              <a:buFont typeface="Arial" pitchFamily="34" charset="0"/>
              <a:buChar char="•"/>
            </a:pPr>
            <a:r>
              <a:rPr lang="ar-SA" sz="1400" b="1" dirty="0">
                <a:solidFill>
                  <a:srgbClr val="FF0000"/>
                </a:solidFill>
                <a:latin typeface="Calibri" panose="020F0502020204030204" pitchFamily="34" charset="0"/>
              </a:rPr>
              <a:t>قصص العلماء </a:t>
            </a:r>
            <a:endParaRPr lang="en-US" sz="1400" b="1" dirty="0">
              <a:solidFill>
                <a:srgbClr val="FF0000"/>
              </a:solidFill>
              <a:latin typeface="Calibri" panose="020F0502020204030204" pitchFamily="34" charset="0"/>
            </a:endParaRPr>
          </a:p>
          <a:p>
            <a:pPr lvl="0" indent="-285750" fontAlgn="base">
              <a:spcBef>
                <a:spcPct val="0"/>
              </a:spcBef>
              <a:spcAft>
                <a:spcPct val="0"/>
              </a:spcAft>
              <a:buFont typeface="Arial" pitchFamily="34" charset="0"/>
              <a:buChar char="•"/>
            </a:pPr>
            <a:r>
              <a:rPr lang="ar-SA" sz="1400" b="1" dirty="0">
                <a:solidFill>
                  <a:srgbClr val="FF0000"/>
                </a:solidFill>
                <a:latin typeface="Calibri" panose="020F0502020204030204" pitchFamily="34" charset="0"/>
              </a:rPr>
              <a:t>قصة موسى والخضر.</a:t>
            </a:r>
            <a:endParaRPr lang="en-US" sz="1400" b="1" dirty="0">
              <a:solidFill>
                <a:srgbClr val="FF0000"/>
              </a:solidFill>
              <a:latin typeface="Calibri" panose="020F0502020204030204" pitchFamily="34" charset="0"/>
            </a:endParaRPr>
          </a:p>
        </p:txBody>
      </p:sp>
      <p:sp>
        <p:nvSpPr>
          <p:cNvPr id="18" name="Rectangle 1">
            <a:extLst>
              <a:ext uri="{FF2B5EF4-FFF2-40B4-BE49-F238E27FC236}">
                <a16:creationId xmlns:a16="http://schemas.microsoft.com/office/drawing/2014/main" id="{11B86E1B-A884-0726-8834-B76B22BB34B0}"/>
              </a:ext>
            </a:extLst>
          </p:cNvPr>
          <p:cNvSpPr>
            <a:spLocks noChangeArrowheads="1"/>
          </p:cNvSpPr>
          <p:nvPr/>
        </p:nvSpPr>
        <p:spPr bwMode="auto">
          <a:xfrm>
            <a:off x="3003592" y="3508001"/>
            <a:ext cx="1766568" cy="40621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342900" fontAlgn="base">
              <a:spcBef>
                <a:spcPct val="0"/>
              </a:spcBef>
              <a:spcAft>
                <a:spcPct val="0"/>
              </a:spcAft>
              <a:buFont typeface="Arial" pitchFamily="34" charset="0"/>
              <a:buChar char="•"/>
            </a:pPr>
            <a:r>
              <a:rPr lang="ar-SA" sz="1400" b="1" dirty="0">
                <a:solidFill>
                  <a:srgbClr val="FF0000"/>
                </a:solidFill>
                <a:latin typeface="Calibri" panose="020F0502020204030204" pitchFamily="34" charset="0"/>
              </a:rPr>
              <a:t>نسبة القراءة عند المسلمين.</a:t>
            </a:r>
            <a:endParaRPr lang="en-US" sz="1400" b="1" dirty="0">
              <a:solidFill>
                <a:srgbClr val="FF0000"/>
              </a:solidFill>
              <a:latin typeface="Calibri" panose="020F0502020204030204" pitchFamily="34" charset="0"/>
            </a:endParaRPr>
          </a:p>
          <a:p>
            <a:pPr lvl="0" indent="-285750" fontAlgn="base">
              <a:spcBef>
                <a:spcPct val="0"/>
              </a:spcBef>
              <a:spcAft>
                <a:spcPct val="0"/>
              </a:spcAft>
              <a:buFont typeface="Arial" pitchFamily="34" charset="0"/>
              <a:buChar char="•"/>
            </a:pPr>
            <a:r>
              <a:rPr lang="ar-SA" sz="1400" b="1" dirty="0">
                <a:solidFill>
                  <a:srgbClr val="FF0000"/>
                </a:solidFill>
                <a:latin typeface="Calibri" panose="020F0502020204030204" pitchFamily="34" charset="0"/>
              </a:rPr>
              <a:t>أول ما نزل من القرآن (اقرأ).</a:t>
            </a:r>
          </a:p>
        </p:txBody>
      </p:sp>
      <p:sp>
        <p:nvSpPr>
          <p:cNvPr id="19" name="Rectangle 1">
            <a:extLst>
              <a:ext uri="{FF2B5EF4-FFF2-40B4-BE49-F238E27FC236}">
                <a16:creationId xmlns:a16="http://schemas.microsoft.com/office/drawing/2014/main" id="{5D06C435-56F5-2855-87A6-40DF2CDB86A5}"/>
              </a:ext>
            </a:extLst>
          </p:cNvPr>
          <p:cNvSpPr>
            <a:spLocks noChangeArrowheads="1"/>
          </p:cNvSpPr>
          <p:nvPr/>
        </p:nvSpPr>
        <p:spPr bwMode="auto">
          <a:xfrm>
            <a:off x="3619288" y="4791863"/>
            <a:ext cx="3483344" cy="573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ar-SA" sz="1400" b="1" dirty="0">
                <a:solidFill>
                  <a:srgbClr val="FF0000"/>
                </a:solidFill>
                <a:latin typeface="Calibri" panose="020F0502020204030204" pitchFamily="34" charset="0"/>
              </a:rPr>
              <a:t>أيها الحضور الكريم.</a:t>
            </a:r>
          </a:p>
          <a:p>
            <a:pPr>
              <a:buFont typeface="Arial" pitchFamily="34" charset="0"/>
              <a:buChar char="•"/>
            </a:pPr>
            <a:r>
              <a:rPr lang="ar-SA" sz="1400" b="1" dirty="0">
                <a:solidFill>
                  <a:srgbClr val="FF0000"/>
                </a:solidFill>
                <a:latin typeface="Calibri" panose="020F0502020204030204" pitchFamily="34" charset="0"/>
              </a:rPr>
              <a:t>اساتذتي الكرام، أخواني الطلاب...</a:t>
            </a:r>
            <a:endParaRPr lang="en-US" sz="1400" b="1" dirty="0">
              <a:solidFill>
                <a:srgbClr val="FF0000"/>
              </a:solidFill>
              <a:latin typeface="Calibri" panose="020F0502020204030204" pitchFamily="34" charset="0"/>
            </a:endParaRPr>
          </a:p>
          <a:p>
            <a:pPr>
              <a:buFont typeface="Arial" pitchFamily="34" charset="0"/>
              <a:buChar char="•"/>
            </a:pPr>
            <a:r>
              <a:rPr lang="ar-SA" sz="1400" b="1" dirty="0">
                <a:solidFill>
                  <a:srgbClr val="FF0000"/>
                </a:solidFill>
                <a:latin typeface="Calibri" panose="020F0502020204030204" pitchFamily="34" charset="0"/>
              </a:rPr>
              <a:t>كم يسعدنا الحديث لكم والوقوف بين أيديكم.</a:t>
            </a:r>
            <a:endParaRPr lang="en-US" sz="1400" b="1" dirty="0">
              <a:solidFill>
                <a:srgbClr val="FF0000"/>
              </a:solidFill>
              <a:latin typeface="Calibri" panose="020F0502020204030204" pitchFamily="34" charset="0"/>
            </a:endParaRPr>
          </a:p>
        </p:txBody>
      </p:sp>
      <p:sp>
        <p:nvSpPr>
          <p:cNvPr id="20" name="مربع نص 19">
            <a:extLst>
              <a:ext uri="{FF2B5EF4-FFF2-40B4-BE49-F238E27FC236}">
                <a16:creationId xmlns:a16="http://schemas.microsoft.com/office/drawing/2014/main" id="{4A3AFC23-269D-03E8-5BF2-D4DD372D90E2}"/>
              </a:ext>
            </a:extLst>
          </p:cNvPr>
          <p:cNvSpPr txBox="1"/>
          <p:nvPr/>
        </p:nvSpPr>
        <p:spPr>
          <a:xfrm>
            <a:off x="5150739" y="2521126"/>
            <a:ext cx="1831428" cy="238949"/>
          </a:xfrm>
          <a:prstGeom prst="rect">
            <a:avLst/>
          </a:prstGeom>
          <a:noFill/>
        </p:spPr>
        <p:txBody>
          <a:bodyPr wrap="square">
            <a:spAutoFit/>
          </a:bodyPr>
          <a:lstStyle/>
          <a:p>
            <a:pPr indent="-285750">
              <a:buFont typeface="Arial" pitchFamily="34" charset="0"/>
              <a:buChar char="•"/>
            </a:pPr>
            <a:r>
              <a:rPr lang="ar-SA" sz="1400" b="1" dirty="0">
                <a:solidFill>
                  <a:srgbClr val="FF0000"/>
                </a:solidFill>
                <a:latin typeface="Calibri" panose="020F0502020204030204" pitchFamily="34" charset="0"/>
              </a:rPr>
              <a:t>دور العلم والعلماء </a:t>
            </a:r>
            <a:endParaRPr lang="en-US" sz="1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4141209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
                    </p:tgtEl>
                  </p:cond>
                </p:stCondLst>
                <p:endSync evt="end" delay="0">
                  <p:rtn val="all"/>
                </p:endSync>
                <p:childTnLst>
                  <p:par>
                    <p:cTn id="22" fill="hold">
                      <p:stCondLst>
                        <p:cond delay="0"/>
                      </p:stCondLst>
                      <p:childTnLst>
                        <p:par>
                          <p:cTn id="23" fill="hold">
                            <p:stCondLst>
                              <p:cond delay="0"/>
                            </p:stCondLst>
                            <p:childTnLst>
                              <p:par>
                                <p:cTn id="24" presetID="21" presetClass="exit" presetSubtype="1" fill="hold" grpId="0" nodeType="clickEffect">
                                  <p:stCondLst>
                                    <p:cond delay="0"/>
                                  </p:stCondLst>
                                  <p:childTnLst>
                                    <p:animEffect transition="out" filter="wheel(1)">
                                      <p:cBhvr>
                                        <p:cTn id="25" dur="59000"/>
                                        <p:tgtEl>
                                          <p:spTgt spid="10"/>
                                        </p:tgtEl>
                                      </p:cBhvr>
                                    </p:animEffect>
                                    <p:set>
                                      <p:cBhvr>
                                        <p:cTn id="26" dur="1" fill="hold">
                                          <p:stCondLst>
                                            <p:cond delay="58999"/>
                                          </p:stCondLst>
                                        </p:cTn>
                                        <p:tgtEl>
                                          <p:spTgt spid="1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clock-ticking-3.wav"/>
                                        </p:tgtEl>
                                      </p:cMediaNode>
                                    </p:audio>
                                  </p:subTnLst>
                                </p:cTn>
                              </p:par>
                            </p:childTnLst>
                          </p:cTn>
                        </p:par>
                        <p:par>
                          <p:cTn id="27" fill="hold">
                            <p:stCondLst>
                              <p:cond delay="59000"/>
                            </p:stCondLst>
                            <p:childTnLst>
                              <p:par>
                                <p:cTn id="28" presetID="21" presetClass="exit" presetSubtype="1" fill="hold" grpId="0" nodeType="afterEffect">
                                  <p:stCondLst>
                                    <p:cond delay="0"/>
                                  </p:stCondLst>
                                  <p:childTnLst>
                                    <p:animEffect transition="out" filter="wheel(1)">
                                      <p:cBhvr>
                                        <p:cTn id="29" dur="59000"/>
                                        <p:tgtEl>
                                          <p:spTgt spid="11"/>
                                        </p:tgtEl>
                                      </p:cBhvr>
                                    </p:animEffect>
                                    <p:set>
                                      <p:cBhvr>
                                        <p:cTn id="30"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animBg="1" autoUpdateAnimBg="0"/>
      <p:bldP spid="11" grpId="0" animBg="1"/>
      <p:bldP spid="12"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عنصر نائب للتذييل 22">
            <a:extLst>
              <a:ext uri="{FF2B5EF4-FFF2-40B4-BE49-F238E27FC236}">
                <a16:creationId xmlns:a16="http://schemas.microsoft.com/office/drawing/2014/main" id="{E8CB32B7-C10A-27E6-9CE7-5EB23776B937}"/>
              </a:ext>
            </a:extLst>
          </p:cNvPr>
          <p:cNvSpPr>
            <a:spLocks noGrp="1"/>
          </p:cNvSpPr>
          <p:nvPr>
            <p:ph type="ftr" sz="quarter" idx="11"/>
          </p:nvPr>
        </p:nvSpPr>
        <p:spPr/>
        <p:txBody>
          <a:bodyPr/>
          <a:lstStyle/>
          <a:p>
            <a:r>
              <a:rPr lang="ar-SA"/>
              <a:t>إعداد : أ علي الفيفي</a:t>
            </a:r>
          </a:p>
        </p:txBody>
      </p:sp>
      <p:sp>
        <p:nvSpPr>
          <p:cNvPr id="3" name="مستطيل: زوايا قطرية مستديرة 2">
            <a:hlinkClick r:id="rId2" action="ppaction://hlinksldjump"/>
            <a:extLst>
              <a:ext uri="{FF2B5EF4-FFF2-40B4-BE49-F238E27FC236}">
                <a16:creationId xmlns:a16="http://schemas.microsoft.com/office/drawing/2014/main" id="{B15F4D1B-A6E4-544B-9055-1F4194C7D267}"/>
              </a:ext>
            </a:extLst>
          </p:cNvPr>
          <p:cNvSpPr/>
          <p:nvPr/>
        </p:nvSpPr>
        <p:spPr>
          <a:xfrm>
            <a:off x="4285808" y="2819460"/>
            <a:ext cx="3620383" cy="1219080"/>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القائمة الرئيسية</a:t>
            </a:r>
          </a:p>
        </p:txBody>
      </p:sp>
      <p:grpSp>
        <p:nvGrpSpPr>
          <p:cNvPr id="2" name="مجموعة 1">
            <a:extLst>
              <a:ext uri="{FF2B5EF4-FFF2-40B4-BE49-F238E27FC236}">
                <a16:creationId xmlns:a16="http://schemas.microsoft.com/office/drawing/2014/main" id="{3E91025E-462A-2C0B-7D96-5BF66D52D075}"/>
              </a:ext>
            </a:extLst>
          </p:cNvPr>
          <p:cNvGrpSpPr/>
          <p:nvPr/>
        </p:nvGrpSpPr>
        <p:grpSpPr>
          <a:xfrm>
            <a:off x="4941865" y="4422979"/>
            <a:ext cx="1965536" cy="750165"/>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E4231794-261B-0FD8-0211-D54B1C96EDD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C433C8DE-2BF0-0CFB-363D-2CEAC8257556}"/>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6" name="عنصر نائب للتاريخ 5">
            <a:extLst>
              <a:ext uri="{FF2B5EF4-FFF2-40B4-BE49-F238E27FC236}">
                <a16:creationId xmlns:a16="http://schemas.microsoft.com/office/drawing/2014/main" id="{E56C10CA-3CF0-9228-2865-4915ED9F7B44}"/>
              </a:ext>
            </a:extLst>
          </p:cNvPr>
          <p:cNvSpPr>
            <a:spLocks noGrp="1"/>
          </p:cNvSpPr>
          <p:nvPr>
            <p:ph type="dt" sz="half" idx="10"/>
          </p:nvPr>
        </p:nvSpPr>
        <p:spPr/>
        <p:txBody>
          <a:bodyPr/>
          <a:lstStyle/>
          <a:p>
            <a:fld id="{9B6CDFE0-DFEF-4ACC-A229-3969D5AA52BC}" type="uaqdatetime2">
              <a:rPr lang="ar-SA" smtClean="0"/>
              <a:t>السبت، 23/شوال/1444</a:t>
            </a:fld>
            <a:endParaRPr lang="ar-SA" dirty="0"/>
          </a:p>
        </p:txBody>
      </p:sp>
    </p:spTree>
    <p:extLst>
      <p:ext uri="{BB962C8B-B14F-4D97-AF65-F5344CB8AC3E}">
        <p14:creationId xmlns:p14="http://schemas.microsoft.com/office/powerpoint/2010/main" val="2228038831"/>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11" name="مستطيل: زوايا قطرية مقصوصة 10">
            <a:extLst>
              <a:ext uri="{FF2B5EF4-FFF2-40B4-BE49-F238E27FC236}">
                <a16:creationId xmlns:a16="http://schemas.microsoft.com/office/drawing/2014/main" id="{D693C660-4CDC-4D0F-B595-169C72D6F646}"/>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117</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pic>
        <p:nvPicPr>
          <p:cNvPr id="7" name="صورة 6">
            <a:extLst>
              <a:ext uri="{FF2B5EF4-FFF2-40B4-BE49-F238E27FC236}">
                <a16:creationId xmlns:a16="http://schemas.microsoft.com/office/drawing/2014/main" id="{53F32666-2526-1E58-4252-DA56885EE6A2}"/>
              </a:ext>
            </a:extLst>
          </p:cNvPr>
          <p:cNvPicPr>
            <a:picLocks noChangeAspect="1"/>
          </p:cNvPicPr>
          <p:nvPr/>
        </p:nvPicPr>
        <p:blipFill rotWithShape="1">
          <a:blip r:embed="rId5">
            <a:extLst>
              <a:ext uri="{28A0092B-C50C-407E-A947-70E740481C1C}">
                <a14:useLocalDpi xmlns:a14="http://schemas.microsoft.com/office/drawing/2010/main" val="0"/>
              </a:ext>
            </a:extLst>
          </a:blip>
          <a:srcRect b="69560"/>
          <a:stretch/>
        </p:blipFill>
        <p:spPr>
          <a:xfrm>
            <a:off x="2033571" y="1974291"/>
            <a:ext cx="7554959" cy="2351219"/>
          </a:xfrm>
          <a:prstGeom prst="rect">
            <a:avLst/>
          </a:prstGeom>
        </p:spPr>
      </p:pic>
    </p:spTree>
    <p:extLst>
      <p:ext uri="{BB962C8B-B14F-4D97-AF65-F5344CB8AC3E}">
        <p14:creationId xmlns:p14="http://schemas.microsoft.com/office/powerpoint/2010/main" val="22594979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19"/>
                                        </p:tgtEl>
                                      </p:cBhvr>
                                    </p:animEffect>
                                    <p:set>
                                      <p:cBhvr>
                                        <p:cTn id="7"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ticking-3.wav"/>
                                        </p:tgtEl>
                                      </p:cMediaNode>
                                    </p:audio>
                                  </p:sub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20"/>
                                        </p:tgtEl>
                                      </p:cBhvr>
                                    </p:animEffect>
                                    <p:set>
                                      <p:cBhvr>
                                        <p:cTn id="11"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11" name="مستطيل: زوايا قطرية مقصوصة 10">
            <a:extLst>
              <a:ext uri="{FF2B5EF4-FFF2-40B4-BE49-F238E27FC236}">
                <a16:creationId xmlns:a16="http://schemas.microsoft.com/office/drawing/2014/main" id="{D693C660-4CDC-4D0F-B595-169C72D6F646}"/>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117</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pic>
        <p:nvPicPr>
          <p:cNvPr id="7" name="صورة 6">
            <a:extLst>
              <a:ext uri="{FF2B5EF4-FFF2-40B4-BE49-F238E27FC236}">
                <a16:creationId xmlns:a16="http://schemas.microsoft.com/office/drawing/2014/main" id="{53F32666-2526-1E58-4252-DA56885EE6A2}"/>
              </a:ext>
            </a:extLst>
          </p:cNvPr>
          <p:cNvPicPr>
            <a:picLocks noChangeAspect="1"/>
          </p:cNvPicPr>
          <p:nvPr/>
        </p:nvPicPr>
        <p:blipFill rotWithShape="1">
          <a:blip r:embed="rId5">
            <a:extLst>
              <a:ext uri="{28A0092B-C50C-407E-A947-70E740481C1C}">
                <a14:useLocalDpi xmlns:a14="http://schemas.microsoft.com/office/drawing/2010/main" val="0"/>
              </a:ext>
            </a:extLst>
          </a:blip>
          <a:srcRect t="30234"/>
          <a:stretch/>
        </p:blipFill>
        <p:spPr>
          <a:xfrm>
            <a:off x="2033571" y="954156"/>
            <a:ext cx="7554959" cy="5388858"/>
          </a:xfrm>
          <a:prstGeom prst="rect">
            <a:avLst/>
          </a:prstGeom>
        </p:spPr>
      </p:pic>
      <p:sp>
        <p:nvSpPr>
          <p:cNvPr id="6" name="سهم: لليمين 5">
            <a:hlinkClick r:id="" action="ppaction://hlinkshowjump?jump=previousslide"/>
            <a:extLst>
              <a:ext uri="{FF2B5EF4-FFF2-40B4-BE49-F238E27FC236}">
                <a16:creationId xmlns:a16="http://schemas.microsoft.com/office/drawing/2014/main" id="{028F4A51-8029-3D45-4FB4-70B9055AF73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8" name="Rectangle 3">
            <a:extLst>
              <a:ext uri="{FF2B5EF4-FFF2-40B4-BE49-F238E27FC236}">
                <a16:creationId xmlns:a16="http://schemas.microsoft.com/office/drawing/2014/main" id="{D0A6A968-8658-C22E-F6DD-72F814A27132}"/>
              </a:ext>
            </a:extLst>
          </p:cNvPr>
          <p:cNvSpPr/>
          <p:nvPr/>
        </p:nvSpPr>
        <p:spPr>
          <a:xfrm>
            <a:off x="8344628" y="1960514"/>
            <a:ext cx="476227" cy="288893"/>
          </a:xfrm>
          <a:prstGeom prst="rect">
            <a:avLst/>
          </a:prstGeom>
        </p:spPr>
        <p:txBody>
          <a:bodyPr wrap="none">
            <a:spAutoFit/>
          </a:bodyPr>
          <a:lstStyle/>
          <a:p>
            <a:r>
              <a:rPr lang="ar-SA" sz="1400" b="1" dirty="0">
                <a:solidFill>
                  <a:srgbClr val="0000FF"/>
                </a:solidFill>
                <a:latin typeface="Calibri" panose="020F0502020204030204" pitchFamily="34" charset="0"/>
              </a:rPr>
              <a:t>الاثنين</a:t>
            </a:r>
            <a:r>
              <a:rPr lang="ar-SA" sz="1400" b="1" dirty="0">
                <a:solidFill>
                  <a:srgbClr val="0000FF"/>
                </a:solidFill>
                <a:ea typeface="Times New Roman" panose="02020603050405020304" pitchFamily="18" charset="0"/>
              </a:rPr>
              <a:t> </a:t>
            </a:r>
            <a:endParaRPr lang="en-US" sz="1400" dirty="0"/>
          </a:p>
        </p:txBody>
      </p:sp>
      <p:sp>
        <p:nvSpPr>
          <p:cNvPr id="10" name="Rectangle 4">
            <a:extLst>
              <a:ext uri="{FF2B5EF4-FFF2-40B4-BE49-F238E27FC236}">
                <a16:creationId xmlns:a16="http://schemas.microsoft.com/office/drawing/2014/main" id="{DF6AFE3B-D915-255D-704E-D6D23F8C5218}"/>
              </a:ext>
            </a:extLst>
          </p:cNvPr>
          <p:cNvSpPr/>
          <p:nvPr/>
        </p:nvSpPr>
        <p:spPr>
          <a:xfrm>
            <a:off x="5846728" y="1979644"/>
            <a:ext cx="1361270" cy="307777"/>
          </a:xfrm>
          <a:prstGeom prst="rect">
            <a:avLst/>
          </a:prstGeom>
        </p:spPr>
        <p:txBody>
          <a:bodyPr wrap="none">
            <a:spAutoFit/>
          </a:bodyPr>
          <a:lstStyle/>
          <a:p>
            <a:pPr algn="r" rtl="1"/>
            <a:r>
              <a:rPr lang="ar-EG" sz="1400" b="1" dirty="0">
                <a:solidFill>
                  <a:srgbClr val="0000FF"/>
                </a:solidFill>
                <a:latin typeface="Calibri" panose="020F0502020204030204" pitchFamily="34" charset="0"/>
              </a:rPr>
              <a:t>14</a:t>
            </a:r>
            <a:r>
              <a:rPr lang="ar-SA" sz="1400" b="1" dirty="0">
                <a:solidFill>
                  <a:srgbClr val="0000FF"/>
                </a:solidFill>
                <a:latin typeface="Calibri" panose="020F0502020204030204" pitchFamily="34" charset="0"/>
              </a:rPr>
              <a:t>44/10/27هـ   </a:t>
            </a:r>
            <a:endParaRPr lang="en-US" sz="1400" b="1" dirty="0">
              <a:solidFill>
                <a:srgbClr val="0000FF"/>
              </a:solidFill>
              <a:latin typeface="Calibri" panose="020F0502020204030204" pitchFamily="34" charset="0"/>
            </a:endParaRPr>
          </a:p>
        </p:txBody>
      </p:sp>
      <p:sp>
        <p:nvSpPr>
          <p:cNvPr id="12" name="Rectangle 5">
            <a:extLst>
              <a:ext uri="{FF2B5EF4-FFF2-40B4-BE49-F238E27FC236}">
                <a16:creationId xmlns:a16="http://schemas.microsoft.com/office/drawing/2014/main" id="{7C090321-057E-EA1F-3618-DF70749471E2}"/>
              </a:ext>
            </a:extLst>
          </p:cNvPr>
          <p:cNvSpPr/>
          <p:nvPr/>
        </p:nvSpPr>
        <p:spPr>
          <a:xfrm>
            <a:off x="8665434" y="2514872"/>
            <a:ext cx="644728" cy="307777"/>
          </a:xfrm>
          <a:prstGeom prst="rect">
            <a:avLst/>
          </a:prstGeom>
        </p:spPr>
        <p:txBody>
          <a:bodyPr wrap="none">
            <a:spAutoFit/>
          </a:bodyPr>
          <a:lstStyle/>
          <a:p>
            <a:pPr algn="r" rtl="1"/>
            <a:r>
              <a:rPr lang="ar-SA" sz="1400" b="1" dirty="0">
                <a:solidFill>
                  <a:srgbClr val="0000FF"/>
                </a:solidFill>
                <a:latin typeface="Calibri" panose="020F0502020204030204" pitchFamily="34" charset="0"/>
              </a:rPr>
              <a:t>أ/ صالح</a:t>
            </a:r>
            <a:endParaRPr lang="en-US" sz="1400" b="1" dirty="0">
              <a:solidFill>
                <a:srgbClr val="0000FF"/>
              </a:solidFill>
              <a:latin typeface="Calibri" panose="020F0502020204030204" pitchFamily="34" charset="0"/>
            </a:endParaRPr>
          </a:p>
        </p:txBody>
      </p:sp>
      <p:sp>
        <p:nvSpPr>
          <p:cNvPr id="13" name="Rectangle 6">
            <a:extLst>
              <a:ext uri="{FF2B5EF4-FFF2-40B4-BE49-F238E27FC236}">
                <a16:creationId xmlns:a16="http://schemas.microsoft.com/office/drawing/2014/main" id="{198590D6-50D2-F9AD-AEE9-03A3E3449D70}"/>
              </a:ext>
            </a:extLst>
          </p:cNvPr>
          <p:cNvSpPr/>
          <p:nvPr/>
        </p:nvSpPr>
        <p:spPr>
          <a:xfrm>
            <a:off x="6684519" y="2477684"/>
            <a:ext cx="566181" cy="307777"/>
          </a:xfrm>
          <a:prstGeom prst="rect">
            <a:avLst/>
          </a:prstGeom>
        </p:spPr>
        <p:txBody>
          <a:bodyPr wrap="none">
            <a:spAutoFit/>
          </a:bodyPr>
          <a:lstStyle/>
          <a:p>
            <a:r>
              <a:rPr lang="ar-SA" sz="1400" b="1" dirty="0">
                <a:solidFill>
                  <a:srgbClr val="0000FF"/>
                </a:solidFill>
                <a:latin typeface="Calibri" panose="020F0502020204030204" pitchFamily="34" charset="0"/>
              </a:rPr>
              <a:t>أ/ علي</a:t>
            </a:r>
            <a:endParaRPr lang="en-US" sz="1400" b="1" dirty="0">
              <a:solidFill>
                <a:srgbClr val="0000FF"/>
              </a:solidFill>
              <a:latin typeface="Calibri" panose="020F0502020204030204" pitchFamily="34" charset="0"/>
            </a:endParaRPr>
          </a:p>
        </p:txBody>
      </p:sp>
      <p:sp>
        <p:nvSpPr>
          <p:cNvPr id="14" name="Rectangle 7">
            <a:extLst>
              <a:ext uri="{FF2B5EF4-FFF2-40B4-BE49-F238E27FC236}">
                <a16:creationId xmlns:a16="http://schemas.microsoft.com/office/drawing/2014/main" id="{833E0D85-FD6E-95FA-A84D-AF09904E1888}"/>
              </a:ext>
            </a:extLst>
          </p:cNvPr>
          <p:cNvSpPr/>
          <p:nvPr/>
        </p:nvSpPr>
        <p:spPr>
          <a:xfrm>
            <a:off x="8688947" y="2756771"/>
            <a:ext cx="590226" cy="307777"/>
          </a:xfrm>
          <a:prstGeom prst="rect">
            <a:avLst/>
          </a:prstGeom>
        </p:spPr>
        <p:txBody>
          <a:bodyPr wrap="none">
            <a:spAutoFit/>
          </a:bodyPr>
          <a:lstStyle/>
          <a:p>
            <a:pPr algn="r" rtl="1"/>
            <a:r>
              <a:rPr lang="ar-SA" sz="1400" b="1" dirty="0">
                <a:solidFill>
                  <a:srgbClr val="0000FF"/>
                </a:solidFill>
              </a:rPr>
              <a:t>أ/ </a:t>
            </a:r>
            <a:r>
              <a:rPr lang="ar-EG" sz="1400" b="1" dirty="0">
                <a:solidFill>
                  <a:srgbClr val="0000FF"/>
                </a:solidFill>
                <a:latin typeface="Calibri" panose="020F0502020204030204" pitchFamily="34" charset="0"/>
              </a:rPr>
              <a:t>أحمد</a:t>
            </a:r>
            <a:endParaRPr lang="en-US" sz="1400" dirty="0">
              <a:solidFill>
                <a:srgbClr val="0000FF"/>
              </a:solidFill>
            </a:endParaRPr>
          </a:p>
        </p:txBody>
      </p:sp>
      <p:sp>
        <p:nvSpPr>
          <p:cNvPr id="21" name="Rectangle 8">
            <a:extLst>
              <a:ext uri="{FF2B5EF4-FFF2-40B4-BE49-F238E27FC236}">
                <a16:creationId xmlns:a16="http://schemas.microsoft.com/office/drawing/2014/main" id="{1DC4F502-39A8-5E53-BCB8-76FECB42EFB1}"/>
              </a:ext>
            </a:extLst>
          </p:cNvPr>
          <p:cNvSpPr/>
          <p:nvPr/>
        </p:nvSpPr>
        <p:spPr>
          <a:xfrm>
            <a:off x="6617683" y="2737163"/>
            <a:ext cx="625491" cy="307777"/>
          </a:xfrm>
          <a:prstGeom prst="rect">
            <a:avLst/>
          </a:prstGeom>
        </p:spPr>
        <p:txBody>
          <a:bodyPr wrap="none">
            <a:spAutoFit/>
          </a:bodyPr>
          <a:lstStyle/>
          <a:p>
            <a:r>
              <a:rPr lang="ar-SA" sz="1400" b="1" dirty="0">
                <a:solidFill>
                  <a:srgbClr val="0000FF"/>
                </a:solidFill>
                <a:latin typeface="Calibri" panose="020F0502020204030204" pitchFamily="34" charset="0"/>
              </a:rPr>
              <a:t>أ/ محمد</a:t>
            </a:r>
            <a:endParaRPr lang="en-US" sz="1400" b="1" dirty="0">
              <a:solidFill>
                <a:srgbClr val="0000FF"/>
              </a:solidFill>
              <a:latin typeface="Calibri" panose="020F0502020204030204" pitchFamily="34" charset="0"/>
            </a:endParaRPr>
          </a:p>
        </p:txBody>
      </p:sp>
      <p:sp>
        <p:nvSpPr>
          <p:cNvPr id="22" name="Rectangle 8">
            <a:extLst>
              <a:ext uri="{FF2B5EF4-FFF2-40B4-BE49-F238E27FC236}">
                <a16:creationId xmlns:a16="http://schemas.microsoft.com/office/drawing/2014/main" id="{C190E586-19C0-0D10-5CD4-506D98E5EA78}"/>
              </a:ext>
            </a:extLst>
          </p:cNvPr>
          <p:cNvSpPr/>
          <p:nvPr/>
        </p:nvSpPr>
        <p:spPr>
          <a:xfrm>
            <a:off x="6370800" y="3302988"/>
            <a:ext cx="2939362" cy="693342"/>
          </a:xfrm>
          <a:prstGeom prst="rect">
            <a:avLst/>
          </a:prstGeom>
        </p:spPr>
        <p:txBody>
          <a:bodyPr wrap="square">
            <a:spAutoFit/>
          </a:bodyPr>
          <a:lstStyle/>
          <a:p>
            <a:pPr marL="285750" marR="0" lvl="0" indent="-285750" algn="r" rtl="1">
              <a:spcBef>
                <a:spcPts val="0"/>
              </a:spcBef>
              <a:spcAft>
                <a:spcPts val="0"/>
              </a:spcAft>
              <a:buClr>
                <a:srgbClr val="0000FF"/>
              </a:buClr>
              <a:buFont typeface="Wingdings" panose="05000000000000000000" pitchFamily="2" charset="2"/>
              <a:buChar char="v"/>
            </a:pPr>
            <a:r>
              <a:rPr lang="ar-SA" sz="1400" b="1" dirty="0">
                <a:solidFill>
                  <a:srgbClr val="0000FF"/>
                </a:solidFill>
                <a:latin typeface="Calibri" panose="020F0502020204030204" pitchFamily="34" charset="0"/>
              </a:rPr>
              <a:t>الافتتاح والترحيب بالحضور.</a:t>
            </a:r>
          </a:p>
          <a:p>
            <a:pPr marL="285750" marR="0" lvl="0" indent="-285750" algn="r" rtl="1">
              <a:spcBef>
                <a:spcPts val="0"/>
              </a:spcBef>
              <a:spcAft>
                <a:spcPts val="0"/>
              </a:spcAft>
              <a:buClr>
                <a:srgbClr val="0000FF"/>
              </a:buClr>
              <a:buFont typeface="Wingdings" panose="05000000000000000000" pitchFamily="2" charset="2"/>
              <a:buChar char="v"/>
            </a:pPr>
            <a:r>
              <a:rPr lang="ar-SA" sz="1400" b="1" dirty="0">
                <a:solidFill>
                  <a:srgbClr val="0000FF"/>
                </a:solidFill>
                <a:latin typeface="Calibri" panose="020F0502020204030204" pitchFamily="34" charset="0"/>
              </a:rPr>
              <a:t>الغياب المتكرر. </a:t>
            </a:r>
          </a:p>
          <a:p>
            <a:pPr marL="285750" marR="0" lvl="0" indent="-285750" algn="r" rtl="1">
              <a:spcBef>
                <a:spcPts val="0"/>
              </a:spcBef>
              <a:spcAft>
                <a:spcPts val="0"/>
              </a:spcAft>
              <a:buClr>
                <a:srgbClr val="0000FF"/>
              </a:buClr>
              <a:buFont typeface="Wingdings" panose="05000000000000000000" pitchFamily="2" charset="2"/>
              <a:buChar char="v"/>
            </a:pPr>
            <a:r>
              <a:rPr lang="ar-SA" sz="1400" b="1" dirty="0">
                <a:solidFill>
                  <a:srgbClr val="0000FF"/>
                </a:solidFill>
                <a:latin typeface="Calibri" panose="020F0502020204030204" pitchFamily="34" charset="0"/>
              </a:rPr>
              <a:t>الخروج من الفصل دون داع. </a:t>
            </a:r>
            <a:endParaRPr lang="en-US" sz="1400" b="1" dirty="0">
              <a:solidFill>
                <a:srgbClr val="0000FF"/>
              </a:solidFill>
              <a:latin typeface="Calibri" panose="020F0502020204030204" pitchFamily="34" charset="0"/>
            </a:endParaRPr>
          </a:p>
        </p:txBody>
      </p:sp>
      <p:sp>
        <p:nvSpPr>
          <p:cNvPr id="23" name="Rectangle 4">
            <a:extLst>
              <a:ext uri="{FF2B5EF4-FFF2-40B4-BE49-F238E27FC236}">
                <a16:creationId xmlns:a16="http://schemas.microsoft.com/office/drawing/2014/main" id="{A3987757-F3B1-1024-A167-7E92AAECED28}"/>
              </a:ext>
            </a:extLst>
          </p:cNvPr>
          <p:cNvSpPr/>
          <p:nvPr/>
        </p:nvSpPr>
        <p:spPr>
          <a:xfrm>
            <a:off x="5756766" y="4462762"/>
            <a:ext cx="3628828" cy="693342"/>
          </a:xfrm>
          <a:prstGeom prst="rect">
            <a:avLst/>
          </a:prstGeom>
        </p:spPr>
        <p:txBody>
          <a:bodyPr wrap="square">
            <a:spAutoFit/>
          </a:bodyPr>
          <a:lstStyle/>
          <a:p>
            <a:pPr marL="342900" indent="-342900" fontAlgn="base">
              <a:spcBef>
                <a:spcPct val="0"/>
              </a:spcBef>
              <a:spcAft>
                <a:spcPct val="0"/>
              </a:spcAft>
              <a:buFont typeface="Wingdings" panose="05000000000000000000" pitchFamily="2" charset="2"/>
              <a:buChar char="v"/>
            </a:pPr>
            <a:r>
              <a:rPr lang="ar-SA" sz="1400" b="1" dirty="0">
                <a:solidFill>
                  <a:srgbClr val="FF0000"/>
                </a:solidFill>
                <a:latin typeface="Calibri" panose="020F0502020204030204" pitchFamily="34" charset="0"/>
              </a:rPr>
              <a:t>عمل لقاء حواري مع الطلاب بالحضور قائد المدرسة والوكيل لمناقشة الموضوع. </a:t>
            </a:r>
          </a:p>
          <a:p>
            <a:pPr marL="342900" indent="-342900" fontAlgn="base">
              <a:spcBef>
                <a:spcPct val="0"/>
              </a:spcBef>
              <a:spcAft>
                <a:spcPct val="0"/>
              </a:spcAft>
              <a:buFont typeface="Wingdings" panose="05000000000000000000" pitchFamily="2" charset="2"/>
              <a:buChar char="v"/>
            </a:pPr>
            <a:r>
              <a:rPr lang="ar-SA" sz="1400" b="1" dirty="0">
                <a:solidFill>
                  <a:srgbClr val="FF0000"/>
                </a:solidFill>
                <a:latin typeface="Calibri" panose="020F0502020204030204" pitchFamily="34" charset="0"/>
              </a:rPr>
              <a:t>عمل لافتات إرشادية. </a:t>
            </a:r>
            <a:endParaRPr lang="en-US" sz="1400" b="1" dirty="0">
              <a:solidFill>
                <a:srgbClr val="FF0000"/>
              </a:solidFill>
              <a:latin typeface="Calibri" panose="020F0502020204030204" pitchFamily="34" charset="0"/>
            </a:endParaRPr>
          </a:p>
        </p:txBody>
      </p:sp>
      <p:sp>
        <p:nvSpPr>
          <p:cNvPr id="24" name="Rectangle 5">
            <a:extLst>
              <a:ext uri="{FF2B5EF4-FFF2-40B4-BE49-F238E27FC236}">
                <a16:creationId xmlns:a16="http://schemas.microsoft.com/office/drawing/2014/main" id="{1E26690F-4B7D-1971-4E95-A304E87D5B51}"/>
              </a:ext>
            </a:extLst>
          </p:cNvPr>
          <p:cNvSpPr/>
          <p:nvPr/>
        </p:nvSpPr>
        <p:spPr>
          <a:xfrm>
            <a:off x="7955450" y="5596827"/>
            <a:ext cx="1252266" cy="307777"/>
          </a:xfrm>
          <a:prstGeom prst="rect">
            <a:avLst/>
          </a:prstGeom>
        </p:spPr>
        <p:txBody>
          <a:bodyPr wrap="none">
            <a:spAutoFit/>
          </a:bodyPr>
          <a:lstStyle/>
          <a:p>
            <a:pPr algn="r" rtl="1"/>
            <a:r>
              <a:rPr lang="ar-SA" sz="1400" b="1" dirty="0">
                <a:solidFill>
                  <a:srgbClr val="0000FF"/>
                </a:solidFill>
                <a:latin typeface="Calibri" panose="020F0502020204030204" pitchFamily="34" charset="0"/>
              </a:rPr>
              <a:t>قائد المدرسة/ خالد</a:t>
            </a:r>
            <a:endParaRPr lang="en-US" sz="1400" b="1" dirty="0">
              <a:solidFill>
                <a:srgbClr val="0000FF"/>
              </a:solidFill>
              <a:latin typeface="Calibri" panose="020F0502020204030204" pitchFamily="34" charset="0"/>
            </a:endParaRPr>
          </a:p>
        </p:txBody>
      </p:sp>
      <p:sp>
        <p:nvSpPr>
          <p:cNvPr id="25" name="Rectangle 6">
            <a:extLst>
              <a:ext uri="{FF2B5EF4-FFF2-40B4-BE49-F238E27FC236}">
                <a16:creationId xmlns:a16="http://schemas.microsoft.com/office/drawing/2014/main" id="{E6CAD3A1-E97B-655B-89F7-5EB88F511226}"/>
              </a:ext>
            </a:extLst>
          </p:cNvPr>
          <p:cNvSpPr/>
          <p:nvPr/>
        </p:nvSpPr>
        <p:spPr>
          <a:xfrm>
            <a:off x="6367127" y="5599320"/>
            <a:ext cx="883575" cy="307777"/>
          </a:xfrm>
          <a:prstGeom prst="rect">
            <a:avLst/>
          </a:prstGeom>
        </p:spPr>
        <p:txBody>
          <a:bodyPr wrap="none">
            <a:spAutoFit/>
          </a:bodyPr>
          <a:lstStyle/>
          <a:p>
            <a:r>
              <a:rPr lang="ar-SA" sz="1400" b="1" dirty="0">
                <a:solidFill>
                  <a:srgbClr val="0000FF"/>
                </a:solidFill>
                <a:latin typeface="Calibri" panose="020F0502020204030204" pitchFamily="34" charset="0"/>
              </a:rPr>
              <a:t>الوكيل/ علي</a:t>
            </a:r>
            <a:endParaRPr lang="en-US" sz="1400" b="1" dirty="0">
              <a:solidFill>
                <a:srgbClr val="0000FF"/>
              </a:solidFill>
              <a:latin typeface="Calibri" panose="020F0502020204030204" pitchFamily="34" charset="0"/>
            </a:endParaRPr>
          </a:p>
        </p:txBody>
      </p:sp>
      <p:sp>
        <p:nvSpPr>
          <p:cNvPr id="26" name="Rectangle 7">
            <a:extLst>
              <a:ext uri="{FF2B5EF4-FFF2-40B4-BE49-F238E27FC236}">
                <a16:creationId xmlns:a16="http://schemas.microsoft.com/office/drawing/2014/main" id="{AABAB398-8F1E-B3D2-EC71-BD7237F27425}"/>
              </a:ext>
            </a:extLst>
          </p:cNvPr>
          <p:cNvSpPr/>
          <p:nvPr/>
        </p:nvSpPr>
        <p:spPr>
          <a:xfrm>
            <a:off x="8109240" y="5880652"/>
            <a:ext cx="590226" cy="307777"/>
          </a:xfrm>
          <a:prstGeom prst="rect">
            <a:avLst/>
          </a:prstGeom>
        </p:spPr>
        <p:txBody>
          <a:bodyPr wrap="none">
            <a:spAutoFit/>
          </a:bodyPr>
          <a:lstStyle/>
          <a:p>
            <a:pPr algn="r" rtl="1"/>
            <a:r>
              <a:rPr lang="ar-SA" sz="1400" b="1" dirty="0">
                <a:solidFill>
                  <a:srgbClr val="0000FF"/>
                </a:solidFill>
              </a:rPr>
              <a:t>أ/ </a:t>
            </a:r>
            <a:r>
              <a:rPr lang="ar-EG" sz="1400" b="1" dirty="0">
                <a:solidFill>
                  <a:srgbClr val="0000FF"/>
                </a:solidFill>
                <a:latin typeface="Calibri" panose="020F0502020204030204" pitchFamily="34" charset="0"/>
              </a:rPr>
              <a:t>أحمد</a:t>
            </a:r>
            <a:endParaRPr lang="en-US" sz="1400" dirty="0">
              <a:solidFill>
                <a:srgbClr val="0000FF"/>
              </a:solidFill>
            </a:endParaRPr>
          </a:p>
        </p:txBody>
      </p:sp>
      <p:sp>
        <p:nvSpPr>
          <p:cNvPr id="27" name="Rectangle 8">
            <a:extLst>
              <a:ext uri="{FF2B5EF4-FFF2-40B4-BE49-F238E27FC236}">
                <a16:creationId xmlns:a16="http://schemas.microsoft.com/office/drawing/2014/main" id="{B656113F-6EB2-DCD5-DD6D-791AB21B5EFC}"/>
              </a:ext>
            </a:extLst>
          </p:cNvPr>
          <p:cNvSpPr/>
          <p:nvPr/>
        </p:nvSpPr>
        <p:spPr>
          <a:xfrm>
            <a:off x="6543246" y="5897221"/>
            <a:ext cx="625491" cy="307777"/>
          </a:xfrm>
          <a:prstGeom prst="rect">
            <a:avLst/>
          </a:prstGeom>
        </p:spPr>
        <p:txBody>
          <a:bodyPr wrap="none">
            <a:spAutoFit/>
          </a:bodyPr>
          <a:lstStyle/>
          <a:p>
            <a:r>
              <a:rPr lang="ar-SA" sz="1400" b="1" dirty="0">
                <a:solidFill>
                  <a:srgbClr val="0000FF"/>
                </a:solidFill>
                <a:latin typeface="Calibri" panose="020F0502020204030204" pitchFamily="34" charset="0"/>
              </a:rPr>
              <a:t>أ/ محمد</a:t>
            </a:r>
            <a:endParaRPr lang="en-US" sz="1400" b="1" dirty="0">
              <a:solidFill>
                <a:srgbClr val="0000FF"/>
              </a:solidFill>
              <a:latin typeface="Calibri" panose="020F0502020204030204" pitchFamily="34" charset="0"/>
            </a:endParaRPr>
          </a:p>
        </p:txBody>
      </p:sp>
      <p:sp>
        <p:nvSpPr>
          <p:cNvPr id="28" name="Rectangle 3">
            <a:extLst>
              <a:ext uri="{FF2B5EF4-FFF2-40B4-BE49-F238E27FC236}">
                <a16:creationId xmlns:a16="http://schemas.microsoft.com/office/drawing/2014/main" id="{A8A4ACF9-1F96-7FD0-8820-971F489504CF}"/>
              </a:ext>
            </a:extLst>
          </p:cNvPr>
          <p:cNvSpPr/>
          <p:nvPr/>
        </p:nvSpPr>
        <p:spPr>
          <a:xfrm>
            <a:off x="4823940" y="1954807"/>
            <a:ext cx="451437" cy="288893"/>
          </a:xfrm>
          <a:prstGeom prst="rect">
            <a:avLst/>
          </a:prstGeom>
        </p:spPr>
        <p:txBody>
          <a:bodyPr wrap="none">
            <a:spAutoFit/>
          </a:bodyPr>
          <a:lstStyle/>
          <a:p>
            <a:r>
              <a:rPr lang="ar-SA" sz="1400" b="1" dirty="0">
                <a:solidFill>
                  <a:srgbClr val="0000FF"/>
                </a:solidFill>
                <a:latin typeface="Calibri" panose="020F0502020204030204" pitchFamily="34" charset="0"/>
              </a:rPr>
              <a:t>الإخاء</a:t>
            </a:r>
            <a:r>
              <a:rPr lang="ar-SA" sz="1400" b="1" dirty="0">
                <a:solidFill>
                  <a:srgbClr val="0000FF"/>
                </a:solidFill>
                <a:ea typeface="Times New Roman" panose="02020603050405020304" pitchFamily="18" charset="0"/>
              </a:rPr>
              <a:t> </a:t>
            </a:r>
            <a:endParaRPr lang="en-US" sz="1400" dirty="0"/>
          </a:p>
        </p:txBody>
      </p:sp>
      <p:sp>
        <p:nvSpPr>
          <p:cNvPr id="29" name="Rectangle 4">
            <a:extLst>
              <a:ext uri="{FF2B5EF4-FFF2-40B4-BE49-F238E27FC236}">
                <a16:creationId xmlns:a16="http://schemas.microsoft.com/office/drawing/2014/main" id="{02EF7619-EF1C-4CB9-BA3D-BE9F8A54BDD3}"/>
              </a:ext>
            </a:extLst>
          </p:cNvPr>
          <p:cNvSpPr/>
          <p:nvPr/>
        </p:nvSpPr>
        <p:spPr>
          <a:xfrm>
            <a:off x="2912913" y="1963955"/>
            <a:ext cx="751403" cy="288893"/>
          </a:xfrm>
          <a:prstGeom prst="rect">
            <a:avLst/>
          </a:prstGeom>
        </p:spPr>
        <p:txBody>
          <a:bodyPr wrap="none">
            <a:spAutoFit/>
          </a:bodyPr>
          <a:lstStyle/>
          <a:p>
            <a:pPr algn="r" rtl="1"/>
            <a:r>
              <a:rPr lang="ar-SA" sz="1400" b="1" dirty="0">
                <a:solidFill>
                  <a:srgbClr val="0000FF"/>
                </a:solidFill>
                <a:latin typeface="Calibri" panose="020F0502020204030204" pitchFamily="34" charset="0"/>
              </a:rPr>
              <a:t>الثاني الثانوي</a:t>
            </a:r>
            <a:endParaRPr lang="en-US" sz="1400" b="1" dirty="0">
              <a:solidFill>
                <a:srgbClr val="0000FF"/>
              </a:solidFill>
              <a:latin typeface="Calibri" panose="020F0502020204030204" pitchFamily="34" charset="0"/>
            </a:endParaRPr>
          </a:p>
        </p:txBody>
      </p:sp>
      <p:sp>
        <p:nvSpPr>
          <p:cNvPr id="30" name="Rectangle 8">
            <a:extLst>
              <a:ext uri="{FF2B5EF4-FFF2-40B4-BE49-F238E27FC236}">
                <a16:creationId xmlns:a16="http://schemas.microsoft.com/office/drawing/2014/main" id="{E8EE2242-7F53-0B68-3318-55826EF4B94C}"/>
              </a:ext>
            </a:extLst>
          </p:cNvPr>
          <p:cNvSpPr/>
          <p:nvPr/>
        </p:nvSpPr>
        <p:spPr>
          <a:xfrm>
            <a:off x="3091514" y="2498028"/>
            <a:ext cx="452367" cy="307777"/>
          </a:xfrm>
          <a:prstGeom prst="rect">
            <a:avLst/>
          </a:prstGeom>
        </p:spPr>
        <p:txBody>
          <a:bodyPr wrap="none">
            <a:spAutoFit/>
          </a:bodyPr>
          <a:lstStyle/>
          <a:p>
            <a:r>
              <a:rPr lang="ar-SA" sz="1400" b="1" dirty="0">
                <a:solidFill>
                  <a:srgbClr val="0000FF"/>
                </a:solidFill>
                <a:latin typeface="Calibri" panose="020F0502020204030204" pitchFamily="34" charset="0"/>
              </a:rPr>
              <a:t>أحمد</a:t>
            </a:r>
            <a:endParaRPr lang="en-US" sz="1400" b="1" dirty="0">
              <a:solidFill>
                <a:srgbClr val="0000FF"/>
              </a:solidFill>
              <a:latin typeface="Calibri" panose="020F0502020204030204" pitchFamily="34" charset="0"/>
            </a:endParaRPr>
          </a:p>
        </p:txBody>
      </p:sp>
      <p:sp>
        <p:nvSpPr>
          <p:cNvPr id="31" name="Rectangle 8">
            <a:extLst>
              <a:ext uri="{FF2B5EF4-FFF2-40B4-BE49-F238E27FC236}">
                <a16:creationId xmlns:a16="http://schemas.microsoft.com/office/drawing/2014/main" id="{75523A73-D1AB-D79C-A090-7B5834E20488}"/>
              </a:ext>
            </a:extLst>
          </p:cNvPr>
          <p:cNvSpPr/>
          <p:nvPr/>
        </p:nvSpPr>
        <p:spPr>
          <a:xfrm>
            <a:off x="2381977" y="3041248"/>
            <a:ext cx="3340344" cy="2513365"/>
          </a:xfrm>
          <a:prstGeom prst="rect">
            <a:avLst/>
          </a:prstGeom>
        </p:spPr>
        <p:txBody>
          <a:bodyPr wrap="square">
            <a:spAutoFit/>
          </a:bodyPr>
          <a:lstStyle/>
          <a:p>
            <a:r>
              <a:rPr lang="ar-SA" sz="1400" b="1" dirty="0">
                <a:solidFill>
                  <a:srgbClr val="0000FF"/>
                </a:solidFill>
                <a:latin typeface="Calibri" panose="020F0502020204030204" pitchFamily="34" charset="0"/>
              </a:rPr>
              <a:t>              ويسرنا أن نقدم تقريراً عن هذا الاجتماع وهذه الدراسة </a:t>
            </a:r>
            <a:endParaRPr lang="en-US" sz="1400" b="1" dirty="0">
              <a:solidFill>
                <a:srgbClr val="0000FF"/>
              </a:solidFill>
              <a:latin typeface="Calibri" panose="020F0502020204030204" pitchFamily="34" charset="0"/>
            </a:endParaRPr>
          </a:p>
          <a:p>
            <a:pPr lvl="0" fontAlgn="base">
              <a:spcBef>
                <a:spcPct val="0"/>
              </a:spcBef>
              <a:spcAft>
                <a:spcPct val="0"/>
              </a:spcAft>
            </a:pPr>
            <a:r>
              <a:rPr lang="ar-SA" sz="1400" b="1" dirty="0">
                <a:solidFill>
                  <a:srgbClr val="0000FF"/>
                </a:solidFill>
                <a:latin typeface="Calibri" panose="020F0502020204030204" pitchFamily="34" charset="0"/>
              </a:rPr>
              <a:t>      بدأ الاجتماع عند الساعة التاسعة بالنادي الثقافي بحضور جميع الأعضاء المشاركين في الدراسة وقد طرحت مجموعة من المشكلات اتفق الحاضرون على شيوع ظاهرة الغياب وبأعداد كبيرة وخروج بعض الطلاب من الفصل دون داع. </a:t>
            </a:r>
          </a:p>
          <a:p>
            <a:pPr fontAlgn="base">
              <a:spcBef>
                <a:spcPct val="0"/>
              </a:spcBef>
              <a:spcAft>
                <a:spcPct val="0"/>
              </a:spcAft>
            </a:pPr>
            <a:r>
              <a:rPr lang="ar-SA" sz="1400" b="1" dirty="0">
                <a:latin typeface="Calibri" panose="020F0502020204030204" pitchFamily="34" charset="0"/>
              </a:rPr>
              <a:t>وفي الختام يوصي بما يلي: </a:t>
            </a:r>
            <a:endParaRPr lang="ar-SA" sz="1400" b="1" dirty="0">
              <a:solidFill>
                <a:srgbClr val="0000FF"/>
              </a:solidFill>
              <a:latin typeface="Calibri" panose="020F0502020204030204" pitchFamily="34" charset="0"/>
            </a:endParaRPr>
          </a:p>
          <a:p>
            <a:pPr lvl="0" fontAlgn="base">
              <a:spcBef>
                <a:spcPct val="0"/>
              </a:spcBef>
              <a:spcAft>
                <a:spcPct val="0"/>
              </a:spcAft>
            </a:pPr>
            <a:r>
              <a:rPr lang="ar-SA" sz="1400" b="1" dirty="0">
                <a:solidFill>
                  <a:srgbClr val="FF0000"/>
                </a:solidFill>
                <a:latin typeface="Calibri" panose="020F0502020204030204" pitchFamily="34" charset="0"/>
              </a:rPr>
              <a:t>1- عمل لقاء بحضور حضرتكم.</a:t>
            </a:r>
            <a:endParaRPr lang="en-US" sz="1400" b="1" dirty="0">
              <a:solidFill>
                <a:srgbClr val="FF0000"/>
              </a:solidFill>
              <a:latin typeface="Calibri" panose="020F0502020204030204" pitchFamily="34" charset="0"/>
            </a:endParaRPr>
          </a:p>
          <a:p>
            <a:pPr lvl="0" fontAlgn="base">
              <a:spcBef>
                <a:spcPct val="0"/>
              </a:spcBef>
              <a:spcAft>
                <a:spcPct val="0"/>
              </a:spcAft>
            </a:pPr>
            <a:r>
              <a:rPr lang="ar-EG" sz="1400" b="1" dirty="0">
                <a:solidFill>
                  <a:srgbClr val="FF0000"/>
                </a:solidFill>
                <a:latin typeface="Calibri" panose="020F0502020204030204" pitchFamily="34" charset="0"/>
              </a:rPr>
              <a:t>2- </a:t>
            </a:r>
            <a:r>
              <a:rPr lang="ar-SA" sz="1400" b="1" dirty="0">
                <a:solidFill>
                  <a:srgbClr val="FF0000"/>
                </a:solidFill>
                <a:latin typeface="Calibri" panose="020F0502020204030204" pitchFamily="34" charset="0"/>
              </a:rPr>
              <a:t>تقديم برامج تحث الطلاب على الحضور.</a:t>
            </a:r>
            <a:endParaRPr lang="en-US" sz="1400" b="1" dirty="0">
              <a:solidFill>
                <a:srgbClr val="FF0000"/>
              </a:solidFill>
              <a:latin typeface="Calibri" panose="020F0502020204030204" pitchFamily="34" charset="0"/>
            </a:endParaRPr>
          </a:p>
          <a:p>
            <a:pPr lvl="0" fontAlgn="base">
              <a:spcBef>
                <a:spcPct val="0"/>
              </a:spcBef>
              <a:spcAft>
                <a:spcPct val="0"/>
              </a:spcAft>
            </a:pPr>
            <a:r>
              <a:rPr lang="ar-EG" sz="1400" b="1" dirty="0">
                <a:solidFill>
                  <a:srgbClr val="FF0000"/>
                </a:solidFill>
                <a:latin typeface="Calibri" panose="020F0502020204030204" pitchFamily="34" charset="0"/>
              </a:rPr>
              <a:t>3- </a:t>
            </a:r>
            <a:r>
              <a:rPr lang="ar-SA" sz="1400" b="1" dirty="0">
                <a:solidFill>
                  <a:srgbClr val="FF0000"/>
                </a:solidFill>
                <a:latin typeface="Calibri" panose="020F0502020204030204" pitchFamily="34" charset="0"/>
              </a:rPr>
              <a:t>شكر إدارة المدرسة لدعمها الدائم لكل مفيد للطلاب. </a:t>
            </a:r>
            <a:endParaRPr lang="en-US" sz="1400" b="1" dirty="0">
              <a:solidFill>
                <a:srgbClr val="FF0000"/>
              </a:solidFill>
              <a:latin typeface="Calibri" panose="020F0502020204030204" pitchFamily="34" charset="0"/>
            </a:endParaRPr>
          </a:p>
          <a:p>
            <a:pPr algn="ctr" fontAlgn="base">
              <a:spcBef>
                <a:spcPct val="0"/>
              </a:spcBef>
              <a:spcAft>
                <a:spcPct val="0"/>
              </a:spcAft>
            </a:pPr>
            <a:r>
              <a:rPr lang="ar-SA" sz="1400" b="1" dirty="0">
                <a:solidFill>
                  <a:srgbClr val="FF0000"/>
                </a:solidFill>
                <a:latin typeface="Calibri" panose="020F0502020204030204" pitchFamily="34" charset="0"/>
              </a:rPr>
              <a:t>والله ولي التوفيق </a:t>
            </a:r>
            <a:endParaRPr lang="en-US" sz="1400" b="1" dirty="0">
              <a:solidFill>
                <a:srgbClr val="FF0000"/>
              </a:solidFill>
              <a:latin typeface="Calibri" panose="020F0502020204030204" pitchFamily="34" charset="0"/>
            </a:endParaRPr>
          </a:p>
          <a:p>
            <a:endParaRPr lang="ar-SA" sz="1400" b="1" dirty="0">
              <a:solidFill>
                <a:srgbClr val="0000FF"/>
              </a:solidFill>
              <a:latin typeface="Calibri" panose="020F0502020204030204" pitchFamily="34" charset="0"/>
            </a:endParaRPr>
          </a:p>
          <a:p>
            <a:endParaRPr lang="en-US" sz="1400" b="1" dirty="0">
              <a:solidFill>
                <a:srgbClr val="0000FF"/>
              </a:solidFill>
              <a:latin typeface="Calibri" panose="020F0502020204030204" pitchFamily="34" charset="0"/>
            </a:endParaRPr>
          </a:p>
        </p:txBody>
      </p:sp>
    </p:spTree>
    <p:extLst>
      <p:ext uri="{BB962C8B-B14F-4D97-AF65-F5344CB8AC3E}">
        <p14:creationId xmlns:p14="http://schemas.microsoft.com/office/powerpoint/2010/main" val="6660806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21" presetClass="exit" presetSubtype="1" fill="hold" grpId="0" nodeType="clickEffect">
                                  <p:stCondLst>
                                    <p:cond delay="0"/>
                                  </p:stCondLst>
                                  <p:childTnLst>
                                    <p:animEffect transition="out" filter="wheel(1)">
                                      <p:cBhvr>
                                        <p:cTn id="55" dur="59000"/>
                                        <p:tgtEl>
                                          <p:spTgt spid="19"/>
                                        </p:tgtEl>
                                      </p:cBhvr>
                                    </p:animEffect>
                                    <p:set>
                                      <p:cBhvr>
                                        <p:cTn id="56"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clock-ticking-3.wav"/>
                                        </p:tgtEl>
                                      </p:cMediaNode>
                                    </p:audio>
                                  </p:subTnLst>
                                </p:cTn>
                              </p:par>
                            </p:childTnLst>
                          </p:cTn>
                        </p:par>
                        <p:par>
                          <p:cTn id="57" fill="hold">
                            <p:stCondLst>
                              <p:cond delay="59000"/>
                            </p:stCondLst>
                            <p:childTnLst>
                              <p:par>
                                <p:cTn id="58" presetID="21" presetClass="exit" presetSubtype="1" fill="hold" grpId="0" nodeType="afterEffect">
                                  <p:stCondLst>
                                    <p:cond delay="0"/>
                                  </p:stCondLst>
                                  <p:childTnLst>
                                    <p:animEffect transition="out" filter="wheel(1)">
                                      <p:cBhvr>
                                        <p:cTn id="59" dur="59000"/>
                                        <p:tgtEl>
                                          <p:spTgt spid="20"/>
                                        </p:tgtEl>
                                      </p:cBhvr>
                                    </p:animEffect>
                                    <p:set>
                                      <p:cBhvr>
                                        <p:cTn id="60"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8" grpId="0"/>
      <p:bldP spid="10" grpId="0"/>
      <p:bldP spid="12" grpId="0"/>
      <p:bldP spid="13" grpId="0"/>
      <p:bldP spid="14" grpId="0"/>
      <p:bldP spid="21" grpId="0"/>
      <p:bldP spid="22" grpId="0"/>
      <p:bldP spid="23" grpId="0"/>
      <p:bldP spid="24" grpId="0"/>
      <p:bldP spid="25" grpId="0"/>
      <p:bldP spid="26" grpId="0"/>
      <p:bldP spid="27" grpId="0"/>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118</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23" name="صورة 22">
            <a:extLst>
              <a:ext uri="{FF2B5EF4-FFF2-40B4-BE49-F238E27FC236}">
                <a16:creationId xmlns:a16="http://schemas.microsoft.com/office/drawing/2014/main" id="{6AC90133-D8CC-5D63-3A42-4520D914439C}"/>
              </a:ext>
            </a:extLst>
          </p:cNvPr>
          <p:cNvPicPr>
            <a:picLocks noChangeAspect="1"/>
          </p:cNvPicPr>
          <p:nvPr/>
        </p:nvPicPr>
        <p:blipFill rotWithShape="1">
          <a:blip r:embed="rId5">
            <a:extLst>
              <a:ext uri="{28A0092B-C50C-407E-A947-70E740481C1C}">
                <a14:useLocalDpi xmlns:a14="http://schemas.microsoft.com/office/drawing/2010/main" val="0"/>
              </a:ext>
            </a:extLst>
          </a:blip>
          <a:srcRect b="35259"/>
          <a:stretch/>
        </p:blipFill>
        <p:spPr>
          <a:xfrm>
            <a:off x="2026149" y="587375"/>
            <a:ext cx="7554192" cy="5853185"/>
          </a:xfrm>
          <a:prstGeom prst="rect">
            <a:avLst/>
          </a:prstGeom>
        </p:spPr>
      </p:pic>
      <p:sp>
        <p:nvSpPr>
          <p:cNvPr id="36" name="Rectangle 3">
            <a:extLst>
              <a:ext uri="{FF2B5EF4-FFF2-40B4-BE49-F238E27FC236}">
                <a16:creationId xmlns:a16="http://schemas.microsoft.com/office/drawing/2014/main" id="{4F2CCC4A-5F40-EAA4-B4B3-2E091453C29E}"/>
              </a:ext>
            </a:extLst>
          </p:cNvPr>
          <p:cNvSpPr/>
          <p:nvPr/>
        </p:nvSpPr>
        <p:spPr>
          <a:xfrm>
            <a:off x="7359616" y="1932852"/>
            <a:ext cx="569388" cy="307777"/>
          </a:xfrm>
          <a:prstGeom prst="rect">
            <a:avLst/>
          </a:prstGeom>
        </p:spPr>
        <p:txBody>
          <a:bodyPr wrap="none">
            <a:spAutoFit/>
          </a:bodyPr>
          <a:lstStyle/>
          <a:p>
            <a:r>
              <a:rPr lang="ar-SA" sz="1400" b="1" dirty="0">
                <a:solidFill>
                  <a:srgbClr val="FF0000"/>
                </a:solidFill>
                <a:latin typeface="Calibri" panose="020F0502020204030204" pitchFamily="34" charset="0"/>
              </a:rPr>
              <a:t>سلطان</a:t>
            </a:r>
            <a:endParaRPr lang="en-US" sz="1400" b="1" dirty="0">
              <a:solidFill>
                <a:srgbClr val="FF0000"/>
              </a:solidFill>
              <a:latin typeface="Calibri" panose="020F0502020204030204" pitchFamily="34" charset="0"/>
            </a:endParaRPr>
          </a:p>
        </p:txBody>
      </p:sp>
      <p:sp>
        <p:nvSpPr>
          <p:cNvPr id="37" name="Rectangle 4">
            <a:extLst>
              <a:ext uri="{FF2B5EF4-FFF2-40B4-BE49-F238E27FC236}">
                <a16:creationId xmlns:a16="http://schemas.microsoft.com/office/drawing/2014/main" id="{10757B54-811A-C0C2-95E9-3D76A1D14D2D}"/>
              </a:ext>
            </a:extLst>
          </p:cNvPr>
          <p:cNvSpPr/>
          <p:nvPr/>
        </p:nvSpPr>
        <p:spPr>
          <a:xfrm>
            <a:off x="5845186" y="2464484"/>
            <a:ext cx="3468663" cy="1169551"/>
          </a:xfrm>
          <a:prstGeom prst="rect">
            <a:avLst/>
          </a:prstGeom>
        </p:spPr>
        <p:txBody>
          <a:bodyPr wrap="square">
            <a:spAutoFit/>
          </a:bodyPr>
          <a:lstStyle/>
          <a:p>
            <a:r>
              <a:rPr lang="ar-SA" sz="1400" b="1" dirty="0">
                <a:solidFill>
                  <a:srgbClr val="FF0000"/>
                </a:solidFill>
                <a:latin typeface="Calibri" panose="020F0502020204030204" pitchFamily="34" charset="0"/>
              </a:rPr>
              <a:t>       إيماناً من المدرسة والإرشاد التربوي بضرورة التواصل الفعال بين المدرسة والبيت ولما لهذا التواصل من الأثر البالغ الذي يصب في مصلحة ابنكم نرجو من سيادتكم الحضور لمقر المرشد الطلابي أ/فالح محمد بالمدرسة بالدور الثاني يوم غدٍ الأربعاء الساعة التاسعة .</a:t>
            </a:r>
            <a:endParaRPr lang="en-US" sz="1400" b="1" dirty="0">
              <a:solidFill>
                <a:srgbClr val="FF0000"/>
              </a:solidFill>
              <a:latin typeface="Calibri" panose="020F0502020204030204" pitchFamily="34" charset="0"/>
            </a:endParaRPr>
          </a:p>
        </p:txBody>
      </p:sp>
      <p:sp>
        <p:nvSpPr>
          <p:cNvPr id="38" name="Rectangle 5">
            <a:extLst>
              <a:ext uri="{FF2B5EF4-FFF2-40B4-BE49-F238E27FC236}">
                <a16:creationId xmlns:a16="http://schemas.microsoft.com/office/drawing/2014/main" id="{F58677CC-2B67-86AA-8C76-1AE88331C701}"/>
              </a:ext>
            </a:extLst>
          </p:cNvPr>
          <p:cNvSpPr/>
          <p:nvPr/>
        </p:nvSpPr>
        <p:spPr>
          <a:xfrm>
            <a:off x="7970625" y="4916328"/>
            <a:ext cx="423514" cy="307777"/>
          </a:xfrm>
          <a:prstGeom prst="rect">
            <a:avLst/>
          </a:prstGeom>
        </p:spPr>
        <p:txBody>
          <a:bodyPr wrap="none">
            <a:spAutoFit/>
          </a:bodyPr>
          <a:lstStyle/>
          <a:p>
            <a:pPr algn="r" rtl="1"/>
            <a:r>
              <a:rPr lang="ar-SA" sz="1400" b="1" dirty="0">
                <a:solidFill>
                  <a:srgbClr val="FF0000"/>
                </a:solidFill>
                <a:latin typeface="Calibri" panose="020F0502020204030204" pitchFamily="34" charset="0"/>
              </a:rPr>
              <a:t>خالد</a:t>
            </a:r>
            <a:endParaRPr lang="en-US" sz="1400" b="1" dirty="0">
              <a:solidFill>
                <a:srgbClr val="FF0000"/>
              </a:solidFill>
              <a:latin typeface="Calibri" panose="020F0502020204030204" pitchFamily="34" charset="0"/>
            </a:endParaRPr>
          </a:p>
        </p:txBody>
      </p:sp>
      <p:sp>
        <p:nvSpPr>
          <p:cNvPr id="39" name="مربع نص 38">
            <a:extLst>
              <a:ext uri="{FF2B5EF4-FFF2-40B4-BE49-F238E27FC236}">
                <a16:creationId xmlns:a16="http://schemas.microsoft.com/office/drawing/2014/main" id="{E4BBBA61-017E-633C-AEF7-A8C7195E01B7}"/>
              </a:ext>
            </a:extLst>
          </p:cNvPr>
          <p:cNvSpPr txBox="1"/>
          <p:nvPr/>
        </p:nvSpPr>
        <p:spPr>
          <a:xfrm>
            <a:off x="8812765" y="5165314"/>
            <a:ext cx="473406" cy="307777"/>
          </a:xfrm>
          <a:prstGeom prst="rect">
            <a:avLst/>
          </a:prstGeom>
          <a:noFill/>
        </p:spPr>
        <p:txBody>
          <a:bodyPr wrap="square">
            <a:spAutoFit/>
          </a:bodyPr>
          <a:lstStyle/>
          <a:p>
            <a:r>
              <a:rPr lang="ar-SA" sz="1400" b="1" dirty="0">
                <a:solidFill>
                  <a:srgbClr val="FF0000"/>
                </a:solidFill>
                <a:latin typeface="Calibri" panose="020F0502020204030204" pitchFamily="34" charset="0"/>
              </a:rPr>
              <a:t>17</a:t>
            </a:r>
            <a:endParaRPr lang="ar-SA" sz="1400" dirty="0">
              <a:solidFill>
                <a:srgbClr val="FF0000"/>
              </a:solidFill>
            </a:endParaRPr>
          </a:p>
        </p:txBody>
      </p:sp>
      <p:sp>
        <p:nvSpPr>
          <p:cNvPr id="40" name="مربع نص 39">
            <a:extLst>
              <a:ext uri="{FF2B5EF4-FFF2-40B4-BE49-F238E27FC236}">
                <a16:creationId xmlns:a16="http://schemas.microsoft.com/office/drawing/2014/main" id="{537F046D-791F-EA5E-4010-27EEA903D59C}"/>
              </a:ext>
            </a:extLst>
          </p:cNvPr>
          <p:cNvSpPr txBox="1"/>
          <p:nvPr/>
        </p:nvSpPr>
        <p:spPr>
          <a:xfrm>
            <a:off x="8251119" y="5152545"/>
            <a:ext cx="473405" cy="307777"/>
          </a:xfrm>
          <a:prstGeom prst="rect">
            <a:avLst/>
          </a:prstGeom>
          <a:noFill/>
        </p:spPr>
        <p:txBody>
          <a:bodyPr wrap="square">
            <a:spAutoFit/>
          </a:bodyPr>
          <a:lstStyle/>
          <a:p>
            <a:r>
              <a:rPr lang="ar-SA" sz="1400" b="1" dirty="0">
                <a:solidFill>
                  <a:srgbClr val="FF0000"/>
                </a:solidFill>
                <a:latin typeface="Calibri" panose="020F0502020204030204" pitchFamily="34" charset="0"/>
              </a:rPr>
              <a:t>10</a:t>
            </a:r>
            <a:endParaRPr lang="ar-SA" sz="1400" dirty="0">
              <a:solidFill>
                <a:srgbClr val="FF0000"/>
              </a:solidFill>
            </a:endParaRPr>
          </a:p>
        </p:txBody>
      </p:sp>
      <p:sp>
        <p:nvSpPr>
          <p:cNvPr id="41" name="مربع نص 40">
            <a:extLst>
              <a:ext uri="{FF2B5EF4-FFF2-40B4-BE49-F238E27FC236}">
                <a16:creationId xmlns:a16="http://schemas.microsoft.com/office/drawing/2014/main" id="{20C08D94-1194-5ADA-0E8A-23D508061EF8}"/>
              </a:ext>
            </a:extLst>
          </p:cNvPr>
          <p:cNvSpPr txBox="1"/>
          <p:nvPr/>
        </p:nvSpPr>
        <p:spPr>
          <a:xfrm>
            <a:off x="7765848" y="5152546"/>
            <a:ext cx="473406" cy="307777"/>
          </a:xfrm>
          <a:prstGeom prst="rect">
            <a:avLst/>
          </a:prstGeom>
          <a:noFill/>
        </p:spPr>
        <p:txBody>
          <a:bodyPr wrap="square">
            <a:spAutoFit/>
          </a:bodyPr>
          <a:lstStyle/>
          <a:p>
            <a:r>
              <a:rPr lang="ar-SA" sz="1400" b="1" dirty="0">
                <a:solidFill>
                  <a:srgbClr val="FF0000"/>
                </a:solidFill>
                <a:latin typeface="Calibri" panose="020F0502020204030204" pitchFamily="34" charset="0"/>
              </a:rPr>
              <a:t>44</a:t>
            </a:r>
            <a:endParaRPr lang="ar-SA" sz="1400" dirty="0">
              <a:solidFill>
                <a:srgbClr val="FF0000"/>
              </a:solidFill>
            </a:endParaRPr>
          </a:p>
        </p:txBody>
      </p:sp>
      <p:sp>
        <p:nvSpPr>
          <p:cNvPr id="42" name="Rectangle 3">
            <a:extLst>
              <a:ext uri="{FF2B5EF4-FFF2-40B4-BE49-F238E27FC236}">
                <a16:creationId xmlns:a16="http://schemas.microsoft.com/office/drawing/2014/main" id="{44584576-6899-4391-76EA-4B6EF30F1DF7}"/>
              </a:ext>
            </a:extLst>
          </p:cNvPr>
          <p:cNvSpPr/>
          <p:nvPr/>
        </p:nvSpPr>
        <p:spPr>
          <a:xfrm>
            <a:off x="3003598" y="1716598"/>
            <a:ext cx="2313622" cy="307777"/>
          </a:xfrm>
          <a:prstGeom prst="rect">
            <a:avLst/>
          </a:prstGeom>
        </p:spPr>
        <p:txBody>
          <a:bodyPr wrap="none">
            <a:spAutoFit/>
          </a:bodyPr>
          <a:lstStyle/>
          <a:p>
            <a:pPr marL="571500" indent="-571500" algn="r" rtl="1">
              <a:buFont typeface="Arial" panose="020B0604020202020204" pitchFamily="34" charset="0"/>
              <a:buChar char="•"/>
            </a:pPr>
            <a:r>
              <a:rPr lang="ar-SA" sz="1400" b="1" dirty="0">
                <a:solidFill>
                  <a:srgbClr val="FF0000"/>
                </a:solidFill>
                <a:latin typeface="Calibri" panose="020F0502020204030204" pitchFamily="34" charset="0"/>
              </a:rPr>
              <a:t>نحو بيئة مدرسة نظيفة وآمنة.</a:t>
            </a:r>
            <a:endParaRPr lang="en-US" sz="1400" dirty="0">
              <a:solidFill>
                <a:srgbClr val="FF0000"/>
              </a:solidFill>
              <a:latin typeface="Calibri" panose="020F0502020204030204" pitchFamily="34" charset="0"/>
            </a:endParaRPr>
          </a:p>
        </p:txBody>
      </p:sp>
      <p:sp>
        <p:nvSpPr>
          <p:cNvPr id="44" name="Rectangle 5">
            <a:extLst>
              <a:ext uri="{FF2B5EF4-FFF2-40B4-BE49-F238E27FC236}">
                <a16:creationId xmlns:a16="http://schemas.microsoft.com/office/drawing/2014/main" id="{0CB824D0-2520-CD14-FDCF-8D653503CBB3}"/>
              </a:ext>
            </a:extLst>
          </p:cNvPr>
          <p:cNvSpPr/>
          <p:nvPr/>
        </p:nvSpPr>
        <p:spPr>
          <a:xfrm>
            <a:off x="3687798" y="2202607"/>
            <a:ext cx="1628415" cy="307777"/>
          </a:xfrm>
          <a:prstGeom prst="rect">
            <a:avLst/>
          </a:prstGeom>
        </p:spPr>
        <p:txBody>
          <a:bodyPr wrap="none">
            <a:spAutoFit/>
          </a:bodyPr>
          <a:lstStyle/>
          <a:p>
            <a:pPr marL="571500" indent="-571500" algn="r" rtl="1">
              <a:buFont typeface="Arial" panose="020B0604020202020204" pitchFamily="34" charset="0"/>
              <a:buChar char="•"/>
            </a:pPr>
            <a:r>
              <a:rPr lang="ar-SA" sz="1400" b="1" dirty="0">
                <a:solidFill>
                  <a:srgbClr val="FF0000"/>
                </a:solidFill>
                <a:latin typeface="Calibri" panose="020F0502020204030204" pitchFamily="34" charset="0"/>
              </a:rPr>
              <a:t>مدرستي عنواني.</a:t>
            </a:r>
            <a:endParaRPr lang="en-US" sz="1400" dirty="0">
              <a:solidFill>
                <a:srgbClr val="FF0000"/>
              </a:solidFill>
              <a:latin typeface="Calibri" panose="020F0502020204030204" pitchFamily="34" charset="0"/>
            </a:endParaRPr>
          </a:p>
        </p:txBody>
      </p:sp>
      <p:sp>
        <p:nvSpPr>
          <p:cNvPr id="45" name="Rectangle 7">
            <a:extLst>
              <a:ext uri="{FF2B5EF4-FFF2-40B4-BE49-F238E27FC236}">
                <a16:creationId xmlns:a16="http://schemas.microsoft.com/office/drawing/2014/main" id="{CEC34087-9E39-7085-E4D5-859CD0B06F5B}"/>
              </a:ext>
            </a:extLst>
          </p:cNvPr>
          <p:cNvSpPr/>
          <p:nvPr/>
        </p:nvSpPr>
        <p:spPr>
          <a:xfrm>
            <a:off x="3681840" y="2706380"/>
            <a:ext cx="1634372" cy="307777"/>
          </a:xfrm>
          <a:prstGeom prst="rect">
            <a:avLst/>
          </a:prstGeom>
        </p:spPr>
        <p:txBody>
          <a:bodyPr wrap="none">
            <a:spAutoFit/>
          </a:bodyPr>
          <a:lstStyle/>
          <a:p>
            <a:pPr marL="571500" indent="-571500" algn="r" rtl="1">
              <a:buFont typeface="Arial" panose="020B0604020202020204" pitchFamily="34" charset="0"/>
              <a:buChar char="•"/>
            </a:pPr>
            <a:r>
              <a:rPr lang="ar-SA" sz="1400" b="1" dirty="0">
                <a:solidFill>
                  <a:srgbClr val="FF0000"/>
                </a:solidFill>
                <a:latin typeface="Calibri" panose="020F0502020204030204" pitchFamily="34" charset="0"/>
              </a:rPr>
              <a:t>مدرستي الأجمل.</a:t>
            </a:r>
            <a:endParaRPr lang="en-US" sz="1400" dirty="0">
              <a:solidFill>
                <a:srgbClr val="FF0000"/>
              </a:solidFill>
              <a:latin typeface="Calibri" panose="020F0502020204030204" pitchFamily="34" charset="0"/>
            </a:endParaRPr>
          </a:p>
        </p:txBody>
      </p:sp>
      <p:sp>
        <p:nvSpPr>
          <p:cNvPr id="46" name="Rectangle 8">
            <a:extLst>
              <a:ext uri="{FF2B5EF4-FFF2-40B4-BE49-F238E27FC236}">
                <a16:creationId xmlns:a16="http://schemas.microsoft.com/office/drawing/2014/main" id="{C91C2FAC-95BE-B4C4-3E21-59D5D2FB8CBF}"/>
              </a:ext>
            </a:extLst>
          </p:cNvPr>
          <p:cNvSpPr/>
          <p:nvPr/>
        </p:nvSpPr>
        <p:spPr>
          <a:xfrm>
            <a:off x="2807455" y="3166457"/>
            <a:ext cx="2508757" cy="307777"/>
          </a:xfrm>
          <a:prstGeom prst="rect">
            <a:avLst/>
          </a:prstGeom>
        </p:spPr>
        <p:txBody>
          <a:bodyPr wrap="none">
            <a:spAutoFit/>
          </a:bodyPr>
          <a:lstStyle/>
          <a:p>
            <a:pPr marL="571500" indent="-571500" algn="r" rtl="1">
              <a:buFont typeface="Arial" panose="020B0604020202020204" pitchFamily="34" charset="0"/>
              <a:buChar char="•"/>
            </a:pPr>
            <a:r>
              <a:rPr lang="ar-SA" sz="1400" b="1" dirty="0">
                <a:solidFill>
                  <a:srgbClr val="FF0000"/>
                </a:solidFill>
                <a:latin typeface="Calibri" panose="020F0502020204030204" pitchFamily="34" charset="0"/>
              </a:rPr>
              <a:t>المدرسة بيتك الثاني فحافظ عليها.</a:t>
            </a:r>
            <a:endParaRPr lang="en-US" sz="1400" dirty="0">
              <a:solidFill>
                <a:srgbClr val="FF0000"/>
              </a:solidFill>
              <a:latin typeface="Calibri" panose="020F0502020204030204" pitchFamily="34" charset="0"/>
            </a:endParaRPr>
          </a:p>
        </p:txBody>
      </p:sp>
      <p:sp>
        <p:nvSpPr>
          <p:cNvPr id="47" name="Rectangle 9">
            <a:extLst>
              <a:ext uri="{FF2B5EF4-FFF2-40B4-BE49-F238E27FC236}">
                <a16:creationId xmlns:a16="http://schemas.microsoft.com/office/drawing/2014/main" id="{939ADFD6-AEAE-6AB6-E320-D142FF3383FD}"/>
              </a:ext>
            </a:extLst>
          </p:cNvPr>
          <p:cNvSpPr/>
          <p:nvPr/>
        </p:nvSpPr>
        <p:spPr>
          <a:xfrm>
            <a:off x="3469492" y="3652466"/>
            <a:ext cx="1784820" cy="307777"/>
          </a:xfrm>
          <a:prstGeom prst="rect">
            <a:avLst/>
          </a:prstGeom>
        </p:spPr>
        <p:txBody>
          <a:bodyPr wrap="none">
            <a:spAutoFit/>
          </a:bodyPr>
          <a:lstStyle/>
          <a:p>
            <a:pPr marL="571500" indent="-571500" algn="r" rtl="1">
              <a:buFont typeface="Arial" panose="020B0604020202020204" pitchFamily="34" charset="0"/>
              <a:buChar char="•"/>
            </a:pPr>
            <a:r>
              <a:rPr lang="ar-SA" sz="1400" b="1" dirty="0">
                <a:solidFill>
                  <a:srgbClr val="FF0000"/>
                </a:solidFill>
                <a:latin typeface="Calibri" panose="020F0502020204030204" pitchFamily="34" charset="0"/>
              </a:rPr>
              <a:t>النظافة من الإيمان.</a:t>
            </a:r>
            <a:endParaRPr lang="en-US" sz="1400" dirty="0">
              <a:solidFill>
                <a:srgbClr val="FF0000"/>
              </a:solidFill>
              <a:latin typeface="Calibri" panose="020F0502020204030204" pitchFamily="34" charset="0"/>
            </a:endParaRPr>
          </a:p>
        </p:txBody>
      </p:sp>
      <p:sp>
        <p:nvSpPr>
          <p:cNvPr id="48" name="Rectangle 10">
            <a:extLst>
              <a:ext uri="{FF2B5EF4-FFF2-40B4-BE49-F238E27FC236}">
                <a16:creationId xmlns:a16="http://schemas.microsoft.com/office/drawing/2014/main" id="{AF03D569-339C-6FDF-1F54-97C8A43D887A}"/>
              </a:ext>
            </a:extLst>
          </p:cNvPr>
          <p:cNvSpPr/>
          <p:nvPr/>
        </p:nvSpPr>
        <p:spPr>
          <a:xfrm>
            <a:off x="3061346" y="4192771"/>
            <a:ext cx="2192965" cy="307777"/>
          </a:xfrm>
          <a:prstGeom prst="rect">
            <a:avLst/>
          </a:prstGeom>
        </p:spPr>
        <p:txBody>
          <a:bodyPr wrap="none">
            <a:spAutoFit/>
          </a:bodyPr>
          <a:lstStyle/>
          <a:p>
            <a:pPr marL="571500" indent="-571500" algn="r" rtl="1">
              <a:buFont typeface="Arial" panose="020B0604020202020204" pitchFamily="34" charset="0"/>
              <a:buChar char="•"/>
            </a:pPr>
            <a:r>
              <a:rPr lang="ar-SA" sz="1400" b="1" dirty="0">
                <a:solidFill>
                  <a:srgbClr val="FF0000"/>
                </a:solidFill>
                <a:latin typeface="Calibri" panose="020F0502020204030204" pitchFamily="34" charset="0"/>
              </a:rPr>
              <a:t>مدرستي جميلة نظيفة بيدي.</a:t>
            </a:r>
            <a:endParaRPr lang="en-US" sz="14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41858116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21" presetClass="exit" presetSubtype="1" fill="hold" grpId="0" nodeType="clickEffect">
                                  <p:stCondLst>
                                    <p:cond delay="0"/>
                                  </p:stCondLst>
                                  <p:childTnLst>
                                    <p:animEffect transition="out" filter="wheel(1)">
                                      <p:cBhvr>
                                        <p:cTn id="39" dur="59000"/>
                                        <p:tgtEl>
                                          <p:spTgt spid="19"/>
                                        </p:tgtEl>
                                      </p:cBhvr>
                                    </p:animEffect>
                                    <p:set>
                                      <p:cBhvr>
                                        <p:cTn id="40"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clock-ticking-3.wav"/>
                                        </p:tgtEl>
                                      </p:cMediaNode>
                                    </p:audio>
                                  </p:subTnLst>
                                </p:cTn>
                              </p:par>
                            </p:childTnLst>
                          </p:cTn>
                        </p:par>
                        <p:par>
                          <p:cTn id="41" fill="hold">
                            <p:stCondLst>
                              <p:cond delay="59000"/>
                            </p:stCondLst>
                            <p:childTnLst>
                              <p:par>
                                <p:cTn id="42" presetID="21" presetClass="exit" presetSubtype="1" fill="hold" grpId="0" nodeType="afterEffect">
                                  <p:stCondLst>
                                    <p:cond delay="0"/>
                                  </p:stCondLst>
                                  <p:childTnLst>
                                    <p:animEffect transition="out" filter="wheel(1)">
                                      <p:cBhvr>
                                        <p:cTn id="43" dur="59000"/>
                                        <p:tgtEl>
                                          <p:spTgt spid="20"/>
                                        </p:tgtEl>
                                      </p:cBhvr>
                                    </p:animEffect>
                                    <p:set>
                                      <p:cBhvr>
                                        <p:cTn id="44"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36" grpId="0"/>
      <p:bldP spid="37" grpId="0"/>
      <p:bldP spid="38" grpId="0"/>
      <p:bldP spid="39" grpId="0"/>
      <p:bldP spid="40" grpId="0"/>
      <p:bldP spid="41" grpId="0"/>
      <p:bldP spid="42"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118</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23" name="صورة 22">
            <a:extLst>
              <a:ext uri="{FF2B5EF4-FFF2-40B4-BE49-F238E27FC236}">
                <a16:creationId xmlns:a16="http://schemas.microsoft.com/office/drawing/2014/main" id="{6AC90133-D8CC-5D63-3A42-4520D914439C}"/>
              </a:ext>
            </a:extLst>
          </p:cNvPr>
          <p:cNvPicPr>
            <a:picLocks noChangeAspect="1"/>
          </p:cNvPicPr>
          <p:nvPr/>
        </p:nvPicPr>
        <p:blipFill rotWithShape="1">
          <a:blip r:embed="rId5">
            <a:extLst>
              <a:ext uri="{28A0092B-C50C-407E-A947-70E740481C1C}">
                <a14:useLocalDpi xmlns:a14="http://schemas.microsoft.com/office/drawing/2010/main" val="0"/>
              </a:ext>
            </a:extLst>
          </a:blip>
          <a:srcRect t="64653"/>
          <a:stretch/>
        </p:blipFill>
        <p:spPr>
          <a:xfrm>
            <a:off x="2026149" y="1494847"/>
            <a:ext cx="7554192" cy="3195687"/>
          </a:xfrm>
          <a:prstGeom prst="rect">
            <a:avLst/>
          </a:prstGeom>
        </p:spPr>
      </p:pic>
      <p:sp>
        <p:nvSpPr>
          <p:cNvPr id="6" name="Rectangle 8">
            <a:extLst>
              <a:ext uri="{FF2B5EF4-FFF2-40B4-BE49-F238E27FC236}">
                <a16:creationId xmlns:a16="http://schemas.microsoft.com/office/drawing/2014/main" id="{9C0AE0F4-4F92-A703-4301-1C4B8B7AE3B7}"/>
              </a:ext>
            </a:extLst>
          </p:cNvPr>
          <p:cNvSpPr/>
          <p:nvPr/>
        </p:nvSpPr>
        <p:spPr>
          <a:xfrm>
            <a:off x="1841572" y="2805947"/>
            <a:ext cx="3255214" cy="668068"/>
          </a:xfrm>
          <a:prstGeom prst="rect">
            <a:avLst/>
          </a:prstGeom>
        </p:spPr>
        <p:txBody>
          <a:bodyPr wrap="square">
            <a:spAutoFit/>
          </a:bodyPr>
          <a:lstStyle/>
          <a:p>
            <a:pPr rtl="1"/>
            <a:r>
              <a:rPr lang="ar-SA" sz="1600" b="1" dirty="0">
                <a:solidFill>
                  <a:srgbClr val="0000FF"/>
                </a:solidFill>
                <a:latin typeface="Calibri" panose="020F0502020204030204" pitchFamily="34" charset="0"/>
              </a:rPr>
              <a:t>                       </a:t>
            </a:r>
            <a:r>
              <a:rPr lang="ar-SA" sz="1600" b="1" dirty="0">
                <a:solidFill>
                  <a:srgbClr val="FF0000"/>
                </a:solidFill>
                <a:latin typeface="Calibri" panose="020F0502020204030204" pitchFamily="34" charset="0"/>
              </a:rPr>
              <a:t>التقارير</a:t>
            </a:r>
            <a:endParaRPr lang="en-US" sz="1600" dirty="0">
              <a:solidFill>
                <a:srgbClr val="FF0000"/>
              </a:solidFill>
              <a:latin typeface="Calibri" panose="020F0502020204030204" pitchFamily="34" charset="0"/>
            </a:endParaRPr>
          </a:p>
          <a:p>
            <a:pPr>
              <a:lnSpc>
                <a:spcPct val="150000"/>
              </a:lnSpc>
            </a:pPr>
            <a:r>
              <a:rPr lang="ar-SA" sz="1600" b="1" dirty="0">
                <a:solidFill>
                  <a:srgbClr val="FF0000"/>
                </a:solidFill>
                <a:latin typeface="Calibri" panose="020F0502020204030204" pitchFamily="34" charset="0"/>
              </a:rPr>
              <a:t>كلمات محفليه       الإعلانات</a:t>
            </a:r>
            <a:endParaRPr lang="en-US" sz="1600" dirty="0">
              <a:solidFill>
                <a:srgbClr val="FF0000"/>
              </a:solidFill>
              <a:latin typeface="Calibri" panose="020F0502020204030204" pitchFamily="34" charset="0"/>
            </a:endParaRPr>
          </a:p>
        </p:txBody>
      </p:sp>
      <p:sp>
        <p:nvSpPr>
          <p:cNvPr id="7" name="Rectangle 9">
            <a:extLst>
              <a:ext uri="{FF2B5EF4-FFF2-40B4-BE49-F238E27FC236}">
                <a16:creationId xmlns:a16="http://schemas.microsoft.com/office/drawing/2014/main" id="{712E70BE-55E3-5A7F-1949-262BE5B4005E}"/>
              </a:ext>
            </a:extLst>
          </p:cNvPr>
          <p:cNvSpPr/>
          <p:nvPr/>
        </p:nvSpPr>
        <p:spPr>
          <a:xfrm>
            <a:off x="3346591" y="3597225"/>
            <a:ext cx="2125902" cy="166075"/>
          </a:xfrm>
          <a:prstGeom prst="rect">
            <a:avLst/>
          </a:prstGeom>
        </p:spPr>
        <p:txBody>
          <a:bodyPr wrap="none">
            <a:spAutoFit/>
          </a:bodyPr>
          <a:lstStyle/>
          <a:p>
            <a:pPr rtl="1"/>
            <a:r>
              <a:rPr lang="ar-SA" sz="1600" b="1" dirty="0">
                <a:solidFill>
                  <a:srgbClr val="FF0000"/>
                </a:solidFill>
                <a:latin typeface="Calibri" panose="020F0502020204030204" pitchFamily="34" charset="0"/>
              </a:rPr>
              <a:t>المقدمة – المحتوى – الخاتمة</a:t>
            </a:r>
            <a:endParaRPr lang="en-US" sz="1600" b="1" dirty="0">
              <a:solidFill>
                <a:srgbClr val="FF0000"/>
              </a:solidFill>
              <a:latin typeface="Calibri" panose="020F0502020204030204" pitchFamily="34" charset="0"/>
            </a:endParaRPr>
          </a:p>
        </p:txBody>
      </p:sp>
      <p:sp>
        <p:nvSpPr>
          <p:cNvPr id="8" name="Rectangle 10">
            <a:extLst>
              <a:ext uri="{FF2B5EF4-FFF2-40B4-BE49-F238E27FC236}">
                <a16:creationId xmlns:a16="http://schemas.microsoft.com/office/drawing/2014/main" id="{FEA2B18A-1C03-6D69-0ED2-D012AAF05089}"/>
              </a:ext>
            </a:extLst>
          </p:cNvPr>
          <p:cNvSpPr/>
          <p:nvPr/>
        </p:nvSpPr>
        <p:spPr>
          <a:xfrm>
            <a:off x="3112315" y="4230996"/>
            <a:ext cx="2363146" cy="166075"/>
          </a:xfrm>
          <a:prstGeom prst="rect">
            <a:avLst/>
          </a:prstGeom>
        </p:spPr>
        <p:txBody>
          <a:bodyPr wrap="none">
            <a:spAutoFit/>
          </a:bodyPr>
          <a:lstStyle/>
          <a:p>
            <a:pPr rtl="1"/>
            <a:r>
              <a:rPr lang="ar-SA" sz="1600" b="1" dirty="0">
                <a:solidFill>
                  <a:srgbClr val="FF0000"/>
                </a:solidFill>
                <a:latin typeface="Calibri" panose="020F0502020204030204" pitchFamily="34" charset="0"/>
              </a:rPr>
              <a:t>إعلان – الافتتاح – جدول الأعمال</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38470376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1" presetClass="exit" presetSubtype="1" fill="hold" grpId="0" nodeType="clickEffect">
                                  <p:stCondLst>
                                    <p:cond delay="0"/>
                                  </p:stCondLst>
                                  <p:childTnLst>
                                    <p:animEffect transition="out" filter="wheel(1)">
                                      <p:cBhvr>
                                        <p:cTn id="19" dur="59000"/>
                                        <p:tgtEl>
                                          <p:spTgt spid="19"/>
                                        </p:tgtEl>
                                      </p:cBhvr>
                                    </p:animEffect>
                                    <p:set>
                                      <p:cBhvr>
                                        <p:cTn id="20"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ock-ticking-3.wav"/>
                                        </p:tgtEl>
                                      </p:cMediaNode>
                                    </p:audio>
                                  </p:subTnLst>
                                </p:cTn>
                              </p:par>
                            </p:childTnLst>
                          </p:cTn>
                        </p:par>
                        <p:par>
                          <p:cTn id="21" fill="hold">
                            <p:stCondLst>
                              <p:cond delay="59000"/>
                            </p:stCondLst>
                            <p:childTnLst>
                              <p:par>
                                <p:cTn id="22" presetID="21" presetClass="exit" presetSubtype="1" fill="hold" grpId="0" nodeType="afterEffect">
                                  <p:stCondLst>
                                    <p:cond delay="0"/>
                                  </p:stCondLst>
                                  <p:childTnLst>
                                    <p:animEffect transition="out" filter="wheel(1)">
                                      <p:cBhvr>
                                        <p:cTn id="23" dur="59000"/>
                                        <p:tgtEl>
                                          <p:spTgt spid="20"/>
                                        </p:tgtEl>
                                      </p:cBhvr>
                                    </p:animEffect>
                                    <p:set>
                                      <p:cBhvr>
                                        <p:cTn id="24"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119</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7" name="صورة 6">
            <a:extLst>
              <a:ext uri="{FF2B5EF4-FFF2-40B4-BE49-F238E27FC236}">
                <a16:creationId xmlns:a16="http://schemas.microsoft.com/office/drawing/2014/main" id="{87262CB2-5D0E-685E-C8BE-BF28B0FB7198}"/>
              </a:ext>
            </a:extLst>
          </p:cNvPr>
          <p:cNvPicPr>
            <a:picLocks noChangeAspect="1"/>
          </p:cNvPicPr>
          <p:nvPr/>
        </p:nvPicPr>
        <p:blipFill rotWithShape="1">
          <a:blip r:embed="rId5">
            <a:extLst>
              <a:ext uri="{28A0092B-C50C-407E-A947-70E740481C1C}">
                <a14:useLocalDpi xmlns:a14="http://schemas.microsoft.com/office/drawing/2010/main" val="0"/>
              </a:ext>
            </a:extLst>
          </a:blip>
          <a:srcRect b="56351"/>
          <a:stretch/>
        </p:blipFill>
        <p:spPr>
          <a:xfrm>
            <a:off x="2026150" y="1575959"/>
            <a:ext cx="7564524" cy="3433363"/>
          </a:xfrm>
          <a:prstGeom prst="rect">
            <a:avLst/>
          </a:prstGeom>
        </p:spPr>
      </p:pic>
      <p:sp>
        <p:nvSpPr>
          <p:cNvPr id="8" name="Rectangle 3">
            <a:extLst>
              <a:ext uri="{FF2B5EF4-FFF2-40B4-BE49-F238E27FC236}">
                <a16:creationId xmlns:a16="http://schemas.microsoft.com/office/drawing/2014/main" id="{36847571-85CB-5F46-2D75-224DD216AD35}"/>
              </a:ext>
            </a:extLst>
          </p:cNvPr>
          <p:cNvSpPr/>
          <p:nvPr/>
        </p:nvSpPr>
        <p:spPr>
          <a:xfrm>
            <a:off x="6590922" y="2570798"/>
            <a:ext cx="1959787" cy="177384"/>
          </a:xfrm>
          <a:prstGeom prst="rect">
            <a:avLst/>
          </a:prstGeom>
        </p:spPr>
        <p:txBody>
          <a:bodyPr wrap="square">
            <a:spAutoFit/>
          </a:bodyPr>
          <a:lstStyle/>
          <a:p>
            <a:pPr algn="r" rtl="1"/>
            <a:r>
              <a:rPr lang="ar-SA" sz="1400" b="1" dirty="0">
                <a:solidFill>
                  <a:srgbClr val="FF0000"/>
                </a:solidFill>
                <a:latin typeface="Calibri" panose="020F0502020204030204" pitchFamily="34" charset="0"/>
              </a:rPr>
              <a:t>ضعف الإضاءة في الفصل. </a:t>
            </a:r>
            <a:endParaRPr lang="en-US" sz="1400" b="1" dirty="0">
              <a:solidFill>
                <a:srgbClr val="FF0000"/>
              </a:solidFill>
              <a:latin typeface="Calibri" panose="020F0502020204030204" pitchFamily="34" charset="0"/>
            </a:endParaRPr>
          </a:p>
        </p:txBody>
      </p:sp>
      <p:sp>
        <p:nvSpPr>
          <p:cNvPr id="10" name="Rectangle 4">
            <a:extLst>
              <a:ext uri="{FF2B5EF4-FFF2-40B4-BE49-F238E27FC236}">
                <a16:creationId xmlns:a16="http://schemas.microsoft.com/office/drawing/2014/main" id="{CFBABD8A-8674-E4B8-B952-7381767524D6}"/>
              </a:ext>
            </a:extLst>
          </p:cNvPr>
          <p:cNvSpPr/>
          <p:nvPr/>
        </p:nvSpPr>
        <p:spPr>
          <a:xfrm>
            <a:off x="7708416" y="3367077"/>
            <a:ext cx="1560963" cy="425722"/>
          </a:xfrm>
          <a:prstGeom prst="rect">
            <a:avLst/>
          </a:prstGeom>
        </p:spPr>
        <p:txBody>
          <a:bodyPr wrap="square">
            <a:spAutoFit/>
          </a:bodyPr>
          <a:lstStyle/>
          <a:p>
            <a:pPr algn="r" rtl="1"/>
            <a:r>
              <a:rPr lang="ar-SA" sz="1400" b="1" dirty="0">
                <a:solidFill>
                  <a:srgbClr val="FF0000"/>
                </a:solidFill>
                <a:latin typeface="Calibri" panose="020F0502020204030204" pitchFamily="34" charset="0"/>
              </a:rPr>
              <a:t>رداءة المنتج</a:t>
            </a:r>
          </a:p>
          <a:p>
            <a:pPr algn="r" rtl="1"/>
            <a:r>
              <a:rPr lang="ar-SA" sz="1400" b="1" dirty="0">
                <a:solidFill>
                  <a:srgbClr val="FF0000"/>
                </a:solidFill>
                <a:latin typeface="Calibri" panose="020F0502020204030204" pitchFamily="34" charset="0"/>
              </a:rPr>
              <a:t>محافظة الطلاب</a:t>
            </a:r>
          </a:p>
          <a:p>
            <a:pPr algn="r" rtl="1"/>
            <a:r>
              <a:rPr lang="ar-SA" sz="1400" b="1" dirty="0">
                <a:solidFill>
                  <a:srgbClr val="FF0000"/>
                </a:solidFill>
                <a:latin typeface="Calibri" panose="020F0502020204030204" pitchFamily="34" charset="0"/>
              </a:rPr>
              <a:t>نقص متابعة المعلم. </a:t>
            </a:r>
            <a:endParaRPr lang="en-US" sz="1400" b="1" dirty="0">
              <a:solidFill>
                <a:srgbClr val="FF0000"/>
              </a:solidFill>
              <a:latin typeface="Calibri" panose="020F0502020204030204" pitchFamily="34" charset="0"/>
            </a:endParaRPr>
          </a:p>
        </p:txBody>
      </p:sp>
      <p:sp>
        <p:nvSpPr>
          <p:cNvPr id="11" name="Rectangle 5">
            <a:extLst>
              <a:ext uri="{FF2B5EF4-FFF2-40B4-BE49-F238E27FC236}">
                <a16:creationId xmlns:a16="http://schemas.microsoft.com/office/drawing/2014/main" id="{F391538F-B39C-67BC-58CE-85C49D37FBAD}"/>
              </a:ext>
            </a:extLst>
          </p:cNvPr>
          <p:cNvSpPr/>
          <p:nvPr/>
        </p:nvSpPr>
        <p:spPr>
          <a:xfrm>
            <a:off x="6045431" y="3465513"/>
            <a:ext cx="1190270" cy="177384"/>
          </a:xfrm>
          <a:prstGeom prst="rect">
            <a:avLst/>
          </a:prstGeom>
        </p:spPr>
        <p:txBody>
          <a:bodyPr wrap="square">
            <a:spAutoFit/>
          </a:bodyPr>
          <a:lstStyle/>
          <a:p>
            <a:pPr algn="ctr" rtl="1"/>
            <a:r>
              <a:rPr lang="ar-SA" sz="1400" b="1" dirty="0">
                <a:solidFill>
                  <a:srgbClr val="FF0000"/>
                </a:solidFill>
                <a:latin typeface="Calibri" panose="020F0502020204030204" pitchFamily="34" charset="0"/>
              </a:rPr>
              <a:t>التوجيه بإصلاح الفعل. </a:t>
            </a:r>
            <a:endParaRPr lang="en-US" sz="1400" b="1" dirty="0">
              <a:solidFill>
                <a:srgbClr val="FF0000"/>
              </a:solidFill>
              <a:latin typeface="Calibri" panose="020F0502020204030204" pitchFamily="34" charset="0"/>
            </a:endParaRPr>
          </a:p>
        </p:txBody>
      </p:sp>
      <p:sp>
        <p:nvSpPr>
          <p:cNvPr id="12" name="Rectangle 6">
            <a:extLst>
              <a:ext uri="{FF2B5EF4-FFF2-40B4-BE49-F238E27FC236}">
                <a16:creationId xmlns:a16="http://schemas.microsoft.com/office/drawing/2014/main" id="{D9F1BC6C-87E8-526C-BF52-CF3B0926AF78}"/>
              </a:ext>
            </a:extLst>
          </p:cNvPr>
          <p:cNvSpPr/>
          <p:nvPr/>
        </p:nvSpPr>
        <p:spPr>
          <a:xfrm>
            <a:off x="6342222" y="4329371"/>
            <a:ext cx="2871873" cy="523220"/>
          </a:xfrm>
          <a:prstGeom prst="rect">
            <a:avLst/>
          </a:prstGeom>
        </p:spPr>
        <p:txBody>
          <a:bodyPr wrap="square">
            <a:spAutoFit/>
          </a:bodyPr>
          <a:lstStyle/>
          <a:p>
            <a:pPr algn="ctr" rtl="1"/>
            <a:r>
              <a:rPr lang="ar-SA" sz="1400" b="1" dirty="0">
                <a:solidFill>
                  <a:srgbClr val="FF0000"/>
                </a:solidFill>
                <a:latin typeface="Calibri" panose="020F0502020204030204" pitchFamily="34" charset="0"/>
              </a:rPr>
              <a:t>المكرم قائد المدرسة </a:t>
            </a:r>
            <a:endParaRPr lang="en-US" sz="1400" b="1" dirty="0">
              <a:solidFill>
                <a:srgbClr val="FF0000"/>
              </a:solidFill>
              <a:latin typeface="Calibri" panose="020F0502020204030204" pitchFamily="34" charset="0"/>
            </a:endParaRPr>
          </a:p>
          <a:p>
            <a:pPr algn="ctr" rtl="1"/>
            <a:r>
              <a:rPr lang="ar-SA" sz="1400" b="1" dirty="0">
                <a:solidFill>
                  <a:srgbClr val="FF0000"/>
                </a:solidFill>
                <a:latin typeface="Calibri" panose="020F0502020204030204" pitchFamily="34" charset="0"/>
              </a:rPr>
              <a:t>أ/ خالد      وفقه الله </a:t>
            </a:r>
            <a:endParaRPr lang="en-US" sz="1400" b="1" dirty="0">
              <a:solidFill>
                <a:srgbClr val="FF0000"/>
              </a:solidFill>
              <a:latin typeface="Calibri" panose="020F0502020204030204" pitchFamily="34" charset="0"/>
            </a:endParaRPr>
          </a:p>
        </p:txBody>
      </p:sp>
      <p:sp>
        <p:nvSpPr>
          <p:cNvPr id="13" name="مستطيل 12">
            <a:extLst>
              <a:ext uri="{FF2B5EF4-FFF2-40B4-BE49-F238E27FC236}">
                <a16:creationId xmlns:a16="http://schemas.microsoft.com/office/drawing/2014/main" id="{A65542D1-7155-3830-017D-FBEBF4E51C86}"/>
              </a:ext>
            </a:extLst>
          </p:cNvPr>
          <p:cNvSpPr/>
          <p:nvPr/>
        </p:nvSpPr>
        <p:spPr>
          <a:xfrm>
            <a:off x="2889292" y="2576223"/>
            <a:ext cx="1612434" cy="177384"/>
          </a:xfrm>
          <a:prstGeom prst="rect">
            <a:avLst/>
          </a:prstGeom>
        </p:spPr>
        <p:txBody>
          <a:bodyPr wrap="none">
            <a:spAutoFit/>
          </a:bodyPr>
          <a:lstStyle/>
          <a:p>
            <a:pPr algn="ctr" rtl="1"/>
            <a:r>
              <a:rPr lang="ar-SA" sz="1400" b="1" dirty="0">
                <a:solidFill>
                  <a:srgbClr val="FF0000"/>
                </a:solidFill>
                <a:latin typeface="Calibri" panose="020F0502020204030204" pitchFamily="34" charset="0"/>
              </a:rPr>
              <a:t>إقامة ندوة عن التدخين وأضراره.</a:t>
            </a:r>
            <a:endParaRPr lang="en-US" sz="1400" b="1" dirty="0">
              <a:solidFill>
                <a:srgbClr val="FF0000"/>
              </a:solidFill>
              <a:latin typeface="Calibri" panose="020F0502020204030204" pitchFamily="34" charset="0"/>
            </a:endParaRPr>
          </a:p>
        </p:txBody>
      </p:sp>
      <p:sp>
        <p:nvSpPr>
          <p:cNvPr id="22" name="Rectangle 5">
            <a:extLst>
              <a:ext uri="{FF2B5EF4-FFF2-40B4-BE49-F238E27FC236}">
                <a16:creationId xmlns:a16="http://schemas.microsoft.com/office/drawing/2014/main" id="{56EE1ED1-0928-2D26-DB4E-6A141AEAD8DA}"/>
              </a:ext>
            </a:extLst>
          </p:cNvPr>
          <p:cNvSpPr/>
          <p:nvPr/>
        </p:nvSpPr>
        <p:spPr>
          <a:xfrm>
            <a:off x="3855358" y="3547594"/>
            <a:ext cx="1494259" cy="177384"/>
          </a:xfrm>
          <a:prstGeom prst="rect">
            <a:avLst/>
          </a:prstGeom>
        </p:spPr>
        <p:txBody>
          <a:bodyPr wrap="square">
            <a:spAutoFit/>
          </a:bodyPr>
          <a:lstStyle/>
          <a:p>
            <a:pPr rtl="1"/>
            <a:r>
              <a:rPr lang="ar-SA" sz="1400" b="1" dirty="0">
                <a:solidFill>
                  <a:srgbClr val="FF0000"/>
                </a:solidFill>
                <a:latin typeface="Calibri" panose="020F0502020204030204" pitchFamily="34" charset="0"/>
              </a:rPr>
              <a:t>توعية الطلاب. </a:t>
            </a:r>
            <a:endParaRPr lang="en-US" sz="1400" b="1" dirty="0">
              <a:solidFill>
                <a:srgbClr val="FF0000"/>
              </a:solidFill>
              <a:latin typeface="Calibri" panose="020F0502020204030204" pitchFamily="34" charset="0"/>
            </a:endParaRPr>
          </a:p>
        </p:txBody>
      </p:sp>
      <p:sp>
        <p:nvSpPr>
          <p:cNvPr id="23" name="Rectangle 6">
            <a:extLst>
              <a:ext uri="{FF2B5EF4-FFF2-40B4-BE49-F238E27FC236}">
                <a16:creationId xmlns:a16="http://schemas.microsoft.com/office/drawing/2014/main" id="{05CBC14D-3019-AEAC-5621-AB6F9D8C2610}"/>
              </a:ext>
            </a:extLst>
          </p:cNvPr>
          <p:cNvSpPr/>
          <p:nvPr/>
        </p:nvSpPr>
        <p:spPr>
          <a:xfrm>
            <a:off x="2073218" y="3485509"/>
            <a:ext cx="1190270" cy="425722"/>
          </a:xfrm>
          <a:prstGeom prst="rect">
            <a:avLst/>
          </a:prstGeom>
        </p:spPr>
        <p:txBody>
          <a:bodyPr wrap="square">
            <a:spAutoFit/>
          </a:bodyPr>
          <a:lstStyle/>
          <a:p>
            <a:pPr algn="r" rtl="1"/>
            <a:r>
              <a:rPr lang="ar-SA" sz="1400" b="1" dirty="0">
                <a:solidFill>
                  <a:srgbClr val="FF0000"/>
                </a:solidFill>
                <a:latin typeface="Calibri" panose="020F0502020204030204" pitchFamily="34" charset="0"/>
              </a:rPr>
              <a:t>المشاركة في </a:t>
            </a:r>
          </a:p>
          <a:p>
            <a:pPr algn="r" rtl="1"/>
            <a:r>
              <a:rPr lang="ar-SA" sz="1400" b="1" dirty="0">
                <a:solidFill>
                  <a:srgbClr val="FF0000"/>
                </a:solidFill>
                <a:latin typeface="Calibri" panose="020F0502020204030204" pitchFamily="34" charset="0"/>
              </a:rPr>
              <a:t>الندوة وتقديم </a:t>
            </a:r>
          </a:p>
          <a:p>
            <a:pPr algn="r" rtl="1"/>
            <a:r>
              <a:rPr lang="ar-SA" sz="1400" b="1" dirty="0">
                <a:solidFill>
                  <a:srgbClr val="FF0000"/>
                </a:solidFill>
                <a:latin typeface="Calibri" panose="020F0502020204030204" pitchFamily="34" charset="0"/>
              </a:rPr>
              <a:t>ما ترونه مناسباً. </a:t>
            </a:r>
            <a:endParaRPr lang="en-US" sz="1400" b="1" dirty="0">
              <a:solidFill>
                <a:srgbClr val="FF0000"/>
              </a:solidFill>
              <a:latin typeface="Calibri" panose="020F0502020204030204" pitchFamily="34" charset="0"/>
            </a:endParaRPr>
          </a:p>
        </p:txBody>
      </p:sp>
      <p:sp>
        <p:nvSpPr>
          <p:cNvPr id="24" name="Rectangle 6">
            <a:extLst>
              <a:ext uri="{FF2B5EF4-FFF2-40B4-BE49-F238E27FC236}">
                <a16:creationId xmlns:a16="http://schemas.microsoft.com/office/drawing/2014/main" id="{A3D65104-DE26-44D7-0FE8-A85B64A898B9}"/>
              </a:ext>
            </a:extLst>
          </p:cNvPr>
          <p:cNvSpPr/>
          <p:nvPr/>
        </p:nvSpPr>
        <p:spPr>
          <a:xfrm>
            <a:off x="2477744" y="4341580"/>
            <a:ext cx="2871873" cy="523220"/>
          </a:xfrm>
          <a:prstGeom prst="rect">
            <a:avLst/>
          </a:prstGeom>
        </p:spPr>
        <p:txBody>
          <a:bodyPr wrap="square">
            <a:spAutoFit/>
          </a:bodyPr>
          <a:lstStyle/>
          <a:p>
            <a:pPr algn="ctr" rtl="1"/>
            <a:r>
              <a:rPr lang="ar-SA" sz="1400" b="1" dirty="0">
                <a:solidFill>
                  <a:srgbClr val="FF0000"/>
                </a:solidFill>
                <a:latin typeface="Calibri" panose="020F0502020204030204" pitchFamily="34" charset="0"/>
              </a:rPr>
              <a:t>المكرم قائد المدرسة </a:t>
            </a:r>
            <a:endParaRPr lang="en-US" sz="1400" b="1" dirty="0">
              <a:solidFill>
                <a:srgbClr val="FF0000"/>
              </a:solidFill>
              <a:latin typeface="Calibri" panose="020F0502020204030204" pitchFamily="34" charset="0"/>
            </a:endParaRPr>
          </a:p>
          <a:p>
            <a:pPr algn="ctr" rtl="1"/>
            <a:r>
              <a:rPr lang="ar-SA" sz="1400" b="1" dirty="0">
                <a:solidFill>
                  <a:srgbClr val="FF0000"/>
                </a:solidFill>
                <a:latin typeface="Calibri" panose="020F0502020204030204" pitchFamily="34" charset="0"/>
              </a:rPr>
              <a:t>أ/ خالد      وفقه الله </a:t>
            </a:r>
            <a:endParaRPr lang="en-US" sz="1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4558124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21" presetClass="exit" presetSubtype="1" fill="hold" grpId="0" nodeType="clickEffect">
                                  <p:stCondLst>
                                    <p:cond delay="0"/>
                                  </p:stCondLst>
                                  <p:childTnLst>
                                    <p:animEffect transition="out" filter="wheel(1)">
                                      <p:cBhvr>
                                        <p:cTn id="27" dur="59000"/>
                                        <p:tgtEl>
                                          <p:spTgt spid="19"/>
                                        </p:tgtEl>
                                      </p:cBhvr>
                                    </p:animEffect>
                                    <p:set>
                                      <p:cBhvr>
                                        <p:cTn id="28"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ock-ticking-3.wav"/>
                                        </p:tgtEl>
                                      </p:cMediaNode>
                                    </p:audio>
                                  </p:subTnLst>
                                </p:cTn>
                              </p:par>
                            </p:childTnLst>
                          </p:cTn>
                        </p:par>
                        <p:par>
                          <p:cTn id="29" fill="hold">
                            <p:stCondLst>
                              <p:cond delay="59000"/>
                            </p:stCondLst>
                            <p:childTnLst>
                              <p:par>
                                <p:cTn id="30" presetID="21" presetClass="exit" presetSubtype="1" fill="hold" grpId="0" nodeType="afterEffect">
                                  <p:stCondLst>
                                    <p:cond delay="0"/>
                                  </p:stCondLst>
                                  <p:childTnLst>
                                    <p:animEffect transition="out" filter="wheel(1)">
                                      <p:cBhvr>
                                        <p:cTn id="31" dur="59000"/>
                                        <p:tgtEl>
                                          <p:spTgt spid="20"/>
                                        </p:tgtEl>
                                      </p:cBhvr>
                                    </p:animEffect>
                                    <p:set>
                                      <p:cBhvr>
                                        <p:cTn id="32"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8" grpId="0"/>
      <p:bldP spid="10" grpId="0"/>
      <p:bldP spid="11" grpId="0"/>
      <p:bldP spid="12" grpId="0"/>
      <p:bldP spid="13"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4" name="عنصر نائب للتاريخ 3">
            <a:extLst>
              <a:ext uri="{FF2B5EF4-FFF2-40B4-BE49-F238E27FC236}">
                <a16:creationId xmlns:a16="http://schemas.microsoft.com/office/drawing/2014/main" id="{502C2D8C-F2E1-2412-5079-27928175D1C7}"/>
              </a:ext>
            </a:extLst>
          </p:cNvPr>
          <p:cNvSpPr>
            <a:spLocks noGrp="1"/>
          </p:cNvSpPr>
          <p:nvPr>
            <p:ph type="dt" sz="half" idx="10"/>
          </p:nvPr>
        </p:nvSpPr>
        <p:spPr/>
        <p:txBody>
          <a:bodyPr/>
          <a:lstStyle/>
          <a:p>
            <a:fld id="{D47B155E-180E-4DEF-BFCF-7021B1A11CF3}" type="uaqdatetime2">
              <a:rPr lang="ar-SA" smtClean="0"/>
              <a:t>السبت، 23/شوال/1444</a:t>
            </a:fld>
            <a:endParaRPr lang="ar-SA" dirty="0"/>
          </a:p>
        </p:txBody>
      </p:sp>
      <p:sp>
        <p:nvSpPr>
          <p:cNvPr id="3" name="مستطيل: زوايا قطرية مستديرة 2">
            <a:extLst>
              <a:ext uri="{FF2B5EF4-FFF2-40B4-BE49-F238E27FC236}">
                <a16:creationId xmlns:a16="http://schemas.microsoft.com/office/drawing/2014/main" id="{780F81DC-03C8-5D3B-B6E3-8789C36CF1C5}"/>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6" name="مجموعة 5">
            <a:extLst>
              <a:ext uri="{FF2B5EF4-FFF2-40B4-BE49-F238E27FC236}">
                <a16:creationId xmlns:a16="http://schemas.microsoft.com/office/drawing/2014/main" id="{F51CE069-B128-287F-A2E4-D5714F40A380}"/>
              </a:ext>
            </a:extLst>
          </p:cNvPr>
          <p:cNvGrpSpPr/>
          <p:nvPr/>
        </p:nvGrpSpPr>
        <p:grpSpPr>
          <a:xfrm>
            <a:off x="106515" y="2145218"/>
            <a:ext cx="1493988" cy="1512000"/>
            <a:chOff x="6857532" y="2602954"/>
            <a:chExt cx="1493988" cy="1493988"/>
          </a:xfrm>
        </p:grpSpPr>
        <p:pic>
          <p:nvPicPr>
            <p:cNvPr id="7" name="صورة 6">
              <a:extLst>
                <a:ext uri="{FF2B5EF4-FFF2-40B4-BE49-F238E27FC236}">
                  <a16:creationId xmlns:a16="http://schemas.microsoft.com/office/drawing/2014/main" id="{46C6A9E1-DBD5-AD7F-F61B-F5C008064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مستطيل 7">
              <a:extLst>
                <a:ext uri="{FF2B5EF4-FFF2-40B4-BE49-F238E27FC236}">
                  <a16:creationId xmlns:a16="http://schemas.microsoft.com/office/drawing/2014/main" id="{DE920F65-6825-345A-DDAE-08FA0C660815}"/>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0" name="دائرة: مجوفة 9">
            <a:extLst>
              <a:ext uri="{FF2B5EF4-FFF2-40B4-BE49-F238E27FC236}">
                <a16:creationId xmlns:a16="http://schemas.microsoft.com/office/drawing/2014/main" id="{B18FCB3E-5652-5374-D98D-6D08B5BBAA0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دائرة: مجوفة 10">
            <a:extLst>
              <a:ext uri="{FF2B5EF4-FFF2-40B4-BE49-F238E27FC236}">
                <a16:creationId xmlns:a16="http://schemas.microsoft.com/office/drawing/2014/main" id="{1EA39C42-781A-8A3C-017B-DBA6110B2914}"/>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5" name="مستطيل: زوايا قطرية مقصوصة 4">
            <a:extLst>
              <a:ext uri="{FF2B5EF4-FFF2-40B4-BE49-F238E27FC236}">
                <a16:creationId xmlns:a16="http://schemas.microsoft.com/office/drawing/2014/main" id="{66255BF1-DA5E-B917-F03B-EEBF4A6620AA}"/>
              </a:ext>
            </a:extLst>
          </p:cNvPr>
          <p:cNvSpPr/>
          <p:nvPr/>
        </p:nvSpPr>
        <p:spPr>
          <a:xfrm>
            <a:off x="9731828" y="811673"/>
            <a:ext cx="2346965" cy="663947"/>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نشاطات التعلم</a:t>
            </a:r>
          </a:p>
        </p:txBody>
      </p:sp>
      <p:sp>
        <p:nvSpPr>
          <p:cNvPr id="72" name="مربع نص 71">
            <a:extLst>
              <a:ext uri="{FF2B5EF4-FFF2-40B4-BE49-F238E27FC236}">
                <a16:creationId xmlns:a16="http://schemas.microsoft.com/office/drawing/2014/main" id="{709A5F27-C83D-FC0A-D388-372E61C862B9}"/>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3" name="مربع نص 72">
            <a:extLst>
              <a:ext uri="{FF2B5EF4-FFF2-40B4-BE49-F238E27FC236}">
                <a16:creationId xmlns:a16="http://schemas.microsoft.com/office/drawing/2014/main" id="{37C8FAE7-E8F5-E7E3-3A18-D48ACBEE6404}"/>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110</a:t>
            </a:r>
          </a:p>
        </p:txBody>
      </p:sp>
      <p:grpSp>
        <p:nvGrpSpPr>
          <p:cNvPr id="2" name="مجموعة 1">
            <a:extLst>
              <a:ext uri="{FF2B5EF4-FFF2-40B4-BE49-F238E27FC236}">
                <a16:creationId xmlns:a16="http://schemas.microsoft.com/office/drawing/2014/main" id="{35DB7205-359A-02BC-179E-D97F295D8D16}"/>
              </a:ext>
            </a:extLst>
          </p:cNvPr>
          <p:cNvGrpSpPr/>
          <p:nvPr/>
        </p:nvGrpSpPr>
        <p:grpSpPr>
          <a:xfrm>
            <a:off x="242403" y="-34991"/>
            <a:ext cx="1624412" cy="619972"/>
            <a:chOff x="242403" y="61568"/>
            <a:chExt cx="1965536" cy="750165"/>
          </a:xfrm>
        </p:grpSpPr>
        <p:sp>
          <p:nvSpPr>
            <p:cNvPr id="13" name="علامة الضرب 12">
              <a:hlinkClick r:id="" action="ppaction://hlinkshowjump?jump=endshow"/>
              <a:extLst>
                <a:ext uri="{FF2B5EF4-FFF2-40B4-BE49-F238E27FC236}">
                  <a16:creationId xmlns:a16="http://schemas.microsoft.com/office/drawing/2014/main" id="{8F637B4A-81E3-FC95-F00C-9D28FAF7E84E}"/>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34B2673E-4792-D782-2E7E-E27D86CAA4A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pic>
        <p:nvPicPr>
          <p:cNvPr id="19" name="صورة 18">
            <a:extLst>
              <a:ext uri="{FF2B5EF4-FFF2-40B4-BE49-F238E27FC236}">
                <a16:creationId xmlns:a16="http://schemas.microsoft.com/office/drawing/2014/main" id="{16337E75-34B9-64C3-3BE7-75930246900F}"/>
              </a:ext>
            </a:extLst>
          </p:cNvPr>
          <p:cNvPicPr>
            <a:picLocks noChangeAspect="1"/>
          </p:cNvPicPr>
          <p:nvPr/>
        </p:nvPicPr>
        <p:blipFill rotWithShape="1">
          <a:blip r:embed="rId5">
            <a:extLst>
              <a:ext uri="{28A0092B-C50C-407E-A947-70E740481C1C}">
                <a14:useLocalDpi xmlns:a14="http://schemas.microsoft.com/office/drawing/2010/main" val="0"/>
              </a:ext>
            </a:extLst>
          </a:blip>
          <a:srcRect b="47091"/>
          <a:stretch/>
        </p:blipFill>
        <p:spPr>
          <a:xfrm>
            <a:off x="2026149" y="1011057"/>
            <a:ext cx="7606361" cy="3920188"/>
          </a:xfrm>
          <a:prstGeom prst="rect">
            <a:avLst/>
          </a:prstGeom>
        </p:spPr>
      </p:pic>
      <p:sp>
        <p:nvSpPr>
          <p:cNvPr id="20" name="مربع نص 19">
            <a:extLst>
              <a:ext uri="{FF2B5EF4-FFF2-40B4-BE49-F238E27FC236}">
                <a16:creationId xmlns:a16="http://schemas.microsoft.com/office/drawing/2014/main" id="{297791F5-A04B-4879-9173-ED0EAA47EA75}"/>
              </a:ext>
            </a:extLst>
          </p:cNvPr>
          <p:cNvSpPr txBox="1"/>
          <p:nvPr/>
        </p:nvSpPr>
        <p:spPr>
          <a:xfrm>
            <a:off x="2266008" y="2984498"/>
            <a:ext cx="3866505" cy="338554"/>
          </a:xfrm>
          <a:prstGeom prst="rect">
            <a:avLst/>
          </a:prstGeom>
          <a:noFill/>
        </p:spPr>
        <p:txBody>
          <a:bodyPr wrap="square" rtlCol="1">
            <a:spAutoFit/>
          </a:bodyPr>
          <a:lstStyle/>
          <a:p>
            <a:pPr algn="ctr"/>
            <a:r>
              <a:rPr lang="ar-EG" sz="1600" b="1" dirty="0">
                <a:solidFill>
                  <a:srgbClr val="FF0000"/>
                </a:solidFill>
                <a:latin typeface="Calibri" panose="020F0502020204030204" pitchFamily="34" charset="0"/>
              </a:rPr>
              <a:t>لد</a:t>
            </a:r>
            <a:r>
              <a:rPr lang="ar-SA" sz="1600" b="1" dirty="0">
                <a:solidFill>
                  <a:srgbClr val="FF0000"/>
                </a:solidFill>
                <a:latin typeface="Calibri" panose="020F0502020204030204" pitchFamily="34" charset="0"/>
              </a:rPr>
              <a:t>عم الأفكار </a:t>
            </a:r>
            <a:r>
              <a:rPr lang="ar-EG" sz="1600" b="1" dirty="0">
                <a:solidFill>
                  <a:srgbClr val="FF0000"/>
                </a:solidFill>
                <a:latin typeface="Calibri" panose="020F0502020204030204" pitchFamily="34" charset="0"/>
              </a:rPr>
              <a:t>حول الموضوع، </a:t>
            </a:r>
            <a:r>
              <a:rPr lang="ar-SA" sz="1600" b="1" dirty="0">
                <a:solidFill>
                  <a:srgbClr val="FF0000"/>
                </a:solidFill>
                <a:latin typeface="Calibri" panose="020F0502020204030204" pitchFamily="34" charset="0"/>
              </a:rPr>
              <a:t>وزيادة الإقناع والفهم.</a:t>
            </a:r>
          </a:p>
        </p:txBody>
      </p:sp>
      <p:sp>
        <p:nvSpPr>
          <p:cNvPr id="21" name="مربع نص 20">
            <a:extLst>
              <a:ext uri="{FF2B5EF4-FFF2-40B4-BE49-F238E27FC236}">
                <a16:creationId xmlns:a16="http://schemas.microsoft.com/office/drawing/2014/main" id="{1A620B62-980A-EDAC-F645-06E7FE655AE1}"/>
              </a:ext>
            </a:extLst>
          </p:cNvPr>
          <p:cNvSpPr txBox="1"/>
          <p:nvPr/>
        </p:nvSpPr>
        <p:spPr>
          <a:xfrm>
            <a:off x="2132983" y="3500066"/>
            <a:ext cx="3978970" cy="584775"/>
          </a:xfrm>
          <a:prstGeom prst="rect">
            <a:avLst/>
          </a:prstGeom>
          <a:noFill/>
        </p:spPr>
        <p:txBody>
          <a:bodyPr wrap="square" rtlCol="1">
            <a:spAutoFit/>
          </a:bodyPr>
          <a:lstStyle/>
          <a:p>
            <a:pPr algn="ctr"/>
            <a:r>
              <a:rPr lang="ar-EG" sz="1600" b="1" dirty="0">
                <a:solidFill>
                  <a:srgbClr val="FF0000"/>
                </a:solidFill>
                <a:latin typeface="Calibri" panose="020F0502020204030204" pitchFamily="34" charset="0"/>
              </a:rPr>
              <a:t>لتنظيم الأفكار، حتى يصل مضمونها للمتلقي ،</a:t>
            </a:r>
            <a:endParaRPr lang="ar-SA" sz="1600" b="1" dirty="0">
              <a:solidFill>
                <a:srgbClr val="FF0000"/>
              </a:solidFill>
              <a:latin typeface="Calibri" panose="020F0502020204030204" pitchFamily="34" charset="0"/>
            </a:endParaRPr>
          </a:p>
          <a:p>
            <a:pPr algn="ctr"/>
            <a:r>
              <a:rPr lang="ar-SA" sz="1600" b="1" dirty="0">
                <a:solidFill>
                  <a:srgbClr val="FF0000"/>
                </a:solidFill>
                <a:latin typeface="Calibri" panose="020F0502020204030204" pitchFamily="34" charset="0"/>
              </a:rPr>
              <a:t>ولا يخرج الموضوع عن سياقه</a:t>
            </a:r>
          </a:p>
        </p:txBody>
      </p:sp>
      <p:sp>
        <p:nvSpPr>
          <p:cNvPr id="22" name="مربع نص 21">
            <a:extLst>
              <a:ext uri="{FF2B5EF4-FFF2-40B4-BE49-F238E27FC236}">
                <a16:creationId xmlns:a16="http://schemas.microsoft.com/office/drawing/2014/main" id="{86284763-231B-076A-97CE-2987A327F4B3}"/>
              </a:ext>
            </a:extLst>
          </p:cNvPr>
          <p:cNvSpPr txBox="1"/>
          <p:nvPr/>
        </p:nvSpPr>
        <p:spPr>
          <a:xfrm>
            <a:off x="2760062" y="4175191"/>
            <a:ext cx="3258757" cy="338554"/>
          </a:xfrm>
          <a:prstGeom prst="rect">
            <a:avLst/>
          </a:prstGeom>
          <a:noFill/>
        </p:spPr>
        <p:txBody>
          <a:bodyPr wrap="square" rtlCol="1">
            <a:spAutoFit/>
          </a:bodyPr>
          <a:lstStyle/>
          <a:p>
            <a:pPr algn="ctr"/>
            <a:r>
              <a:rPr lang="ar-EG" sz="1600" b="1" dirty="0">
                <a:solidFill>
                  <a:srgbClr val="FF0000"/>
                </a:solidFill>
                <a:latin typeface="Calibri" panose="020F0502020204030204" pitchFamily="34" charset="0"/>
              </a:rPr>
              <a:t>ليثبت الموضوع في الذهن ويسهل تذكره.</a:t>
            </a:r>
            <a:endParaRPr lang="ar-SA"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5112452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21" presetClass="exit" presetSubtype="1" fill="hold" grpId="0" nodeType="clickEffect">
                                  <p:stCondLst>
                                    <p:cond delay="0"/>
                                  </p:stCondLst>
                                  <p:childTnLst>
                                    <p:animEffect transition="out" filter="wheel(1)">
                                      <p:cBhvr>
                                        <p:cTn id="19" dur="59000"/>
                                        <p:tgtEl>
                                          <p:spTgt spid="10"/>
                                        </p:tgtEl>
                                      </p:cBhvr>
                                    </p:animEffect>
                                    <p:set>
                                      <p:cBhvr>
                                        <p:cTn id="20" dur="1" fill="hold">
                                          <p:stCondLst>
                                            <p:cond delay="58999"/>
                                          </p:stCondLst>
                                        </p:cTn>
                                        <p:tgtEl>
                                          <p:spTgt spid="10"/>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ock-ticking-3.wav"/>
                                        </p:tgtEl>
                                      </p:cMediaNode>
                                    </p:audio>
                                  </p:subTnLst>
                                </p:cTn>
                              </p:par>
                            </p:childTnLst>
                          </p:cTn>
                        </p:par>
                        <p:par>
                          <p:cTn id="21" fill="hold">
                            <p:stCondLst>
                              <p:cond delay="59000"/>
                            </p:stCondLst>
                            <p:childTnLst>
                              <p:par>
                                <p:cTn id="22" presetID="21" presetClass="exit" presetSubtype="1" fill="hold" grpId="0" nodeType="afterEffect">
                                  <p:stCondLst>
                                    <p:cond delay="0"/>
                                  </p:stCondLst>
                                  <p:childTnLst>
                                    <p:animEffect transition="out" filter="wheel(1)">
                                      <p:cBhvr>
                                        <p:cTn id="23" dur="59000"/>
                                        <p:tgtEl>
                                          <p:spTgt spid="11"/>
                                        </p:tgtEl>
                                      </p:cBhvr>
                                    </p:animEffect>
                                    <p:set>
                                      <p:cBhvr>
                                        <p:cTn id="24"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animBg="1" autoUpdateAnimBg="0"/>
      <p:bldP spid="11" grpId="0" animBg="1"/>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119</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7" name="صورة 6">
            <a:extLst>
              <a:ext uri="{FF2B5EF4-FFF2-40B4-BE49-F238E27FC236}">
                <a16:creationId xmlns:a16="http://schemas.microsoft.com/office/drawing/2014/main" id="{87262CB2-5D0E-685E-C8BE-BF28B0FB7198}"/>
              </a:ext>
            </a:extLst>
          </p:cNvPr>
          <p:cNvPicPr>
            <a:picLocks noChangeAspect="1"/>
          </p:cNvPicPr>
          <p:nvPr/>
        </p:nvPicPr>
        <p:blipFill rotWithShape="1">
          <a:blip r:embed="rId5">
            <a:extLst>
              <a:ext uri="{28A0092B-C50C-407E-A947-70E740481C1C}">
                <a14:useLocalDpi xmlns:a14="http://schemas.microsoft.com/office/drawing/2010/main" val="0"/>
              </a:ext>
            </a:extLst>
          </a:blip>
          <a:srcRect t="43447"/>
          <a:stretch/>
        </p:blipFill>
        <p:spPr>
          <a:xfrm>
            <a:off x="2026150" y="1494847"/>
            <a:ext cx="7564524" cy="4448439"/>
          </a:xfrm>
          <a:prstGeom prst="rect">
            <a:avLst/>
          </a:prstGeom>
        </p:spPr>
      </p:pic>
      <p:sp>
        <p:nvSpPr>
          <p:cNvPr id="6" name="Rectangle 3">
            <a:extLst>
              <a:ext uri="{FF2B5EF4-FFF2-40B4-BE49-F238E27FC236}">
                <a16:creationId xmlns:a16="http://schemas.microsoft.com/office/drawing/2014/main" id="{8DD585BF-FBD2-B6E3-5D8F-B53F8EFDF209}"/>
              </a:ext>
            </a:extLst>
          </p:cNvPr>
          <p:cNvSpPr/>
          <p:nvPr/>
        </p:nvSpPr>
        <p:spPr>
          <a:xfrm>
            <a:off x="2142679" y="2110402"/>
            <a:ext cx="4837424" cy="2062103"/>
          </a:xfrm>
          <a:prstGeom prst="rect">
            <a:avLst/>
          </a:prstGeom>
        </p:spPr>
        <p:txBody>
          <a:bodyPr wrap="square">
            <a:spAutoFit/>
          </a:bodyPr>
          <a:lstStyle/>
          <a:p>
            <a:pPr algn="r" rtl="1"/>
            <a:r>
              <a:rPr lang="ar-SA" sz="1600" b="1" dirty="0">
                <a:solidFill>
                  <a:srgbClr val="FF0000"/>
                </a:solidFill>
                <a:latin typeface="Calibri" panose="020F0502020204030204" pitchFamily="34" charset="0"/>
              </a:rPr>
              <a:t>المكرم قائد المدرسة أ/ خالد	            وفقه الله </a:t>
            </a:r>
            <a:endParaRPr lang="en-US" sz="1600" b="1" dirty="0">
              <a:solidFill>
                <a:srgbClr val="FF0000"/>
              </a:solidFill>
              <a:latin typeface="Calibri" panose="020F0502020204030204" pitchFamily="34" charset="0"/>
            </a:endParaRPr>
          </a:p>
          <a:p>
            <a:pPr algn="r" rtl="1"/>
            <a:r>
              <a:rPr lang="ar-SA" sz="1600" b="1" dirty="0">
                <a:solidFill>
                  <a:srgbClr val="FF0000"/>
                </a:solidFill>
                <a:latin typeface="Calibri" panose="020F0502020204030204" pitchFamily="34" charset="0"/>
              </a:rPr>
              <a:t>        السلام عليكم و رحمة الله وبركاته</a:t>
            </a:r>
            <a:endParaRPr lang="en-US" sz="1600" b="1" dirty="0">
              <a:solidFill>
                <a:srgbClr val="FF0000"/>
              </a:solidFill>
              <a:latin typeface="Calibri" panose="020F0502020204030204" pitchFamily="34" charset="0"/>
            </a:endParaRPr>
          </a:p>
          <a:p>
            <a:pPr algn="just" rtl="1"/>
            <a:r>
              <a:rPr lang="ar-SA" sz="1600" b="1" dirty="0">
                <a:solidFill>
                  <a:srgbClr val="FF0000"/>
                </a:solidFill>
                <a:latin typeface="Calibri" panose="020F0502020204030204" pitchFamily="34" charset="0"/>
              </a:rPr>
              <a:t>    نحيطكم علماً بأننا نعاني من ضعف الإضاءة في فصلنا نظراً لتعطل عدد من مصابيح الإنارة منذ ثلاثة أيام ولم تصلح حتى وقت تحرير هذه الرسالة لذلك نرجو منكم التكرم بالتوجيه بإصلاحها شاكرين تجاوبكم .</a:t>
            </a:r>
            <a:endParaRPr lang="en-US" sz="1600" b="1" dirty="0">
              <a:solidFill>
                <a:srgbClr val="FF0000"/>
              </a:solidFill>
              <a:latin typeface="Calibri" panose="020F0502020204030204" pitchFamily="34" charset="0"/>
            </a:endParaRPr>
          </a:p>
          <a:p>
            <a:pPr algn="ctr" rtl="1"/>
            <a:r>
              <a:rPr lang="ar-SA" sz="1600" b="1" dirty="0">
                <a:solidFill>
                  <a:srgbClr val="FF0000"/>
                </a:solidFill>
                <a:latin typeface="Calibri" panose="020F0502020204030204" pitchFamily="34" charset="0"/>
              </a:rPr>
              <a:t>والله يرعاكم </a:t>
            </a:r>
            <a:endParaRPr lang="en-US" sz="1600" b="1" dirty="0">
              <a:solidFill>
                <a:srgbClr val="FF0000"/>
              </a:solidFill>
              <a:latin typeface="Calibri" panose="020F0502020204030204" pitchFamily="34" charset="0"/>
            </a:endParaRPr>
          </a:p>
          <a:p>
            <a:pPr algn="ctr" rtl="1"/>
            <a:r>
              <a:rPr lang="ar-SA" sz="1600" b="1" dirty="0">
                <a:solidFill>
                  <a:srgbClr val="FF0000"/>
                </a:solidFill>
                <a:latin typeface="Calibri" panose="020F0502020204030204" pitchFamily="34" charset="0"/>
              </a:rPr>
              <a:t>أبناؤكم طلاب الصف الثاني الثانوي</a:t>
            </a:r>
            <a:endParaRPr lang="en-US" sz="1600" b="1" dirty="0">
              <a:solidFill>
                <a:srgbClr val="FF0000"/>
              </a:solidFill>
              <a:latin typeface="Calibri" panose="020F0502020204030204" pitchFamily="34" charset="0"/>
            </a:endParaRPr>
          </a:p>
          <a:p>
            <a:pPr algn="ctr" rtl="1"/>
            <a:r>
              <a:rPr lang="ar-SA" sz="1600" b="1" dirty="0">
                <a:solidFill>
                  <a:srgbClr val="FF0000"/>
                </a:solidFill>
                <a:latin typeface="Calibri" panose="020F0502020204030204" pitchFamily="34" charset="0"/>
              </a:rPr>
              <a:t>17/ 2/ 1440هـ</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75975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4"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120</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7" name="صورة 6">
            <a:extLst>
              <a:ext uri="{FF2B5EF4-FFF2-40B4-BE49-F238E27FC236}">
                <a16:creationId xmlns:a16="http://schemas.microsoft.com/office/drawing/2014/main" id="{903BD6D2-B69A-F1EA-B368-D8F2D0965506}"/>
              </a:ext>
            </a:extLst>
          </p:cNvPr>
          <p:cNvPicPr>
            <a:picLocks noChangeAspect="1"/>
          </p:cNvPicPr>
          <p:nvPr/>
        </p:nvPicPr>
        <p:blipFill rotWithShape="1">
          <a:blip r:embed="rId6">
            <a:extLst>
              <a:ext uri="{28A0092B-C50C-407E-A947-70E740481C1C}">
                <a14:useLocalDpi xmlns:a14="http://schemas.microsoft.com/office/drawing/2010/main" val="0"/>
              </a:ext>
            </a:extLst>
          </a:blip>
          <a:srcRect b="76121"/>
          <a:stretch/>
        </p:blipFill>
        <p:spPr>
          <a:xfrm>
            <a:off x="2444823" y="1860017"/>
            <a:ext cx="6941483" cy="1932756"/>
          </a:xfrm>
          <a:prstGeom prst="rect">
            <a:avLst/>
          </a:prstGeom>
        </p:spPr>
      </p:pic>
    </p:spTree>
    <p:extLst>
      <p:ext uri="{BB962C8B-B14F-4D97-AF65-F5344CB8AC3E}">
        <p14:creationId xmlns:p14="http://schemas.microsoft.com/office/powerpoint/2010/main" val="8610393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19"/>
                                        </p:tgtEl>
                                      </p:cBhvr>
                                    </p:animEffect>
                                    <p:set>
                                      <p:cBhvr>
                                        <p:cTn id="7"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ock-ticking-3.wav"/>
                                        </p:tgtEl>
                                      </p:cMediaNode>
                                    </p:audio>
                                  </p:sub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20"/>
                                        </p:tgtEl>
                                      </p:cBhvr>
                                    </p:animEffect>
                                    <p:set>
                                      <p:cBhvr>
                                        <p:cTn id="11"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120</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7" name="صورة 6">
            <a:extLst>
              <a:ext uri="{FF2B5EF4-FFF2-40B4-BE49-F238E27FC236}">
                <a16:creationId xmlns:a16="http://schemas.microsoft.com/office/drawing/2014/main" id="{903BD6D2-B69A-F1EA-B368-D8F2D0965506}"/>
              </a:ext>
            </a:extLst>
          </p:cNvPr>
          <p:cNvPicPr>
            <a:picLocks noChangeAspect="1"/>
          </p:cNvPicPr>
          <p:nvPr/>
        </p:nvPicPr>
        <p:blipFill rotWithShape="1">
          <a:blip r:embed="rId5">
            <a:extLst>
              <a:ext uri="{28A0092B-C50C-407E-A947-70E740481C1C}">
                <a14:useLocalDpi xmlns:a14="http://schemas.microsoft.com/office/drawing/2010/main" val="0"/>
              </a:ext>
            </a:extLst>
          </a:blip>
          <a:srcRect t="24174"/>
          <a:stretch/>
        </p:blipFill>
        <p:spPr>
          <a:xfrm>
            <a:off x="2444823" y="628158"/>
            <a:ext cx="6941483" cy="6137178"/>
          </a:xfrm>
          <a:prstGeom prst="rect">
            <a:avLst/>
          </a:prstGeom>
        </p:spPr>
      </p:pic>
      <p:sp>
        <p:nvSpPr>
          <p:cNvPr id="6" name="Rectangle 3">
            <a:extLst>
              <a:ext uri="{FF2B5EF4-FFF2-40B4-BE49-F238E27FC236}">
                <a16:creationId xmlns:a16="http://schemas.microsoft.com/office/drawing/2014/main" id="{97E56750-4137-DDAB-8811-5A24565DD29A}"/>
              </a:ext>
            </a:extLst>
          </p:cNvPr>
          <p:cNvSpPr/>
          <p:nvPr/>
        </p:nvSpPr>
        <p:spPr>
          <a:xfrm>
            <a:off x="4286613" y="1445992"/>
            <a:ext cx="3250831" cy="423449"/>
          </a:xfrm>
          <a:prstGeom prst="rect">
            <a:avLst/>
          </a:prstGeom>
        </p:spPr>
        <p:txBody>
          <a:bodyPr wrap="square">
            <a:spAutoFit/>
          </a:bodyPr>
          <a:lstStyle/>
          <a:p>
            <a:pPr algn="r" rtl="1">
              <a:lnSpc>
                <a:spcPct val="150000"/>
              </a:lnSpc>
            </a:pPr>
            <a:r>
              <a:rPr lang="ar-SA" sz="1600" b="1" dirty="0">
                <a:solidFill>
                  <a:srgbClr val="FF0000"/>
                </a:solidFill>
                <a:latin typeface="Calibri" panose="020F0502020204030204" pitchFamily="34" charset="0"/>
              </a:rPr>
              <a:t>قلة عدد الحضور في الاصطفاف الصباحي. </a:t>
            </a:r>
            <a:endParaRPr lang="en-US" sz="1600" b="1" dirty="0">
              <a:solidFill>
                <a:srgbClr val="FF0000"/>
              </a:solidFill>
              <a:latin typeface="Calibri" panose="020F0502020204030204" pitchFamily="34" charset="0"/>
            </a:endParaRPr>
          </a:p>
        </p:txBody>
      </p:sp>
      <p:sp>
        <p:nvSpPr>
          <p:cNvPr id="8" name="Rectangle 9">
            <a:extLst>
              <a:ext uri="{FF2B5EF4-FFF2-40B4-BE49-F238E27FC236}">
                <a16:creationId xmlns:a16="http://schemas.microsoft.com/office/drawing/2014/main" id="{99E7426D-C5B0-DC45-DFC3-0E7C686F5C21}"/>
              </a:ext>
            </a:extLst>
          </p:cNvPr>
          <p:cNvSpPr/>
          <p:nvPr/>
        </p:nvSpPr>
        <p:spPr>
          <a:xfrm>
            <a:off x="7115907" y="3696747"/>
            <a:ext cx="1738066" cy="338554"/>
          </a:xfrm>
          <a:prstGeom prst="rect">
            <a:avLst/>
          </a:prstGeom>
        </p:spPr>
        <p:txBody>
          <a:bodyPr wrap="square">
            <a:spAutoFit/>
          </a:bodyPr>
          <a:lstStyle/>
          <a:p>
            <a:pPr marL="342900" indent="-342900" algn="r" rtl="1">
              <a:buFont typeface="Wingdings" panose="05000000000000000000" pitchFamily="2" charset="2"/>
              <a:buChar char="v"/>
            </a:pPr>
            <a:r>
              <a:rPr lang="ar-SA" sz="1600" b="1" dirty="0">
                <a:solidFill>
                  <a:srgbClr val="FF0000"/>
                </a:solidFill>
                <a:latin typeface="Calibri" panose="020F0502020204030204" pitchFamily="34" charset="0"/>
              </a:rPr>
              <a:t>التساهل الإداري</a:t>
            </a:r>
            <a:r>
              <a:rPr lang="ar-EG" sz="1600" b="1" dirty="0">
                <a:solidFill>
                  <a:srgbClr val="FF0000"/>
                </a:solidFill>
                <a:latin typeface="Calibri" panose="020F0502020204030204" pitchFamily="34" charset="0"/>
              </a:rPr>
              <a:t>.</a:t>
            </a:r>
            <a:endParaRPr lang="en-US" sz="1600" b="1" dirty="0">
              <a:solidFill>
                <a:srgbClr val="FF0000"/>
              </a:solidFill>
              <a:latin typeface="Calibri" panose="020F0502020204030204" pitchFamily="34" charset="0"/>
            </a:endParaRPr>
          </a:p>
        </p:txBody>
      </p:sp>
      <p:sp>
        <p:nvSpPr>
          <p:cNvPr id="10" name="Rectangle 10">
            <a:extLst>
              <a:ext uri="{FF2B5EF4-FFF2-40B4-BE49-F238E27FC236}">
                <a16:creationId xmlns:a16="http://schemas.microsoft.com/office/drawing/2014/main" id="{ECFA322F-B3D0-4338-4834-D04EF78CE6B1}"/>
              </a:ext>
            </a:extLst>
          </p:cNvPr>
          <p:cNvSpPr/>
          <p:nvPr/>
        </p:nvSpPr>
        <p:spPr>
          <a:xfrm>
            <a:off x="2786346" y="3432102"/>
            <a:ext cx="1928599" cy="584775"/>
          </a:xfrm>
          <a:prstGeom prst="rect">
            <a:avLst/>
          </a:prstGeom>
        </p:spPr>
        <p:txBody>
          <a:bodyPr wrap="square">
            <a:spAutoFit/>
          </a:bodyPr>
          <a:lstStyle/>
          <a:p>
            <a:pPr algn="r" rtl="1"/>
            <a:r>
              <a:rPr lang="ar-SA" sz="1600" b="1" dirty="0">
                <a:solidFill>
                  <a:srgbClr val="FF0000"/>
                </a:solidFill>
                <a:latin typeface="Calibri" panose="020F0502020204030204" pitchFamily="34" charset="0"/>
              </a:rPr>
              <a:t>توعية الطلاب </a:t>
            </a:r>
          </a:p>
          <a:p>
            <a:pPr algn="r" rtl="1"/>
            <a:r>
              <a:rPr lang="ar-SA" sz="1600" b="1" dirty="0">
                <a:solidFill>
                  <a:srgbClr val="FF0000"/>
                </a:solidFill>
                <a:latin typeface="Calibri" panose="020F0502020204030204" pitchFamily="34" charset="0"/>
              </a:rPr>
              <a:t>بأهمية الحضور مبكراً.</a:t>
            </a:r>
            <a:endParaRPr lang="en-US" sz="1600" b="1" dirty="0">
              <a:solidFill>
                <a:srgbClr val="FF0000"/>
              </a:solidFill>
              <a:latin typeface="Calibri" panose="020F0502020204030204" pitchFamily="34" charset="0"/>
            </a:endParaRPr>
          </a:p>
        </p:txBody>
      </p:sp>
      <p:sp>
        <p:nvSpPr>
          <p:cNvPr id="11" name="Rectangle 11">
            <a:extLst>
              <a:ext uri="{FF2B5EF4-FFF2-40B4-BE49-F238E27FC236}">
                <a16:creationId xmlns:a16="http://schemas.microsoft.com/office/drawing/2014/main" id="{C2A00CDD-7DA8-7220-7154-80B4A7349B9F}"/>
              </a:ext>
            </a:extLst>
          </p:cNvPr>
          <p:cNvSpPr/>
          <p:nvPr/>
        </p:nvSpPr>
        <p:spPr>
          <a:xfrm>
            <a:off x="5291805" y="5412008"/>
            <a:ext cx="1240446" cy="338554"/>
          </a:xfrm>
          <a:prstGeom prst="rect">
            <a:avLst/>
          </a:prstGeom>
        </p:spPr>
        <p:txBody>
          <a:bodyPr wrap="square">
            <a:spAutoFit/>
          </a:bodyPr>
          <a:lstStyle/>
          <a:p>
            <a:pPr algn="ctr" rtl="1"/>
            <a:r>
              <a:rPr lang="ar-SA" sz="1600" b="1" dirty="0">
                <a:solidFill>
                  <a:srgbClr val="FF0000"/>
                </a:solidFill>
                <a:latin typeface="Calibri" panose="020F0502020204030204" pitchFamily="34" charset="0"/>
              </a:rPr>
              <a:t>التأخر الدراسي.</a:t>
            </a:r>
            <a:endParaRPr lang="en-US" sz="1600" b="1" dirty="0">
              <a:solidFill>
                <a:srgbClr val="FF0000"/>
              </a:solidFill>
              <a:latin typeface="Calibri" panose="020F0502020204030204" pitchFamily="34" charset="0"/>
            </a:endParaRPr>
          </a:p>
        </p:txBody>
      </p:sp>
      <p:sp>
        <p:nvSpPr>
          <p:cNvPr id="12" name="مستطيل 11">
            <a:extLst>
              <a:ext uri="{FF2B5EF4-FFF2-40B4-BE49-F238E27FC236}">
                <a16:creationId xmlns:a16="http://schemas.microsoft.com/office/drawing/2014/main" id="{C21D10EB-49EE-E579-DAE8-841CCEA9B58F}"/>
              </a:ext>
            </a:extLst>
          </p:cNvPr>
          <p:cNvSpPr/>
          <p:nvPr/>
        </p:nvSpPr>
        <p:spPr>
          <a:xfrm>
            <a:off x="7954110" y="3472039"/>
            <a:ext cx="899863" cy="338554"/>
          </a:xfrm>
          <a:prstGeom prst="rect">
            <a:avLst/>
          </a:prstGeom>
        </p:spPr>
        <p:txBody>
          <a:bodyPr wrap="none">
            <a:spAutoFit/>
          </a:bodyPr>
          <a:lstStyle/>
          <a:p>
            <a:pPr marL="285750" lvl="0" indent="-285750" algn="r" rtl="1">
              <a:buFont typeface="Wingdings" panose="05000000000000000000" pitchFamily="2" charset="2"/>
              <a:buChar char="v"/>
            </a:pPr>
            <a:r>
              <a:rPr lang="ar-SA" sz="1600" b="1" dirty="0">
                <a:solidFill>
                  <a:srgbClr val="FF0000"/>
                </a:solidFill>
                <a:latin typeface="Calibri" panose="020F0502020204030204" pitchFamily="34" charset="0"/>
              </a:rPr>
              <a:t>السهر ليلاً. </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6109454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21" presetClass="exit" presetSubtype="1" fill="hold" grpId="0" nodeType="clickEffect">
                                  <p:stCondLst>
                                    <p:cond delay="0"/>
                                  </p:stCondLst>
                                  <p:childTnLst>
                                    <p:animEffect transition="out" filter="wheel(1)">
                                      <p:cBhvr>
                                        <p:cTn id="25" dur="59000"/>
                                        <p:tgtEl>
                                          <p:spTgt spid="19"/>
                                        </p:tgtEl>
                                      </p:cBhvr>
                                    </p:animEffect>
                                    <p:set>
                                      <p:cBhvr>
                                        <p:cTn id="26"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clock-ticking-3.wav"/>
                                        </p:tgtEl>
                                      </p:cMediaNode>
                                    </p:audio>
                                  </p:subTnLst>
                                </p:cTn>
                              </p:par>
                            </p:childTnLst>
                          </p:cTn>
                        </p:par>
                        <p:par>
                          <p:cTn id="27" fill="hold">
                            <p:stCondLst>
                              <p:cond delay="59000"/>
                            </p:stCondLst>
                            <p:childTnLst>
                              <p:par>
                                <p:cTn id="28" presetID="21" presetClass="exit" presetSubtype="1" fill="hold" grpId="0" nodeType="afterEffect">
                                  <p:stCondLst>
                                    <p:cond delay="0"/>
                                  </p:stCondLst>
                                  <p:childTnLst>
                                    <p:animEffect transition="out" filter="wheel(1)">
                                      <p:cBhvr>
                                        <p:cTn id="29" dur="59000"/>
                                        <p:tgtEl>
                                          <p:spTgt spid="20"/>
                                        </p:tgtEl>
                                      </p:cBhvr>
                                    </p:animEffect>
                                    <p:set>
                                      <p:cBhvr>
                                        <p:cTn id="30"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6" grpId="0"/>
      <p:bldP spid="8"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121</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10" name="صورة 9">
            <a:extLst>
              <a:ext uri="{FF2B5EF4-FFF2-40B4-BE49-F238E27FC236}">
                <a16:creationId xmlns:a16="http://schemas.microsoft.com/office/drawing/2014/main" id="{226C4061-5A03-D5DB-19A7-1FD4256B78C1}"/>
              </a:ext>
            </a:extLst>
          </p:cNvPr>
          <p:cNvPicPr>
            <a:picLocks noChangeAspect="1"/>
          </p:cNvPicPr>
          <p:nvPr/>
        </p:nvPicPr>
        <p:blipFill rotWithShape="1">
          <a:blip r:embed="rId5">
            <a:extLst>
              <a:ext uri="{28A0092B-C50C-407E-A947-70E740481C1C}">
                <a14:useLocalDpi xmlns:a14="http://schemas.microsoft.com/office/drawing/2010/main" val="0"/>
              </a:ext>
            </a:extLst>
          </a:blip>
          <a:srcRect b="50178"/>
          <a:stretch/>
        </p:blipFill>
        <p:spPr>
          <a:xfrm>
            <a:off x="2026149" y="1170965"/>
            <a:ext cx="7467535" cy="4450609"/>
          </a:xfrm>
          <a:prstGeom prst="rect">
            <a:avLst/>
          </a:prstGeom>
        </p:spPr>
      </p:pic>
      <p:sp>
        <p:nvSpPr>
          <p:cNvPr id="11" name="Rectangle 4">
            <a:extLst>
              <a:ext uri="{FF2B5EF4-FFF2-40B4-BE49-F238E27FC236}">
                <a16:creationId xmlns:a16="http://schemas.microsoft.com/office/drawing/2014/main" id="{8A80F9D6-8766-4BEF-F108-A8E1F55E10DE}"/>
              </a:ext>
            </a:extLst>
          </p:cNvPr>
          <p:cNvSpPr/>
          <p:nvPr/>
        </p:nvSpPr>
        <p:spPr>
          <a:xfrm>
            <a:off x="2298028" y="1898758"/>
            <a:ext cx="6647189" cy="954107"/>
          </a:xfrm>
          <a:prstGeom prst="rect">
            <a:avLst/>
          </a:prstGeom>
        </p:spPr>
        <p:txBody>
          <a:bodyPr wrap="square">
            <a:spAutoFit/>
          </a:bodyPr>
          <a:lstStyle/>
          <a:p>
            <a:pPr algn="ctr" rtl="1"/>
            <a:r>
              <a:rPr lang="ar-SA" sz="1400" b="1" dirty="0">
                <a:solidFill>
                  <a:srgbClr val="FF0000"/>
                </a:solidFill>
              </a:rPr>
              <a:t>(</a:t>
            </a:r>
            <a:r>
              <a:rPr lang="ar-SA" sz="1400" b="1" dirty="0">
                <a:solidFill>
                  <a:srgbClr val="FF0000"/>
                </a:solidFill>
                <a:latin typeface="Calibri" panose="020F0502020204030204" pitchFamily="34" charset="0"/>
              </a:rPr>
              <a:t>التأخر الصباحي في المدارس أسباب وحلول)</a:t>
            </a:r>
            <a:endParaRPr lang="en-US" sz="1400" b="1" dirty="0">
              <a:solidFill>
                <a:srgbClr val="FF0000"/>
              </a:solidFill>
              <a:latin typeface="Calibri" panose="020F0502020204030204" pitchFamily="34" charset="0"/>
            </a:endParaRPr>
          </a:p>
          <a:p>
            <a:pPr algn="ctr" rtl="1"/>
            <a:r>
              <a:rPr lang="ar-SA" sz="1400" b="1" dirty="0">
                <a:solidFill>
                  <a:srgbClr val="FF0000"/>
                </a:solidFill>
                <a:latin typeface="Calibri" panose="020F0502020204030204" pitchFamily="34" charset="0"/>
              </a:rPr>
              <a:t>معد التقرير أ/ علي</a:t>
            </a:r>
            <a:endParaRPr lang="en-US" sz="1400" b="1" dirty="0">
              <a:solidFill>
                <a:srgbClr val="FF0000"/>
              </a:solidFill>
              <a:latin typeface="Calibri" panose="020F0502020204030204" pitchFamily="34" charset="0"/>
            </a:endParaRPr>
          </a:p>
          <a:p>
            <a:pPr algn="ctr" rtl="1"/>
            <a:r>
              <a:rPr lang="ar-SA" sz="1400" b="1" dirty="0">
                <a:solidFill>
                  <a:srgbClr val="FF0000"/>
                </a:solidFill>
                <a:latin typeface="Calibri" panose="020F0502020204030204" pitchFamily="34" charset="0"/>
              </a:rPr>
              <a:t>الحمد لله والصلاة والسلام على رسول الله....... وبعد........</a:t>
            </a:r>
            <a:endParaRPr lang="en-US" sz="1400" b="1" dirty="0">
              <a:solidFill>
                <a:srgbClr val="FF0000"/>
              </a:solidFill>
              <a:latin typeface="Calibri" panose="020F0502020204030204" pitchFamily="34" charset="0"/>
            </a:endParaRPr>
          </a:p>
          <a:p>
            <a:pPr algn="r"/>
            <a:r>
              <a:rPr lang="ar-SA" sz="1400" b="1" dirty="0">
                <a:solidFill>
                  <a:srgbClr val="FF0000"/>
                </a:solidFill>
                <a:latin typeface="Calibri" panose="020F0502020204030204" pitchFamily="34" charset="0"/>
              </a:rPr>
              <a:t>بناء على تكليف السيد قائد المدرسة أ/ خالد   يسرني تقديم تقرير عن التأخر الصباحي في المدارس </a:t>
            </a:r>
            <a:endParaRPr lang="en-US" sz="1400" b="1" dirty="0">
              <a:solidFill>
                <a:srgbClr val="FF0000"/>
              </a:solidFill>
              <a:latin typeface="Calibri" panose="020F0502020204030204" pitchFamily="34" charset="0"/>
            </a:endParaRPr>
          </a:p>
        </p:txBody>
      </p:sp>
      <p:sp>
        <p:nvSpPr>
          <p:cNvPr id="12" name="Rectangle 4">
            <a:extLst>
              <a:ext uri="{FF2B5EF4-FFF2-40B4-BE49-F238E27FC236}">
                <a16:creationId xmlns:a16="http://schemas.microsoft.com/office/drawing/2014/main" id="{91C79C5E-78A2-301A-D622-134A0326946A}"/>
              </a:ext>
            </a:extLst>
          </p:cNvPr>
          <p:cNvSpPr/>
          <p:nvPr/>
        </p:nvSpPr>
        <p:spPr>
          <a:xfrm>
            <a:off x="6817218" y="3622868"/>
            <a:ext cx="1945139" cy="382204"/>
          </a:xfrm>
          <a:prstGeom prst="rect">
            <a:avLst/>
          </a:prstGeom>
        </p:spPr>
        <p:txBody>
          <a:bodyPr wrap="square">
            <a:spAutoFit/>
          </a:bodyPr>
          <a:lstStyle/>
          <a:p>
            <a:pPr algn="r" rtl="1"/>
            <a:r>
              <a:rPr lang="ar-SA" sz="1400" b="1" dirty="0">
                <a:solidFill>
                  <a:srgbClr val="FF0000"/>
                </a:solidFill>
                <a:latin typeface="Calibri" panose="020F0502020204030204" pitchFamily="34" charset="0"/>
              </a:rPr>
              <a:t>تفعيل دور الإذاعة</a:t>
            </a:r>
          </a:p>
          <a:p>
            <a:pPr algn="r" rtl="1"/>
            <a:r>
              <a:rPr lang="ar-SA" sz="1400" b="1" dirty="0">
                <a:solidFill>
                  <a:srgbClr val="FF0000"/>
                </a:solidFill>
                <a:latin typeface="Calibri" panose="020F0502020204030204" pitchFamily="34" charset="0"/>
              </a:rPr>
              <a:t> الصباحية والتمارين</a:t>
            </a:r>
            <a:endParaRPr lang="en-US" sz="1400" b="1" dirty="0">
              <a:solidFill>
                <a:srgbClr val="FF0000"/>
              </a:solidFill>
              <a:latin typeface="Calibri" panose="020F0502020204030204" pitchFamily="34" charset="0"/>
            </a:endParaRPr>
          </a:p>
        </p:txBody>
      </p:sp>
      <p:sp>
        <p:nvSpPr>
          <p:cNvPr id="13" name="Rectangle 4">
            <a:extLst>
              <a:ext uri="{FF2B5EF4-FFF2-40B4-BE49-F238E27FC236}">
                <a16:creationId xmlns:a16="http://schemas.microsoft.com/office/drawing/2014/main" id="{E1F076CB-9B37-58CE-839F-C9BAC16EB7A2}"/>
              </a:ext>
            </a:extLst>
          </p:cNvPr>
          <p:cNvSpPr/>
          <p:nvPr/>
        </p:nvSpPr>
        <p:spPr>
          <a:xfrm>
            <a:off x="2073216" y="4037069"/>
            <a:ext cx="2424009" cy="224826"/>
          </a:xfrm>
          <a:prstGeom prst="rect">
            <a:avLst/>
          </a:prstGeom>
        </p:spPr>
        <p:txBody>
          <a:bodyPr wrap="square">
            <a:spAutoFit/>
          </a:bodyPr>
          <a:lstStyle/>
          <a:p>
            <a:pPr algn="r"/>
            <a:r>
              <a:rPr lang="ar-EG" sz="1400" b="1" dirty="0">
                <a:solidFill>
                  <a:srgbClr val="FF0000"/>
                </a:solidFill>
                <a:latin typeface="Calibri" panose="020F0502020204030204" pitchFamily="34" charset="0"/>
              </a:rPr>
              <a:t>4- </a:t>
            </a:r>
            <a:r>
              <a:rPr lang="ar-SA" sz="1400" b="1" dirty="0">
                <a:solidFill>
                  <a:srgbClr val="FF0000"/>
                </a:solidFill>
                <a:latin typeface="Calibri" panose="020F0502020204030204" pitchFamily="34" charset="0"/>
              </a:rPr>
              <a:t>تكثيف اللوحات الجدارية.</a:t>
            </a:r>
            <a:endParaRPr lang="en-US" sz="1400" b="1" dirty="0">
              <a:solidFill>
                <a:srgbClr val="FF0000"/>
              </a:solidFill>
              <a:latin typeface="Calibri" panose="020F0502020204030204" pitchFamily="34" charset="0"/>
            </a:endParaRPr>
          </a:p>
        </p:txBody>
      </p:sp>
      <p:sp>
        <p:nvSpPr>
          <p:cNvPr id="22" name="مستطيل 21">
            <a:extLst>
              <a:ext uri="{FF2B5EF4-FFF2-40B4-BE49-F238E27FC236}">
                <a16:creationId xmlns:a16="http://schemas.microsoft.com/office/drawing/2014/main" id="{7AAD0941-183D-E064-AA4B-931EB5F5B7E0}"/>
              </a:ext>
            </a:extLst>
          </p:cNvPr>
          <p:cNvSpPr/>
          <p:nvPr/>
        </p:nvSpPr>
        <p:spPr>
          <a:xfrm>
            <a:off x="2925445" y="3406048"/>
            <a:ext cx="1594338" cy="224826"/>
          </a:xfrm>
          <a:prstGeom prst="rect">
            <a:avLst/>
          </a:prstGeom>
        </p:spPr>
        <p:txBody>
          <a:bodyPr wrap="none">
            <a:spAutoFit/>
          </a:bodyPr>
          <a:lstStyle/>
          <a:p>
            <a:pPr lvl="0" algn="r" rtl="1"/>
            <a:r>
              <a:rPr lang="ar-EG" sz="1400" b="1" dirty="0">
                <a:solidFill>
                  <a:srgbClr val="FF0000"/>
                </a:solidFill>
                <a:latin typeface="Calibri" panose="020F0502020204030204" pitchFamily="34" charset="0"/>
              </a:rPr>
              <a:t>1- </a:t>
            </a:r>
            <a:r>
              <a:rPr lang="ar-SA" sz="1400" b="1" dirty="0">
                <a:solidFill>
                  <a:srgbClr val="FF0000"/>
                </a:solidFill>
                <a:latin typeface="Calibri" panose="020F0502020204030204" pitchFamily="34" charset="0"/>
              </a:rPr>
              <a:t>مسابقة الفصل الأقل غياباً. </a:t>
            </a:r>
            <a:endParaRPr lang="en-US" sz="1400" b="1" dirty="0">
              <a:solidFill>
                <a:srgbClr val="FF0000"/>
              </a:solidFill>
              <a:latin typeface="Calibri" panose="020F0502020204030204" pitchFamily="34" charset="0"/>
            </a:endParaRPr>
          </a:p>
        </p:txBody>
      </p:sp>
      <p:sp>
        <p:nvSpPr>
          <p:cNvPr id="23" name="مستطيل 22">
            <a:extLst>
              <a:ext uri="{FF2B5EF4-FFF2-40B4-BE49-F238E27FC236}">
                <a16:creationId xmlns:a16="http://schemas.microsoft.com/office/drawing/2014/main" id="{361D2A7F-37FE-9400-8030-11AA140A4A94}"/>
              </a:ext>
            </a:extLst>
          </p:cNvPr>
          <p:cNvSpPr/>
          <p:nvPr/>
        </p:nvSpPr>
        <p:spPr>
          <a:xfrm>
            <a:off x="2730746" y="3622868"/>
            <a:ext cx="1774527" cy="224826"/>
          </a:xfrm>
          <a:prstGeom prst="rect">
            <a:avLst/>
          </a:prstGeom>
        </p:spPr>
        <p:txBody>
          <a:bodyPr wrap="none">
            <a:spAutoFit/>
          </a:bodyPr>
          <a:lstStyle/>
          <a:p>
            <a:pPr lvl="0" algn="r" rtl="1"/>
            <a:r>
              <a:rPr lang="ar-EG" sz="1400" b="1" dirty="0">
                <a:solidFill>
                  <a:srgbClr val="FF0000"/>
                </a:solidFill>
                <a:latin typeface="Calibri" panose="020F0502020204030204" pitchFamily="34" charset="0"/>
              </a:rPr>
              <a:t>2- </a:t>
            </a:r>
            <a:r>
              <a:rPr lang="ar-SA" sz="1400" b="1" dirty="0">
                <a:solidFill>
                  <a:srgbClr val="FF0000"/>
                </a:solidFill>
                <a:latin typeface="Calibri" panose="020F0502020204030204" pitchFamily="34" charset="0"/>
              </a:rPr>
              <a:t>عمل برنامج إذاعي عن التأخر.</a:t>
            </a:r>
            <a:endParaRPr lang="en-US" sz="1400" b="1" dirty="0">
              <a:solidFill>
                <a:srgbClr val="FF0000"/>
              </a:solidFill>
              <a:latin typeface="Calibri" panose="020F0502020204030204" pitchFamily="34" charset="0"/>
            </a:endParaRPr>
          </a:p>
        </p:txBody>
      </p:sp>
      <p:sp>
        <p:nvSpPr>
          <p:cNvPr id="24" name="مستطيل 23">
            <a:extLst>
              <a:ext uri="{FF2B5EF4-FFF2-40B4-BE49-F238E27FC236}">
                <a16:creationId xmlns:a16="http://schemas.microsoft.com/office/drawing/2014/main" id="{D25FF0C6-8E3C-3859-D314-D2D461EA7584}"/>
              </a:ext>
            </a:extLst>
          </p:cNvPr>
          <p:cNvSpPr/>
          <p:nvPr/>
        </p:nvSpPr>
        <p:spPr>
          <a:xfrm>
            <a:off x="2981801" y="3820249"/>
            <a:ext cx="1515423" cy="224826"/>
          </a:xfrm>
          <a:prstGeom prst="rect">
            <a:avLst/>
          </a:prstGeom>
        </p:spPr>
        <p:txBody>
          <a:bodyPr wrap="none">
            <a:spAutoFit/>
          </a:bodyPr>
          <a:lstStyle/>
          <a:p>
            <a:pPr lvl="0" algn="r" rtl="1"/>
            <a:r>
              <a:rPr lang="ar-EG" sz="1400" b="1" dirty="0">
                <a:solidFill>
                  <a:srgbClr val="FF0000"/>
                </a:solidFill>
                <a:latin typeface="Calibri" panose="020F0502020204030204" pitchFamily="34" charset="0"/>
              </a:rPr>
              <a:t>3- </a:t>
            </a:r>
            <a:r>
              <a:rPr lang="ar-SA" sz="1400" b="1" dirty="0">
                <a:solidFill>
                  <a:srgbClr val="FF0000"/>
                </a:solidFill>
                <a:latin typeface="Calibri" panose="020F0502020204030204" pitchFamily="34" charset="0"/>
              </a:rPr>
              <a:t>تكريم الطالب قليل الغياب.</a:t>
            </a:r>
            <a:endParaRPr lang="en-US" sz="1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1138870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21" presetClass="exit" presetSubtype="1" fill="hold" grpId="0" nodeType="clickEffect">
                                  <p:stCondLst>
                                    <p:cond delay="0"/>
                                  </p:stCondLst>
                                  <p:childTnLst>
                                    <p:animEffect transition="out" filter="wheel(1)">
                                      <p:cBhvr>
                                        <p:cTn id="25" dur="59000"/>
                                        <p:tgtEl>
                                          <p:spTgt spid="19"/>
                                        </p:tgtEl>
                                      </p:cBhvr>
                                    </p:animEffect>
                                    <p:set>
                                      <p:cBhvr>
                                        <p:cTn id="26"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clock-ticking-3.wav"/>
                                        </p:tgtEl>
                                      </p:cMediaNode>
                                    </p:audio>
                                  </p:subTnLst>
                                </p:cTn>
                              </p:par>
                            </p:childTnLst>
                          </p:cTn>
                        </p:par>
                        <p:par>
                          <p:cTn id="27" fill="hold">
                            <p:stCondLst>
                              <p:cond delay="59000"/>
                            </p:stCondLst>
                            <p:childTnLst>
                              <p:par>
                                <p:cTn id="28" presetID="21" presetClass="exit" presetSubtype="1" fill="hold" grpId="0" nodeType="afterEffect">
                                  <p:stCondLst>
                                    <p:cond delay="0"/>
                                  </p:stCondLst>
                                  <p:childTnLst>
                                    <p:animEffect transition="out" filter="wheel(1)">
                                      <p:cBhvr>
                                        <p:cTn id="29" dur="59000"/>
                                        <p:tgtEl>
                                          <p:spTgt spid="20"/>
                                        </p:tgtEl>
                                      </p:cBhvr>
                                    </p:animEffect>
                                    <p:set>
                                      <p:cBhvr>
                                        <p:cTn id="30"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1" grpId="0"/>
      <p:bldP spid="12" grpId="0"/>
      <p:bldP spid="13"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121</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10" name="صورة 9">
            <a:extLst>
              <a:ext uri="{FF2B5EF4-FFF2-40B4-BE49-F238E27FC236}">
                <a16:creationId xmlns:a16="http://schemas.microsoft.com/office/drawing/2014/main" id="{226C4061-5A03-D5DB-19A7-1FD4256B78C1}"/>
              </a:ext>
            </a:extLst>
          </p:cNvPr>
          <p:cNvPicPr>
            <a:picLocks noChangeAspect="1"/>
          </p:cNvPicPr>
          <p:nvPr/>
        </p:nvPicPr>
        <p:blipFill rotWithShape="1">
          <a:blip r:embed="rId5">
            <a:extLst>
              <a:ext uri="{28A0092B-C50C-407E-A947-70E740481C1C}">
                <a14:useLocalDpi xmlns:a14="http://schemas.microsoft.com/office/drawing/2010/main" val="0"/>
              </a:ext>
            </a:extLst>
          </a:blip>
          <a:srcRect t="49465" b="46975"/>
          <a:stretch/>
        </p:blipFill>
        <p:spPr>
          <a:xfrm>
            <a:off x="2026149" y="1009815"/>
            <a:ext cx="7467535" cy="318052"/>
          </a:xfrm>
          <a:prstGeom prst="rect">
            <a:avLst/>
          </a:prstGeom>
        </p:spPr>
      </p:pic>
      <p:sp>
        <p:nvSpPr>
          <p:cNvPr id="6" name="Rectangle 4">
            <a:extLst>
              <a:ext uri="{FF2B5EF4-FFF2-40B4-BE49-F238E27FC236}">
                <a16:creationId xmlns:a16="http://schemas.microsoft.com/office/drawing/2014/main" id="{45A5F6CA-B16F-B0DF-13D2-4BBE3A97F899}"/>
              </a:ext>
            </a:extLst>
          </p:cNvPr>
          <p:cNvSpPr/>
          <p:nvPr/>
        </p:nvSpPr>
        <p:spPr>
          <a:xfrm>
            <a:off x="1918149" y="1634534"/>
            <a:ext cx="7785803" cy="4524315"/>
          </a:xfrm>
          <a:prstGeom prst="rect">
            <a:avLst/>
          </a:prstGeom>
          <a:ln w="38100">
            <a:solidFill>
              <a:srgbClr val="FF0000"/>
            </a:solidFill>
          </a:ln>
        </p:spPr>
        <p:txBody>
          <a:bodyPr wrap="square">
            <a:spAutoFit/>
          </a:bodyPr>
          <a:lstStyle/>
          <a:p>
            <a:pPr algn="ctr"/>
            <a:r>
              <a:rPr lang="ar-SA" sz="1600" b="1" dirty="0">
                <a:solidFill>
                  <a:srgbClr val="0000FF"/>
                </a:solidFill>
                <a:latin typeface="Calibri" panose="020F0502020204030204" pitchFamily="34" charset="0"/>
              </a:rPr>
              <a:t>       </a:t>
            </a:r>
            <a:r>
              <a:rPr lang="ar-SA" sz="1600" b="1" dirty="0">
                <a:latin typeface="Calibri" panose="020F0502020204030204" pitchFamily="34" charset="0"/>
              </a:rPr>
              <a:t>بسم الله الرحمن الرحيم </a:t>
            </a:r>
            <a:endParaRPr lang="en-US" sz="1600" dirty="0">
              <a:latin typeface="Calibri" panose="020F0502020204030204" pitchFamily="34" charset="0"/>
            </a:endParaRPr>
          </a:p>
          <a:p>
            <a:pPr algn="ctr"/>
            <a:r>
              <a:rPr lang="ar-SA" sz="1600" b="1" dirty="0">
                <a:latin typeface="Calibri" panose="020F0502020204030204" pitchFamily="34" charset="0"/>
              </a:rPr>
              <a:t> </a:t>
            </a:r>
          </a:p>
          <a:p>
            <a:pPr algn="ctr"/>
            <a:r>
              <a:rPr lang="ar-SA" sz="1600" b="1" dirty="0">
                <a:latin typeface="Calibri" panose="020F0502020204030204" pitchFamily="34" charset="0"/>
              </a:rPr>
              <a:t>التأخر الصباحي في المدارس أسباب وحلول </a:t>
            </a:r>
          </a:p>
          <a:p>
            <a:pPr algn="ctr"/>
            <a:endParaRPr lang="ar-SA" sz="1600" dirty="0">
              <a:latin typeface="Calibri" panose="020F0502020204030204" pitchFamily="34" charset="0"/>
            </a:endParaRPr>
          </a:p>
          <a:p>
            <a:r>
              <a:rPr lang="ar-SA" sz="1600" b="1" dirty="0">
                <a:latin typeface="Calibri" panose="020F0502020204030204" pitchFamily="34" charset="0"/>
              </a:rPr>
              <a:t>الحمد لله رب العالمين والصلاة والسلام على أكرم المرسلين       أما بعد... </a:t>
            </a:r>
            <a:endParaRPr lang="en-US" sz="1600" dirty="0">
              <a:latin typeface="Calibri" panose="020F0502020204030204" pitchFamily="34" charset="0"/>
            </a:endParaRPr>
          </a:p>
          <a:p>
            <a:pPr algn="just" rtl="1"/>
            <a:endParaRPr lang="ar-SA" sz="1600" b="1" dirty="0">
              <a:solidFill>
                <a:srgbClr val="0000FF"/>
              </a:solidFill>
              <a:latin typeface="Calibri" panose="020F0502020204030204" pitchFamily="34" charset="0"/>
            </a:endParaRPr>
          </a:p>
          <a:p>
            <a:pPr algn="just" rtl="1"/>
            <a:r>
              <a:rPr lang="ar-SA" sz="1600" b="1" dirty="0">
                <a:solidFill>
                  <a:srgbClr val="0000FF"/>
                </a:solidFill>
                <a:latin typeface="Calibri" panose="020F0502020204030204" pitchFamily="34" charset="0"/>
              </a:rPr>
              <a:t>        بناء على تكليف سعادة قائد المدرسة الأستاذ/ خالد   يسرني أن أقدم تقريراً عن التأخر الصباحي عن المدارس أسباب وحلول بهدف الوقوف على المشكلة وحلها ومن الدراسة تبين أن أظهر الأسباب هي: السهر ليلاً / عدم توفر المواصلات / عدم الرغبة في أداء تمارين الصباح / الاستسلام للعقاب / عدم الاستفادة من الإذاعة الصباحية لرتابتها. </a:t>
            </a:r>
          </a:p>
          <a:p>
            <a:pPr algn="r" rtl="1"/>
            <a:r>
              <a:rPr lang="ar-SA" sz="1600" b="1" dirty="0">
                <a:solidFill>
                  <a:srgbClr val="0033CC"/>
                </a:solidFill>
                <a:latin typeface="Calibri" panose="020F0502020204030204" pitchFamily="34" charset="0"/>
              </a:rPr>
              <a:t>      وفي الختام أوصي بما يلي: </a:t>
            </a:r>
            <a:endParaRPr lang="en-US" sz="1600" dirty="0">
              <a:solidFill>
                <a:srgbClr val="0033CC"/>
              </a:solidFill>
              <a:latin typeface="Calibri" panose="020F0502020204030204" pitchFamily="34" charset="0"/>
            </a:endParaRPr>
          </a:p>
          <a:p>
            <a:pPr lvl="0" algn="r" rtl="1"/>
            <a:r>
              <a:rPr lang="ar-EG" sz="1600" b="1" dirty="0">
                <a:solidFill>
                  <a:srgbClr val="0033CC"/>
                </a:solidFill>
                <a:latin typeface="Calibri" panose="020F0502020204030204" pitchFamily="34" charset="0"/>
              </a:rPr>
              <a:t>1- </a:t>
            </a:r>
            <a:r>
              <a:rPr lang="ar-SA" sz="1600" b="1" dirty="0">
                <a:solidFill>
                  <a:srgbClr val="0033CC"/>
                </a:solidFill>
                <a:latin typeface="Calibri" panose="020F0502020204030204" pitchFamily="34" charset="0"/>
              </a:rPr>
              <a:t>تفعيل دور الإدارة والحزم في التعامل.</a:t>
            </a:r>
            <a:endParaRPr lang="en-US" sz="1600" dirty="0">
              <a:solidFill>
                <a:srgbClr val="0033CC"/>
              </a:solidFill>
              <a:latin typeface="Calibri" panose="020F0502020204030204" pitchFamily="34" charset="0"/>
            </a:endParaRPr>
          </a:p>
          <a:p>
            <a:pPr lvl="0" algn="r" rtl="1"/>
            <a:r>
              <a:rPr lang="ar-EG" sz="1600" b="1" dirty="0">
                <a:solidFill>
                  <a:srgbClr val="0033CC"/>
                </a:solidFill>
                <a:latin typeface="Calibri" panose="020F0502020204030204" pitchFamily="34" charset="0"/>
              </a:rPr>
              <a:t>2- </a:t>
            </a:r>
            <a:r>
              <a:rPr lang="ar-SA" sz="1600" b="1" dirty="0">
                <a:solidFill>
                  <a:srgbClr val="0033CC"/>
                </a:solidFill>
                <a:latin typeface="Calibri" panose="020F0502020204030204" pitchFamily="34" charset="0"/>
              </a:rPr>
              <a:t>التعاون بين البيت والمدرسة.</a:t>
            </a:r>
            <a:endParaRPr lang="en-US" sz="1600" dirty="0">
              <a:solidFill>
                <a:srgbClr val="0033CC"/>
              </a:solidFill>
              <a:latin typeface="Calibri" panose="020F0502020204030204" pitchFamily="34" charset="0"/>
            </a:endParaRPr>
          </a:p>
          <a:p>
            <a:pPr lvl="0" algn="r" rtl="1"/>
            <a:r>
              <a:rPr lang="ar-EG" sz="1600" b="1" dirty="0">
                <a:solidFill>
                  <a:srgbClr val="0033CC"/>
                </a:solidFill>
                <a:latin typeface="Calibri" panose="020F0502020204030204" pitchFamily="34" charset="0"/>
              </a:rPr>
              <a:t>3- </a:t>
            </a:r>
            <a:r>
              <a:rPr lang="ar-SA" sz="1600" b="1" dirty="0">
                <a:solidFill>
                  <a:srgbClr val="0033CC"/>
                </a:solidFill>
                <a:latin typeface="Calibri" panose="020F0502020204030204" pitchFamily="34" charset="0"/>
              </a:rPr>
              <a:t>تكريم الطلاب الاقل غياب.</a:t>
            </a:r>
            <a:endParaRPr lang="en-US" sz="1600" dirty="0">
              <a:solidFill>
                <a:srgbClr val="0033CC"/>
              </a:solidFill>
              <a:latin typeface="Calibri" panose="020F0502020204030204" pitchFamily="34" charset="0"/>
            </a:endParaRPr>
          </a:p>
          <a:p>
            <a:pPr lvl="0" algn="r" rtl="1"/>
            <a:r>
              <a:rPr lang="ar-EG" sz="1600" b="1" dirty="0">
                <a:solidFill>
                  <a:srgbClr val="0033CC"/>
                </a:solidFill>
                <a:latin typeface="Calibri" panose="020F0502020204030204" pitchFamily="34" charset="0"/>
              </a:rPr>
              <a:t>4- </a:t>
            </a:r>
            <a:r>
              <a:rPr lang="ar-SA" sz="1600" b="1" dirty="0">
                <a:solidFill>
                  <a:srgbClr val="0033CC"/>
                </a:solidFill>
                <a:latin typeface="Calibri" panose="020F0502020204030204" pitchFamily="34" charset="0"/>
              </a:rPr>
              <a:t>تكثيف التوعية عن طريق اللوحات الجدارية.</a:t>
            </a:r>
          </a:p>
          <a:p>
            <a:pPr lvl="0" algn="r" rtl="1"/>
            <a:endParaRPr lang="en-US" sz="1600" dirty="0">
              <a:solidFill>
                <a:srgbClr val="0033CC"/>
              </a:solidFill>
              <a:latin typeface="Calibri" panose="020F0502020204030204" pitchFamily="34" charset="0"/>
            </a:endParaRPr>
          </a:p>
          <a:p>
            <a:pPr algn="ctr" rtl="1"/>
            <a:r>
              <a:rPr lang="ar-SA" sz="1600" b="1" dirty="0">
                <a:solidFill>
                  <a:srgbClr val="0033CC"/>
                </a:solidFill>
                <a:latin typeface="Calibri" panose="020F0502020204030204" pitchFamily="34" charset="0"/>
              </a:rPr>
              <a:t>والله يحفظكم ويرعاكم.</a:t>
            </a:r>
          </a:p>
          <a:p>
            <a:pPr algn="ctr" rtl="1"/>
            <a:endParaRPr lang="ar-SA" sz="1600" b="1" dirty="0">
              <a:solidFill>
                <a:srgbClr val="0033CC"/>
              </a:solidFill>
              <a:latin typeface="Calibri" panose="020F0502020204030204" pitchFamily="34" charset="0"/>
            </a:endParaRPr>
          </a:p>
          <a:p>
            <a:pPr algn="ctr"/>
            <a:r>
              <a:rPr lang="ar-SA" sz="1600" b="1" dirty="0">
                <a:solidFill>
                  <a:srgbClr val="0033CC"/>
                </a:solidFill>
                <a:latin typeface="Calibri" panose="020F0502020204030204" pitchFamily="34" charset="0"/>
              </a:rPr>
              <a:t>				إعداد : أ. علي</a:t>
            </a:r>
          </a:p>
        </p:txBody>
      </p:sp>
    </p:spTree>
    <p:extLst>
      <p:ext uri="{BB962C8B-B14F-4D97-AF65-F5344CB8AC3E}">
        <p14:creationId xmlns:p14="http://schemas.microsoft.com/office/powerpoint/2010/main" val="37640469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up)">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wipe(up)">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wipe(up)">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wipe(up)">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wipe(up)">
                                      <p:cBhvr>
                                        <p:cTn id="52" dur="500"/>
                                        <p:tgtEl>
                                          <p:spTgt spid="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wipe(up)">
                                      <p:cBhvr>
                                        <p:cTn id="57" dur="500"/>
                                        <p:tgtEl>
                                          <p:spTgt spid="6">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
                                            <p:txEl>
                                              <p:pRg st="13" end="13"/>
                                            </p:txEl>
                                          </p:spTgt>
                                        </p:tgtEl>
                                        <p:attrNameLst>
                                          <p:attrName>style.visibility</p:attrName>
                                        </p:attrNameLst>
                                      </p:cBhvr>
                                      <p:to>
                                        <p:strVal val="visible"/>
                                      </p:to>
                                    </p:set>
                                    <p:animEffect transition="in" filter="wipe(up)">
                                      <p:cBhvr>
                                        <p:cTn id="62" dur="500"/>
                                        <p:tgtEl>
                                          <p:spTgt spid="6">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6">
                                            <p:txEl>
                                              <p:pRg st="15" end="15"/>
                                            </p:txEl>
                                          </p:spTgt>
                                        </p:tgtEl>
                                        <p:attrNameLst>
                                          <p:attrName>style.visibility</p:attrName>
                                        </p:attrNameLst>
                                      </p:cBhvr>
                                      <p:to>
                                        <p:strVal val="visible"/>
                                      </p:to>
                                    </p:set>
                                    <p:animEffect transition="in" filter="wipe(up)">
                                      <p:cBhvr>
                                        <p:cTn id="67"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21" presetClass="exit" presetSubtype="1" fill="hold" grpId="0" nodeType="clickEffect">
                                  <p:stCondLst>
                                    <p:cond delay="0"/>
                                  </p:stCondLst>
                                  <p:childTnLst>
                                    <p:animEffect transition="out" filter="wheel(1)">
                                      <p:cBhvr>
                                        <p:cTn id="72" dur="59000"/>
                                        <p:tgtEl>
                                          <p:spTgt spid="19"/>
                                        </p:tgtEl>
                                      </p:cBhvr>
                                    </p:animEffect>
                                    <p:set>
                                      <p:cBhvr>
                                        <p:cTn id="73"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clock-ticking-3.wav"/>
                                        </p:tgtEl>
                                      </p:cMediaNode>
                                    </p:audio>
                                  </p:subTnLst>
                                </p:cTn>
                              </p:par>
                            </p:childTnLst>
                          </p:cTn>
                        </p:par>
                        <p:par>
                          <p:cTn id="74" fill="hold">
                            <p:stCondLst>
                              <p:cond delay="59000"/>
                            </p:stCondLst>
                            <p:childTnLst>
                              <p:par>
                                <p:cTn id="75" presetID="21" presetClass="exit" presetSubtype="1" fill="hold" grpId="0" nodeType="afterEffect">
                                  <p:stCondLst>
                                    <p:cond delay="0"/>
                                  </p:stCondLst>
                                  <p:childTnLst>
                                    <p:animEffect transition="out" filter="wheel(1)">
                                      <p:cBhvr>
                                        <p:cTn id="76" dur="59000"/>
                                        <p:tgtEl>
                                          <p:spTgt spid="20"/>
                                        </p:tgtEl>
                                      </p:cBhvr>
                                    </p:animEffect>
                                    <p:set>
                                      <p:cBhvr>
                                        <p:cTn id="77"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6"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121</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10" name="صورة 9">
            <a:extLst>
              <a:ext uri="{FF2B5EF4-FFF2-40B4-BE49-F238E27FC236}">
                <a16:creationId xmlns:a16="http://schemas.microsoft.com/office/drawing/2014/main" id="{226C4061-5A03-D5DB-19A7-1FD4256B78C1}"/>
              </a:ext>
            </a:extLst>
          </p:cNvPr>
          <p:cNvPicPr>
            <a:picLocks noChangeAspect="1"/>
          </p:cNvPicPr>
          <p:nvPr/>
        </p:nvPicPr>
        <p:blipFill rotWithShape="1">
          <a:blip r:embed="rId5">
            <a:extLst>
              <a:ext uri="{28A0092B-C50C-407E-A947-70E740481C1C}">
                <a14:useLocalDpi xmlns:a14="http://schemas.microsoft.com/office/drawing/2010/main" val="0"/>
              </a:ext>
            </a:extLst>
          </a:blip>
          <a:srcRect t="52847" b="1"/>
          <a:stretch/>
        </p:blipFill>
        <p:spPr>
          <a:xfrm>
            <a:off x="2026149" y="1725432"/>
            <a:ext cx="7467535" cy="4212173"/>
          </a:xfrm>
          <a:prstGeom prst="rect">
            <a:avLst/>
          </a:prstGeom>
        </p:spPr>
      </p:pic>
      <p:grpSp>
        <p:nvGrpSpPr>
          <p:cNvPr id="42" name="مجموعة 41">
            <a:extLst>
              <a:ext uri="{FF2B5EF4-FFF2-40B4-BE49-F238E27FC236}">
                <a16:creationId xmlns:a16="http://schemas.microsoft.com/office/drawing/2014/main" id="{3B0483AE-2256-3493-9316-9BFC5412D8B0}"/>
              </a:ext>
            </a:extLst>
          </p:cNvPr>
          <p:cNvGrpSpPr/>
          <p:nvPr/>
        </p:nvGrpSpPr>
        <p:grpSpPr>
          <a:xfrm>
            <a:off x="2202445" y="2576223"/>
            <a:ext cx="7076728" cy="3220528"/>
            <a:chOff x="195943" y="2352585"/>
            <a:chExt cx="8454272" cy="4351908"/>
          </a:xfrm>
        </p:grpSpPr>
        <p:sp>
          <p:nvSpPr>
            <p:cNvPr id="6" name="مستطيل 5">
              <a:extLst>
                <a:ext uri="{FF2B5EF4-FFF2-40B4-BE49-F238E27FC236}">
                  <a16:creationId xmlns:a16="http://schemas.microsoft.com/office/drawing/2014/main" id="{9C86D4F1-EE6D-654A-C752-0A80624DB279}"/>
                </a:ext>
              </a:extLst>
            </p:cNvPr>
            <p:cNvSpPr/>
            <p:nvPr/>
          </p:nvSpPr>
          <p:spPr>
            <a:xfrm>
              <a:off x="7693449" y="2615604"/>
              <a:ext cx="481383" cy="318862"/>
            </a:xfrm>
            <a:prstGeom prst="rect">
              <a:avLst/>
            </a:prstGeom>
          </p:spPr>
          <p:txBody>
            <a:bodyPr wrap="none">
              <a:spAutoFit/>
            </a:bodyPr>
            <a:lstStyle/>
            <a:p>
              <a:r>
                <a:rPr lang="ar-SA" sz="1400" b="1" dirty="0">
                  <a:solidFill>
                    <a:srgbClr val="FF0000"/>
                  </a:solidFill>
                  <a:latin typeface="Calibri" panose="020F0502020204030204" pitchFamily="34" charset="0"/>
                </a:rPr>
                <a:t>17</a:t>
              </a:r>
            </a:p>
          </p:txBody>
        </p:sp>
        <p:sp>
          <p:nvSpPr>
            <p:cNvPr id="7" name="مستطيل 6">
              <a:extLst>
                <a:ext uri="{FF2B5EF4-FFF2-40B4-BE49-F238E27FC236}">
                  <a16:creationId xmlns:a16="http://schemas.microsoft.com/office/drawing/2014/main" id="{1E6319B8-9E47-2F90-90A6-657563E01312}"/>
                </a:ext>
              </a:extLst>
            </p:cNvPr>
            <p:cNvSpPr/>
            <p:nvPr/>
          </p:nvSpPr>
          <p:spPr>
            <a:xfrm>
              <a:off x="7241724" y="2616015"/>
              <a:ext cx="355650" cy="318862"/>
            </a:xfrm>
            <a:prstGeom prst="rect">
              <a:avLst/>
            </a:prstGeom>
          </p:spPr>
          <p:txBody>
            <a:bodyPr wrap="none">
              <a:spAutoFit/>
            </a:bodyPr>
            <a:lstStyle/>
            <a:p>
              <a:r>
                <a:rPr lang="ar-SA" sz="1400" b="1" dirty="0">
                  <a:solidFill>
                    <a:srgbClr val="FF0000"/>
                  </a:solidFill>
                  <a:latin typeface="Calibri" panose="020F0502020204030204" pitchFamily="34" charset="0"/>
                </a:rPr>
                <a:t>2</a:t>
              </a:r>
            </a:p>
          </p:txBody>
        </p:sp>
        <p:sp>
          <p:nvSpPr>
            <p:cNvPr id="8" name="مستطيل 7">
              <a:extLst>
                <a:ext uri="{FF2B5EF4-FFF2-40B4-BE49-F238E27FC236}">
                  <a16:creationId xmlns:a16="http://schemas.microsoft.com/office/drawing/2014/main" id="{754C3C2A-B293-C97E-42EE-53B55EC36FF7}"/>
                </a:ext>
              </a:extLst>
            </p:cNvPr>
            <p:cNvSpPr/>
            <p:nvPr/>
          </p:nvSpPr>
          <p:spPr>
            <a:xfrm>
              <a:off x="6821434" y="2622574"/>
              <a:ext cx="481383" cy="318862"/>
            </a:xfrm>
            <a:prstGeom prst="rect">
              <a:avLst/>
            </a:prstGeom>
          </p:spPr>
          <p:txBody>
            <a:bodyPr wrap="none">
              <a:spAutoFit/>
            </a:bodyPr>
            <a:lstStyle/>
            <a:p>
              <a:r>
                <a:rPr lang="ar-SA" sz="1400" b="1" dirty="0">
                  <a:solidFill>
                    <a:srgbClr val="FF0000"/>
                  </a:solidFill>
                  <a:latin typeface="Calibri" panose="020F0502020204030204" pitchFamily="34" charset="0"/>
                </a:rPr>
                <a:t>40</a:t>
              </a:r>
            </a:p>
          </p:txBody>
        </p:sp>
        <p:sp>
          <p:nvSpPr>
            <p:cNvPr id="11" name="مستطيل 10">
              <a:extLst>
                <a:ext uri="{FF2B5EF4-FFF2-40B4-BE49-F238E27FC236}">
                  <a16:creationId xmlns:a16="http://schemas.microsoft.com/office/drawing/2014/main" id="{6A4BC275-D4BC-F092-B571-4EA8086AE7CE}"/>
                </a:ext>
              </a:extLst>
            </p:cNvPr>
            <p:cNvSpPr/>
            <p:nvPr/>
          </p:nvSpPr>
          <p:spPr>
            <a:xfrm>
              <a:off x="5192945" y="2659400"/>
              <a:ext cx="611111" cy="318862"/>
            </a:xfrm>
            <a:prstGeom prst="rect">
              <a:avLst/>
            </a:prstGeom>
          </p:spPr>
          <p:txBody>
            <a:bodyPr wrap="none">
              <a:spAutoFit/>
            </a:bodyPr>
            <a:lstStyle/>
            <a:p>
              <a:r>
                <a:rPr lang="ar-SA" sz="1400" b="1" dirty="0">
                  <a:solidFill>
                    <a:srgbClr val="FF0000"/>
                  </a:solidFill>
                  <a:latin typeface="Calibri" panose="020F0502020204030204" pitchFamily="34" charset="0"/>
                </a:rPr>
                <a:t>الأول</a:t>
              </a:r>
            </a:p>
          </p:txBody>
        </p:sp>
        <p:sp>
          <p:nvSpPr>
            <p:cNvPr id="12" name="مستطيل 11">
              <a:extLst>
                <a:ext uri="{FF2B5EF4-FFF2-40B4-BE49-F238E27FC236}">
                  <a16:creationId xmlns:a16="http://schemas.microsoft.com/office/drawing/2014/main" id="{B4D8457B-FDA9-ABE5-DB5B-B9F1DC16E5E4}"/>
                </a:ext>
              </a:extLst>
            </p:cNvPr>
            <p:cNvSpPr/>
            <p:nvPr/>
          </p:nvSpPr>
          <p:spPr>
            <a:xfrm>
              <a:off x="3901637" y="2352585"/>
              <a:ext cx="1293252" cy="415900"/>
            </a:xfrm>
            <a:prstGeom prst="rect">
              <a:avLst/>
            </a:prstGeom>
          </p:spPr>
          <p:txBody>
            <a:bodyPr wrap="square">
              <a:spAutoFit/>
            </a:bodyPr>
            <a:lstStyle/>
            <a:p>
              <a:r>
                <a:rPr lang="ar-SA" sz="1400" b="1" dirty="0">
                  <a:solidFill>
                    <a:srgbClr val="FF0000"/>
                  </a:solidFill>
                  <a:latin typeface="Calibri" panose="020F0502020204030204" pitchFamily="34" charset="0"/>
                </a:rPr>
                <a:t>النشاط الطلابي </a:t>
              </a:r>
            </a:p>
          </p:txBody>
        </p:sp>
        <p:sp>
          <p:nvSpPr>
            <p:cNvPr id="13" name="مستطيل 12">
              <a:extLst>
                <a:ext uri="{FF2B5EF4-FFF2-40B4-BE49-F238E27FC236}">
                  <a16:creationId xmlns:a16="http://schemas.microsoft.com/office/drawing/2014/main" id="{6A3D68C7-F4DC-04C4-CCF6-38D92DDCB08A}"/>
                </a:ext>
              </a:extLst>
            </p:cNvPr>
            <p:cNvSpPr/>
            <p:nvPr/>
          </p:nvSpPr>
          <p:spPr>
            <a:xfrm>
              <a:off x="2777252" y="2630056"/>
              <a:ext cx="1199867" cy="318862"/>
            </a:xfrm>
            <a:prstGeom prst="rect">
              <a:avLst/>
            </a:prstGeom>
          </p:spPr>
          <p:txBody>
            <a:bodyPr wrap="none">
              <a:spAutoFit/>
            </a:bodyPr>
            <a:lstStyle/>
            <a:p>
              <a:r>
                <a:rPr lang="ar-SA" sz="1400" b="1" dirty="0">
                  <a:solidFill>
                    <a:srgbClr val="FF0000"/>
                  </a:solidFill>
                  <a:latin typeface="Calibri" panose="020F0502020204030204" pitchFamily="34" charset="0"/>
                </a:rPr>
                <a:t>قائد المدرسة </a:t>
              </a:r>
            </a:p>
          </p:txBody>
        </p:sp>
        <p:sp>
          <p:nvSpPr>
            <p:cNvPr id="22" name="مستطيل 21">
              <a:extLst>
                <a:ext uri="{FF2B5EF4-FFF2-40B4-BE49-F238E27FC236}">
                  <a16:creationId xmlns:a16="http://schemas.microsoft.com/office/drawing/2014/main" id="{908BCBCA-EA95-7DD5-8F7C-0BF4E5ED9DAA}"/>
                </a:ext>
              </a:extLst>
            </p:cNvPr>
            <p:cNvSpPr/>
            <p:nvPr/>
          </p:nvSpPr>
          <p:spPr>
            <a:xfrm>
              <a:off x="7600506" y="3009651"/>
              <a:ext cx="481383" cy="318862"/>
            </a:xfrm>
            <a:prstGeom prst="rect">
              <a:avLst/>
            </a:prstGeom>
          </p:spPr>
          <p:txBody>
            <a:bodyPr wrap="none">
              <a:spAutoFit/>
            </a:bodyPr>
            <a:lstStyle/>
            <a:p>
              <a:r>
                <a:rPr lang="ar-SA" sz="1400" b="1" dirty="0">
                  <a:solidFill>
                    <a:srgbClr val="FF0000"/>
                  </a:solidFill>
                  <a:latin typeface="Calibri" panose="020F0502020204030204" pitchFamily="34" charset="0"/>
                </a:rPr>
                <a:t>11</a:t>
              </a:r>
            </a:p>
          </p:txBody>
        </p:sp>
        <p:sp>
          <p:nvSpPr>
            <p:cNvPr id="23" name="مستطيل 22">
              <a:extLst>
                <a:ext uri="{FF2B5EF4-FFF2-40B4-BE49-F238E27FC236}">
                  <a16:creationId xmlns:a16="http://schemas.microsoft.com/office/drawing/2014/main" id="{FFCE8F80-E609-1532-A3E8-3F0D78F728E5}"/>
                </a:ext>
              </a:extLst>
            </p:cNvPr>
            <p:cNvSpPr/>
            <p:nvPr/>
          </p:nvSpPr>
          <p:spPr>
            <a:xfrm>
              <a:off x="4544348" y="2965235"/>
              <a:ext cx="825767" cy="415900"/>
            </a:xfrm>
            <a:prstGeom prst="rect">
              <a:avLst/>
            </a:prstGeom>
          </p:spPr>
          <p:txBody>
            <a:bodyPr wrap="none">
              <a:spAutoFit/>
            </a:bodyPr>
            <a:lstStyle/>
            <a:p>
              <a:pPr lvl="0" rtl="1"/>
              <a:r>
                <a:rPr lang="ar-SA" sz="1400" b="1" dirty="0">
                  <a:solidFill>
                    <a:srgbClr val="FF0000"/>
                  </a:solidFill>
                  <a:latin typeface="Calibri" panose="020F0502020204030204" pitchFamily="34" charset="0"/>
                </a:rPr>
                <a:t>أ/ عبدالله</a:t>
              </a:r>
              <a:endParaRPr lang="en-US" sz="1400" b="1" dirty="0">
                <a:solidFill>
                  <a:srgbClr val="FF0000"/>
                </a:solidFill>
                <a:latin typeface="Calibri" panose="020F0502020204030204" pitchFamily="34" charset="0"/>
              </a:endParaRPr>
            </a:p>
          </p:txBody>
        </p:sp>
        <p:sp>
          <p:nvSpPr>
            <p:cNvPr id="24" name="مستطيل 23">
              <a:extLst>
                <a:ext uri="{FF2B5EF4-FFF2-40B4-BE49-F238E27FC236}">
                  <a16:creationId xmlns:a16="http://schemas.microsoft.com/office/drawing/2014/main" id="{4E38F043-11A4-548D-A58D-7C14F07DBA46}"/>
                </a:ext>
              </a:extLst>
            </p:cNvPr>
            <p:cNvSpPr/>
            <p:nvPr/>
          </p:nvSpPr>
          <p:spPr>
            <a:xfrm>
              <a:off x="3263714" y="2988020"/>
              <a:ext cx="846831" cy="415900"/>
            </a:xfrm>
            <a:prstGeom prst="rect">
              <a:avLst/>
            </a:prstGeom>
          </p:spPr>
          <p:txBody>
            <a:bodyPr wrap="none">
              <a:spAutoFit/>
            </a:bodyPr>
            <a:lstStyle/>
            <a:p>
              <a:r>
                <a:rPr lang="ar-EG" sz="1400" b="1" dirty="0">
                  <a:solidFill>
                    <a:srgbClr val="FF0000"/>
                  </a:solidFill>
                  <a:latin typeface="Calibri" panose="020F0502020204030204" pitchFamily="34" charset="0"/>
                </a:rPr>
                <a:t> </a:t>
              </a:r>
              <a:r>
                <a:rPr lang="ar-SA" sz="1400" b="1" dirty="0">
                  <a:solidFill>
                    <a:srgbClr val="FF0000"/>
                  </a:solidFill>
                  <a:latin typeface="Calibri" panose="020F0502020204030204" pitchFamily="34" charset="0"/>
                </a:rPr>
                <a:t>أ/ أسامة</a:t>
              </a:r>
            </a:p>
          </p:txBody>
        </p:sp>
        <p:sp>
          <p:nvSpPr>
            <p:cNvPr id="25" name="مستطيل 24">
              <a:extLst>
                <a:ext uri="{FF2B5EF4-FFF2-40B4-BE49-F238E27FC236}">
                  <a16:creationId xmlns:a16="http://schemas.microsoft.com/office/drawing/2014/main" id="{560779FF-F7F7-8061-FEFB-B24945E73B79}"/>
                </a:ext>
              </a:extLst>
            </p:cNvPr>
            <p:cNvSpPr/>
            <p:nvPr/>
          </p:nvSpPr>
          <p:spPr>
            <a:xfrm>
              <a:off x="6913480" y="3580788"/>
              <a:ext cx="1736735" cy="318861"/>
            </a:xfrm>
            <a:prstGeom prst="rect">
              <a:avLst/>
            </a:prstGeom>
          </p:spPr>
          <p:txBody>
            <a:bodyPr wrap="none">
              <a:spAutoFit/>
            </a:bodyPr>
            <a:lstStyle/>
            <a:p>
              <a:pPr lvl="0" algn="r" rtl="1"/>
              <a:r>
                <a:rPr lang="ar-SA" sz="1400" b="1" dirty="0">
                  <a:solidFill>
                    <a:srgbClr val="FF0000"/>
                  </a:solidFill>
                  <a:latin typeface="Calibri" panose="020F0502020204030204" pitchFamily="34" charset="0"/>
                </a:rPr>
                <a:t>استقبال الطلاب الجدد</a:t>
              </a:r>
              <a:endParaRPr lang="en-US" sz="1400" b="1" dirty="0">
                <a:solidFill>
                  <a:srgbClr val="FF0000"/>
                </a:solidFill>
                <a:latin typeface="Calibri" panose="020F0502020204030204" pitchFamily="34" charset="0"/>
              </a:endParaRPr>
            </a:p>
          </p:txBody>
        </p:sp>
        <p:sp>
          <p:nvSpPr>
            <p:cNvPr id="26" name="مستطيل 25">
              <a:extLst>
                <a:ext uri="{FF2B5EF4-FFF2-40B4-BE49-F238E27FC236}">
                  <a16:creationId xmlns:a16="http://schemas.microsoft.com/office/drawing/2014/main" id="{DD84FDB3-5BC8-00BC-9BBD-E0CCD4BF0613}"/>
                </a:ext>
              </a:extLst>
            </p:cNvPr>
            <p:cNvSpPr/>
            <p:nvPr/>
          </p:nvSpPr>
          <p:spPr>
            <a:xfrm>
              <a:off x="4398164" y="3592632"/>
              <a:ext cx="2193769" cy="318861"/>
            </a:xfrm>
            <a:prstGeom prst="rect">
              <a:avLst/>
            </a:prstGeom>
          </p:spPr>
          <p:txBody>
            <a:bodyPr wrap="none">
              <a:spAutoFit/>
            </a:bodyPr>
            <a:lstStyle/>
            <a:p>
              <a:r>
                <a:rPr lang="ar-SA" sz="1400" b="1" dirty="0">
                  <a:solidFill>
                    <a:srgbClr val="FF0000"/>
                  </a:solidFill>
                  <a:latin typeface="Calibri" panose="020F0502020204030204" pitchFamily="34" charset="0"/>
                </a:rPr>
                <a:t>فعاليات الأسبوع التمهيدي. </a:t>
              </a:r>
              <a:endParaRPr lang="en-US" sz="1400" b="1" dirty="0">
                <a:solidFill>
                  <a:srgbClr val="FF0000"/>
                </a:solidFill>
                <a:latin typeface="Calibri" panose="020F0502020204030204" pitchFamily="34" charset="0"/>
              </a:endParaRPr>
            </a:p>
          </p:txBody>
        </p:sp>
        <p:sp>
          <p:nvSpPr>
            <p:cNvPr id="27" name="مستطيل 26">
              <a:extLst>
                <a:ext uri="{FF2B5EF4-FFF2-40B4-BE49-F238E27FC236}">
                  <a16:creationId xmlns:a16="http://schemas.microsoft.com/office/drawing/2014/main" id="{B997B92B-C386-751C-76F4-F30EA8B69BF0}"/>
                </a:ext>
              </a:extLst>
            </p:cNvPr>
            <p:cNvSpPr/>
            <p:nvPr/>
          </p:nvSpPr>
          <p:spPr>
            <a:xfrm>
              <a:off x="6798173" y="3899798"/>
              <a:ext cx="1718772" cy="318861"/>
            </a:xfrm>
            <a:prstGeom prst="rect">
              <a:avLst/>
            </a:prstGeom>
          </p:spPr>
          <p:txBody>
            <a:bodyPr wrap="none">
              <a:spAutoFit/>
            </a:bodyPr>
            <a:lstStyle/>
            <a:p>
              <a:r>
                <a:rPr lang="ar-SA" sz="1400" b="1" dirty="0">
                  <a:solidFill>
                    <a:srgbClr val="FF0000"/>
                  </a:solidFill>
                  <a:latin typeface="Calibri" panose="020F0502020204030204" pitchFamily="34" charset="0"/>
                </a:rPr>
                <a:t>توزيع أعمال النشاط.</a:t>
              </a:r>
            </a:p>
          </p:txBody>
        </p:sp>
        <p:sp>
          <p:nvSpPr>
            <p:cNvPr id="28" name="مستطيل 27">
              <a:extLst>
                <a:ext uri="{FF2B5EF4-FFF2-40B4-BE49-F238E27FC236}">
                  <a16:creationId xmlns:a16="http://schemas.microsoft.com/office/drawing/2014/main" id="{A14FFFD3-4A04-735D-12B1-BD5E458A8ABE}"/>
                </a:ext>
              </a:extLst>
            </p:cNvPr>
            <p:cNvSpPr/>
            <p:nvPr/>
          </p:nvSpPr>
          <p:spPr>
            <a:xfrm>
              <a:off x="5133687" y="4594957"/>
              <a:ext cx="3383259" cy="318861"/>
            </a:xfrm>
            <a:prstGeom prst="rect">
              <a:avLst/>
            </a:prstGeom>
          </p:spPr>
          <p:txBody>
            <a:bodyPr wrap="none">
              <a:spAutoFit/>
            </a:bodyPr>
            <a:lstStyle/>
            <a:p>
              <a:r>
                <a:rPr lang="ar-SA" sz="1400" b="1" dirty="0">
                  <a:solidFill>
                    <a:srgbClr val="FF0000"/>
                  </a:solidFill>
                  <a:latin typeface="Calibri" panose="020F0502020204030204" pitchFamily="34" charset="0"/>
                </a:rPr>
                <a:t>عمل لقاء بالطلاب والتركيز على طلاب أول.</a:t>
              </a:r>
              <a:endParaRPr lang="en-US" sz="1400" b="1" dirty="0">
                <a:solidFill>
                  <a:srgbClr val="FF0000"/>
                </a:solidFill>
                <a:latin typeface="Calibri" panose="020F0502020204030204" pitchFamily="34" charset="0"/>
              </a:endParaRPr>
            </a:p>
          </p:txBody>
        </p:sp>
        <p:sp>
          <p:nvSpPr>
            <p:cNvPr id="29" name="مستطيل 28">
              <a:extLst>
                <a:ext uri="{FF2B5EF4-FFF2-40B4-BE49-F238E27FC236}">
                  <a16:creationId xmlns:a16="http://schemas.microsoft.com/office/drawing/2014/main" id="{35281F35-FED8-9D26-AB5C-B744C03EC3FA}"/>
                </a:ext>
              </a:extLst>
            </p:cNvPr>
            <p:cNvSpPr/>
            <p:nvPr/>
          </p:nvSpPr>
          <p:spPr>
            <a:xfrm>
              <a:off x="4978403" y="4913420"/>
              <a:ext cx="3528950" cy="318861"/>
            </a:xfrm>
            <a:prstGeom prst="rect">
              <a:avLst/>
            </a:prstGeom>
          </p:spPr>
          <p:txBody>
            <a:bodyPr wrap="none">
              <a:spAutoFit/>
            </a:bodyPr>
            <a:lstStyle/>
            <a:p>
              <a:r>
                <a:rPr lang="ar-SA" sz="1400" b="1" dirty="0">
                  <a:solidFill>
                    <a:srgbClr val="FF0000"/>
                  </a:solidFill>
                  <a:latin typeface="Calibri" panose="020F0502020204030204" pitchFamily="34" charset="0"/>
                </a:rPr>
                <a:t>قيام المرشد الطلابي بتفعيل الأسبوع التمهيدي.</a:t>
              </a:r>
            </a:p>
          </p:txBody>
        </p:sp>
        <p:sp>
          <p:nvSpPr>
            <p:cNvPr id="30" name="مستطيل 29">
              <a:extLst>
                <a:ext uri="{FF2B5EF4-FFF2-40B4-BE49-F238E27FC236}">
                  <a16:creationId xmlns:a16="http://schemas.microsoft.com/office/drawing/2014/main" id="{9B08F60B-5493-7506-4161-1128F504A282}"/>
                </a:ext>
              </a:extLst>
            </p:cNvPr>
            <p:cNvSpPr/>
            <p:nvPr/>
          </p:nvSpPr>
          <p:spPr>
            <a:xfrm>
              <a:off x="5572759" y="5251126"/>
              <a:ext cx="2944185" cy="318861"/>
            </a:xfrm>
            <a:prstGeom prst="rect">
              <a:avLst/>
            </a:prstGeom>
          </p:spPr>
          <p:txBody>
            <a:bodyPr wrap="none">
              <a:spAutoFit/>
            </a:bodyPr>
            <a:lstStyle/>
            <a:p>
              <a:r>
                <a:rPr lang="ar-SA" sz="1400" b="1" dirty="0">
                  <a:solidFill>
                    <a:srgbClr val="FF0000"/>
                  </a:solidFill>
                  <a:latin typeface="Calibri" panose="020F0502020204030204" pitchFamily="34" charset="0"/>
                </a:rPr>
                <a:t>عمل لوحات جدارية للترحيب بالطلاب.</a:t>
              </a:r>
              <a:endParaRPr lang="en-US" sz="1400" b="1" dirty="0">
                <a:solidFill>
                  <a:srgbClr val="FF0000"/>
                </a:solidFill>
                <a:latin typeface="Calibri" panose="020F0502020204030204" pitchFamily="34" charset="0"/>
              </a:endParaRPr>
            </a:p>
          </p:txBody>
        </p:sp>
        <p:sp>
          <p:nvSpPr>
            <p:cNvPr id="31" name="مستطيل 30">
              <a:extLst>
                <a:ext uri="{FF2B5EF4-FFF2-40B4-BE49-F238E27FC236}">
                  <a16:creationId xmlns:a16="http://schemas.microsoft.com/office/drawing/2014/main" id="{2948EE77-2A6B-C0F8-EBAA-B770A5B2BD00}"/>
                </a:ext>
              </a:extLst>
            </p:cNvPr>
            <p:cNvSpPr/>
            <p:nvPr/>
          </p:nvSpPr>
          <p:spPr>
            <a:xfrm>
              <a:off x="6667611" y="5953430"/>
              <a:ext cx="1496030" cy="415900"/>
            </a:xfrm>
            <a:prstGeom prst="rect">
              <a:avLst/>
            </a:prstGeom>
          </p:spPr>
          <p:txBody>
            <a:bodyPr wrap="none">
              <a:spAutoFit/>
            </a:bodyPr>
            <a:lstStyle/>
            <a:p>
              <a:r>
                <a:rPr lang="ar-SA" sz="1400" b="1" dirty="0">
                  <a:solidFill>
                    <a:srgbClr val="FF0000"/>
                  </a:solidFill>
                  <a:latin typeface="Calibri" panose="020F0502020204030204" pitchFamily="34" charset="0"/>
                </a:rPr>
                <a:t>قائد المدرسة/ خالد</a:t>
              </a:r>
            </a:p>
          </p:txBody>
        </p:sp>
        <p:sp>
          <p:nvSpPr>
            <p:cNvPr id="32" name="مستطيل 31">
              <a:extLst>
                <a:ext uri="{FF2B5EF4-FFF2-40B4-BE49-F238E27FC236}">
                  <a16:creationId xmlns:a16="http://schemas.microsoft.com/office/drawing/2014/main" id="{3CB7B90E-E30B-E2F6-200A-0E16001FAD7B}"/>
                </a:ext>
              </a:extLst>
            </p:cNvPr>
            <p:cNvSpPr/>
            <p:nvPr/>
          </p:nvSpPr>
          <p:spPr>
            <a:xfrm>
              <a:off x="4504072" y="5953430"/>
              <a:ext cx="511698" cy="415900"/>
            </a:xfrm>
            <a:prstGeom prst="rect">
              <a:avLst/>
            </a:prstGeom>
          </p:spPr>
          <p:txBody>
            <a:bodyPr wrap="none">
              <a:spAutoFit/>
            </a:bodyPr>
            <a:lstStyle/>
            <a:p>
              <a:r>
                <a:rPr lang="ar-SA" sz="1400" b="1" dirty="0">
                  <a:solidFill>
                    <a:srgbClr val="FF0000"/>
                  </a:solidFill>
                  <a:latin typeface="Calibri" panose="020F0502020204030204" pitchFamily="34" charset="0"/>
                </a:rPr>
                <a:t>علي</a:t>
              </a:r>
            </a:p>
          </p:txBody>
        </p:sp>
        <p:sp>
          <p:nvSpPr>
            <p:cNvPr id="33" name="مستطيل 32">
              <a:extLst>
                <a:ext uri="{FF2B5EF4-FFF2-40B4-BE49-F238E27FC236}">
                  <a16:creationId xmlns:a16="http://schemas.microsoft.com/office/drawing/2014/main" id="{4F8AD8DA-229D-D321-6997-75A5870C6122}"/>
                </a:ext>
              </a:extLst>
            </p:cNvPr>
            <p:cNvSpPr/>
            <p:nvPr/>
          </p:nvSpPr>
          <p:spPr>
            <a:xfrm>
              <a:off x="6165669" y="6267216"/>
              <a:ext cx="1803152" cy="415900"/>
            </a:xfrm>
            <a:prstGeom prst="rect">
              <a:avLst/>
            </a:prstGeom>
          </p:spPr>
          <p:txBody>
            <a:bodyPr wrap="square">
              <a:spAutoFit/>
            </a:bodyPr>
            <a:lstStyle/>
            <a:p>
              <a:r>
                <a:rPr lang="ar-SA" sz="1400" b="1" dirty="0">
                  <a:solidFill>
                    <a:srgbClr val="FF0000"/>
                  </a:solidFill>
                  <a:latin typeface="Calibri" panose="020F0502020204030204" pitchFamily="34" charset="0"/>
                </a:rPr>
                <a:t>أحمد</a:t>
              </a:r>
            </a:p>
          </p:txBody>
        </p:sp>
        <p:sp>
          <p:nvSpPr>
            <p:cNvPr id="34" name="مستطيل 33">
              <a:extLst>
                <a:ext uri="{FF2B5EF4-FFF2-40B4-BE49-F238E27FC236}">
                  <a16:creationId xmlns:a16="http://schemas.microsoft.com/office/drawing/2014/main" id="{3FBDFF0D-C329-C5DD-2F24-BA4BE1D287DD}"/>
                </a:ext>
              </a:extLst>
            </p:cNvPr>
            <p:cNvSpPr/>
            <p:nvPr/>
          </p:nvSpPr>
          <p:spPr>
            <a:xfrm>
              <a:off x="195943" y="5098087"/>
              <a:ext cx="2292878" cy="542062"/>
            </a:xfrm>
            <a:prstGeom prst="rect">
              <a:avLst/>
            </a:prstGeom>
          </p:spPr>
          <p:txBody>
            <a:bodyPr wrap="square">
              <a:spAutoFit/>
            </a:bodyPr>
            <a:lstStyle/>
            <a:p>
              <a:r>
                <a:rPr lang="ar-SA" sz="1400" b="1" dirty="0">
                  <a:latin typeface="Calibri" panose="020F0502020204030204" pitchFamily="34" charset="0"/>
                </a:rPr>
                <a:t>6-   ما؟     </a:t>
              </a:r>
              <a:r>
                <a:rPr lang="ar-SA" sz="1400" b="1" dirty="0">
                  <a:solidFill>
                    <a:srgbClr val="FF0000"/>
                  </a:solidFill>
                  <a:latin typeface="Calibri" panose="020F0502020204030204" pitchFamily="34" charset="0"/>
                </a:rPr>
                <a:t>نتيجة الاجتماع 	والتوصيات</a:t>
              </a:r>
              <a:endParaRPr lang="en-US" sz="1400" b="1" dirty="0">
                <a:solidFill>
                  <a:srgbClr val="FF0000"/>
                </a:solidFill>
                <a:latin typeface="Calibri" panose="020F0502020204030204" pitchFamily="34" charset="0"/>
              </a:endParaRPr>
            </a:p>
          </p:txBody>
        </p:sp>
        <p:sp>
          <p:nvSpPr>
            <p:cNvPr id="35" name="مستطيل 34">
              <a:extLst>
                <a:ext uri="{FF2B5EF4-FFF2-40B4-BE49-F238E27FC236}">
                  <a16:creationId xmlns:a16="http://schemas.microsoft.com/office/drawing/2014/main" id="{8EDC8455-F185-9202-F748-B04DC802669C}"/>
                </a:ext>
              </a:extLst>
            </p:cNvPr>
            <p:cNvSpPr/>
            <p:nvPr/>
          </p:nvSpPr>
          <p:spPr>
            <a:xfrm>
              <a:off x="288799" y="3226835"/>
              <a:ext cx="1447345" cy="318862"/>
            </a:xfrm>
            <a:prstGeom prst="rect">
              <a:avLst/>
            </a:prstGeom>
          </p:spPr>
          <p:txBody>
            <a:bodyPr wrap="none">
              <a:spAutoFit/>
            </a:bodyPr>
            <a:lstStyle/>
            <a:p>
              <a:r>
                <a:rPr lang="ar-SA" sz="1400" b="1" dirty="0">
                  <a:solidFill>
                    <a:srgbClr val="FF0000"/>
                  </a:solidFill>
                </a:rPr>
                <a:t> </a:t>
              </a:r>
              <a:r>
                <a:rPr lang="ar-SA" sz="1400" b="1" dirty="0">
                  <a:solidFill>
                    <a:srgbClr val="FF0000"/>
                  </a:solidFill>
                  <a:latin typeface="Calibri" panose="020F0502020204030204" pitchFamily="34" charset="0"/>
                </a:rPr>
                <a:t>رئيس الاجتماع </a:t>
              </a:r>
            </a:p>
          </p:txBody>
        </p:sp>
        <p:sp>
          <p:nvSpPr>
            <p:cNvPr id="36" name="مستطيل 35">
              <a:extLst>
                <a:ext uri="{FF2B5EF4-FFF2-40B4-BE49-F238E27FC236}">
                  <a16:creationId xmlns:a16="http://schemas.microsoft.com/office/drawing/2014/main" id="{6402A8EE-C4A9-0CB6-22C0-2C5D1A4C89B4}"/>
                </a:ext>
              </a:extLst>
            </p:cNvPr>
            <p:cNvSpPr/>
            <p:nvPr/>
          </p:nvSpPr>
          <p:spPr>
            <a:xfrm>
              <a:off x="416397" y="3616590"/>
              <a:ext cx="2089989" cy="318862"/>
            </a:xfrm>
            <a:prstGeom prst="rect">
              <a:avLst/>
            </a:prstGeom>
          </p:spPr>
          <p:txBody>
            <a:bodyPr wrap="none">
              <a:spAutoFit/>
            </a:bodyPr>
            <a:lstStyle/>
            <a:p>
              <a:r>
                <a:rPr lang="ar-SA" sz="1400" b="1" dirty="0">
                  <a:latin typeface="Calibri" panose="020F0502020204030204" pitchFamily="34" charset="0"/>
                </a:rPr>
                <a:t>2-   متى؟   </a:t>
              </a:r>
              <a:r>
                <a:rPr lang="ar-SA" sz="1400" b="1" dirty="0">
                  <a:solidFill>
                    <a:srgbClr val="FF0000"/>
                  </a:solidFill>
                  <a:latin typeface="Calibri" panose="020F0502020204030204" pitchFamily="34" charset="0"/>
                </a:rPr>
                <a:t>عقد الاجتماع</a:t>
              </a:r>
              <a:endParaRPr lang="en-US" sz="1400" b="1" dirty="0">
                <a:solidFill>
                  <a:srgbClr val="FF0000"/>
                </a:solidFill>
                <a:latin typeface="Calibri" panose="020F0502020204030204" pitchFamily="34" charset="0"/>
              </a:endParaRPr>
            </a:p>
          </p:txBody>
        </p:sp>
        <p:sp>
          <p:nvSpPr>
            <p:cNvPr id="37" name="مستطيل 36">
              <a:extLst>
                <a:ext uri="{FF2B5EF4-FFF2-40B4-BE49-F238E27FC236}">
                  <a16:creationId xmlns:a16="http://schemas.microsoft.com/office/drawing/2014/main" id="{A1E8FE83-D1FB-6089-47AF-405AE4C15612}"/>
                </a:ext>
              </a:extLst>
            </p:cNvPr>
            <p:cNvSpPr/>
            <p:nvPr/>
          </p:nvSpPr>
          <p:spPr>
            <a:xfrm>
              <a:off x="420845" y="3937598"/>
              <a:ext cx="2099966" cy="318861"/>
            </a:xfrm>
            <a:prstGeom prst="rect">
              <a:avLst/>
            </a:prstGeom>
          </p:spPr>
          <p:txBody>
            <a:bodyPr wrap="none">
              <a:spAutoFit/>
            </a:bodyPr>
            <a:lstStyle/>
            <a:p>
              <a:r>
                <a:rPr lang="ar-SA" sz="1400" b="1" dirty="0">
                  <a:latin typeface="Calibri" panose="020F0502020204030204" pitchFamily="34" charset="0"/>
                </a:rPr>
                <a:t>3 -  لم؟     </a:t>
              </a:r>
              <a:r>
                <a:rPr lang="ar-SA" sz="1400" b="1" dirty="0">
                  <a:solidFill>
                    <a:srgbClr val="FF0000"/>
                  </a:solidFill>
                  <a:latin typeface="Calibri" panose="020F0502020204030204" pitchFamily="34" charset="0"/>
                </a:rPr>
                <a:t>عقد الاجتماع</a:t>
              </a:r>
              <a:endParaRPr lang="en-US" sz="1400" b="1" dirty="0">
                <a:solidFill>
                  <a:srgbClr val="FF0000"/>
                </a:solidFill>
                <a:latin typeface="Calibri" panose="020F0502020204030204" pitchFamily="34" charset="0"/>
              </a:endParaRPr>
            </a:p>
          </p:txBody>
        </p:sp>
        <p:sp>
          <p:nvSpPr>
            <p:cNvPr id="38" name="مستطيل 37">
              <a:extLst>
                <a:ext uri="{FF2B5EF4-FFF2-40B4-BE49-F238E27FC236}">
                  <a16:creationId xmlns:a16="http://schemas.microsoft.com/office/drawing/2014/main" id="{9354FEE2-761F-4EDD-07C6-328344D7BB9A}"/>
                </a:ext>
              </a:extLst>
            </p:cNvPr>
            <p:cNvSpPr/>
            <p:nvPr/>
          </p:nvSpPr>
          <p:spPr>
            <a:xfrm>
              <a:off x="396439" y="4306930"/>
              <a:ext cx="2109947" cy="318861"/>
            </a:xfrm>
            <a:prstGeom prst="rect">
              <a:avLst/>
            </a:prstGeom>
          </p:spPr>
          <p:txBody>
            <a:bodyPr wrap="none">
              <a:spAutoFit/>
            </a:bodyPr>
            <a:lstStyle/>
            <a:p>
              <a:r>
                <a:rPr lang="ar-SA" sz="1400" b="1" dirty="0">
                  <a:latin typeface="Calibri" panose="020F0502020204030204" pitchFamily="34" charset="0"/>
                </a:rPr>
                <a:t>4 -  كم؟     </a:t>
              </a:r>
              <a:r>
                <a:rPr lang="ar-SA" sz="1400" b="1" dirty="0">
                  <a:solidFill>
                    <a:srgbClr val="FF0000"/>
                  </a:solidFill>
                  <a:latin typeface="Calibri" panose="020F0502020204030204" pitchFamily="34" charset="0"/>
                </a:rPr>
                <a:t>عدد الحضور</a:t>
              </a:r>
              <a:endParaRPr lang="en-US" sz="1400" b="1" dirty="0">
                <a:solidFill>
                  <a:srgbClr val="FF0000"/>
                </a:solidFill>
                <a:latin typeface="Calibri" panose="020F0502020204030204" pitchFamily="34" charset="0"/>
              </a:endParaRPr>
            </a:p>
          </p:txBody>
        </p:sp>
        <p:sp>
          <p:nvSpPr>
            <p:cNvPr id="39" name="مستطيل 38">
              <a:extLst>
                <a:ext uri="{FF2B5EF4-FFF2-40B4-BE49-F238E27FC236}">
                  <a16:creationId xmlns:a16="http://schemas.microsoft.com/office/drawing/2014/main" id="{D1148DFA-D791-2153-A6A6-CD3FB4779096}"/>
                </a:ext>
              </a:extLst>
            </p:cNvPr>
            <p:cNvSpPr/>
            <p:nvPr/>
          </p:nvSpPr>
          <p:spPr>
            <a:xfrm>
              <a:off x="392674" y="4689308"/>
              <a:ext cx="2060051" cy="318861"/>
            </a:xfrm>
            <a:prstGeom prst="rect">
              <a:avLst/>
            </a:prstGeom>
          </p:spPr>
          <p:txBody>
            <a:bodyPr wrap="none">
              <a:spAutoFit/>
            </a:bodyPr>
            <a:lstStyle/>
            <a:p>
              <a:r>
                <a:rPr lang="ar-SA" sz="1400" b="1" dirty="0">
                  <a:latin typeface="Calibri" panose="020F0502020204030204" pitchFamily="34" charset="0"/>
                </a:rPr>
                <a:t>5-  أين؟    </a:t>
              </a:r>
              <a:r>
                <a:rPr lang="ar-SA" sz="1400" b="1" dirty="0">
                  <a:solidFill>
                    <a:srgbClr val="FF0000"/>
                  </a:solidFill>
                  <a:latin typeface="Calibri" panose="020F0502020204030204" pitchFamily="34" charset="0"/>
                </a:rPr>
                <a:t>عقد الاجتماع</a:t>
              </a:r>
              <a:endParaRPr lang="en-US" sz="1400" b="1" dirty="0">
                <a:solidFill>
                  <a:srgbClr val="FF0000"/>
                </a:solidFill>
                <a:latin typeface="Calibri" panose="020F0502020204030204" pitchFamily="34" charset="0"/>
              </a:endParaRPr>
            </a:p>
          </p:txBody>
        </p:sp>
        <p:sp>
          <p:nvSpPr>
            <p:cNvPr id="40" name="مستطيل 39">
              <a:extLst>
                <a:ext uri="{FF2B5EF4-FFF2-40B4-BE49-F238E27FC236}">
                  <a16:creationId xmlns:a16="http://schemas.microsoft.com/office/drawing/2014/main" id="{81624D08-362C-F6B3-69AB-85EFEA0BACFA}"/>
                </a:ext>
              </a:extLst>
            </p:cNvPr>
            <p:cNvSpPr/>
            <p:nvPr/>
          </p:nvSpPr>
          <p:spPr>
            <a:xfrm>
              <a:off x="4885509" y="6288592"/>
              <a:ext cx="1186581" cy="415900"/>
            </a:xfrm>
            <a:prstGeom prst="rect">
              <a:avLst/>
            </a:prstGeom>
          </p:spPr>
          <p:txBody>
            <a:bodyPr wrap="square">
              <a:spAutoFit/>
            </a:bodyPr>
            <a:lstStyle/>
            <a:p>
              <a:r>
                <a:rPr lang="ar-SA" sz="1400" b="1" dirty="0">
                  <a:solidFill>
                    <a:srgbClr val="FF0000"/>
                  </a:solidFill>
                  <a:latin typeface="Calibri" panose="020F0502020204030204" pitchFamily="34" charset="0"/>
                </a:rPr>
                <a:t>محمد</a:t>
              </a:r>
            </a:p>
          </p:txBody>
        </p:sp>
        <p:sp>
          <p:nvSpPr>
            <p:cNvPr id="41" name="مستطيل 40">
              <a:extLst>
                <a:ext uri="{FF2B5EF4-FFF2-40B4-BE49-F238E27FC236}">
                  <a16:creationId xmlns:a16="http://schemas.microsoft.com/office/drawing/2014/main" id="{2D611D3D-748B-94F4-A26B-CD9BEF3E2911}"/>
                </a:ext>
              </a:extLst>
            </p:cNvPr>
            <p:cNvSpPr/>
            <p:nvPr/>
          </p:nvSpPr>
          <p:spPr>
            <a:xfrm>
              <a:off x="3146679" y="6288593"/>
              <a:ext cx="1803152" cy="415900"/>
            </a:xfrm>
            <a:prstGeom prst="rect">
              <a:avLst/>
            </a:prstGeom>
          </p:spPr>
          <p:txBody>
            <a:bodyPr wrap="square">
              <a:spAutoFit/>
            </a:bodyPr>
            <a:lstStyle/>
            <a:p>
              <a:r>
                <a:rPr lang="ar-SA" sz="1400" b="1" dirty="0">
                  <a:solidFill>
                    <a:srgbClr val="FF0000"/>
                  </a:solidFill>
                  <a:latin typeface="Calibri" panose="020F0502020204030204" pitchFamily="34" charset="0"/>
                </a:rPr>
                <a:t>صالح</a:t>
              </a:r>
            </a:p>
          </p:txBody>
        </p:sp>
      </p:grpSp>
    </p:spTree>
    <p:extLst>
      <p:ext uri="{BB962C8B-B14F-4D97-AF65-F5344CB8AC3E}">
        <p14:creationId xmlns:p14="http://schemas.microsoft.com/office/powerpoint/2010/main" val="1185596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122</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7" name="صورة 6">
            <a:extLst>
              <a:ext uri="{FF2B5EF4-FFF2-40B4-BE49-F238E27FC236}">
                <a16:creationId xmlns:a16="http://schemas.microsoft.com/office/drawing/2014/main" id="{7D31FB73-80C5-153C-2BCD-CE7159433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0178" y="584981"/>
            <a:ext cx="6134606" cy="6146759"/>
          </a:xfrm>
          <a:prstGeom prst="rect">
            <a:avLst/>
          </a:prstGeom>
        </p:spPr>
      </p:pic>
    </p:spTree>
    <p:extLst>
      <p:ext uri="{BB962C8B-B14F-4D97-AF65-F5344CB8AC3E}">
        <p14:creationId xmlns:p14="http://schemas.microsoft.com/office/powerpoint/2010/main" val="33078661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19"/>
                                        </p:tgtEl>
                                      </p:cBhvr>
                                    </p:animEffect>
                                    <p:set>
                                      <p:cBhvr>
                                        <p:cTn id="7"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ticking-3.wav"/>
                                        </p:tgtEl>
                                      </p:cMediaNode>
                                    </p:audio>
                                  </p:sub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20"/>
                                        </p:tgtEl>
                                      </p:cBhvr>
                                    </p:animEffect>
                                    <p:set>
                                      <p:cBhvr>
                                        <p:cTn id="11"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123</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7" name="صورة 6">
            <a:extLst>
              <a:ext uri="{FF2B5EF4-FFF2-40B4-BE49-F238E27FC236}">
                <a16:creationId xmlns:a16="http://schemas.microsoft.com/office/drawing/2014/main" id="{BC4CBEAA-1393-E533-C3B0-90F79D6333E5}"/>
              </a:ext>
            </a:extLst>
          </p:cNvPr>
          <p:cNvPicPr>
            <a:picLocks noChangeAspect="1"/>
          </p:cNvPicPr>
          <p:nvPr/>
        </p:nvPicPr>
        <p:blipFill rotWithShape="1">
          <a:blip r:embed="rId5">
            <a:extLst>
              <a:ext uri="{28A0092B-C50C-407E-A947-70E740481C1C}">
                <a14:useLocalDpi xmlns:a14="http://schemas.microsoft.com/office/drawing/2010/main" val="0"/>
              </a:ext>
            </a:extLst>
          </a:blip>
          <a:srcRect b="41353"/>
          <a:stretch/>
        </p:blipFill>
        <p:spPr>
          <a:xfrm>
            <a:off x="2026149" y="577030"/>
            <a:ext cx="7558188" cy="5298984"/>
          </a:xfrm>
          <a:prstGeom prst="rect">
            <a:avLst/>
          </a:prstGeom>
        </p:spPr>
      </p:pic>
      <p:sp>
        <p:nvSpPr>
          <p:cNvPr id="8" name="Rectangle 2">
            <a:extLst>
              <a:ext uri="{FF2B5EF4-FFF2-40B4-BE49-F238E27FC236}">
                <a16:creationId xmlns:a16="http://schemas.microsoft.com/office/drawing/2014/main" id="{FCD45675-3B2F-0385-7DAD-FC71FE967188}"/>
              </a:ext>
            </a:extLst>
          </p:cNvPr>
          <p:cNvSpPr/>
          <p:nvPr/>
        </p:nvSpPr>
        <p:spPr>
          <a:xfrm>
            <a:off x="2452408" y="3169352"/>
            <a:ext cx="1532763" cy="636457"/>
          </a:xfrm>
          <a:prstGeom prst="rect">
            <a:avLst/>
          </a:prstGeom>
        </p:spPr>
        <p:txBody>
          <a:bodyPr wrap="square">
            <a:spAutoFit/>
          </a:bodyPr>
          <a:lstStyle/>
          <a:p>
            <a:pPr algn="ctr" rtl="1"/>
            <a:r>
              <a:rPr lang="ar-SA" sz="1400" b="1" dirty="0">
                <a:solidFill>
                  <a:srgbClr val="FF0000"/>
                </a:solidFill>
                <a:latin typeface="Calibri" panose="020F0502020204030204" pitchFamily="34" charset="0"/>
              </a:rPr>
              <a:t>الاستشهاد بآية حديث ابيات الشعر عن فضل القرآن وحافظه. </a:t>
            </a:r>
            <a:endParaRPr lang="en-US" sz="1400" dirty="0">
              <a:solidFill>
                <a:srgbClr val="FF0000"/>
              </a:solidFill>
              <a:latin typeface="Calibri" panose="020F0502020204030204" pitchFamily="34" charset="0"/>
            </a:endParaRPr>
          </a:p>
        </p:txBody>
      </p:sp>
      <p:sp>
        <p:nvSpPr>
          <p:cNvPr id="10" name="مستطيل 9">
            <a:extLst>
              <a:ext uri="{FF2B5EF4-FFF2-40B4-BE49-F238E27FC236}">
                <a16:creationId xmlns:a16="http://schemas.microsoft.com/office/drawing/2014/main" id="{0FDC2DD8-46D7-3818-0533-4022F3A4D925}"/>
              </a:ext>
            </a:extLst>
          </p:cNvPr>
          <p:cNvSpPr/>
          <p:nvPr/>
        </p:nvSpPr>
        <p:spPr>
          <a:xfrm>
            <a:off x="4268151" y="4701946"/>
            <a:ext cx="2629352" cy="738664"/>
          </a:xfrm>
          <a:prstGeom prst="rect">
            <a:avLst/>
          </a:prstGeom>
        </p:spPr>
        <p:txBody>
          <a:bodyPr wrap="square">
            <a:spAutoFit/>
          </a:bodyPr>
          <a:lstStyle/>
          <a:p>
            <a:pPr algn="r" rtl="1"/>
            <a:r>
              <a:rPr lang="ar-SA" sz="1400" b="1" dirty="0">
                <a:solidFill>
                  <a:srgbClr val="FF0000"/>
                </a:solidFill>
                <a:latin typeface="Calibri" panose="020F0502020204030204" pitchFamily="34" charset="0"/>
              </a:rPr>
              <a:t>تكريم الطلاب الفائزين في المسابقة. </a:t>
            </a:r>
            <a:endParaRPr lang="en-US" sz="1400" dirty="0">
              <a:solidFill>
                <a:srgbClr val="FF0000"/>
              </a:solidFill>
              <a:latin typeface="Calibri" panose="020F0502020204030204" pitchFamily="34" charset="0"/>
            </a:endParaRPr>
          </a:p>
          <a:p>
            <a:pPr algn="r" rtl="1"/>
            <a:r>
              <a:rPr lang="ar-SA" sz="1400" b="1" dirty="0">
                <a:solidFill>
                  <a:srgbClr val="FF0000"/>
                </a:solidFill>
                <a:latin typeface="Calibri" panose="020F0502020204030204" pitchFamily="34" charset="0"/>
              </a:rPr>
              <a:t>تحفيز الطلاب الذين لم يشتركوا.</a:t>
            </a:r>
            <a:endParaRPr lang="en-US" sz="1400" dirty="0">
              <a:solidFill>
                <a:srgbClr val="FF0000"/>
              </a:solidFill>
              <a:latin typeface="Calibri" panose="020F0502020204030204" pitchFamily="34" charset="0"/>
            </a:endParaRPr>
          </a:p>
          <a:p>
            <a:pPr algn="r"/>
            <a:r>
              <a:rPr lang="ar-SA" sz="1400" b="1" dirty="0">
                <a:solidFill>
                  <a:srgbClr val="FF0000"/>
                </a:solidFill>
                <a:latin typeface="Calibri" panose="020F0502020204030204" pitchFamily="34" charset="0"/>
              </a:rPr>
              <a:t>تقديم نماذج من الطلاب قدوات لزملائهم.</a:t>
            </a:r>
            <a:endParaRPr lang="en-US" sz="1400" dirty="0">
              <a:solidFill>
                <a:srgbClr val="FF0000"/>
              </a:solidFill>
              <a:latin typeface="Calibri" panose="020F0502020204030204" pitchFamily="34" charset="0"/>
            </a:endParaRPr>
          </a:p>
        </p:txBody>
      </p:sp>
      <p:sp>
        <p:nvSpPr>
          <p:cNvPr id="11" name="مستطيل 10">
            <a:extLst>
              <a:ext uri="{FF2B5EF4-FFF2-40B4-BE49-F238E27FC236}">
                <a16:creationId xmlns:a16="http://schemas.microsoft.com/office/drawing/2014/main" id="{6AA9D096-DD14-631D-467E-81028F3F55EB}"/>
              </a:ext>
            </a:extLst>
          </p:cNvPr>
          <p:cNvSpPr/>
          <p:nvPr/>
        </p:nvSpPr>
        <p:spPr>
          <a:xfrm>
            <a:off x="4268151" y="1596969"/>
            <a:ext cx="3489491" cy="636457"/>
          </a:xfrm>
          <a:prstGeom prst="rect">
            <a:avLst/>
          </a:prstGeom>
        </p:spPr>
        <p:txBody>
          <a:bodyPr wrap="square">
            <a:spAutoFit/>
          </a:bodyPr>
          <a:lstStyle/>
          <a:p>
            <a:pPr algn="ctr" rtl="1"/>
            <a:r>
              <a:rPr lang="ar-SA" sz="1400" b="1" dirty="0">
                <a:solidFill>
                  <a:srgbClr val="FF0000"/>
                </a:solidFill>
                <a:latin typeface="Calibri" panose="020F0502020204030204" pitchFamily="34" charset="0"/>
              </a:rPr>
              <a:t>يحضر الحفل مسئول التوعية الإسلامية بالمكتب. </a:t>
            </a:r>
            <a:endParaRPr lang="en-US" sz="1400" dirty="0">
              <a:solidFill>
                <a:srgbClr val="FF0000"/>
              </a:solidFill>
              <a:latin typeface="Calibri" panose="020F0502020204030204" pitchFamily="34" charset="0"/>
            </a:endParaRPr>
          </a:p>
          <a:p>
            <a:pPr algn="ctr" rtl="1"/>
            <a:r>
              <a:rPr lang="ar-SA" sz="1400" b="1" dirty="0">
                <a:solidFill>
                  <a:srgbClr val="FF0000"/>
                </a:solidFill>
                <a:latin typeface="Calibri" panose="020F0502020204030204" pitchFamily="34" charset="0"/>
              </a:rPr>
              <a:t>الكادر التعليمي بالمدرسة .</a:t>
            </a:r>
            <a:endParaRPr lang="en-US" sz="1400" dirty="0">
              <a:solidFill>
                <a:srgbClr val="FF0000"/>
              </a:solidFill>
              <a:latin typeface="Calibri" panose="020F0502020204030204" pitchFamily="34" charset="0"/>
            </a:endParaRPr>
          </a:p>
          <a:p>
            <a:pPr algn="ctr" rtl="1"/>
            <a:r>
              <a:rPr lang="ar-SA" sz="1400" b="1" dirty="0">
                <a:solidFill>
                  <a:srgbClr val="FF0000"/>
                </a:solidFill>
                <a:latin typeface="Calibri" panose="020F0502020204030204" pitchFamily="34" charset="0"/>
              </a:rPr>
              <a:t>الطلاب – أولياء الأمور.</a:t>
            </a:r>
            <a:endParaRPr lang="en-US" sz="1400" dirty="0">
              <a:solidFill>
                <a:srgbClr val="FF0000"/>
              </a:solidFill>
              <a:latin typeface="Calibri" panose="020F0502020204030204" pitchFamily="34" charset="0"/>
            </a:endParaRPr>
          </a:p>
        </p:txBody>
      </p:sp>
      <p:sp>
        <p:nvSpPr>
          <p:cNvPr id="12" name="مستطيل 11">
            <a:extLst>
              <a:ext uri="{FF2B5EF4-FFF2-40B4-BE49-F238E27FC236}">
                <a16:creationId xmlns:a16="http://schemas.microsoft.com/office/drawing/2014/main" id="{85FBDAC7-CCE4-EEE5-7021-1F7A9881FABF}"/>
              </a:ext>
            </a:extLst>
          </p:cNvPr>
          <p:cNvSpPr/>
          <p:nvPr/>
        </p:nvSpPr>
        <p:spPr>
          <a:xfrm>
            <a:off x="7571901" y="3169352"/>
            <a:ext cx="1457921" cy="450823"/>
          </a:xfrm>
          <a:prstGeom prst="rect">
            <a:avLst/>
          </a:prstGeom>
        </p:spPr>
        <p:txBody>
          <a:bodyPr wrap="square">
            <a:spAutoFit/>
          </a:bodyPr>
          <a:lstStyle/>
          <a:p>
            <a:pPr algn="ctr" rtl="1"/>
            <a:r>
              <a:rPr lang="ar-SA" sz="1400" b="1" dirty="0">
                <a:solidFill>
                  <a:srgbClr val="FF0000"/>
                </a:solidFill>
                <a:latin typeface="Calibri" panose="020F0502020204030204" pitchFamily="34" charset="0"/>
              </a:rPr>
              <a:t>تكريم الطلاب الفائزين في مسابقة القرآن الكريم. </a:t>
            </a:r>
          </a:p>
        </p:txBody>
      </p:sp>
      <p:sp>
        <p:nvSpPr>
          <p:cNvPr id="13" name="مستطيل 12">
            <a:extLst>
              <a:ext uri="{FF2B5EF4-FFF2-40B4-BE49-F238E27FC236}">
                <a16:creationId xmlns:a16="http://schemas.microsoft.com/office/drawing/2014/main" id="{9CDE12F3-6567-E2ED-671D-C5B4EF2FD9D6}"/>
              </a:ext>
            </a:extLst>
          </p:cNvPr>
          <p:cNvSpPr/>
          <p:nvPr/>
        </p:nvSpPr>
        <p:spPr>
          <a:xfrm>
            <a:off x="5289952" y="3206713"/>
            <a:ext cx="1161665" cy="636457"/>
          </a:xfrm>
          <a:prstGeom prst="rect">
            <a:avLst/>
          </a:prstGeom>
        </p:spPr>
        <p:txBody>
          <a:bodyPr wrap="square">
            <a:spAutoFit/>
          </a:bodyPr>
          <a:lstStyle/>
          <a:p>
            <a:pPr algn="ctr" rtl="1"/>
            <a:r>
              <a:rPr lang="ar-SA" sz="1400" b="1" dirty="0">
                <a:solidFill>
                  <a:srgbClr val="FF0000"/>
                </a:solidFill>
                <a:latin typeface="GE Jarida Heavy" panose="020A0503020102020204" pitchFamily="18" charset="-78"/>
                <a:ea typeface="GE Jarida Heavy" panose="020A0503020102020204" pitchFamily="18" charset="-78"/>
              </a:rPr>
              <a:t>تكريم الفائزين</a:t>
            </a:r>
          </a:p>
          <a:p>
            <a:pPr algn="ctr" rtl="1"/>
            <a:r>
              <a:rPr lang="ar-SA" sz="1400" b="1" dirty="0">
                <a:solidFill>
                  <a:srgbClr val="FF0000"/>
                </a:solidFill>
                <a:latin typeface="GE Jarida Heavy" panose="020A0503020102020204" pitchFamily="18" charset="-78"/>
                <a:ea typeface="GE Jarida Heavy" panose="020A0503020102020204" pitchFamily="18" charset="-78"/>
              </a:rPr>
              <a:t>في مسابقة حفظ القرآن الكريم.</a:t>
            </a:r>
            <a:endParaRPr lang="en-US" sz="1400" dirty="0">
              <a:solidFill>
                <a:srgbClr val="FF0000"/>
              </a:solidFill>
              <a:latin typeface="GE Jarida Heavy" panose="020A0503020102020204" pitchFamily="18" charset="-78"/>
              <a:ea typeface="GE Jarida Heavy" panose="020A0503020102020204" pitchFamily="18" charset="-78"/>
            </a:endParaRPr>
          </a:p>
        </p:txBody>
      </p:sp>
    </p:spTree>
    <p:extLst>
      <p:ext uri="{BB962C8B-B14F-4D97-AF65-F5344CB8AC3E}">
        <p14:creationId xmlns:p14="http://schemas.microsoft.com/office/powerpoint/2010/main" val="34741830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21" presetClass="exit" presetSubtype="1" fill="hold" grpId="0" nodeType="clickEffect">
                                  <p:stCondLst>
                                    <p:cond delay="0"/>
                                  </p:stCondLst>
                                  <p:childTnLst>
                                    <p:animEffect transition="out" filter="wheel(1)">
                                      <p:cBhvr>
                                        <p:cTn id="27" dur="59000"/>
                                        <p:tgtEl>
                                          <p:spTgt spid="19"/>
                                        </p:tgtEl>
                                      </p:cBhvr>
                                    </p:animEffect>
                                    <p:set>
                                      <p:cBhvr>
                                        <p:cTn id="28"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ock-ticking-3.wav"/>
                                        </p:tgtEl>
                                      </p:cMediaNode>
                                    </p:audio>
                                  </p:subTnLst>
                                </p:cTn>
                              </p:par>
                            </p:childTnLst>
                          </p:cTn>
                        </p:par>
                        <p:par>
                          <p:cTn id="29" fill="hold">
                            <p:stCondLst>
                              <p:cond delay="59000"/>
                            </p:stCondLst>
                            <p:childTnLst>
                              <p:par>
                                <p:cTn id="30" presetID="21" presetClass="exit" presetSubtype="1" fill="hold" grpId="0" nodeType="afterEffect">
                                  <p:stCondLst>
                                    <p:cond delay="0"/>
                                  </p:stCondLst>
                                  <p:childTnLst>
                                    <p:animEffect transition="out" filter="wheel(1)">
                                      <p:cBhvr>
                                        <p:cTn id="31" dur="59000"/>
                                        <p:tgtEl>
                                          <p:spTgt spid="20"/>
                                        </p:tgtEl>
                                      </p:cBhvr>
                                    </p:animEffect>
                                    <p:set>
                                      <p:cBhvr>
                                        <p:cTn id="32"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8" grpId="0"/>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123</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7" name="صورة 6">
            <a:extLst>
              <a:ext uri="{FF2B5EF4-FFF2-40B4-BE49-F238E27FC236}">
                <a16:creationId xmlns:a16="http://schemas.microsoft.com/office/drawing/2014/main" id="{BC4CBEAA-1393-E533-C3B0-90F79D6333E5}"/>
              </a:ext>
            </a:extLst>
          </p:cNvPr>
          <p:cNvPicPr>
            <a:picLocks noChangeAspect="1"/>
          </p:cNvPicPr>
          <p:nvPr/>
        </p:nvPicPr>
        <p:blipFill rotWithShape="1">
          <a:blip r:embed="rId5">
            <a:extLst>
              <a:ext uri="{28A0092B-C50C-407E-A947-70E740481C1C}">
                <a14:useLocalDpi xmlns:a14="http://schemas.microsoft.com/office/drawing/2010/main" val="0"/>
              </a:ext>
            </a:extLst>
          </a:blip>
          <a:srcRect t="58559"/>
          <a:stretch/>
        </p:blipFill>
        <p:spPr>
          <a:xfrm>
            <a:off x="2026149" y="1455089"/>
            <a:ext cx="7558188" cy="3744391"/>
          </a:xfrm>
          <a:prstGeom prst="rect">
            <a:avLst/>
          </a:prstGeom>
        </p:spPr>
      </p:pic>
    </p:spTree>
    <p:extLst>
      <p:ext uri="{BB962C8B-B14F-4D97-AF65-F5344CB8AC3E}">
        <p14:creationId xmlns:p14="http://schemas.microsoft.com/office/powerpoint/2010/main" val="5234233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19"/>
                                        </p:tgtEl>
                                      </p:cBhvr>
                                    </p:animEffect>
                                    <p:set>
                                      <p:cBhvr>
                                        <p:cTn id="7"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ticking-3.wav"/>
                                        </p:tgtEl>
                                      </p:cMediaNode>
                                    </p:audio>
                                  </p:sub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20"/>
                                        </p:tgtEl>
                                      </p:cBhvr>
                                    </p:animEffect>
                                    <p:set>
                                      <p:cBhvr>
                                        <p:cTn id="11"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124</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7" name="صورة 6">
            <a:extLst>
              <a:ext uri="{FF2B5EF4-FFF2-40B4-BE49-F238E27FC236}">
                <a16:creationId xmlns:a16="http://schemas.microsoft.com/office/drawing/2014/main" id="{41DA31CF-4009-AAE7-BB22-BFF0D772DEB7}"/>
              </a:ext>
            </a:extLst>
          </p:cNvPr>
          <p:cNvPicPr>
            <a:picLocks noChangeAspect="1"/>
          </p:cNvPicPr>
          <p:nvPr/>
        </p:nvPicPr>
        <p:blipFill rotWithShape="1">
          <a:blip r:embed="rId5">
            <a:extLst>
              <a:ext uri="{28A0092B-C50C-407E-A947-70E740481C1C}">
                <a14:useLocalDpi xmlns:a14="http://schemas.microsoft.com/office/drawing/2010/main" val="0"/>
              </a:ext>
            </a:extLst>
          </a:blip>
          <a:srcRect b="31212"/>
          <a:stretch/>
        </p:blipFill>
        <p:spPr>
          <a:xfrm>
            <a:off x="2289976" y="577031"/>
            <a:ext cx="7271258" cy="6079264"/>
          </a:xfrm>
          <a:prstGeom prst="rect">
            <a:avLst/>
          </a:prstGeom>
        </p:spPr>
      </p:pic>
      <p:sp>
        <p:nvSpPr>
          <p:cNvPr id="8" name="مربع نص 7">
            <a:extLst>
              <a:ext uri="{FF2B5EF4-FFF2-40B4-BE49-F238E27FC236}">
                <a16:creationId xmlns:a16="http://schemas.microsoft.com/office/drawing/2014/main" id="{FD4B43E2-FD59-3E86-1BDF-FCFDC8F456AF}"/>
              </a:ext>
            </a:extLst>
          </p:cNvPr>
          <p:cNvSpPr txBox="1"/>
          <p:nvPr/>
        </p:nvSpPr>
        <p:spPr>
          <a:xfrm>
            <a:off x="2654725" y="3581776"/>
            <a:ext cx="2657439" cy="338554"/>
          </a:xfrm>
          <a:prstGeom prst="rect">
            <a:avLst/>
          </a:prstGeom>
          <a:noFill/>
        </p:spPr>
        <p:txBody>
          <a:bodyPr wrap="square">
            <a:spAutoFit/>
          </a:bodyPr>
          <a:lstStyle/>
          <a:p>
            <a:r>
              <a:rPr lang="ar-SA" sz="1600" b="1" dirty="0">
                <a:solidFill>
                  <a:srgbClr val="FF0000"/>
                </a:solidFill>
                <a:latin typeface="Calibri" panose="020F0502020204030204" pitchFamily="34" charset="0"/>
              </a:rPr>
              <a:t>أشهى  - أحدث  .  </a:t>
            </a:r>
            <a:endParaRPr lang="ar-SA" sz="1600" dirty="0"/>
          </a:p>
        </p:txBody>
      </p:sp>
      <p:sp>
        <p:nvSpPr>
          <p:cNvPr id="10" name="مربع نص 9">
            <a:extLst>
              <a:ext uri="{FF2B5EF4-FFF2-40B4-BE49-F238E27FC236}">
                <a16:creationId xmlns:a16="http://schemas.microsoft.com/office/drawing/2014/main" id="{6CC780F4-3CD7-6B8B-25D9-C6B67446CAED}"/>
              </a:ext>
            </a:extLst>
          </p:cNvPr>
          <p:cNvSpPr txBox="1"/>
          <p:nvPr/>
        </p:nvSpPr>
        <p:spPr>
          <a:xfrm>
            <a:off x="2396810" y="4714885"/>
            <a:ext cx="2753106" cy="584775"/>
          </a:xfrm>
          <a:prstGeom prst="rect">
            <a:avLst/>
          </a:prstGeom>
          <a:noFill/>
        </p:spPr>
        <p:txBody>
          <a:bodyPr wrap="square">
            <a:spAutoFit/>
          </a:bodyPr>
          <a:lstStyle/>
          <a:p>
            <a:r>
              <a:rPr lang="ar-SA" sz="1600" b="1" dirty="0">
                <a:solidFill>
                  <a:srgbClr val="FF0000"/>
                </a:solidFill>
                <a:latin typeface="Calibri" panose="020F0502020204030204" pitchFamily="34" charset="0"/>
              </a:rPr>
              <a:t>المهتمون بالترفيه  - المهتمون بالشعر</a:t>
            </a:r>
          </a:p>
          <a:p>
            <a:r>
              <a:rPr lang="ar-SA" sz="1600" b="1" dirty="0">
                <a:solidFill>
                  <a:srgbClr val="FF0000"/>
                </a:solidFill>
                <a:latin typeface="Calibri" panose="020F0502020204030204" pitchFamily="34" charset="0"/>
              </a:rPr>
              <a:t>  - المهتمون بالطبخ. </a:t>
            </a:r>
            <a:endParaRPr lang="ar-SA" sz="1600" dirty="0"/>
          </a:p>
        </p:txBody>
      </p:sp>
    </p:spTree>
    <p:extLst>
      <p:ext uri="{BB962C8B-B14F-4D97-AF65-F5344CB8AC3E}">
        <p14:creationId xmlns:p14="http://schemas.microsoft.com/office/powerpoint/2010/main" val="852485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21" presetClass="exit" presetSubtype="1" fill="hold" grpId="0" nodeType="clickEffect">
                                  <p:stCondLst>
                                    <p:cond delay="0"/>
                                  </p:stCondLst>
                                  <p:childTnLst>
                                    <p:animEffect transition="out" filter="wheel(1)">
                                      <p:cBhvr>
                                        <p:cTn id="15" dur="59000"/>
                                        <p:tgtEl>
                                          <p:spTgt spid="19"/>
                                        </p:tgtEl>
                                      </p:cBhvr>
                                    </p:animEffect>
                                    <p:set>
                                      <p:cBhvr>
                                        <p:cTn id="16"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clock-ticking-3.wav"/>
                                        </p:tgtEl>
                                      </p:cMediaNode>
                                    </p:audio>
                                  </p:subTnLst>
                                </p:cTn>
                              </p:par>
                            </p:childTnLst>
                          </p:cTn>
                        </p:par>
                        <p:par>
                          <p:cTn id="17" fill="hold">
                            <p:stCondLst>
                              <p:cond delay="59000"/>
                            </p:stCondLst>
                            <p:childTnLst>
                              <p:par>
                                <p:cTn id="18" presetID="21" presetClass="exit" presetSubtype="1" fill="hold" grpId="0" nodeType="afterEffect">
                                  <p:stCondLst>
                                    <p:cond delay="0"/>
                                  </p:stCondLst>
                                  <p:childTnLst>
                                    <p:animEffect transition="out" filter="wheel(1)">
                                      <p:cBhvr>
                                        <p:cTn id="19" dur="59000"/>
                                        <p:tgtEl>
                                          <p:spTgt spid="20"/>
                                        </p:tgtEl>
                                      </p:cBhvr>
                                    </p:animEffect>
                                    <p:set>
                                      <p:cBhvr>
                                        <p:cTn id="20"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4" name="عنصر نائب للتاريخ 3">
            <a:extLst>
              <a:ext uri="{FF2B5EF4-FFF2-40B4-BE49-F238E27FC236}">
                <a16:creationId xmlns:a16="http://schemas.microsoft.com/office/drawing/2014/main" id="{502C2D8C-F2E1-2412-5079-27928175D1C7}"/>
              </a:ext>
            </a:extLst>
          </p:cNvPr>
          <p:cNvSpPr>
            <a:spLocks noGrp="1"/>
          </p:cNvSpPr>
          <p:nvPr>
            <p:ph type="dt" sz="half" idx="10"/>
          </p:nvPr>
        </p:nvSpPr>
        <p:spPr/>
        <p:txBody>
          <a:bodyPr/>
          <a:lstStyle/>
          <a:p>
            <a:fld id="{D47B155E-180E-4DEF-BFCF-7021B1A11CF3}" type="uaqdatetime2">
              <a:rPr lang="ar-SA" smtClean="0"/>
              <a:t>السبت، 23/شوال/1444</a:t>
            </a:fld>
            <a:endParaRPr lang="ar-SA" dirty="0"/>
          </a:p>
        </p:txBody>
      </p:sp>
      <p:sp>
        <p:nvSpPr>
          <p:cNvPr id="3" name="مستطيل: زوايا قطرية مستديرة 2">
            <a:extLst>
              <a:ext uri="{FF2B5EF4-FFF2-40B4-BE49-F238E27FC236}">
                <a16:creationId xmlns:a16="http://schemas.microsoft.com/office/drawing/2014/main" id="{780F81DC-03C8-5D3B-B6E3-8789C36CF1C5}"/>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6" name="مجموعة 5">
            <a:extLst>
              <a:ext uri="{FF2B5EF4-FFF2-40B4-BE49-F238E27FC236}">
                <a16:creationId xmlns:a16="http://schemas.microsoft.com/office/drawing/2014/main" id="{F51CE069-B128-287F-A2E4-D5714F40A380}"/>
              </a:ext>
            </a:extLst>
          </p:cNvPr>
          <p:cNvGrpSpPr/>
          <p:nvPr/>
        </p:nvGrpSpPr>
        <p:grpSpPr>
          <a:xfrm>
            <a:off x="106515" y="2145218"/>
            <a:ext cx="1493988" cy="1512000"/>
            <a:chOff x="6857532" y="2602954"/>
            <a:chExt cx="1493988" cy="1493988"/>
          </a:xfrm>
        </p:grpSpPr>
        <p:pic>
          <p:nvPicPr>
            <p:cNvPr id="7" name="صورة 6">
              <a:extLst>
                <a:ext uri="{FF2B5EF4-FFF2-40B4-BE49-F238E27FC236}">
                  <a16:creationId xmlns:a16="http://schemas.microsoft.com/office/drawing/2014/main" id="{46C6A9E1-DBD5-AD7F-F61B-F5C008064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مستطيل 7">
              <a:extLst>
                <a:ext uri="{FF2B5EF4-FFF2-40B4-BE49-F238E27FC236}">
                  <a16:creationId xmlns:a16="http://schemas.microsoft.com/office/drawing/2014/main" id="{DE920F65-6825-345A-DDAE-08FA0C660815}"/>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0" name="دائرة: مجوفة 9">
            <a:extLst>
              <a:ext uri="{FF2B5EF4-FFF2-40B4-BE49-F238E27FC236}">
                <a16:creationId xmlns:a16="http://schemas.microsoft.com/office/drawing/2014/main" id="{B18FCB3E-5652-5374-D98D-6D08B5BBAA0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دائرة: مجوفة 10">
            <a:extLst>
              <a:ext uri="{FF2B5EF4-FFF2-40B4-BE49-F238E27FC236}">
                <a16:creationId xmlns:a16="http://schemas.microsoft.com/office/drawing/2014/main" id="{1EA39C42-781A-8A3C-017B-DBA6110B2914}"/>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5" name="مستطيل: زوايا قطرية مقصوصة 4">
            <a:extLst>
              <a:ext uri="{FF2B5EF4-FFF2-40B4-BE49-F238E27FC236}">
                <a16:creationId xmlns:a16="http://schemas.microsoft.com/office/drawing/2014/main" id="{66255BF1-DA5E-B917-F03B-EEBF4A6620AA}"/>
              </a:ext>
            </a:extLst>
          </p:cNvPr>
          <p:cNvSpPr/>
          <p:nvPr/>
        </p:nvSpPr>
        <p:spPr>
          <a:xfrm>
            <a:off x="9731828" y="811673"/>
            <a:ext cx="2346965" cy="663947"/>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نشاطات التعلم</a:t>
            </a:r>
          </a:p>
        </p:txBody>
      </p:sp>
      <p:sp>
        <p:nvSpPr>
          <p:cNvPr id="72" name="مربع نص 71">
            <a:extLst>
              <a:ext uri="{FF2B5EF4-FFF2-40B4-BE49-F238E27FC236}">
                <a16:creationId xmlns:a16="http://schemas.microsoft.com/office/drawing/2014/main" id="{709A5F27-C83D-FC0A-D388-372E61C862B9}"/>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3" name="مربع نص 72">
            <a:extLst>
              <a:ext uri="{FF2B5EF4-FFF2-40B4-BE49-F238E27FC236}">
                <a16:creationId xmlns:a16="http://schemas.microsoft.com/office/drawing/2014/main" id="{37C8FAE7-E8F5-E7E3-3A18-D48ACBEE6404}"/>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110</a:t>
            </a:r>
          </a:p>
        </p:txBody>
      </p:sp>
      <p:grpSp>
        <p:nvGrpSpPr>
          <p:cNvPr id="2" name="مجموعة 1">
            <a:extLst>
              <a:ext uri="{FF2B5EF4-FFF2-40B4-BE49-F238E27FC236}">
                <a16:creationId xmlns:a16="http://schemas.microsoft.com/office/drawing/2014/main" id="{35DB7205-359A-02BC-179E-D97F295D8D16}"/>
              </a:ext>
            </a:extLst>
          </p:cNvPr>
          <p:cNvGrpSpPr/>
          <p:nvPr/>
        </p:nvGrpSpPr>
        <p:grpSpPr>
          <a:xfrm>
            <a:off x="242403" y="-34991"/>
            <a:ext cx="1624412" cy="619972"/>
            <a:chOff x="242403" y="61568"/>
            <a:chExt cx="1965536" cy="750165"/>
          </a:xfrm>
        </p:grpSpPr>
        <p:sp>
          <p:nvSpPr>
            <p:cNvPr id="13" name="علامة الضرب 12">
              <a:hlinkClick r:id="" action="ppaction://hlinkshowjump?jump=endshow"/>
              <a:extLst>
                <a:ext uri="{FF2B5EF4-FFF2-40B4-BE49-F238E27FC236}">
                  <a16:creationId xmlns:a16="http://schemas.microsoft.com/office/drawing/2014/main" id="{8F637B4A-81E3-FC95-F00C-9D28FAF7E84E}"/>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34B2673E-4792-D782-2E7E-E27D86CAA4A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pic>
        <p:nvPicPr>
          <p:cNvPr id="19" name="صورة 18">
            <a:extLst>
              <a:ext uri="{FF2B5EF4-FFF2-40B4-BE49-F238E27FC236}">
                <a16:creationId xmlns:a16="http://schemas.microsoft.com/office/drawing/2014/main" id="{16337E75-34B9-64C3-3BE7-75930246900F}"/>
              </a:ext>
            </a:extLst>
          </p:cNvPr>
          <p:cNvPicPr>
            <a:picLocks noChangeAspect="1"/>
          </p:cNvPicPr>
          <p:nvPr/>
        </p:nvPicPr>
        <p:blipFill rotWithShape="1">
          <a:blip r:embed="rId5">
            <a:extLst>
              <a:ext uri="{28A0092B-C50C-407E-A947-70E740481C1C}">
                <a14:useLocalDpi xmlns:a14="http://schemas.microsoft.com/office/drawing/2010/main" val="0"/>
              </a:ext>
            </a:extLst>
          </a:blip>
          <a:srcRect t="55180"/>
          <a:stretch/>
        </p:blipFill>
        <p:spPr>
          <a:xfrm>
            <a:off x="2026149" y="1477119"/>
            <a:ext cx="7606361" cy="3320821"/>
          </a:xfrm>
          <a:prstGeom prst="rect">
            <a:avLst/>
          </a:prstGeom>
        </p:spPr>
      </p:pic>
      <p:sp>
        <p:nvSpPr>
          <p:cNvPr id="12" name="سهم: لليمين 11">
            <a:hlinkClick r:id="" action="ppaction://hlinkshowjump?jump=previousslide"/>
            <a:extLst>
              <a:ext uri="{FF2B5EF4-FFF2-40B4-BE49-F238E27FC236}">
                <a16:creationId xmlns:a16="http://schemas.microsoft.com/office/drawing/2014/main" id="{744D801B-A596-3E0C-FE8C-C41270F590D2}"/>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Tree>
    <p:extLst>
      <p:ext uri="{BB962C8B-B14F-4D97-AF65-F5344CB8AC3E}">
        <p14:creationId xmlns:p14="http://schemas.microsoft.com/office/powerpoint/2010/main" val="4634724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10"/>
                                        </p:tgtEl>
                                      </p:cBhvr>
                                    </p:animEffect>
                                    <p:set>
                                      <p:cBhvr>
                                        <p:cTn id="7" dur="1" fill="hold">
                                          <p:stCondLst>
                                            <p:cond delay="589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ticking-3.wav"/>
                                        </p:tgtEl>
                                      </p:cMediaNode>
                                    </p:audio>
                                  </p:sub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11"/>
                                        </p:tgtEl>
                                      </p:cBhvr>
                                    </p:animEffect>
                                    <p:set>
                                      <p:cBhvr>
                                        <p:cTn id="11"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animBg="1" autoUpdateAnimBg="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124</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7" name="صورة 6">
            <a:extLst>
              <a:ext uri="{FF2B5EF4-FFF2-40B4-BE49-F238E27FC236}">
                <a16:creationId xmlns:a16="http://schemas.microsoft.com/office/drawing/2014/main" id="{41DA31CF-4009-AAE7-BB22-BFF0D772DEB7}"/>
              </a:ext>
            </a:extLst>
          </p:cNvPr>
          <p:cNvPicPr>
            <a:picLocks noChangeAspect="1"/>
          </p:cNvPicPr>
          <p:nvPr/>
        </p:nvPicPr>
        <p:blipFill rotWithShape="1">
          <a:blip r:embed="rId5">
            <a:extLst>
              <a:ext uri="{28A0092B-C50C-407E-A947-70E740481C1C}">
                <a14:useLocalDpi xmlns:a14="http://schemas.microsoft.com/office/drawing/2010/main" val="0"/>
              </a:ext>
            </a:extLst>
          </a:blip>
          <a:srcRect t="68788"/>
          <a:stretch/>
        </p:blipFill>
        <p:spPr>
          <a:xfrm>
            <a:off x="2289976" y="1456141"/>
            <a:ext cx="7271258" cy="2758409"/>
          </a:xfrm>
          <a:prstGeom prst="rect">
            <a:avLst/>
          </a:prstGeom>
        </p:spPr>
      </p:pic>
      <p:sp>
        <p:nvSpPr>
          <p:cNvPr id="6" name="Rectangle 3">
            <a:extLst>
              <a:ext uri="{FF2B5EF4-FFF2-40B4-BE49-F238E27FC236}">
                <a16:creationId xmlns:a16="http://schemas.microsoft.com/office/drawing/2014/main" id="{AFB4D112-9099-188F-9A44-0D1608353060}"/>
              </a:ext>
            </a:extLst>
          </p:cNvPr>
          <p:cNvSpPr/>
          <p:nvPr/>
        </p:nvSpPr>
        <p:spPr>
          <a:xfrm>
            <a:off x="6276898" y="2232000"/>
            <a:ext cx="974161" cy="493187"/>
          </a:xfrm>
          <a:prstGeom prst="rect">
            <a:avLst/>
          </a:prstGeom>
        </p:spPr>
        <p:txBody>
          <a:bodyPr wrap="none">
            <a:spAutoFit/>
          </a:bodyPr>
          <a:lstStyle/>
          <a:p>
            <a:pPr algn="ctr" rtl="1">
              <a:tabLst>
                <a:tab pos="189865" algn="l"/>
              </a:tabLst>
            </a:pPr>
            <a:r>
              <a:rPr lang="ar-SA" sz="1400" b="1" dirty="0">
                <a:solidFill>
                  <a:srgbClr val="FF0000"/>
                </a:solidFill>
                <a:latin typeface="Calibri" panose="020F0502020204030204" pitchFamily="34" charset="0"/>
              </a:rPr>
              <a:t>ثلاجة عملية</a:t>
            </a:r>
          </a:p>
          <a:p>
            <a:pPr algn="ctr" rtl="1">
              <a:tabLst>
                <a:tab pos="189865" algn="l"/>
              </a:tabLst>
            </a:pPr>
            <a:r>
              <a:rPr lang="ar-SA" sz="1400" b="1" dirty="0">
                <a:solidFill>
                  <a:srgbClr val="FF0000"/>
                </a:solidFill>
                <a:latin typeface="Calibri" panose="020F0502020204030204" pitchFamily="34" charset="0"/>
              </a:rPr>
              <a:t> للأسرة العصرية</a:t>
            </a:r>
            <a:r>
              <a:rPr lang="ar-SA" sz="1400" b="1" dirty="0"/>
              <a:t> </a:t>
            </a:r>
            <a:endParaRPr lang="en-US" sz="1400" dirty="0">
              <a:effectLst/>
              <a:latin typeface="Calibri" panose="020F0502020204030204" pitchFamily="34" charset="0"/>
              <a:ea typeface="Calibri" panose="020F0502020204030204" pitchFamily="34" charset="0"/>
            </a:endParaRPr>
          </a:p>
        </p:txBody>
      </p:sp>
      <p:sp>
        <p:nvSpPr>
          <p:cNvPr id="8" name="Rectangle 3">
            <a:extLst>
              <a:ext uri="{FF2B5EF4-FFF2-40B4-BE49-F238E27FC236}">
                <a16:creationId xmlns:a16="http://schemas.microsoft.com/office/drawing/2014/main" id="{3CC59035-E94A-5002-CEE3-347854903C53}"/>
              </a:ext>
            </a:extLst>
          </p:cNvPr>
          <p:cNvSpPr/>
          <p:nvPr/>
        </p:nvSpPr>
        <p:spPr>
          <a:xfrm>
            <a:off x="4559554" y="2145218"/>
            <a:ext cx="971560" cy="493187"/>
          </a:xfrm>
          <a:prstGeom prst="rect">
            <a:avLst/>
          </a:prstGeom>
        </p:spPr>
        <p:txBody>
          <a:bodyPr wrap="none">
            <a:spAutoFit/>
          </a:bodyPr>
          <a:lstStyle/>
          <a:p>
            <a:pPr algn="ctr" rtl="1">
              <a:tabLst>
                <a:tab pos="189865" algn="l"/>
              </a:tabLst>
            </a:pPr>
            <a:r>
              <a:rPr lang="ar-SA" sz="1400" b="1" dirty="0">
                <a:solidFill>
                  <a:srgbClr val="FF0000"/>
                </a:solidFill>
                <a:latin typeface="Calibri" panose="020F0502020204030204" pitchFamily="34" charset="0"/>
              </a:rPr>
              <a:t>جمال التصميم </a:t>
            </a:r>
          </a:p>
          <a:p>
            <a:pPr algn="ctr" rtl="1">
              <a:tabLst>
                <a:tab pos="189865" algn="l"/>
              </a:tabLst>
            </a:pPr>
            <a:r>
              <a:rPr lang="ar-SA" sz="1400" b="1" dirty="0">
                <a:solidFill>
                  <a:srgbClr val="FF0000"/>
                </a:solidFill>
                <a:latin typeface="Calibri" panose="020F0502020204030204" pitchFamily="34" charset="0"/>
              </a:rPr>
              <a:t>وقمة التكنولوجيا </a:t>
            </a:r>
            <a:endParaRPr lang="en-US" sz="1400" b="1" dirty="0">
              <a:solidFill>
                <a:srgbClr val="FF0000"/>
              </a:solidFill>
              <a:latin typeface="Calibri" panose="020F0502020204030204" pitchFamily="34" charset="0"/>
            </a:endParaRPr>
          </a:p>
        </p:txBody>
      </p:sp>
      <p:grpSp>
        <p:nvGrpSpPr>
          <p:cNvPr id="27" name="مجموعة 26">
            <a:extLst>
              <a:ext uri="{FF2B5EF4-FFF2-40B4-BE49-F238E27FC236}">
                <a16:creationId xmlns:a16="http://schemas.microsoft.com/office/drawing/2014/main" id="{87A1A6EA-A613-06C4-1107-787631461B2D}"/>
              </a:ext>
            </a:extLst>
          </p:cNvPr>
          <p:cNvGrpSpPr/>
          <p:nvPr/>
        </p:nvGrpSpPr>
        <p:grpSpPr>
          <a:xfrm>
            <a:off x="4414497" y="3719474"/>
            <a:ext cx="1373280" cy="881458"/>
            <a:chOff x="4348260" y="4938848"/>
            <a:chExt cx="1373280" cy="881458"/>
          </a:xfrm>
        </p:grpSpPr>
        <p:sp>
          <p:nvSpPr>
            <p:cNvPr id="11" name="Rectangle 4">
              <a:extLst>
                <a:ext uri="{FF2B5EF4-FFF2-40B4-BE49-F238E27FC236}">
                  <a16:creationId xmlns:a16="http://schemas.microsoft.com/office/drawing/2014/main" id="{E729D001-8C57-8CD2-7DC7-4EA02FA55315}"/>
                </a:ext>
              </a:extLst>
            </p:cNvPr>
            <p:cNvSpPr/>
            <p:nvPr/>
          </p:nvSpPr>
          <p:spPr>
            <a:xfrm>
              <a:off x="4348260" y="4938848"/>
              <a:ext cx="1373280" cy="88145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5">
              <a:extLst>
                <a:ext uri="{FF2B5EF4-FFF2-40B4-BE49-F238E27FC236}">
                  <a16:creationId xmlns:a16="http://schemas.microsoft.com/office/drawing/2014/main" id="{78373EF4-6C1D-A16B-6A1B-4C825BD51771}"/>
                </a:ext>
              </a:extLst>
            </p:cNvPr>
            <p:cNvSpPr/>
            <p:nvPr/>
          </p:nvSpPr>
          <p:spPr>
            <a:xfrm rot="20806107">
              <a:off x="4481703" y="5280035"/>
              <a:ext cx="1106393" cy="307777"/>
            </a:xfrm>
            <a:prstGeom prst="rect">
              <a:avLst/>
            </a:prstGeom>
          </p:spPr>
          <p:txBody>
            <a:bodyPr wrap="none">
              <a:spAutoFit/>
            </a:bodyPr>
            <a:lstStyle/>
            <a:p>
              <a:pPr algn="r" rtl="1">
                <a:tabLst>
                  <a:tab pos="189865" algn="l"/>
                </a:tabLst>
              </a:pPr>
              <a:r>
                <a:rPr lang="ar-SA" sz="1400" b="1" dirty="0"/>
                <a:t>999   </a:t>
              </a:r>
              <a:r>
                <a:rPr lang="ar-EG" sz="1400" b="1" dirty="0">
                  <a:latin typeface="Calibri" panose="020F0502020204030204" pitchFamily="34" charset="0"/>
                  <a:ea typeface="Calibri" panose="020F0502020204030204" pitchFamily="34" charset="0"/>
                </a:rPr>
                <a:t>ريال فقط</a:t>
              </a:r>
              <a:endParaRPr lang="en-US" sz="1400" dirty="0">
                <a:effectLst/>
                <a:latin typeface="Calibri" panose="020F0502020204030204" pitchFamily="34" charset="0"/>
                <a:ea typeface="Calibri" panose="020F0502020204030204" pitchFamily="34" charset="0"/>
              </a:endParaRPr>
            </a:p>
          </p:txBody>
        </p:sp>
      </p:grpSp>
      <p:grpSp>
        <p:nvGrpSpPr>
          <p:cNvPr id="26" name="مجموعة 25">
            <a:extLst>
              <a:ext uri="{FF2B5EF4-FFF2-40B4-BE49-F238E27FC236}">
                <a16:creationId xmlns:a16="http://schemas.microsoft.com/office/drawing/2014/main" id="{E6A3AB0F-03CE-DF71-3617-B24CFC3B087F}"/>
              </a:ext>
            </a:extLst>
          </p:cNvPr>
          <p:cNvGrpSpPr/>
          <p:nvPr/>
        </p:nvGrpSpPr>
        <p:grpSpPr>
          <a:xfrm>
            <a:off x="6132513" y="3773821"/>
            <a:ext cx="1373280" cy="881458"/>
            <a:chOff x="6028274" y="4970702"/>
            <a:chExt cx="1373280" cy="881458"/>
          </a:xfrm>
        </p:grpSpPr>
        <p:sp>
          <p:nvSpPr>
            <p:cNvPr id="10" name="Rectangle 4">
              <a:extLst>
                <a:ext uri="{FF2B5EF4-FFF2-40B4-BE49-F238E27FC236}">
                  <a16:creationId xmlns:a16="http://schemas.microsoft.com/office/drawing/2014/main" id="{DF5C0DA6-9B69-C715-6519-ED23B497F05B}"/>
                </a:ext>
              </a:extLst>
            </p:cNvPr>
            <p:cNvSpPr/>
            <p:nvPr/>
          </p:nvSpPr>
          <p:spPr>
            <a:xfrm>
              <a:off x="6028274" y="4970702"/>
              <a:ext cx="1373280" cy="88145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Rectangle 5">
              <a:extLst>
                <a:ext uri="{FF2B5EF4-FFF2-40B4-BE49-F238E27FC236}">
                  <a16:creationId xmlns:a16="http://schemas.microsoft.com/office/drawing/2014/main" id="{A37ACC0F-0EE3-CA11-4C3A-87333C309828}"/>
                </a:ext>
              </a:extLst>
            </p:cNvPr>
            <p:cNvSpPr/>
            <p:nvPr/>
          </p:nvSpPr>
          <p:spPr>
            <a:xfrm rot="20837522">
              <a:off x="6111224" y="5316947"/>
              <a:ext cx="1207383" cy="307777"/>
            </a:xfrm>
            <a:prstGeom prst="rect">
              <a:avLst/>
            </a:prstGeom>
          </p:spPr>
          <p:txBody>
            <a:bodyPr wrap="none">
              <a:spAutoFit/>
            </a:bodyPr>
            <a:lstStyle/>
            <a:p>
              <a:pPr algn="r" rtl="1">
                <a:tabLst>
                  <a:tab pos="189865" algn="l"/>
                </a:tabLst>
              </a:pPr>
              <a:r>
                <a:rPr lang="ar-SA" sz="1400" b="1" dirty="0"/>
                <a:t> 1999  </a:t>
              </a:r>
              <a:r>
                <a:rPr lang="ar-EG" sz="1400" b="1" dirty="0">
                  <a:latin typeface="Calibri" panose="020F0502020204030204" pitchFamily="34" charset="0"/>
                  <a:ea typeface="Calibri" panose="020F0502020204030204" pitchFamily="34" charset="0"/>
                </a:rPr>
                <a:t>ريال فقط</a:t>
              </a:r>
              <a:endParaRPr lang="en-US" sz="1400" dirty="0">
                <a:effectLst/>
                <a:latin typeface="Calibri" panose="020F0502020204030204" pitchFamily="34" charset="0"/>
                <a:ea typeface="Calibri" panose="020F0502020204030204" pitchFamily="34" charset="0"/>
              </a:endParaRPr>
            </a:p>
          </p:txBody>
        </p:sp>
      </p:grpSp>
      <p:sp>
        <p:nvSpPr>
          <p:cNvPr id="22" name="Rectangle 3">
            <a:extLst>
              <a:ext uri="{FF2B5EF4-FFF2-40B4-BE49-F238E27FC236}">
                <a16:creationId xmlns:a16="http://schemas.microsoft.com/office/drawing/2014/main" id="{C02C8928-FBF2-1343-139C-56BDAB76B4FA}"/>
              </a:ext>
            </a:extLst>
          </p:cNvPr>
          <p:cNvSpPr/>
          <p:nvPr/>
        </p:nvSpPr>
        <p:spPr>
          <a:xfrm>
            <a:off x="2942385" y="2145218"/>
            <a:ext cx="899369" cy="493187"/>
          </a:xfrm>
          <a:prstGeom prst="rect">
            <a:avLst/>
          </a:prstGeom>
        </p:spPr>
        <p:txBody>
          <a:bodyPr wrap="none">
            <a:spAutoFit/>
          </a:bodyPr>
          <a:lstStyle/>
          <a:p>
            <a:pPr algn="r" rtl="1">
              <a:tabLst>
                <a:tab pos="189865" algn="l"/>
              </a:tabLst>
            </a:pPr>
            <a:r>
              <a:rPr lang="ar-SA" sz="1400" b="1" dirty="0">
                <a:solidFill>
                  <a:srgbClr val="FF0000"/>
                </a:solidFill>
                <a:latin typeface="Calibri" panose="020F0502020204030204" pitchFamily="34" charset="0"/>
              </a:rPr>
              <a:t>فرن غاز منزلي</a:t>
            </a:r>
          </a:p>
          <a:p>
            <a:pPr algn="ctr" rtl="1">
              <a:tabLst>
                <a:tab pos="189865" algn="l"/>
              </a:tabLst>
            </a:pPr>
            <a:r>
              <a:rPr lang="ar-SA" sz="1400" b="1" dirty="0">
                <a:solidFill>
                  <a:srgbClr val="FF0000"/>
                </a:solidFill>
                <a:latin typeface="Calibri" panose="020F0502020204030204" pitchFamily="34" charset="0"/>
              </a:rPr>
              <a:t> أداء وأمان </a:t>
            </a:r>
            <a:endParaRPr lang="en-US" sz="1400" b="1" dirty="0">
              <a:solidFill>
                <a:srgbClr val="FF0000"/>
              </a:solidFill>
              <a:latin typeface="Calibri" panose="020F0502020204030204" pitchFamily="34" charset="0"/>
            </a:endParaRPr>
          </a:p>
        </p:txBody>
      </p:sp>
      <p:grpSp>
        <p:nvGrpSpPr>
          <p:cNvPr id="29" name="مجموعة 28">
            <a:extLst>
              <a:ext uri="{FF2B5EF4-FFF2-40B4-BE49-F238E27FC236}">
                <a16:creationId xmlns:a16="http://schemas.microsoft.com/office/drawing/2014/main" id="{33FE862A-4C52-9A55-CD5E-190EBF706E51}"/>
              </a:ext>
            </a:extLst>
          </p:cNvPr>
          <p:cNvGrpSpPr/>
          <p:nvPr/>
        </p:nvGrpSpPr>
        <p:grpSpPr>
          <a:xfrm>
            <a:off x="2665597" y="3686973"/>
            <a:ext cx="1436896" cy="881458"/>
            <a:chOff x="2562038" y="4899200"/>
            <a:chExt cx="1436896" cy="881458"/>
          </a:xfrm>
        </p:grpSpPr>
        <p:sp>
          <p:nvSpPr>
            <p:cNvPr id="23" name="Rectangle 4">
              <a:extLst>
                <a:ext uri="{FF2B5EF4-FFF2-40B4-BE49-F238E27FC236}">
                  <a16:creationId xmlns:a16="http://schemas.microsoft.com/office/drawing/2014/main" id="{CBD152C0-178E-B4BF-1869-87227622DFAE}"/>
                </a:ext>
              </a:extLst>
            </p:cNvPr>
            <p:cNvSpPr/>
            <p:nvPr/>
          </p:nvSpPr>
          <p:spPr>
            <a:xfrm>
              <a:off x="2562038" y="4899200"/>
              <a:ext cx="1373280" cy="88145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Rectangle 5">
              <a:extLst>
                <a:ext uri="{FF2B5EF4-FFF2-40B4-BE49-F238E27FC236}">
                  <a16:creationId xmlns:a16="http://schemas.microsoft.com/office/drawing/2014/main" id="{BB749970-1DB6-9799-E816-CCD8B5735DC1}"/>
                </a:ext>
              </a:extLst>
            </p:cNvPr>
            <p:cNvSpPr/>
            <p:nvPr/>
          </p:nvSpPr>
          <p:spPr>
            <a:xfrm rot="20889891">
              <a:off x="2741859" y="5207677"/>
              <a:ext cx="1257075" cy="307777"/>
            </a:xfrm>
            <a:prstGeom prst="rect">
              <a:avLst/>
            </a:prstGeom>
          </p:spPr>
          <p:txBody>
            <a:bodyPr wrap="none">
              <a:spAutoFit/>
            </a:bodyPr>
            <a:lstStyle/>
            <a:p>
              <a:pPr algn="r" rtl="1">
                <a:tabLst>
                  <a:tab pos="189865" algn="l"/>
                </a:tabLst>
              </a:pPr>
              <a:r>
                <a:rPr lang="ar-SA" sz="1400" b="1" dirty="0"/>
                <a:t>  1499  </a:t>
              </a:r>
              <a:r>
                <a:rPr lang="ar-EG" sz="1400" b="1" dirty="0">
                  <a:latin typeface="Calibri" panose="020F0502020204030204" pitchFamily="34" charset="0"/>
                  <a:ea typeface="Calibri" panose="020F0502020204030204" pitchFamily="34" charset="0"/>
                </a:rPr>
                <a:t>ريال فقط</a:t>
              </a:r>
              <a:endParaRPr lang="en-US" sz="1400" dirty="0">
                <a:effectLst/>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2357086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100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00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21" presetClass="exit" presetSubtype="1" fill="hold" grpId="0" nodeType="clickEffect">
                                  <p:stCondLst>
                                    <p:cond delay="0"/>
                                  </p:stCondLst>
                                  <p:childTnLst>
                                    <p:animEffect transition="out" filter="wheel(1)">
                                      <p:cBhvr>
                                        <p:cTn id="28" dur="59000"/>
                                        <p:tgtEl>
                                          <p:spTgt spid="19"/>
                                        </p:tgtEl>
                                      </p:cBhvr>
                                    </p:animEffect>
                                    <p:set>
                                      <p:cBhvr>
                                        <p:cTn id="29"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clock-ticking-3.wav"/>
                                        </p:tgtEl>
                                      </p:cMediaNode>
                                    </p:audio>
                                  </p:subTnLst>
                                </p:cTn>
                              </p:par>
                            </p:childTnLst>
                          </p:cTn>
                        </p:par>
                        <p:par>
                          <p:cTn id="30" fill="hold">
                            <p:stCondLst>
                              <p:cond delay="59000"/>
                            </p:stCondLst>
                            <p:childTnLst>
                              <p:par>
                                <p:cTn id="31" presetID="21" presetClass="exit" presetSubtype="1" fill="hold" grpId="0" nodeType="afterEffect">
                                  <p:stCondLst>
                                    <p:cond delay="0"/>
                                  </p:stCondLst>
                                  <p:childTnLst>
                                    <p:animEffect transition="out" filter="wheel(1)">
                                      <p:cBhvr>
                                        <p:cTn id="32" dur="59000"/>
                                        <p:tgtEl>
                                          <p:spTgt spid="20"/>
                                        </p:tgtEl>
                                      </p:cBhvr>
                                    </p:animEffect>
                                    <p:set>
                                      <p:cBhvr>
                                        <p:cTn id="33"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6" grpId="0"/>
      <p:bldP spid="8"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125</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7" name="صورة 6">
            <a:extLst>
              <a:ext uri="{FF2B5EF4-FFF2-40B4-BE49-F238E27FC236}">
                <a16:creationId xmlns:a16="http://schemas.microsoft.com/office/drawing/2014/main" id="{4B85B0AD-46B9-E6F6-B916-DD0D22F57C1B}"/>
              </a:ext>
            </a:extLst>
          </p:cNvPr>
          <p:cNvPicPr>
            <a:picLocks noChangeAspect="1"/>
          </p:cNvPicPr>
          <p:nvPr/>
        </p:nvPicPr>
        <p:blipFill rotWithShape="1">
          <a:blip r:embed="rId5">
            <a:extLst>
              <a:ext uri="{28A0092B-C50C-407E-A947-70E740481C1C}">
                <a14:useLocalDpi xmlns:a14="http://schemas.microsoft.com/office/drawing/2010/main" val="0"/>
              </a:ext>
            </a:extLst>
          </a:blip>
          <a:srcRect b="40510"/>
          <a:stretch/>
        </p:blipFill>
        <p:spPr>
          <a:xfrm>
            <a:off x="2083243" y="984476"/>
            <a:ext cx="7485958" cy="5126751"/>
          </a:xfrm>
          <a:prstGeom prst="rect">
            <a:avLst/>
          </a:prstGeom>
        </p:spPr>
      </p:pic>
    </p:spTree>
    <p:extLst>
      <p:ext uri="{BB962C8B-B14F-4D97-AF65-F5344CB8AC3E}">
        <p14:creationId xmlns:p14="http://schemas.microsoft.com/office/powerpoint/2010/main" val="8630918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19"/>
                                        </p:tgtEl>
                                      </p:cBhvr>
                                    </p:animEffect>
                                    <p:set>
                                      <p:cBhvr>
                                        <p:cTn id="7"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ticking-3.wav"/>
                                        </p:tgtEl>
                                      </p:cMediaNode>
                                    </p:audio>
                                  </p:sub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20"/>
                                        </p:tgtEl>
                                      </p:cBhvr>
                                    </p:animEffect>
                                    <p:set>
                                      <p:cBhvr>
                                        <p:cTn id="11"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125</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7" name="صورة 6">
            <a:extLst>
              <a:ext uri="{FF2B5EF4-FFF2-40B4-BE49-F238E27FC236}">
                <a16:creationId xmlns:a16="http://schemas.microsoft.com/office/drawing/2014/main" id="{4B85B0AD-46B9-E6F6-B916-DD0D22F57C1B}"/>
              </a:ext>
            </a:extLst>
          </p:cNvPr>
          <p:cNvPicPr>
            <a:picLocks noChangeAspect="1"/>
          </p:cNvPicPr>
          <p:nvPr/>
        </p:nvPicPr>
        <p:blipFill rotWithShape="1">
          <a:blip r:embed="rId5">
            <a:extLst>
              <a:ext uri="{28A0092B-C50C-407E-A947-70E740481C1C}">
                <a14:useLocalDpi xmlns:a14="http://schemas.microsoft.com/office/drawing/2010/main" val="0"/>
              </a:ext>
            </a:extLst>
          </a:blip>
          <a:srcRect t="58883"/>
          <a:stretch/>
        </p:blipFill>
        <p:spPr>
          <a:xfrm>
            <a:off x="2083243" y="1550505"/>
            <a:ext cx="7485958" cy="3543369"/>
          </a:xfrm>
          <a:prstGeom prst="rect">
            <a:avLst/>
          </a:prstGeom>
        </p:spPr>
      </p:pic>
      <p:sp>
        <p:nvSpPr>
          <p:cNvPr id="6" name="Rectangle 4">
            <a:extLst>
              <a:ext uri="{FF2B5EF4-FFF2-40B4-BE49-F238E27FC236}">
                <a16:creationId xmlns:a16="http://schemas.microsoft.com/office/drawing/2014/main" id="{55865AD4-640B-CC4B-6002-2374713FE2C0}"/>
              </a:ext>
            </a:extLst>
          </p:cNvPr>
          <p:cNvSpPr/>
          <p:nvPr/>
        </p:nvSpPr>
        <p:spPr>
          <a:xfrm>
            <a:off x="2769567" y="1913258"/>
            <a:ext cx="4875279" cy="883915"/>
          </a:xfrm>
          <a:prstGeom prst="rect">
            <a:avLst/>
          </a:prstGeom>
        </p:spPr>
        <p:txBody>
          <a:bodyPr wrap="square">
            <a:spAutoFit/>
          </a:bodyPr>
          <a:lstStyle/>
          <a:p>
            <a:pPr algn="ctr" rtl="1"/>
            <a:r>
              <a:rPr lang="ar-SA"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كاميرا للمصورين المحترفين</a:t>
            </a:r>
            <a:endParaRPr lang="en-US" sz="14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algn="r" rtl="1"/>
            <a:r>
              <a:rPr lang="ar-SA" sz="1400" b="1" dirty="0">
                <a:solidFill>
                  <a:srgbClr val="4F2270"/>
                </a:solidFill>
                <a:latin typeface="Calibri" panose="020F0502020204030204" pitchFamily="34" charset="0"/>
                <a:cs typeface="Calibri" panose="020F0502020204030204" pitchFamily="34" charset="0"/>
              </a:rPr>
              <a:t>مواصفاتها:</a:t>
            </a:r>
            <a:endParaRPr lang="en-US" sz="1400" b="1" dirty="0">
              <a:solidFill>
                <a:srgbClr val="4F2270"/>
              </a:solidFill>
              <a:latin typeface="Calibri" panose="020F0502020204030204" pitchFamily="34" charset="0"/>
              <a:cs typeface="Calibri" panose="020F0502020204030204" pitchFamily="34" charset="0"/>
            </a:endParaRPr>
          </a:p>
          <a:p>
            <a:pPr marL="571500" lvl="0" indent="-571500" algn="r" rtl="1">
              <a:buFont typeface="Arial" panose="020B0604020202020204" pitchFamily="34" charset="0"/>
              <a:buChar char="•"/>
            </a:pPr>
            <a:r>
              <a:rPr lang="ar-SA" sz="1400" b="1" dirty="0">
                <a:solidFill>
                  <a:srgbClr val="006600"/>
                </a:solidFill>
                <a:latin typeface="Calibri" panose="020F0502020204030204" pitchFamily="34" charset="0"/>
                <a:cs typeface="Calibri" panose="020F0502020204030204" pitchFamily="34" charset="0"/>
              </a:rPr>
              <a:t>تصوير سريع 6 لقطات في الثانية. </a:t>
            </a:r>
            <a:endParaRPr lang="en-US" sz="1400" dirty="0">
              <a:solidFill>
                <a:srgbClr val="006600"/>
              </a:solidFill>
              <a:latin typeface="Calibri" panose="020F0502020204030204" pitchFamily="34" charset="0"/>
              <a:cs typeface="Calibri" panose="020F0502020204030204" pitchFamily="34" charset="0"/>
            </a:endParaRPr>
          </a:p>
          <a:p>
            <a:pPr marL="571500" indent="-571500" algn="r" rtl="1">
              <a:buFont typeface="Arial" panose="020B0604020202020204" pitchFamily="34" charset="0"/>
              <a:buChar char="•"/>
            </a:pPr>
            <a:r>
              <a:rPr lang="ar-SA" sz="1400" b="1" dirty="0">
                <a:solidFill>
                  <a:srgbClr val="006600"/>
                </a:solidFill>
                <a:latin typeface="Calibri" panose="020F0502020204030204" pitchFamily="34" charset="0"/>
                <a:cs typeface="Calibri" panose="020F0502020204030204" pitchFamily="34" charset="0"/>
              </a:rPr>
              <a:t>دقة عالية </a:t>
            </a:r>
            <a:r>
              <a:rPr lang="en-US" sz="1400" b="1" dirty="0">
                <a:solidFill>
                  <a:srgbClr val="006600"/>
                </a:solidFill>
                <a:latin typeface="Calibri" panose="020F0502020204030204" pitchFamily="34" charset="0"/>
                <a:cs typeface="Calibri" panose="020F0502020204030204" pitchFamily="34" charset="0"/>
              </a:rPr>
              <a:t>HD</a:t>
            </a:r>
            <a:r>
              <a:rPr lang="ar-SA" sz="1400" b="1" dirty="0">
                <a:solidFill>
                  <a:srgbClr val="006600"/>
                </a:solidFill>
                <a:latin typeface="Calibri" panose="020F0502020204030204" pitchFamily="34" charset="0"/>
                <a:cs typeface="Calibri" panose="020F0502020204030204" pitchFamily="34" charset="0"/>
              </a:rPr>
              <a:t>. ودقة 25 ميقا بكسل.</a:t>
            </a:r>
          </a:p>
          <a:p>
            <a:pPr marL="571500" indent="-571500" algn="r" rtl="1">
              <a:buFont typeface="Arial" panose="020B0604020202020204" pitchFamily="34" charset="0"/>
              <a:buChar char="•"/>
            </a:pPr>
            <a:r>
              <a:rPr lang="ar-SA" sz="1400" b="1" dirty="0">
                <a:solidFill>
                  <a:srgbClr val="006600"/>
                </a:solidFill>
                <a:latin typeface="Calibri" panose="020F0502020204030204" pitchFamily="34" charset="0"/>
                <a:cs typeface="Calibri" panose="020F0502020204030204" pitchFamily="34" charset="0"/>
              </a:rPr>
              <a:t>تصوير ليلي ونهاري.</a:t>
            </a:r>
          </a:p>
          <a:p>
            <a:pPr marL="571500" indent="-571500" algn="r" rtl="1">
              <a:buFont typeface="Arial" panose="020B0604020202020204" pitchFamily="34" charset="0"/>
              <a:buChar char="•"/>
            </a:pPr>
            <a:r>
              <a:rPr lang="ar-SA" sz="1400" b="1" dirty="0">
                <a:solidFill>
                  <a:srgbClr val="006600"/>
                </a:solidFill>
                <a:latin typeface="Calibri" panose="020F0502020204030204" pitchFamily="34" charset="0"/>
                <a:cs typeface="Calibri" panose="020F0502020204030204" pitchFamily="34" charset="0"/>
              </a:rPr>
              <a:t>جسم مصنوع من الماغنيسيوم.</a:t>
            </a:r>
          </a:p>
          <a:p>
            <a:pPr marL="571500" indent="-571500" algn="r" rtl="1">
              <a:buFont typeface="Arial" panose="020B0604020202020204" pitchFamily="34" charset="0"/>
              <a:buChar char="•"/>
            </a:pPr>
            <a:r>
              <a:rPr lang="ar-SA" sz="1400" b="1" dirty="0">
                <a:solidFill>
                  <a:srgbClr val="006600"/>
                </a:solidFill>
                <a:latin typeface="Calibri" panose="020F0502020204030204" pitchFamily="34" charset="0"/>
                <a:cs typeface="Calibri" panose="020F0502020204030204" pitchFamily="34" charset="0"/>
              </a:rPr>
              <a:t>وزنها 950 غرام. </a:t>
            </a:r>
          </a:p>
        </p:txBody>
      </p:sp>
      <p:sp>
        <p:nvSpPr>
          <p:cNvPr id="8" name="مربع نص 7">
            <a:extLst>
              <a:ext uri="{FF2B5EF4-FFF2-40B4-BE49-F238E27FC236}">
                <a16:creationId xmlns:a16="http://schemas.microsoft.com/office/drawing/2014/main" id="{7CF7FC8A-1116-C6AE-3440-B958470091A7}"/>
              </a:ext>
            </a:extLst>
          </p:cNvPr>
          <p:cNvSpPr txBox="1"/>
          <p:nvPr/>
        </p:nvSpPr>
        <p:spPr>
          <a:xfrm rot="20092163">
            <a:off x="2283740" y="2358167"/>
            <a:ext cx="1654335" cy="307777"/>
          </a:xfrm>
          <a:prstGeom prst="rect">
            <a:avLst/>
          </a:prstGeom>
          <a:noFill/>
        </p:spPr>
        <p:txBody>
          <a:bodyPr wrap="square">
            <a:spAutoFit/>
          </a:bodyPr>
          <a:lstStyle/>
          <a:p>
            <a:r>
              <a:rPr lang="ar-SA" sz="1400" b="1" dirty="0">
                <a:solidFill>
                  <a:srgbClr val="C00000"/>
                </a:solidFill>
                <a:latin typeface="Calibri" panose="020F0502020204030204" pitchFamily="34" charset="0"/>
                <a:cs typeface="Calibri" panose="020F0502020204030204" pitchFamily="34" charset="0"/>
              </a:rPr>
              <a:t>خصم أكثر من50 %  </a:t>
            </a:r>
            <a:endParaRPr lang="en-US" sz="14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مربع نص 9">
            <a:extLst>
              <a:ext uri="{FF2B5EF4-FFF2-40B4-BE49-F238E27FC236}">
                <a16:creationId xmlns:a16="http://schemas.microsoft.com/office/drawing/2014/main" id="{9B7B4BBC-0493-AFF7-CA56-E564861F020C}"/>
              </a:ext>
            </a:extLst>
          </p:cNvPr>
          <p:cNvSpPr txBox="1"/>
          <p:nvPr/>
        </p:nvSpPr>
        <p:spPr>
          <a:xfrm>
            <a:off x="2427030" y="2990413"/>
            <a:ext cx="2195511" cy="369332"/>
          </a:xfrm>
          <a:prstGeom prst="rect">
            <a:avLst/>
          </a:prstGeom>
          <a:noFill/>
          <a:ln>
            <a:solidFill>
              <a:srgbClr val="FFC000"/>
            </a:solidFill>
          </a:ln>
          <a:effectLst>
            <a:glow rad="228600">
              <a:srgbClr val="FF0000">
                <a:alpha val="40000"/>
              </a:srgbClr>
            </a:glow>
          </a:effectLst>
        </p:spPr>
        <p:txBody>
          <a:bodyPr wrap="square">
            <a:spAutoFit/>
          </a:bodyPr>
          <a:lstStyle/>
          <a:p>
            <a:pPr algn="ctr" rtl="1"/>
            <a:r>
              <a:rPr lang="ar-SA" sz="1400" b="1" dirty="0">
                <a:solidFill>
                  <a:srgbClr val="4F2270"/>
                </a:solidFill>
                <a:latin typeface="Calibri" panose="020F0502020204030204" pitchFamily="34" charset="0"/>
                <a:cs typeface="Calibri" panose="020F0502020204030204" pitchFamily="34" charset="0"/>
              </a:rPr>
              <a:t>القيمة : </a:t>
            </a:r>
            <a:r>
              <a:rPr lang="ar-SA" b="1" strike="sngStrike" dirty="0">
                <a:solidFill>
                  <a:srgbClr val="4F2270"/>
                </a:solidFill>
                <a:latin typeface="Calibri" panose="020F0502020204030204" pitchFamily="34" charset="0"/>
                <a:cs typeface="Calibri" panose="020F0502020204030204" pitchFamily="34" charset="0"/>
              </a:rPr>
              <a:t>2800</a:t>
            </a:r>
            <a:r>
              <a:rPr lang="ar-SA" sz="1400" b="1" dirty="0">
                <a:latin typeface="Calibri" panose="020F0502020204030204" pitchFamily="34" charset="0"/>
                <a:cs typeface="Calibri" panose="020F0502020204030204" pitchFamily="34" charset="0"/>
              </a:rPr>
              <a:t> </a:t>
            </a:r>
            <a:r>
              <a:rPr lang="ar-SA" sz="1400" b="1" dirty="0">
                <a:solidFill>
                  <a:srgbClr val="006600"/>
                </a:solidFill>
                <a:latin typeface="Calibri" panose="020F0502020204030204" pitchFamily="34" charset="0"/>
                <a:cs typeface="Calibri" panose="020F0502020204030204" pitchFamily="34" charset="0"/>
              </a:rPr>
              <a:t>1399 ريال.</a:t>
            </a:r>
          </a:p>
        </p:txBody>
      </p:sp>
      <p:sp>
        <p:nvSpPr>
          <p:cNvPr id="11" name="Rectangle 4">
            <a:extLst>
              <a:ext uri="{FF2B5EF4-FFF2-40B4-BE49-F238E27FC236}">
                <a16:creationId xmlns:a16="http://schemas.microsoft.com/office/drawing/2014/main" id="{F32D022F-7EEA-EEA8-97DB-0AA950C57DBF}"/>
              </a:ext>
            </a:extLst>
          </p:cNvPr>
          <p:cNvSpPr/>
          <p:nvPr/>
        </p:nvSpPr>
        <p:spPr>
          <a:xfrm>
            <a:off x="2313987" y="3465442"/>
            <a:ext cx="5541902" cy="1600438"/>
          </a:xfrm>
          <a:prstGeom prst="rect">
            <a:avLst/>
          </a:prstGeom>
        </p:spPr>
        <p:txBody>
          <a:bodyPr wrap="square">
            <a:spAutoFit/>
          </a:bodyPr>
          <a:lstStyle/>
          <a:p>
            <a:pPr algn="r" rtl="1"/>
            <a:r>
              <a:rPr lang="ar-SA" sz="1400" b="1" dirty="0">
                <a:solidFill>
                  <a:srgbClr val="0000FF"/>
                </a:solidFill>
                <a:latin typeface="Calibri" panose="020F0502020204030204" pitchFamily="34" charset="0"/>
                <a:ea typeface="Times New Roman" panose="02020603050405020304" pitchFamily="18" charset="0"/>
                <a:cs typeface="Calibri" panose="020F0502020204030204" pitchFamily="34" charset="0"/>
              </a:rPr>
              <a:t>لجميع الباحثين عن وظائف مناسبة والراغبين في تحسين دخلهم الشهري يسر </a:t>
            </a:r>
          </a:p>
          <a:p>
            <a:pPr algn="ctr" rtl="1"/>
            <a:r>
              <a:rPr lang="ar-SA" sz="1400" b="1" dirty="0">
                <a:solidFill>
                  <a:srgbClr val="0000FF"/>
                </a:solidFill>
                <a:latin typeface="Calibri" panose="020F0502020204030204" pitchFamily="34" charset="0"/>
                <a:ea typeface="Times New Roman" panose="02020603050405020304" pitchFamily="18" charset="0"/>
                <a:cs typeface="Calibri" panose="020F0502020204030204" pitchFamily="34" charset="0"/>
              </a:rPr>
              <a:t>معهد </a:t>
            </a:r>
            <a:r>
              <a:rPr lang="ar-SA" sz="1400" b="1" dirty="0">
                <a:solidFill>
                  <a:srgbClr val="FFC000"/>
                </a:solidFill>
                <a:latin typeface="Calibri" panose="020F0502020204030204" pitchFamily="34" charset="0"/>
                <a:ea typeface="Times New Roman" panose="02020603050405020304" pitchFamily="18" charset="0"/>
                <a:cs typeface="ACS  Topazz Bold" pitchFamily="2" charset="-78"/>
              </a:rPr>
              <a:t>نظم</a:t>
            </a:r>
            <a:r>
              <a:rPr lang="ar-SA" sz="1400" b="1" dirty="0">
                <a:solidFill>
                  <a:srgbClr val="0000FF"/>
                </a:solidFill>
                <a:latin typeface="Calibri" panose="020F0502020204030204" pitchFamily="34" charset="0"/>
                <a:ea typeface="Times New Roman" panose="02020603050405020304" pitchFamily="18" charset="0"/>
                <a:cs typeface="Calibri" panose="020F0502020204030204" pitchFamily="34" charset="0"/>
              </a:rPr>
              <a:t> أن يعلن عن: </a:t>
            </a:r>
            <a:r>
              <a:rPr lang="ar-SA"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دورة</a:t>
            </a:r>
          </a:p>
          <a:p>
            <a:pPr algn="ctr" rtl="1"/>
            <a:r>
              <a:rPr lang="ar-SA" sz="1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"كيف تكون ناجحاً" </a:t>
            </a:r>
            <a:endParaRPr lang="en-US" sz="14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algn="r" rtl="1"/>
            <a:r>
              <a:rPr lang="ar-SA" sz="1400" b="1" dirty="0">
                <a:solidFill>
                  <a:srgbClr val="4F2270"/>
                </a:solidFill>
                <a:latin typeface="Calibri" panose="020F0502020204030204" pitchFamily="34" charset="0"/>
                <a:cs typeface="Calibri" panose="020F0502020204030204" pitchFamily="34" charset="0"/>
              </a:rPr>
              <a:t>في نهاية الدورة:</a:t>
            </a:r>
            <a:endParaRPr lang="en-US" sz="1400" b="1" dirty="0">
              <a:solidFill>
                <a:srgbClr val="4F2270"/>
              </a:solidFill>
              <a:latin typeface="Calibri" panose="020F0502020204030204" pitchFamily="34" charset="0"/>
              <a:cs typeface="Calibri" panose="020F0502020204030204" pitchFamily="34" charset="0"/>
            </a:endParaRPr>
          </a:p>
          <a:p>
            <a:pPr lvl="0"/>
            <a:r>
              <a:rPr lang="ar-SA" sz="1400" b="1" dirty="0">
                <a:solidFill>
                  <a:srgbClr val="006600"/>
                </a:solidFill>
                <a:latin typeface="Calibri" panose="020F0502020204030204" pitchFamily="34" charset="0"/>
                <a:cs typeface="Calibri" panose="020F0502020204030204" pitchFamily="34" charset="0"/>
              </a:rPr>
              <a:t>الحصول على شهادة معتمدة من معهد </a:t>
            </a:r>
            <a:r>
              <a:rPr lang="ar-SA" sz="1400" b="1" dirty="0">
                <a:solidFill>
                  <a:srgbClr val="0000FF"/>
                </a:solidFill>
                <a:latin typeface="Calibri" panose="020F0502020204030204" pitchFamily="34" charset="0"/>
                <a:ea typeface="Times New Roman" panose="02020603050405020304" pitchFamily="18" charset="0"/>
                <a:cs typeface="ACS  Topazz Bold" pitchFamily="2" charset="-78"/>
              </a:rPr>
              <a:t>نظم</a:t>
            </a:r>
            <a:r>
              <a:rPr lang="ar-SA" sz="1400" b="1" dirty="0">
                <a:solidFill>
                  <a:srgbClr val="006600"/>
                </a:solidFill>
                <a:latin typeface="Calibri" panose="020F0502020204030204" pitchFamily="34" charset="0"/>
                <a:cs typeface="Calibri" panose="020F0502020204030204" pitchFamily="34" charset="0"/>
              </a:rPr>
              <a:t> وجامعة أكسفورد. </a:t>
            </a:r>
          </a:p>
          <a:p>
            <a:pPr rtl="1"/>
            <a:r>
              <a:rPr lang="ar-SA" sz="1400" b="1" dirty="0">
                <a:solidFill>
                  <a:srgbClr val="4F2270"/>
                </a:solidFill>
                <a:latin typeface="Calibri" panose="020F0502020204030204" pitchFamily="34" charset="0"/>
                <a:cs typeface="Calibri" panose="020F0502020204030204" pitchFamily="34" charset="0"/>
              </a:rPr>
              <a:t>مدة الدورة </a:t>
            </a:r>
            <a:r>
              <a:rPr lang="ar-SA" sz="1400" b="1" dirty="0">
                <a:solidFill>
                  <a:srgbClr val="006600"/>
                </a:solidFill>
                <a:latin typeface="Calibri" panose="020F0502020204030204" pitchFamily="34" charset="0"/>
                <a:cs typeface="Calibri" panose="020F0502020204030204" pitchFamily="34" charset="0"/>
              </a:rPr>
              <a:t>4 أسابيع: تبدأ الدورة يوم الأحد الموافق: 17/ 12/ 1440هـ</a:t>
            </a:r>
            <a:endParaRPr lang="en-US" sz="1400" b="1" dirty="0">
              <a:solidFill>
                <a:srgbClr val="006600"/>
              </a:solidFill>
              <a:latin typeface="Calibri" panose="020F0502020204030204" pitchFamily="34" charset="0"/>
              <a:cs typeface="Calibri" panose="020F0502020204030204" pitchFamily="34" charset="0"/>
            </a:endParaRPr>
          </a:p>
          <a:p>
            <a:pPr algn="r" rtl="1"/>
            <a:r>
              <a:rPr lang="ar-SA" sz="1400" b="1" dirty="0">
                <a:solidFill>
                  <a:srgbClr val="4F2270"/>
                </a:solidFill>
                <a:latin typeface="Calibri" panose="020F0502020204030204" pitchFamily="34" charset="0"/>
                <a:cs typeface="Calibri" panose="020F0502020204030204" pitchFamily="34" charset="0"/>
              </a:rPr>
              <a:t>المكان: </a:t>
            </a:r>
            <a:r>
              <a:rPr lang="ar-SA" sz="1400" b="1" dirty="0">
                <a:solidFill>
                  <a:srgbClr val="006600"/>
                </a:solidFill>
                <a:latin typeface="Calibri" panose="020F0502020204030204" pitchFamily="34" charset="0"/>
                <a:cs typeface="Calibri" panose="020F0502020204030204" pitchFamily="34" charset="0"/>
              </a:rPr>
              <a:t>قاعة التدريب رقم 3 في المعهد.</a:t>
            </a:r>
            <a:r>
              <a:rPr lang="ar-SA" sz="1400" dirty="0">
                <a:solidFill>
                  <a:srgbClr val="006600"/>
                </a:solidFill>
                <a:latin typeface="Calibri" panose="020F0502020204030204" pitchFamily="34" charset="0"/>
                <a:cs typeface="Calibri" panose="020F0502020204030204" pitchFamily="34" charset="0"/>
              </a:rPr>
              <a:t>      </a:t>
            </a:r>
            <a:r>
              <a:rPr lang="ar-SA" sz="1400" b="1" dirty="0">
                <a:solidFill>
                  <a:srgbClr val="4F2270"/>
                </a:solidFill>
                <a:effectLst>
                  <a:glow rad="228600">
                    <a:schemeClr val="accent6">
                      <a:satMod val="175000"/>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رسوم الدورة:</a:t>
            </a:r>
            <a:r>
              <a:rPr lang="ar-SA" sz="1400" b="1" dirty="0">
                <a:effectLst>
                  <a:glow rad="228600">
                    <a:schemeClr val="accent6">
                      <a:satMod val="175000"/>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ar-SA" sz="1400" b="1" dirty="0">
                <a:solidFill>
                  <a:srgbClr val="006600"/>
                </a:solidFill>
                <a:effectLst>
                  <a:glow rad="228600">
                    <a:schemeClr val="accent6">
                      <a:satMod val="175000"/>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rPr>
              <a:t>1499 ريال.</a:t>
            </a:r>
            <a:endParaRPr lang="en-US" sz="1400" dirty="0">
              <a:solidFill>
                <a:srgbClr val="006600"/>
              </a:solidFill>
              <a:effectLst>
                <a:glow rad="228600">
                  <a:schemeClr val="accent6">
                    <a:satMod val="175000"/>
                    <a:alpha val="40000"/>
                  </a:schemeClr>
                </a:glow>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2" name="مربع نص 11">
            <a:extLst>
              <a:ext uri="{FF2B5EF4-FFF2-40B4-BE49-F238E27FC236}">
                <a16:creationId xmlns:a16="http://schemas.microsoft.com/office/drawing/2014/main" id="{7AD349CC-BD92-0CFE-3838-FEB2440F6146}"/>
              </a:ext>
            </a:extLst>
          </p:cNvPr>
          <p:cNvSpPr txBox="1"/>
          <p:nvPr/>
        </p:nvSpPr>
        <p:spPr>
          <a:xfrm rot="20092163">
            <a:off x="2217271" y="3953513"/>
            <a:ext cx="1572642" cy="578882"/>
          </a:xfrm>
          <a:prstGeom prst="roundRect">
            <a:avLst/>
          </a:prstGeom>
          <a:noFill/>
        </p:spPr>
        <p:txBody>
          <a:bodyPr wrap="square">
            <a:spAutoFit/>
          </a:bodyPr>
          <a:lstStyle/>
          <a:p>
            <a:pPr algn="ctr"/>
            <a:r>
              <a:rPr lang="ar-SA" sz="1400" b="1" dirty="0">
                <a:solidFill>
                  <a:srgbClr val="C00000"/>
                </a:solidFill>
                <a:effectLst>
                  <a:glow rad="101600">
                    <a:srgbClr val="FF0000">
                      <a:alpha val="40000"/>
                    </a:srgbClr>
                  </a:glow>
                </a:effectLst>
              </a:rPr>
              <a:t>بادر بالتسجيل فالمقاعد محدودة</a:t>
            </a:r>
            <a:endParaRPr lang="en-US" sz="1400" dirty="0">
              <a:solidFill>
                <a:srgbClr val="006600"/>
              </a:solidFill>
              <a:effectLst>
                <a:glow rad="101600">
                  <a:srgbClr val="FF0000">
                    <a:alpha val="40000"/>
                  </a:srgbClr>
                </a:glo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8776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21" presetClass="exit" presetSubtype="1" fill="hold" grpId="0" nodeType="clickEffect">
                                  <p:stCondLst>
                                    <p:cond delay="0"/>
                                  </p:stCondLst>
                                  <p:childTnLst>
                                    <p:animEffect transition="out" filter="wheel(1)">
                                      <p:cBhvr>
                                        <p:cTn id="27" dur="59000"/>
                                        <p:tgtEl>
                                          <p:spTgt spid="19"/>
                                        </p:tgtEl>
                                      </p:cBhvr>
                                    </p:animEffect>
                                    <p:set>
                                      <p:cBhvr>
                                        <p:cTn id="28"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ock-ticking-3.wav"/>
                                        </p:tgtEl>
                                      </p:cMediaNode>
                                    </p:audio>
                                  </p:subTnLst>
                                </p:cTn>
                              </p:par>
                            </p:childTnLst>
                          </p:cTn>
                        </p:par>
                        <p:par>
                          <p:cTn id="29" fill="hold">
                            <p:stCondLst>
                              <p:cond delay="59000"/>
                            </p:stCondLst>
                            <p:childTnLst>
                              <p:par>
                                <p:cTn id="30" presetID="21" presetClass="exit" presetSubtype="1" fill="hold" grpId="0" nodeType="afterEffect">
                                  <p:stCondLst>
                                    <p:cond delay="0"/>
                                  </p:stCondLst>
                                  <p:childTnLst>
                                    <p:animEffect transition="out" filter="wheel(1)">
                                      <p:cBhvr>
                                        <p:cTn id="31" dur="59000"/>
                                        <p:tgtEl>
                                          <p:spTgt spid="20"/>
                                        </p:tgtEl>
                                      </p:cBhvr>
                                    </p:animEffect>
                                    <p:set>
                                      <p:cBhvr>
                                        <p:cTn id="32"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6" grpId="0"/>
      <p:bldP spid="8" grpId="0"/>
      <p:bldP spid="10" grpId="0" animBg="1"/>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126</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7" name="صورة 6">
            <a:extLst>
              <a:ext uri="{FF2B5EF4-FFF2-40B4-BE49-F238E27FC236}">
                <a16:creationId xmlns:a16="http://schemas.microsoft.com/office/drawing/2014/main" id="{5A45CC15-2C1C-DCCE-7EE4-E7C886657824}"/>
              </a:ext>
            </a:extLst>
          </p:cNvPr>
          <p:cNvPicPr>
            <a:picLocks noChangeAspect="1"/>
          </p:cNvPicPr>
          <p:nvPr/>
        </p:nvPicPr>
        <p:blipFill rotWithShape="1">
          <a:blip r:embed="rId5">
            <a:extLst>
              <a:ext uri="{28A0092B-C50C-407E-A947-70E740481C1C}">
                <a14:useLocalDpi xmlns:a14="http://schemas.microsoft.com/office/drawing/2010/main" val="0"/>
              </a:ext>
            </a:extLst>
          </a:blip>
          <a:srcRect t="521" b="47669"/>
          <a:stretch/>
        </p:blipFill>
        <p:spPr>
          <a:xfrm>
            <a:off x="2026149" y="1311967"/>
            <a:ext cx="7559762" cy="4683318"/>
          </a:xfrm>
          <a:prstGeom prst="rect">
            <a:avLst/>
          </a:prstGeom>
        </p:spPr>
      </p:pic>
      <p:sp>
        <p:nvSpPr>
          <p:cNvPr id="8" name="Rectangle 1">
            <a:extLst>
              <a:ext uri="{FF2B5EF4-FFF2-40B4-BE49-F238E27FC236}">
                <a16:creationId xmlns:a16="http://schemas.microsoft.com/office/drawing/2014/main" id="{548401F5-B666-05F6-AE46-CF1EBC356448}"/>
              </a:ext>
            </a:extLst>
          </p:cNvPr>
          <p:cNvSpPr/>
          <p:nvPr/>
        </p:nvSpPr>
        <p:spPr>
          <a:xfrm>
            <a:off x="2142678" y="2288211"/>
            <a:ext cx="3860557" cy="3625480"/>
          </a:xfrm>
          <a:prstGeom prst="rect">
            <a:avLst/>
          </a:prstGeom>
          <a:effectLst>
            <a:glow rad="139700">
              <a:schemeClr val="accent5">
                <a:satMod val="175000"/>
                <a:alpha val="40000"/>
              </a:schemeClr>
            </a:glow>
          </a:effectLst>
        </p:spPr>
        <p:txBody>
          <a:bodyPr wrap="square">
            <a:spAutoFit/>
          </a:bodyPr>
          <a:lstStyle/>
          <a:p>
            <a:pPr algn="ctr" rtl="1"/>
            <a:r>
              <a:rPr lang="ar-SA" b="1" dirty="0">
                <a:solidFill>
                  <a:srgbClr val="0000FF"/>
                </a:solidFill>
                <a:effectLst>
                  <a:outerShdw blurRad="38100" dist="38100" dir="2700000" algn="tl">
                    <a:srgbClr val="000000">
                      <a:alpha val="43137"/>
                    </a:srgbClr>
                  </a:outerShdw>
                </a:effectLst>
                <a:latin typeface="Calibri" panose="020F0502020204030204" pitchFamily="34" charset="0"/>
              </a:rPr>
              <a:t>للفن الهادف والضحكة الصافية</a:t>
            </a:r>
            <a:endParaRPr lang="en-US" b="1" dirty="0">
              <a:solidFill>
                <a:srgbClr val="0000FF"/>
              </a:solidFill>
              <a:effectLst>
                <a:outerShdw blurRad="38100" dist="38100" dir="2700000" algn="tl">
                  <a:srgbClr val="000000">
                    <a:alpha val="43137"/>
                  </a:srgbClr>
                </a:outerShdw>
              </a:effectLst>
              <a:latin typeface="Calibri" panose="020F0502020204030204" pitchFamily="34" charset="0"/>
            </a:endParaRPr>
          </a:p>
          <a:p>
            <a:pPr algn="ctr" rtl="1"/>
            <a:r>
              <a:rPr lang="ar-SA" b="1" dirty="0">
                <a:solidFill>
                  <a:srgbClr val="0000FF"/>
                </a:solidFill>
                <a:effectLst>
                  <a:outerShdw blurRad="38100" dist="38100" dir="2700000" algn="tl">
                    <a:srgbClr val="000000">
                      <a:alpha val="43137"/>
                    </a:srgbClr>
                  </a:outerShdw>
                </a:effectLst>
                <a:latin typeface="Calibri" panose="020F0502020204030204" pitchFamily="34" charset="0"/>
              </a:rPr>
              <a:t>يسر طلاب  </a:t>
            </a:r>
            <a:r>
              <a:rPr lang="ar-SA" b="1" dirty="0">
                <a:solidFill>
                  <a:srgbClr val="C00000"/>
                </a:solidFill>
                <a:effectLst>
                  <a:outerShdw blurRad="38100" dist="38100" dir="2700000" algn="tl">
                    <a:srgbClr val="000000">
                      <a:alpha val="43137"/>
                    </a:srgbClr>
                  </a:outerShdw>
                </a:effectLst>
                <a:latin typeface="Calibri" panose="020F0502020204030204" pitchFamily="34" charset="0"/>
              </a:rPr>
              <a:t>الصف الثاني الثانوي</a:t>
            </a:r>
          </a:p>
          <a:p>
            <a:pPr algn="ctr" rtl="1"/>
            <a:r>
              <a:rPr lang="ar-SA" b="1" dirty="0">
                <a:solidFill>
                  <a:srgbClr val="0000FF"/>
                </a:solidFill>
                <a:effectLst>
                  <a:outerShdw blurRad="38100" dist="38100" dir="2700000" algn="tl">
                    <a:srgbClr val="000000">
                      <a:alpha val="43137"/>
                    </a:srgbClr>
                  </a:outerShdw>
                </a:effectLst>
                <a:latin typeface="Calibri" panose="020F0502020204030204" pitchFamily="34" charset="0"/>
              </a:rPr>
              <a:t> دعوتكم إلى </a:t>
            </a:r>
            <a:endParaRPr lang="en-US" b="1" dirty="0">
              <a:solidFill>
                <a:srgbClr val="0000FF"/>
              </a:solidFill>
              <a:effectLst>
                <a:outerShdw blurRad="38100" dist="38100" dir="2700000" algn="tl">
                  <a:srgbClr val="000000">
                    <a:alpha val="43137"/>
                  </a:srgbClr>
                </a:outerShdw>
              </a:effectLst>
              <a:latin typeface="Calibri" panose="020F0502020204030204" pitchFamily="34" charset="0"/>
            </a:endParaRPr>
          </a:p>
          <a:p>
            <a:pPr algn="ctr" rtl="1">
              <a:lnSpc>
                <a:spcPct val="150000"/>
              </a:lnSpc>
            </a:pPr>
            <a:endParaRPr lang="ar-SA" b="1" dirty="0">
              <a:solidFill>
                <a:srgbClr val="0000FF"/>
              </a:solidFill>
              <a:effectLst>
                <a:glow rad="139700">
                  <a:schemeClr val="accent5">
                    <a:satMod val="175000"/>
                    <a:alpha val="40000"/>
                  </a:schemeClr>
                </a:glow>
              </a:effectLst>
              <a:latin typeface="Calibri" panose="020F0502020204030204" pitchFamily="34" charset="0"/>
              <a:ea typeface="Times New Roman" panose="02020603050405020304" pitchFamily="18" charset="0"/>
            </a:endParaRPr>
          </a:p>
          <a:p>
            <a:pPr algn="ctr" rtl="1">
              <a:lnSpc>
                <a:spcPct val="150000"/>
              </a:lnSpc>
            </a:pPr>
            <a:endParaRPr lang="ar-SA" b="1" dirty="0">
              <a:solidFill>
                <a:srgbClr val="0000FF"/>
              </a:solidFill>
              <a:effectLst>
                <a:glow rad="139700">
                  <a:schemeClr val="accent5">
                    <a:satMod val="175000"/>
                    <a:alpha val="40000"/>
                  </a:schemeClr>
                </a:glow>
              </a:effectLst>
              <a:latin typeface="Calibri" panose="020F0502020204030204" pitchFamily="34" charset="0"/>
              <a:ea typeface="Times New Roman" panose="02020603050405020304" pitchFamily="18" charset="0"/>
            </a:endParaRPr>
          </a:p>
          <a:p>
            <a:pPr algn="ctr" rtl="1">
              <a:lnSpc>
                <a:spcPct val="150000"/>
              </a:lnSpc>
            </a:pPr>
            <a:endParaRPr lang="ar-SA" sz="900" b="1" dirty="0">
              <a:solidFill>
                <a:srgbClr val="0000FF"/>
              </a:solidFill>
              <a:effectLst>
                <a:glow rad="139700">
                  <a:schemeClr val="accent5">
                    <a:satMod val="175000"/>
                    <a:alpha val="40000"/>
                  </a:schemeClr>
                </a:glow>
              </a:effectLst>
              <a:latin typeface="Calibri" panose="020F0502020204030204" pitchFamily="34" charset="0"/>
              <a:ea typeface="Times New Roman" panose="02020603050405020304" pitchFamily="18" charset="0"/>
            </a:endParaRPr>
          </a:p>
          <a:p>
            <a:pPr algn="ctr" rtl="1">
              <a:lnSpc>
                <a:spcPct val="150000"/>
              </a:lnSpc>
            </a:pPr>
            <a:r>
              <a:rPr lang="ar-SA" b="1" dirty="0">
                <a:solidFill>
                  <a:srgbClr val="0000FF"/>
                </a:solidFill>
                <a:effectLst>
                  <a:glow rad="139700">
                    <a:schemeClr val="accent5">
                      <a:satMod val="175000"/>
                      <a:alpha val="40000"/>
                    </a:schemeClr>
                  </a:glow>
                </a:effectLst>
                <a:latin typeface="Calibri" panose="020F0502020204030204" pitchFamily="34" charset="0"/>
                <a:ea typeface="Times New Roman" panose="02020603050405020304" pitchFamily="18" charset="0"/>
              </a:rPr>
              <a:t>ومن فقراته المتميزة والمشوقة </a:t>
            </a:r>
            <a:endParaRPr lang="en-US" dirty="0">
              <a:effectLst>
                <a:glow rad="139700">
                  <a:schemeClr val="accent5">
                    <a:satMod val="175000"/>
                    <a:alpha val="40000"/>
                  </a:schemeClr>
                </a:glow>
              </a:effectLst>
              <a:latin typeface="Calibri" panose="020F0502020204030204" pitchFamily="34" charset="0"/>
              <a:ea typeface="Times New Roman" panose="02020603050405020304" pitchFamily="18" charset="0"/>
            </a:endParaRPr>
          </a:p>
          <a:p>
            <a:pPr algn="ctr" rtl="1">
              <a:lnSpc>
                <a:spcPct val="150000"/>
              </a:lnSpc>
            </a:pPr>
            <a:r>
              <a:rPr lang="ar-SA" b="1" dirty="0">
                <a:solidFill>
                  <a:srgbClr val="0000FF"/>
                </a:solidFill>
                <a:effectLst>
                  <a:glow rad="228600">
                    <a:schemeClr val="accent2">
                      <a:satMod val="175000"/>
                      <a:alpha val="40000"/>
                    </a:schemeClr>
                  </a:glow>
                </a:effectLst>
                <a:latin typeface="Calibri" panose="020F0502020204030204" pitchFamily="34" charset="0"/>
                <a:ea typeface="Times New Roman" panose="02020603050405020304" pitchFamily="18" charset="0"/>
              </a:rPr>
              <a:t>خيمة الشعراء – ركن القهوة </a:t>
            </a:r>
            <a:endParaRPr lang="en-US" dirty="0">
              <a:effectLst>
                <a:glow rad="228600">
                  <a:schemeClr val="accent2">
                    <a:satMod val="175000"/>
                    <a:alpha val="40000"/>
                  </a:schemeClr>
                </a:glow>
              </a:effectLst>
              <a:latin typeface="Calibri" panose="020F0502020204030204" pitchFamily="34" charset="0"/>
              <a:ea typeface="Times New Roman" panose="02020603050405020304" pitchFamily="18" charset="0"/>
            </a:endParaRPr>
          </a:p>
          <a:p>
            <a:pPr algn="ctr" rtl="1">
              <a:lnSpc>
                <a:spcPct val="150000"/>
              </a:lnSpc>
            </a:pPr>
            <a:r>
              <a:rPr lang="ar-SA" b="1" dirty="0">
                <a:solidFill>
                  <a:srgbClr val="0000FF"/>
                </a:solidFill>
                <a:effectLst>
                  <a:glow rad="228600">
                    <a:schemeClr val="accent2">
                      <a:satMod val="175000"/>
                      <a:alpha val="40000"/>
                    </a:schemeClr>
                  </a:glow>
                </a:effectLst>
                <a:latin typeface="Calibri" panose="020F0502020204030204" pitchFamily="34" charset="0"/>
                <a:ea typeface="Times New Roman" panose="02020603050405020304" pitchFamily="18" charset="0"/>
              </a:rPr>
              <a:t>الرسام المبهر– ركن الإبداع</a:t>
            </a:r>
            <a:endParaRPr lang="en-US" dirty="0">
              <a:effectLst>
                <a:glow rad="228600">
                  <a:schemeClr val="accent2">
                    <a:satMod val="175000"/>
                    <a:alpha val="40000"/>
                  </a:schemeClr>
                </a:glow>
              </a:effectLst>
              <a:latin typeface="Calibri" panose="020F0502020204030204" pitchFamily="34" charset="0"/>
              <a:ea typeface="Times New Roman" panose="02020603050405020304" pitchFamily="18" charset="0"/>
            </a:endParaRPr>
          </a:p>
          <a:p>
            <a:pPr algn="ctr" rtl="1">
              <a:lnSpc>
                <a:spcPct val="150000"/>
              </a:lnSpc>
            </a:pPr>
            <a:r>
              <a:rPr lang="ar-SA" b="1" dirty="0">
                <a:solidFill>
                  <a:srgbClr val="0000FF"/>
                </a:solidFill>
                <a:effectLst>
                  <a:glow rad="139700">
                    <a:schemeClr val="accent5">
                      <a:satMod val="175000"/>
                      <a:alpha val="40000"/>
                    </a:schemeClr>
                  </a:glow>
                </a:effectLst>
                <a:latin typeface="Calibri" panose="020F0502020204030204" pitchFamily="34" charset="0"/>
                <a:ea typeface="Times New Roman" panose="02020603050405020304" pitchFamily="18" charset="0"/>
              </a:rPr>
              <a:t>موعدنا: الأربعاء: 28/ 2 الساعة 9 صباحاً</a:t>
            </a:r>
            <a:endParaRPr lang="en-US" b="1" dirty="0">
              <a:solidFill>
                <a:srgbClr val="0000FF"/>
              </a:solidFill>
              <a:effectLst>
                <a:glow rad="139700">
                  <a:schemeClr val="accent5">
                    <a:satMod val="175000"/>
                    <a:alpha val="40000"/>
                  </a:schemeClr>
                </a:glow>
              </a:effectLst>
              <a:latin typeface="Calibri" panose="020F0502020204030204" pitchFamily="34" charset="0"/>
              <a:ea typeface="Times New Roman" panose="02020603050405020304" pitchFamily="18" charset="0"/>
            </a:endParaRPr>
          </a:p>
        </p:txBody>
      </p:sp>
      <p:sp>
        <p:nvSpPr>
          <p:cNvPr id="10" name="انفجار: 8 نقاط 9">
            <a:extLst>
              <a:ext uri="{FF2B5EF4-FFF2-40B4-BE49-F238E27FC236}">
                <a16:creationId xmlns:a16="http://schemas.microsoft.com/office/drawing/2014/main" id="{C7DDDCEE-E080-0205-2547-308D75081D37}"/>
              </a:ext>
            </a:extLst>
          </p:cNvPr>
          <p:cNvSpPr/>
          <p:nvPr/>
        </p:nvSpPr>
        <p:spPr>
          <a:xfrm rot="21006422">
            <a:off x="2282730" y="3019916"/>
            <a:ext cx="3835511" cy="1152939"/>
          </a:xfrm>
          <a:prstGeom prst="irregularSeal1">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b="1" dirty="0"/>
              <a:t>حفل الإبداع المتميز والإمتاع </a:t>
            </a:r>
          </a:p>
        </p:txBody>
      </p:sp>
    </p:spTree>
    <p:extLst>
      <p:ext uri="{BB962C8B-B14F-4D97-AF65-F5344CB8AC3E}">
        <p14:creationId xmlns:p14="http://schemas.microsoft.com/office/powerpoint/2010/main" val="13375159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8">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anim calcmode="lin" valueType="num">
                                      <p:cBhvr>
                                        <p:cTn id="13" dur="2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8">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anim calcmode="lin" valueType="num">
                                      <p:cBhvr>
                                        <p:cTn id="18" dur="2000" fill="hold"/>
                                        <p:tgtEl>
                                          <p:spTgt spid="8">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wipe(up)">
                                      <p:cBhvr>
                                        <p:cTn id="31" dur="500"/>
                                        <p:tgtEl>
                                          <p:spTgt spid="8">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wipe(down)">
                                      <p:cBhvr>
                                        <p:cTn id="36" dur="580">
                                          <p:stCondLst>
                                            <p:cond delay="0"/>
                                          </p:stCondLst>
                                        </p:cTn>
                                        <p:tgtEl>
                                          <p:spTgt spid="8">
                                            <p:txEl>
                                              <p:pRg st="7" end="7"/>
                                            </p:txEl>
                                          </p:spTgt>
                                        </p:tgtEl>
                                      </p:cBhvr>
                                    </p:animEffect>
                                    <p:anim calcmode="lin" valueType="num">
                                      <p:cBhvr>
                                        <p:cTn id="37" dur="1822" tmFilter="0,0; 0.14,0.36; 0.43,0.73; 0.71,0.91; 1.0,1.0">
                                          <p:stCondLst>
                                            <p:cond delay="0"/>
                                          </p:stCondLst>
                                        </p:cTn>
                                        <p:tgtEl>
                                          <p:spTgt spid="8">
                                            <p:txEl>
                                              <p:pRg st="7" end="7"/>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8">
                                            <p:txEl>
                                              <p:pRg st="7" end="7"/>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8">
                                            <p:txEl>
                                              <p:pRg st="7" end="7"/>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8">
                                            <p:txEl>
                                              <p:pRg st="7" end="7"/>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8">
                                            <p:txEl>
                                              <p:pRg st="7" end="7"/>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8">
                                            <p:txEl>
                                              <p:pRg st="7" end="7"/>
                                            </p:txEl>
                                          </p:spTgt>
                                        </p:tgtEl>
                                      </p:cBhvr>
                                      <p:to x="100000" y="60000"/>
                                    </p:animScale>
                                    <p:animScale>
                                      <p:cBhvr>
                                        <p:cTn id="43" dur="166" decel="50000">
                                          <p:stCondLst>
                                            <p:cond delay="676"/>
                                          </p:stCondLst>
                                        </p:cTn>
                                        <p:tgtEl>
                                          <p:spTgt spid="8">
                                            <p:txEl>
                                              <p:pRg st="7" end="7"/>
                                            </p:txEl>
                                          </p:spTgt>
                                        </p:tgtEl>
                                      </p:cBhvr>
                                      <p:to x="100000" y="100000"/>
                                    </p:animScale>
                                    <p:animScale>
                                      <p:cBhvr>
                                        <p:cTn id="44" dur="26">
                                          <p:stCondLst>
                                            <p:cond delay="1312"/>
                                          </p:stCondLst>
                                        </p:cTn>
                                        <p:tgtEl>
                                          <p:spTgt spid="8">
                                            <p:txEl>
                                              <p:pRg st="7" end="7"/>
                                            </p:txEl>
                                          </p:spTgt>
                                        </p:tgtEl>
                                      </p:cBhvr>
                                      <p:to x="100000" y="80000"/>
                                    </p:animScale>
                                    <p:animScale>
                                      <p:cBhvr>
                                        <p:cTn id="45" dur="166" decel="50000">
                                          <p:stCondLst>
                                            <p:cond delay="1338"/>
                                          </p:stCondLst>
                                        </p:cTn>
                                        <p:tgtEl>
                                          <p:spTgt spid="8">
                                            <p:txEl>
                                              <p:pRg st="7" end="7"/>
                                            </p:txEl>
                                          </p:spTgt>
                                        </p:tgtEl>
                                      </p:cBhvr>
                                      <p:to x="100000" y="100000"/>
                                    </p:animScale>
                                    <p:animScale>
                                      <p:cBhvr>
                                        <p:cTn id="46" dur="26">
                                          <p:stCondLst>
                                            <p:cond delay="1642"/>
                                          </p:stCondLst>
                                        </p:cTn>
                                        <p:tgtEl>
                                          <p:spTgt spid="8">
                                            <p:txEl>
                                              <p:pRg st="7" end="7"/>
                                            </p:txEl>
                                          </p:spTgt>
                                        </p:tgtEl>
                                      </p:cBhvr>
                                      <p:to x="100000" y="90000"/>
                                    </p:animScale>
                                    <p:animScale>
                                      <p:cBhvr>
                                        <p:cTn id="47" dur="166" decel="50000">
                                          <p:stCondLst>
                                            <p:cond delay="1668"/>
                                          </p:stCondLst>
                                        </p:cTn>
                                        <p:tgtEl>
                                          <p:spTgt spid="8">
                                            <p:txEl>
                                              <p:pRg st="7" end="7"/>
                                            </p:txEl>
                                          </p:spTgt>
                                        </p:tgtEl>
                                      </p:cBhvr>
                                      <p:to x="100000" y="100000"/>
                                    </p:animScale>
                                    <p:animScale>
                                      <p:cBhvr>
                                        <p:cTn id="48" dur="26">
                                          <p:stCondLst>
                                            <p:cond delay="1808"/>
                                          </p:stCondLst>
                                        </p:cTn>
                                        <p:tgtEl>
                                          <p:spTgt spid="8">
                                            <p:txEl>
                                              <p:pRg st="7" end="7"/>
                                            </p:txEl>
                                          </p:spTgt>
                                        </p:tgtEl>
                                      </p:cBhvr>
                                      <p:to x="100000" y="95000"/>
                                    </p:animScale>
                                    <p:animScale>
                                      <p:cBhvr>
                                        <p:cTn id="49" dur="166" decel="50000">
                                          <p:stCondLst>
                                            <p:cond delay="1834"/>
                                          </p:stCondLst>
                                        </p:cTn>
                                        <p:tgtEl>
                                          <p:spTgt spid="8">
                                            <p:txEl>
                                              <p:pRg st="7" end="7"/>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8">
                                            <p:txEl>
                                              <p:pRg st="8" end="8"/>
                                            </p:txEl>
                                          </p:spTgt>
                                        </p:tgtEl>
                                        <p:attrNameLst>
                                          <p:attrName>style.visibility</p:attrName>
                                        </p:attrNameLst>
                                      </p:cBhvr>
                                      <p:to>
                                        <p:strVal val="visible"/>
                                      </p:to>
                                    </p:set>
                                    <p:animEffect transition="in" filter="wipe(down)">
                                      <p:cBhvr>
                                        <p:cTn id="54" dur="580">
                                          <p:stCondLst>
                                            <p:cond delay="0"/>
                                          </p:stCondLst>
                                        </p:cTn>
                                        <p:tgtEl>
                                          <p:spTgt spid="8">
                                            <p:txEl>
                                              <p:pRg st="8" end="8"/>
                                            </p:txEl>
                                          </p:spTgt>
                                        </p:tgtEl>
                                      </p:cBhvr>
                                    </p:animEffect>
                                    <p:anim calcmode="lin" valueType="num">
                                      <p:cBhvr>
                                        <p:cTn id="55" dur="1822" tmFilter="0,0; 0.14,0.36; 0.43,0.73; 0.71,0.91; 1.0,1.0">
                                          <p:stCondLst>
                                            <p:cond delay="0"/>
                                          </p:stCondLst>
                                        </p:cTn>
                                        <p:tgtEl>
                                          <p:spTgt spid="8">
                                            <p:txEl>
                                              <p:pRg st="8" end="8"/>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8">
                                            <p:txEl>
                                              <p:pRg st="8" end="8"/>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8">
                                            <p:txEl>
                                              <p:pRg st="8" end="8"/>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8">
                                            <p:txEl>
                                              <p:pRg st="8" end="8"/>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8">
                                            <p:txEl>
                                              <p:pRg st="8" end="8"/>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8">
                                            <p:txEl>
                                              <p:pRg st="8" end="8"/>
                                            </p:txEl>
                                          </p:spTgt>
                                        </p:tgtEl>
                                      </p:cBhvr>
                                      <p:to x="100000" y="60000"/>
                                    </p:animScale>
                                    <p:animScale>
                                      <p:cBhvr>
                                        <p:cTn id="61" dur="166" decel="50000">
                                          <p:stCondLst>
                                            <p:cond delay="676"/>
                                          </p:stCondLst>
                                        </p:cTn>
                                        <p:tgtEl>
                                          <p:spTgt spid="8">
                                            <p:txEl>
                                              <p:pRg st="8" end="8"/>
                                            </p:txEl>
                                          </p:spTgt>
                                        </p:tgtEl>
                                      </p:cBhvr>
                                      <p:to x="100000" y="100000"/>
                                    </p:animScale>
                                    <p:animScale>
                                      <p:cBhvr>
                                        <p:cTn id="62" dur="26">
                                          <p:stCondLst>
                                            <p:cond delay="1312"/>
                                          </p:stCondLst>
                                        </p:cTn>
                                        <p:tgtEl>
                                          <p:spTgt spid="8">
                                            <p:txEl>
                                              <p:pRg st="8" end="8"/>
                                            </p:txEl>
                                          </p:spTgt>
                                        </p:tgtEl>
                                      </p:cBhvr>
                                      <p:to x="100000" y="80000"/>
                                    </p:animScale>
                                    <p:animScale>
                                      <p:cBhvr>
                                        <p:cTn id="63" dur="166" decel="50000">
                                          <p:stCondLst>
                                            <p:cond delay="1338"/>
                                          </p:stCondLst>
                                        </p:cTn>
                                        <p:tgtEl>
                                          <p:spTgt spid="8">
                                            <p:txEl>
                                              <p:pRg st="8" end="8"/>
                                            </p:txEl>
                                          </p:spTgt>
                                        </p:tgtEl>
                                      </p:cBhvr>
                                      <p:to x="100000" y="100000"/>
                                    </p:animScale>
                                    <p:animScale>
                                      <p:cBhvr>
                                        <p:cTn id="64" dur="26">
                                          <p:stCondLst>
                                            <p:cond delay="1642"/>
                                          </p:stCondLst>
                                        </p:cTn>
                                        <p:tgtEl>
                                          <p:spTgt spid="8">
                                            <p:txEl>
                                              <p:pRg st="8" end="8"/>
                                            </p:txEl>
                                          </p:spTgt>
                                        </p:tgtEl>
                                      </p:cBhvr>
                                      <p:to x="100000" y="90000"/>
                                    </p:animScale>
                                    <p:animScale>
                                      <p:cBhvr>
                                        <p:cTn id="65" dur="166" decel="50000">
                                          <p:stCondLst>
                                            <p:cond delay="1668"/>
                                          </p:stCondLst>
                                        </p:cTn>
                                        <p:tgtEl>
                                          <p:spTgt spid="8">
                                            <p:txEl>
                                              <p:pRg st="8" end="8"/>
                                            </p:txEl>
                                          </p:spTgt>
                                        </p:tgtEl>
                                      </p:cBhvr>
                                      <p:to x="100000" y="100000"/>
                                    </p:animScale>
                                    <p:animScale>
                                      <p:cBhvr>
                                        <p:cTn id="66" dur="26">
                                          <p:stCondLst>
                                            <p:cond delay="1808"/>
                                          </p:stCondLst>
                                        </p:cTn>
                                        <p:tgtEl>
                                          <p:spTgt spid="8">
                                            <p:txEl>
                                              <p:pRg st="8" end="8"/>
                                            </p:txEl>
                                          </p:spTgt>
                                        </p:tgtEl>
                                      </p:cBhvr>
                                      <p:to x="100000" y="95000"/>
                                    </p:animScale>
                                    <p:animScale>
                                      <p:cBhvr>
                                        <p:cTn id="67" dur="166" decel="50000">
                                          <p:stCondLst>
                                            <p:cond delay="1834"/>
                                          </p:stCondLst>
                                        </p:cTn>
                                        <p:tgtEl>
                                          <p:spTgt spid="8">
                                            <p:txEl>
                                              <p:pRg st="8" end="8"/>
                                            </p:txEl>
                                          </p:spTgt>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8">
                                            <p:txEl>
                                              <p:pRg st="9" end="9"/>
                                            </p:txEl>
                                          </p:spTgt>
                                        </p:tgtEl>
                                        <p:attrNameLst>
                                          <p:attrName>style.visibility</p:attrName>
                                        </p:attrNameLst>
                                      </p:cBhvr>
                                      <p:to>
                                        <p:strVal val="visible"/>
                                      </p:to>
                                    </p:set>
                                  </p:childTnLst>
                                </p:cTn>
                              </p:par>
                              <p:par>
                                <p:cTn id="72" presetID="26" presetClass="emph" presetSubtype="0" repeatCount="indefinite" fill="hold" nodeType="withEffect">
                                  <p:stCondLst>
                                    <p:cond delay="0"/>
                                  </p:stCondLst>
                                  <p:childTnLst>
                                    <p:animEffect transition="out" filter="fade">
                                      <p:cBhvr>
                                        <p:cTn id="73" dur="2000" tmFilter="0, 0; .2, .5; .8, .5; 1, 0"/>
                                        <p:tgtEl>
                                          <p:spTgt spid="8">
                                            <p:txEl>
                                              <p:pRg st="9" end="9"/>
                                            </p:txEl>
                                          </p:spTgt>
                                        </p:tgtEl>
                                      </p:cBhvr>
                                    </p:animEffect>
                                    <p:animScale>
                                      <p:cBhvr>
                                        <p:cTn id="74" dur="1000" autoRev="1" fill="hold"/>
                                        <p:tgtEl>
                                          <p:spTgt spid="8">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21" presetClass="exit" presetSubtype="1" fill="hold" grpId="0" nodeType="clickEffect">
                                  <p:stCondLst>
                                    <p:cond delay="0"/>
                                  </p:stCondLst>
                                  <p:childTnLst>
                                    <p:animEffect transition="out" filter="wheel(1)">
                                      <p:cBhvr>
                                        <p:cTn id="79" dur="59000"/>
                                        <p:tgtEl>
                                          <p:spTgt spid="19"/>
                                        </p:tgtEl>
                                      </p:cBhvr>
                                    </p:animEffect>
                                    <p:set>
                                      <p:cBhvr>
                                        <p:cTn id="80"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2" name="clock-ticking-3.wav"/>
                                        </p:tgtEl>
                                      </p:cMediaNode>
                                    </p:audio>
                                  </p:subTnLst>
                                </p:cTn>
                              </p:par>
                            </p:childTnLst>
                          </p:cTn>
                        </p:par>
                        <p:par>
                          <p:cTn id="81" fill="hold">
                            <p:stCondLst>
                              <p:cond delay="59000"/>
                            </p:stCondLst>
                            <p:childTnLst>
                              <p:par>
                                <p:cTn id="82" presetID="21" presetClass="exit" presetSubtype="1" fill="hold" grpId="0" nodeType="afterEffect">
                                  <p:stCondLst>
                                    <p:cond delay="0"/>
                                  </p:stCondLst>
                                  <p:childTnLst>
                                    <p:animEffect transition="out" filter="wheel(1)">
                                      <p:cBhvr>
                                        <p:cTn id="83" dur="59000"/>
                                        <p:tgtEl>
                                          <p:spTgt spid="20"/>
                                        </p:tgtEl>
                                      </p:cBhvr>
                                    </p:animEffect>
                                    <p:set>
                                      <p:cBhvr>
                                        <p:cTn id="84"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126</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7" name="صورة 6">
            <a:extLst>
              <a:ext uri="{FF2B5EF4-FFF2-40B4-BE49-F238E27FC236}">
                <a16:creationId xmlns:a16="http://schemas.microsoft.com/office/drawing/2014/main" id="{5A45CC15-2C1C-DCCE-7EE4-E7C886657824}"/>
              </a:ext>
            </a:extLst>
          </p:cNvPr>
          <p:cNvPicPr>
            <a:picLocks noChangeAspect="1"/>
          </p:cNvPicPr>
          <p:nvPr/>
        </p:nvPicPr>
        <p:blipFill rotWithShape="1">
          <a:blip r:embed="rId5">
            <a:extLst>
              <a:ext uri="{28A0092B-C50C-407E-A947-70E740481C1C}">
                <a14:useLocalDpi xmlns:a14="http://schemas.microsoft.com/office/drawing/2010/main" val="0"/>
              </a:ext>
            </a:extLst>
          </a:blip>
          <a:srcRect t="51804"/>
          <a:stretch/>
        </p:blipFill>
        <p:spPr>
          <a:xfrm>
            <a:off x="2026149" y="1296063"/>
            <a:ext cx="7559762" cy="4356730"/>
          </a:xfrm>
          <a:prstGeom prst="rect">
            <a:avLst/>
          </a:prstGeom>
        </p:spPr>
      </p:pic>
      <p:sp>
        <p:nvSpPr>
          <p:cNvPr id="6" name="Rectangle 7">
            <a:extLst>
              <a:ext uri="{FF2B5EF4-FFF2-40B4-BE49-F238E27FC236}">
                <a16:creationId xmlns:a16="http://schemas.microsoft.com/office/drawing/2014/main" id="{BCD422A8-986F-091D-BFB4-406B0DC38F5F}"/>
              </a:ext>
            </a:extLst>
          </p:cNvPr>
          <p:cNvSpPr/>
          <p:nvPr/>
        </p:nvSpPr>
        <p:spPr>
          <a:xfrm>
            <a:off x="3929664" y="2283613"/>
            <a:ext cx="2739269" cy="463075"/>
          </a:xfrm>
          <a:prstGeom prst="rect">
            <a:avLst/>
          </a:prstGeom>
        </p:spPr>
        <p:txBody>
          <a:bodyPr wrap="none">
            <a:spAutoFit/>
          </a:bodyPr>
          <a:lstStyle/>
          <a:p>
            <a:pPr rtl="1">
              <a:lnSpc>
                <a:spcPct val="150000"/>
              </a:lnSpc>
            </a:pPr>
            <a:r>
              <a:rPr lang="ar-SA" b="1" dirty="0">
                <a:solidFill>
                  <a:srgbClr val="FF0000"/>
                </a:solidFill>
                <a:latin typeface="Calibri" panose="020F0502020204030204" pitchFamily="34" charset="0"/>
                <a:ea typeface="Times New Roman" panose="02020603050405020304" pitchFamily="18" charset="0"/>
              </a:rPr>
              <a:t>امتلك سيارة الأحلام بتأمين شامل . </a:t>
            </a:r>
            <a:endParaRPr lang="en-US" dirty="0">
              <a:solidFill>
                <a:srgbClr val="FF0000"/>
              </a:solidFill>
              <a:effectLst/>
              <a:latin typeface="Calibri" panose="020F0502020204030204" pitchFamily="34" charset="0"/>
              <a:ea typeface="Times New Roman" panose="02020603050405020304" pitchFamily="18" charset="0"/>
            </a:endParaRPr>
          </a:p>
        </p:txBody>
      </p:sp>
      <p:sp>
        <p:nvSpPr>
          <p:cNvPr id="8" name="Rectangle 8">
            <a:extLst>
              <a:ext uri="{FF2B5EF4-FFF2-40B4-BE49-F238E27FC236}">
                <a16:creationId xmlns:a16="http://schemas.microsoft.com/office/drawing/2014/main" id="{64ADBACF-BD74-205E-4B09-E92814D38CFF}"/>
              </a:ext>
            </a:extLst>
          </p:cNvPr>
          <p:cNvSpPr/>
          <p:nvPr/>
        </p:nvSpPr>
        <p:spPr>
          <a:xfrm>
            <a:off x="2685222" y="2652645"/>
            <a:ext cx="2808095" cy="463075"/>
          </a:xfrm>
          <a:prstGeom prst="rect">
            <a:avLst/>
          </a:prstGeom>
        </p:spPr>
        <p:txBody>
          <a:bodyPr wrap="none">
            <a:spAutoFit/>
          </a:bodyPr>
          <a:lstStyle/>
          <a:p>
            <a:pPr rtl="1">
              <a:lnSpc>
                <a:spcPct val="150000"/>
              </a:lnSpc>
            </a:pPr>
            <a:r>
              <a:rPr lang="ar-SA" b="1" dirty="0">
                <a:solidFill>
                  <a:srgbClr val="FF0000"/>
                </a:solidFill>
                <a:latin typeface="Calibri" panose="020F0502020204030204" pitchFamily="34" charset="0"/>
                <a:ea typeface="Times New Roman" panose="02020603050405020304" pitchFamily="18" charset="0"/>
              </a:rPr>
              <a:t> </a:t>
            </a:r>
            <a:r>
              <a:rPr lang="ar-SA" b="1" dirty="0">
                <a:solidFill>
                  <a:srgbClr val="FF0000"/>
                </a:solidFill>
                <a:latin typeface="Calibri" panose="020F0502020204030204" pitchFamily="34" charset="0"/>
              </a:rPr>
              <a:t>سريعة كالصاروخ – هادئة كالهواء.</a:t>
            </a:r>
            <a:endParaRPr lang="en-US" dirty="0">
              <a:solidFill>
                <a:srgbClr val="FF0000"/>
              </a:solidFill>
              <a:effectLst/>
              <a:latin typeface="Calibri" panose="020F0502020204030204" pitchFamily="34" charset="0"/>
              <a:ea typeface="Times New Roman" panose="02020603050405020304" pitchFamily="18" charset="0"/>
            </a:endParaRPr>
          </a:p>
        </p:txBody>
      </p:sp>
      <p:sp>
        <p:nvSpPr>
          <p:cNvPr id="10" name="Rectangle 9">
            <a:extLst>
              <a:ext uri="{FF2B5EF4-FFF2-40B4-BE49-F238E27FC236}">
                <a16:creationId xmlns:a16="http://schemas.microsoft.com/office/drawing/2014/main" id="{CE98D46E-D06D-E72F-9DE0-6E0688AB2EF9}"/>
              </a:ext>
            </a:extLst>
          </p:cNvPr>
          <p:cNvSpPr/>
          <p:nvPr/>
        </p:nvSpPr>
        <p:spPr>
          <a:xfrm>
            <a:off x="2141211" y="3311864"/>
            <a:ext cx="4641238" cy="878574"/>
          </a:xfrm>
          <a:prstGeom prst="rect">
            <a:avLst/>
          </a:prstGeom>
        </p:spPr>
        <p:txBody>
          <a:bodyPr wrap="square">
            <a:spAutoFit/>
          </a:bodyPr>
          <a:lstStyle/>
          <a:p>
            <a:pPr rtl="1">
              <a:lnSpc>
                <a:spcPct val="150000"/>
              </a:lnSpc>
            </a:pPr>
            <a:r>
              <a:rPr lang="ar-SA" b="1" dirty="0">
                <a:solidFill>
                  <a:srgbClr val="FF0000"/>
                </a:solidFill>
                <a:latin typeface="Calibri" panose="020F0502020204030204" pitchFamily="34" charset="0"/>
              </a:rPr>
              <a:t>                      جربت الكثير من السيارات ولم أجد ضالتي إلا في هذه السيارة . </a:t>
            </a:r>
            <a:endParaRPr lang="en-US" b="1" dirty="0">
              <a:solidFill>
                <a:srgbClr val="FF0000"/>
              </a:solidFill>
              <a:latin typeface="Calibri" panose="020F0502020204030204" pitchFamily="34" charset="0"/>
            </a:endParaRPr>
          </a:p>
        </p:txBody>
      </p:sp>
      <p:sp>
        <p:nvSpPr>
          <p:cNvPr id="11" name="Rectangle 10">
            <a:extLst>
              <a:ext uri="{FF2B5EF4-FFF2-40B4-BE49-F238E27FC236}">
                <a16:creationId xmlns:a16="http://schemas.microsoft.com/office/drawing/2014/main" id="{CA55D519-B371-D449-831F-5BAD8AEA6AD7}"/>
              </a:ext>
            </a:extLst>
          </p:cNvPr>
          <p:cNvSpPr/>
          <p:nvPr/>
        </p:nvSpPr>
        <p:spPr>
          <a:xfrm>
            <a:off x="2385390" y="4327707"/>
            <a:ext cx="2818214" cy="464871"/>
          </a:xfrm>
          <a:prstGeom prst="rect">
            <a:avLst/>
          </a:prstGeom>
        </p:spPr>
        <p:txBody>
          <a:bodyPr wrap="square">
            <a:spAutoFit/>
          </a:bodyPr>
          <a:lstStyle/>
          <a:p>
            <a:pPr rtl="1">
              <a:lnSpc>
                <a:spcPct val="150000"/>
              </a:lnSpc>
            </a:pPr>
            <a:r>
              <a:rPr lang="ar-SA" b="1" dirty="0">
                <a:solidFill>
                  <a:srgbClr val="FF0000"/>
                </a:solidFill>
                <a:latin typeface="Calibri" panose="020F0502020204030204" pitchFamily="34" charset="0"/>
              </a:rPr>
              <a:t>اشتر الراحة واشعر بالأمان.</a:t>
            </a:r>
            <a:endParaRPr lang="en-US" dirty="0">
              <a:solidFill>
                <a:srgbClr val="FF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8705920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5"/>
                    </p:tgtEl>
                  </p:cond>
                </p:stCondLst>
                <p:endSync evt="end" delay="0">
                  <p:rtn val="all"/>
                </p:endSync>
                <p:childTnLst>
                  <p:par>
                    <p:cTn id="20" fill="hold">
                      <p:stCondLst>
                        <p:cond delay="0"/>
                      </p:stCondLst>
                      <p:childTnLst>
                        <p:par>
                          <p:cTn id="21" fill="hold">
                            <p:stCondLst>
                              <p:cond delay="0"/>
                            </p:stCondLst>
                            <p:childTnLst>
                              <p:par>
                                <p:cTn id="22" presetID="21" presetClass="exit" presetSubtype="1" fill="hold" grpId="0" nodeType="clickEffect">
                                  <p:stCondLst>
                                    <p:cond delay="0"/>
                                  </p:stCondLst>
                                  <p:childTnLst>
                                    <p:animEffect transition="out" filter="wheel(1)">
                                      <p:cBhvr>
                                        <p:cTn id="23" dur="59000"/>
                                        <p:tgtEl>
                                          <p:spTgt spid="19"/>
                                        </p:tgtEl>
                                      </p:cBhvr>
                                    </p:animEffect>
                                    <p:set>
                                      <p:cBhvr>
                                        <p:cTn id="24"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clock-ticking-3.wav"/>
                                        </p:tgtEl>
                                      </p:cMediaNode>
                                    </p:audio>
                                  </p:subTnLst>
                                </p:cTn>
                              </p:par>
                            </p:childTnLst>
                          </p:cTn>
                        </p:par>
                        <p:par>
                          <p:cTn id="25" fill="hold">
                            <p:stCondLst>
                              <p:cond delay="59000"/>
                            </p:stCondLst>
                            <p:childTnLst>
                              <p:par>
                                <p:cTn id="26" presetID="21" presetClass="exit" presetSubtype="1" fill="hold" grpId="0" nodeType="afterEffect">
                                  <p:stCondLst>
                                    <p:cond delay="0"/>
                                  </p:stCondLst>
                                  <p:childTnLst>
                                    <p:animEffect transition="out" filter="wheel(1)">
                                      <p:cBhvr>
                                        <p:cTn id="27" dur="59000"/>
                                        <p:tgtEl>
                                          <p:spTgt spid="20"/>
                                        </p:tgtEl>
                                      </p:cBhvr>
                                    </p:animEffect>
                                    <p:set>
                                      <p:cBhvr>
                                        <p:cTn id="28"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6" grpId="0"/>
      <p:bldP spid="8"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71" name="مربع نص 70">
            <a:extLst>
              <a:ext uri="{FF2B5EF4-FFF2-40B4-BE49-F238E27FC236}">
                <a16:creationId xmlns:a16="http://schemas.microsoft.com/office/drawing/2014/main" id="{197CFF60-A937-AC66-96A4-64B4E7E3263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2" name="مربع نص 71">
            <a:extLst>
              <a:ext uri="{FF2B5EF4-FFF2-40B4-BE49-F238E27FC236}">
                <a16:creationId xmlns:a16="http://schemas.microsoft.com/office/drawing/2014/main" id="{0DA44A1A-5343-99FC-F7FA-40F8F4360CEC}"/>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127</a:t>
            </a:r>
          </a:p>
        </p:txBody>
      </p:sp>
      <p:grpSp>
        <p:nvGrpSpPr>
          <p:cNvPr id="2" name="مجموعة 1">
            <a:extLst>
              <a:ext uri="{FF2B5EF4-FFF2-40B4-BE49-F238E27FC236}">
                <a16:creationId xmlns:a16="http://schemas.microsoft.com/office/drawing/2014/main" id="{76711024-DD85-302E-E6AC-BAA17A2796FC}"/>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FCA4EAEC-4743-EE63-1F77-735A803A7E6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2E4BF68-B380-5D69-9D37-D9610260F1F4}"/>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B2EEAB09-EC16-2582-1699-514CC433A26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21" name="مستطيل: زوايا قطرية مقصوصة 20">
            <a:extLst>
              <a:ext uri="{FF2B5EF4-FFF2-40B4-BE49-F238E27FC236}">
                <a16:creationId xmlns:a16="http://schemas.microsoft.com/office/drawing/2014/main" id="{FF175D27-3756-99B4-6C0F-FD15F534113C}"/>
              </a:ext>
            </a:extLst>
          </p:cNvPr>
          <p:cNvSpPr/>
          <p:nvPr/>
        </p:nvSpPr>
        <p:spPr>
          <a:xfrm>
            <a:off x="9703952" y="778639"/>
            <a:ext cx="2418873" cy="623072"/>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الكتابة الوظيفية</a:t>
            </a:r>
          </a:p>
        </p:txBody>
      </p:sp>
      <p:pic>
        <p:nvPicPr>
          <p:cNvPr id="7" name="صورة 6">
            <a:extLst>
              <a:ext uri="{FF2B5EF4-FFF2-40B4-BE49-F238E27FC236}">
                <a16:creationId xmlns:a16="http://schemas.microsoft.com/office/drawing/2014/main" id="{ABDA0673-E1CC-DD04-F0ED-891544FCD2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3593" y="577029"/>
            <a:ext cx="6382714" cy="6213099"/>
          </a:xfrm>
          <a:prstGeom prst="rect">
            <a:avLst/>
          </a:prstGeom>
        </p:spPr>
      </p:pic>
      <p:sp>
        <p:nvSpPr>
          <p:cNvPr id="8" name="Rectangle 12">
            <a:extLst>
              <a:ext uri="{FF2B5EF4-FFF2-40B4-BE49-F238E27FC236}">
                <a16:creationId xmlns:a16="http://schemas.microsoft.com/office/drawing/2014/main" id="{286E6753-9F8D-11DA-C8E1-B14FB5802581}"/>
              </a:ext>
            </a:extLst>
          </p:cNvPr>
          <p:cNvSpPr/>
          <p:nvPr/>
        </p:nvSpPr>
        <p:spPr>
          <a:xfrm>
            <a:off x="6153412" y="3333312"/>
            <a:ext cx="1933064" cy="508947"/>
          </a:xfrm>
          <a:prstGeom prst="rect">
            <a:avLst/>
          </a:prstGeom>
        </p:spPr>
        <p:txBody>
          <a:bodyPr wrap="square">
            <a:spAutoFit/>
          </a:bodyPr>
          <a:lstStyle/>
          <a:p>
            <a:pPr algn="ctr" rtl="1"/>
            <a:r>
              <a:rPr lang="ar-SA" sz="1400" b="1" dirty="0">
                <a:solidFill>
                  <a:srgbClr val="0000FF"/>
                </a:solidFill>
                <a:latin typeface="Calibri" panose="020F0502020204030204" pitchFamily="34" charset="0"/>
              </a:rPr>
              <a:t>الصحف والمجلات</a:t>
            </a:r>
            <a:endParaRPr lang="en-US" sz="1400" b="1" dirty="0">
              <a:solidFill>
                <a:srgbClr val="0000FF"/>
              </a:solidFill>
              <a:latin typeface="Calibri" panose="020F0502020204030204" pitchFamily="34" charset="0"/>
            </a:endParaRPr>
          </a:p>
          <a:p>
            <a:pPr algn="ctr"/>
            <a:r>
              <a:rPr lang="ar-SA" sz="1400" b="1" dirty="0">
                <a:solidFill>
                  <a:srgbClr val="0000FF"/>
                </a:solidFill>
                <a:latin typeface="Calibri" panose="020F0502020204030204" pitchFamily="34" charset="0"/>
              </a:rPr>
              <a:t>ما لها وما عليه</a:t>
            </a:r>
            <a:endParaRPr lang="en-US" sz="1400" b="1" dirty="0">
              <a:solidFill>
                <a:srgbClr val="0000FF"/>
              </a:solidFill>
              <a:latin typeface="Calibri" panose="020F0502020204030204" pitchFamily="34" charset="0"/>
            </a:endParaRPr>
          </a:p>
        </p:txBody>
      </p:sp>
      <p:sp>
        <p:nvSpPr>
          <p:cNvPr id="10" name="Rectangle 13">
            <a:extLst>
              <a:ext uri="{FF2B5EF4-FFF2-40B4-BE49-F238E27FC236}">
                <a16:creationId xmlns:a16="http://schemas.microsoft.com/office/drawing/2014/main" id="{F665EB7F-1577-E2E4-9C03-FA80F48EDD58}"/>
              </a:ext>
            </a:extLst>
          </p:cNvPr>
          <p:cNvSpPr/>
          <p:nvPr/>
        </p:nvSpPr>
        <p:spPr>
          <a:xfrm>
            <a:off x="6229769" y="2888200"/>
            <a:ext cx="1864659" cy="261610"/>
          </a:xfrm>
          <a:prstGeom prst="rect">
            <a:avLst/>
          </a:prstGeom>
        </p:spPr>
        <p:txBody>
          <a:bodyPr wrap="square">
            <a:spAutoFit/>
          </a:bodyPr>
          <a:lstStyle/>
          <a:p>
            <a:pPr algn="ctr" rtl="1"/>
            <a:r>
              <a:rPr lang="ar-SA" sz="1100" b="1" dirty="0">
                <a:solidFill>
                  <a:srgbClr val="0000FF"/>
                </a:solidFill>
                <a:latin typeface="Calibri" panose="020F0502020204030204" pitchFamily="34" charset="0"/>
              </a:rPr>
              <a:t>شبكات التواصل</a:t>
            </a:r>
            <a:r>
              <a:rPr lang="ar-SA" sz="1100" dirty="0">
                <a:solidFill>
                  <a:srgbClr val="0000FF"/>
                </a:solidFill>
                <a:latin typeface="Calibri" panose="020F0502020204030204" pitchFamily="34" charset="0"/>
              </a:rPr>
              <a:t> </a:t>
            </a:r>
            <a:r>
              <a:rPr lang="ar-SA" sz="1100" b="1" dirty="0">
                <a:solidFill>
                  <a:srgbClr val="0000FF"/>
                </a:solidFill>
                <a:latin typeface="Calibri" panose="020F0502020204030204" pitchFamily="34" charset="0"/>
              </a:rPr>
              <a:t>ميزات وعيوب</a:t>
            </a:r>
            <a:endParaRPr lang="en-US" sz="1100" dirty="0">
              <a:solidFill>
                <a:srgbClr val="0000FF"/>
              </a:solidFill>
              <a:latin typeface="Calibri" panose="020F0502020204030204" pitchFamily="34" charset="0"/>
            </a:endParaRPr>
          </a:p>
        </p:txBody>
      </p:sp>
      <p:sp>
        <p:nvSpPr>
          <p:cNvPr id="11" name="Rectangle 14">
            <a:extLst>
              <a:ext uri="{FF2B5EF4-FFF2-40B4-BE49-F238E27FC236}">
                <a16:creationId xmlns:a16="http://schemas.microsoft.com/office/drawing/2014/main" id="{D384E05C-3B06-18A7-5E00-1152BACC7C0B}"/>
              </a:ext>
            </a:extLst>
          </p:cNvPr>
          <p:cNvSpPr/>
          <p:nvPr/>
        </p:nvSpPr>
        <p:spPr>
          <a:xfrm>
            <a:off x="6153412" y="3925490"/>
            <a:ext cx="1933064" cy="508947"/>
          </a:xfrm>
          <a:prstGeom prst="rect">
            <a:avLst/>
          </a:prstGeom>
        </p:spPr>
        <p:txBody>
          <a:bodyPr wrap="square">
            <a:spAutoFit/>
          </a:bodyPr>
          <a:lstStyle/>
          <a:p>
            <a:pPr algn="ctr" rtl="1"/>
            <a:r>
              <a:rPr lang="ar-SA" sz="1400" b="1" dirty="0">
                <a:solidFill>
                  <a:srgbClr val="0000FF"/>
                </a:solidFill>
                <a:latin typeface="Calibri" panose="020F0502020204030204" pitchFamily="34" charset="0"/>
              </a:rPr>
              <a:t>التلفزيون</a:t>
            </a:r>
            <a:endParaRPr lang="en-US" sz="1400" b="1" dirty="0">
              <a:solidFill>
                <a:srgbClr val="0000FF"/>
              </a:solidFill>
              <a:latin typeface="Calibri" panose="020F0502020204030204" pitchFamily="34" charset="0"/>
            </a:endParaRPr>
          </a:p>
          <a:p>
            <a:pPr algn="ctr"/>
            <a:r>
              <a:rPr lang="ar-SA" sz="1400" b="1" dirty="0">
                <a:solidFill>
                  <a:srgbClr val="0000FF"/>
                </a:solidFill>
                <a:latin typeface="Calibri" panose="020F0502020204030204" pitchFamily="34" charset="0"/>
              </a:rPr>
              <a:t>فوائده – أضراره</a:t>
            </a:r>
            <a:endParaRPr lang="en-US" sz="1400" b="1" dirty="0">
              <a:solidFill>
                <a:srgbClr val="0000FF"/>
              </a:solidFill>
              <a:latin typeface="Calibri" panose="020F0502020204030204" pitchFamily="34" charset="0"/>
            </a:endParaRPr>
          </a:p>
        </p:txBody>
      </p:sp>
      <p:sp>
        <p:nvSpPr>
          <p:cNvPr id="12" name="Rectangle 15">
            <a:extLst>
              <a:ext uri="{FF2B5EF4-FFF2-40B4-BE49-F238E27FC236}">
                <a16:creationId xmlns:a16="http://schemas.microsoft.com/office/drawing/2014/main" id="{31C2AA9D-8F90-D9F3-8833-F011CD8FBC70}"/>
              </a:ext>
            </a:extLst>
          </p:cNvPr>
          <p:cNvSpPr/>
          <p:nvPr/>
        </p:nvSpPr>
        <p:spPr>
          <a:xfrm>
            <a:off x="3216661" y="2735245"/>
            <a:ext cx="2558276" cy="523220"/>
          </a:xfrm>
          <a:prstGeom prst="rect">
            <a:avLst/>
          </a:prstGeom>
        </p:spPr>
        <p:txBody>
          <a:bodyPr wrap="square">
            <a:spAutoFit/>
          </a:bodyPr>
          <a:lstStyle/>
          <a:p>
            <a:pPr algn="r" rtl="1"/>
            <a:r>
              <a:rPr lang="ar-SA" sz="1400" b="1" dirty="0">
                <a:solidFill>
                  <a:srgbClr val="C00000"/>
                </a:solidFill>
                <a:latin typeface="Calibri" panose="020F0502020204030204" pitchFamily="34" charset="0"/>
              </a:rPr>
              <a:t>فهد          عبد الله            محمد</a:t>
            </a:r>
            <a:endParaRPr lang="ar-SA" sz="1400" dirty="0">
              <a:solidFill>
                <a:srgbClr val="C00000"/>
              </a:solidFill>
              <a:latin typeface="Calibri" panose="020F0502020204030204" pitchFamily="34" charset="0"/>
            </a:endParaRPr>
          </a:p>
          <a:p>
            <a:pPr algn="r" rtl="1"/>
            <a:r>
              <a:rPr lang="ar-SA" sz="1400" b="1" dirty="0">
                <a:solidFill>
                  <a:srgbClr val="C00000"/>
                </a:solidFill>
                <a:latin typeface="Calibri" panose="020F0502020204030204" pitchFamily="34" charset="0"/>
              </a:rPr>
              <a:t>علي            سعد          عبد الرحمن</a:t>
            </a:r>
            <a:endParaRPr lang="en-US" sz="1400" dirty="0">
              <a:solidFill>
                <a:srgbClr val="C00000"/>
              </a:solidFill>
              <a:latin typeface="Calibri" panose="020F0502020204030204" pitchFamily="34" charset="0"/>
            </a:endParaRPr>
          </a:p>
        </p:txBody>
      </p:sp>
      <p:sp>
        <p:nvSpPr>
          <p:cNvPr id="13" name="Rectangle 16">
            <a:extLst>
              <a:ext uri="{FF2B5EF4-FFF2-40B4-BE49-F238E27FC236}">
                <a16:creationId xmlns:a16="http://schemas.microsoft.com/office/drawing/2014/main" id="{72BEEB14-D44C-F58E-28FA-0BBCA210EAF2}"/>
              </a:ext>
            </a:extLst>
          </p:cNvPr>
          <p:cNvSpPr/>
          <p:nvPr/>
        </p:nvSpPr>
        <p:spPr>
          <a:xfrm>
            <a:off x="3372886" y="3290336"/>
            <a:ext cx="2430181" cy="523220"/>
          </a:xfrm>
          <a:prstGeom prst="rect">
            <a:avLst/>
          </a:prstGeom>
        </p:spPr>
        <p:txBody>
          <a:bodyPr wrap="square">
            <a:spAutoFit/>
          </a:bodyPr>
          <a:lstStyle/>
          <a:p>
            <a:r>
              <a:rPr lang="ar-SA" sz="1400" b="1" dirty="0">
                <a:solidFill>
                  <a:srgbClr val="C00000"/>
                </a:solidFill>
                <a:latin typeface="Calibri" panose="020F0502020204030204" pitchFamily="34" charset="0"/>
              </a:rPr>
              <a:t>أحمد             فؤاد        عبد المجيد</a:t>
            </a:r>
            <a:endParaRPr lang="en-US" sz="1400" b="1" dirty="0">
              <a:solidFill>
                <a:srgbClr val="C00000"/>
              </a:solidFill>
              <a:latin typeface="Calibri" panose="020F0502020204030204" pitchFamily="34" charset="0"/>
            </a:endParaRPr>
          </a:p>
          <a:p>
            <a:r>
              <a:rPr lang="ar-SA" sz="1400" b="1" dirty="0">
                <a:solidFill>
                  <a:srgbClr val="C00000"/>
                </a:solidFill>
                <a:latin typeface="Calibri" panose="020F0502020204030204" pitchFamily="34" charset="0"/>
              </a:rPr>
              <a:t>جهاد          مصطفى        خير الله</a:t>
            </a:r>
            <a:endParaRPr lang="en-US" sz="1400" b="1" dirty="0">
              <a:solidFill>
                <a:srgbClr val="C00000"/>
              </a:solidFill>
              <a:latin typeface="Calibri" panose="020F0502020204030204" pitchFamily="34" charset="0"/>
            </a:endParaRPr>
          </a:p>
        </p:txBody>
      </p:sp>
      <p:sp>
        <p:nvSpPr>
          <p:cNvPr id="22" name="Rectangle 17">
            <a:extLst>
              <a:ext uri="{FF2B5EF4-FFF2-40B4-BE49-F238E27FC236}">
                <a16:creationId xmlns:a16="http://schemas.microsoft.com/office/drawing/2014/main" id="{CFD8CC29-3EEC-4D11-22DE-800976B1454C}"/>
              </a:ext>
            </a:extLst>
          </p:cNvPr>
          <p:cNvSpPr/>
          <p:nvPr/>
        </p:nvSpPr>
        <p:spPr>
          <a:xfrm>
            <a:off x="3478628" y="3911217"/>
            <a:ext cx="2357139" cy="523220"/>
          </a:xfrm>
          <a:prstGeom prst="rect">
            <a:avLst/>
          </a:prstGeom>
        </p:spPr>
        <p:txBody>
          <a:bodyPr wrap="square">
            <a:spAutoFit/>
          </a:bodyPr>
          <a:lstStyle/>
          <a:p>
            <a:r>
              <a:rPr lang="ar-SA" sz="1400" b="1" dirty="0">
                <a:solidFill>
                  <a:srgbClr val="C00000"/>
                </a:solidFill>
                <a:latin typeface="Calibri" panose="020F0502020204030204" pitchFamily="34" charset="0"/>
              </a:rPr>
              <a:t>خالد              طاهر        ريان</a:t>
            </a:r>
            <a:endParaRPr lang="en-US" sz="1400" b="1" dirty="0">
              <a:solidFill>
                <a:srgbClr val="C00000"/>
              </a:solidFill>
              <a:latin typeface="Calibri" panose="020F0502020204030204" pitchFamily="34" charset="0"/>
            </a:endParaRPr>
          </a:p>
          <a:p>
            <a:r>
              <a:rPr lang="ar-SA" sz="1400" b="1" dirty="0">
                <a:solidFill>
                  <a:srgbClr val="C00000"/>
                </a:solidFill>
                <a:latin typeface="Calibri" panose="020F0502020204030204" pitchFamily="34" charset="0"/>
              </a:rPr>
              <a:t>وليد               عمر         عادل</a:t>
            </a:r>
            <a:endParaRPr lang="en-US" sz="1400" b="1" dirty="0">
              <a:solidFill>
                <a:srgbClr val="C00000"/>
              </a:solidFill>
              <a:latin typeface="Calibri" panose="020F0502020204030204" pitchFamily="34" charset="0"/>
            </a:endParaRPr>
          </a:p>
        </p:txBody>
      </p:sp>
      <p:sp>
        <p:nvSpPr>
          <p:cNvPr id="23" name="Rectangle 16">
            <a:extLst>
              <a:ext uri="{FF2B5EF4-FFF2-40B4-BE49-F238E27FC236}">
                <a16:creationId xmlns:a16="http://schemas.microsoft.com/office/drawing/2014/main" id="{8606B2E7-69DD-2C41-1BC1-02C43BEFD672}"/>
              </a:ext>
            </a:extLst>
          </p:cNvPr>
          <p:cNvSpPr/>
          <p:nvPr/>
        </p:nvSpPr>
        <p:spPr>
          <a:xfrm>
            <a:off x="3572186" y="4365812"/>
            <a:ext cx="1365227" cy="299381"/>
          </a:xfrm>
          <a:prstGeom prst="rect">
            <a:avLst/>
          </a:prstGeom>
        </p:spPr>
        <p:txBody>
          <a:bodyPr wrap="square">
            <a:spAutoFit/>
          </a:bodyPr>
          <a:lstStyle/>
          <a:p>
            <a:pPr algn="r" rtl="1"/>
            <a:r>
              <a:rPr lang="ar-EG" sz="1400" b="1" dirty="0">
                <a:solidFill>
                  <a:srgbClr val="C00000"/>
                </a:solidFill>
                <a:latin typeface="Calibri" panose="020F0502020204030204" pitchFamily="34" charset="0"/>
              </a:rPr>
              <a:t>أ</a:t>
            </a:r>
            <a:r>
              <a:rPr lang="ar-SA" sz="1400" b="1" dirty="0">
                <a:solidFill>
                  <a:srgbClr val="C00000"/>
                </a:solidFill>
                <a:latin typeface="Calibri" panose="020F0502020204030204" pitchFamily="34" charset="0"/>
              </a:rPr>
              <a:t>حمد صالح</a:t>
            </a:r>
            <a:endParaRPr lang="en-US" sz="1400" dirty="0">
              <a:solidFill>
                <a:srgbClr val="C00000"/>
              </a:solidFill>
              <a:latin typeface="Calibri" panose="020F0502020204030204" pitchFamily="34" charset="0"/>
            </a:endParaRPr>
          </a:p>
        </p:txBody>
      </p:sp>
      <p:sp>
        <p:nvSpPr>
          <p:cNvPr id="24" name="Rectangle 17">
            <a:extLst>
              <a:ext uri="{FF2B5EF4-FFF2-40B4-BE49-F238E27FC236}">
                <a16:creationId xmlns:a16="http://schemas.microsoft.com/office/drawing/2014/main" id="{D52036FA-9AD6-19A9-8A8D-215D75EAEC07}"/>
              </a:ext>
            </a:extLst>
          </p:cNvPr>
          <p:cNvSpPr/>
          <p:nvPr/>
        </p:nvSpPr>
        <p:spPr>
          <a:xfrm>
            <a:off x="3853001" y="4597060"/>
            <a:ext cx="1084412" cy="299381"/>
          </a:xfrm>
          <a:prstGeom prst="rect">
            <a:avLst/>
          </a:prstGeom>
        </p:spPr>
        <p:txBody>
          <a:bodyPr wrap="square">
            <a:spAutoFit/>
          </a:bodyPr>
          <a:lstStyle/>
          <a:p>
            <a:pPr algn="r" rtl="1"/>
            <a:r>
              <a:rPr lang="ar-SA" sz="1400" b="1" dirty="0">
                <a:solidFill>
                  <a:srgbClr val="C00000"/>
                </a:solidFill>
                <a:latin typeface="Calibri" panose="020F0502020204030204" pitchFamily="34" charset="0"/>
              </a:rPr>
              <a:t>سعيد  حسين</a:t>
            </a:r>
            <a:endParaRPr lang="en-US" sz="1400" dirty="0">
              <a:solidFill>
                <a:srgbClr val="C00000"/>
              </a:solidFill>
              <a:latin typeface="Calibri" panose="020F0502020204030204" pitchFamily="34" charset="0"/>
            </a:endParaRPr>
          </a:p>
        </p:txBody>
      </p:sp>
      <p:sp>
        <p:nvSpPr>
          <p:cNvPr id="25" name="Rectangle 18">
            <a:extLst>
              <a:ext uri="{FF2B5EF4-FFF2-40B4-BE49-F238E27FC236}">
                <a16:creationId xmlns:a16="http://schemas.microsoft.com/office/drawing/2014/main" id="{C5A4BCEB-30DC-A0C0-A434-132E3D8ACD5A}"/>
              </a:ext>
            </a:extLst>
          </p:cNvPr>
          <p:cNvSpPr/>
          <p:nvPr/>
        </p:nvSpPr>
        <p:spPr>
          <a:xfrm>
            <a:off x="3168821" y="5059624"/>
            <a:ext cx="2593727" cy="523220"/>
          </a:xfrm>
          <a:prstGeom prst="rect">
            <a:avLst/>
          </a:prstGeom>
        </p:spPr>
        <p:txBody>
          <a:bodyPr wrap="square">
            <a:spAutoFit/>
          </a:bodyPr>
          <a:lstStyle/>
          <a:p>
            <a:pPr algn="r" rtl="1"/>
            <a:r>
              <a:rPr lang="ar-SA" sz="1400" b="1" dirty="0">
                <a:solidFill>
                  <a:srgbClr val="C00000"/>
                </a:solidFill>
                <a:latin typeface="Calibri" panose="020F0502020204030204" pitchFamily="34" charset="0"/>
              </a:rPr>
              <a:t>سعد  </a:t>
            </a:r>
            <a:r>
              <a:rPr lang="ar-EG" sz="1400" b="1" dirty="0">
                <a:solidFill>
                  <a:srgbClr val="C00000"/>
                </a:solidFill>
                <a:latin typeface="Calibri" panose="020F0502020204030204" pitchFamily="34" charset="0"/>
              </a:rPr>
              <a:t>    </a:t>
            </a:r>
            <a:r>
              <a:rPr lang="ar-SA" sz="1400" b="1" dirty="0">
                <a:solidFill>
                  <a:srgbClr val="C00000"/>
                </a:solidFill>
                <a:latin typeface="Calibri" panose="020F0502020204030204" pitchFamily="34" charset="0"/>
              </a:rPr>
              <a:t>        علي </a:t>
            </a:r>
            <a:r>
              <a:rPr lang="ar-EG" sz="1400" b="1" dirty="0">
                <a:solidFill>
                  <a:srgbClr val="C00000"/>
                </a:solidFill>
                <a:latin typeface="Calibri" panose="020F0502020204030204" pitchFamily="34" charset="0"/>
              </a:rPr>
              <a:t>   </a:t>
            </a:r>
            <a:r>
              <a:rPr lang="ar-SA" sz="1400" b="1" dirty="0">
                <a:solidFill>
                  <a:srgbClr val="C00000"/>
                </a:solidFill>
                <a:latin typeface="Calibri" panose="020F0502020204030204" pitchFamily="34" charset="0"/>
              </a:rPr>
              <a:t>      </a:t>
            </a:r>
            <a:r>
              <a:rPr lang="ar-EG" sz="1400" b="1" dirty="0">
                <a:solidFill>
                  <a:srgbClr val="C00000"/>
                </a:solidFill>
                <a:latin typeface="Calibri" panose="020F0502020204030204" pitchFamily="34" charset="0"/>
              </a:rPr>
              <a:t>أ</a:t>
            </a:r>
            <a:r>
              <a:rPr lang="ar-SA" sz="1400" b="1" dirty="0">
                <a:solidFill>
                  <a:srgbClr val="C00000"/>
                </a:solidFill>
                <a:latin typeface="Calibri" panose="020F0502020204030204" pitchFamily="34" charset="0"/>
              </a:rPr>
              <a:t>حمد</a:t>
            </a:r>
            <a:endParaRPr lang="en-US" sz="1400" dirty="0">
              <a:solidFill>
                <a:srgbClr val="C00000"/>
              </a:solidFill>
              <a:latin typeface="Calibri" panose="020F0502020204030204" pitchFamily="34" charset="0"/>
            </a:endParaRPr>
          </a:p>
          <a:p>
            <a:pPr algn="r"/>
            <a:r>
              <a:rPr lang="ar-SA" sz="1400" b="1" dirty="0">
                <a:solidFill>
                  <a:srgbClr val="C00000"/>
                </a:solidFill>
                <a:latin typeface="Calibri" panose="020F0502020204030204" pitchFamily="34" charset="0"/>
              </a:rPr>
              <a:t>ريان             أسامة  </a:t>
            </a:r>
            <a:r>
              <a:rPr lang="ar-EG" sz="1400" b="1" dirty="0">
                <a:solidFill>
                  <a:srgbClr val="C00000"/>
                </a:solidFill>
                <a:latin typeface="Calibri" panose="020F0502020204030204" pitchFamily="34" charset="0"/>
              </a:rPr>
              <a:t>   </a:t>
            </a:r>
            <a:r>
              <a:rPr lang="ar-SA" sz="1400" b="1" dirty="0">
                <a:solidFill>
                  <a:srgbClr val="C00000"/>
                </a:solidFill>
                <a:latin typeface="Calibri" panose="020F0502020204030204" pitchFamily="34" charset="0"/>
              </a:rPr>
              <a:t>   عمار</a:t>
            </a:r>
            <a:endParaRPr lang="en-US" sz="1400" dirty="0">
              <a:solidFill>
                <a:srgbClr val="C00000"/>
              </a:solidFill>
              <a:latin typeface="Calibri" panose="020F0502020204030204" pitchFamily="34" charset="0"/>
            </a:endParaRPr>
          </a:p>
        </p:txBody>
      </p:sp>
      <p:sp>
        <p:nvSpPr>
          <p:cNvPr id="26" name="Rectangle 19">
            <a:extLst>
              <a:ext uri="{FF2B5EF4-FFF2-40B4-BE49-F238E27FC236}">
                <a16:creationId xmlns:a16="http://schemas.microsoft.com/office/drawing/2014/main" id="{0F91E0D8-496E-6B80-8210-FFBCD1BAB735}"/>
              </a:ext>
            </a:extLst>
          </p:cNvPr>
          <p:cNvSpPr/>
          <p:nvPr/>
        </p:nvSpPr>
        <p:spPr>
          <a:xfrm>
            <a:off x="3425792" y="5697626"/>
            <a:ext cx="2349145" cy="523220"/>
          </a:xfrm>
          <a:prstGeom prst="rect">
            <a:avLst/>
          </a:prstGeom>
        </p:spPr>
        <p:txBody>
          <a:bodyPr wrap="square">
            <a:spAutoFit/>
          </a:bodyPr>
          <a:lstStyle/>
          <a:p>
            <a:r>
              <a:rPr lang="ar-SA" sz="1400" b="1" dirty="0">
                <a:solidFill>
                  <a:srgbClr val="C00000"/>
                </a:solidFill>
                <a:latin typeface="Calibri" panose="020F0502020204030204" pitchFamily="34" charset="0"/>
              </a:rPr>
              <a:t>فهد           مزعل          تركي</a:t>
            </a:r>
            <a:endParaRPr lang="en-US" sz="1400" b="1" dirty="0">
              <a:solidFill>
                <a:srgbClr val="C00000"/>
              </a:solidFill>
              <a:latin typeface="Calibri" panose="020F0502020204030204" pitchFamily="34" charset="0"/>
            </a:endParaRPr>
          </a:p>
          <a:p>
            <a:r>
              <a:rPr lang="ar-SA" sz="1400" b="1" dirty="0">
                <a:solidFill>
                  <a:srgbClr val="C00000"/>
                </a:solidFill>
                <a:latin typeface="Calibri" panose="020F0502020204030204" pitchFamily="34" charset="0"/>
              </a:rPr>
              <a:t>فيصل          بندر          سلمان</a:t>
            </a:r>
            <a:endParaRPr lang="en-US" sz="1400" b="1" dirty="0">
              <a:solidFill>
                <a:srgbClr val="C00000"/>
              </a:solidFill>
              <a:latin typeface="Calibri" panose="020F0502020204030204" pitchFamily="34" charset="0"/>
            </a:endParaRPr>
          </a:p>
        </p:txBody>
      </p:sp>
      <p:sp>
        <p:nvSpPr>
          <p:cNvPr id="27" name="Rectangle 10">
            <a:extLst>
              <a:ext uri="{FF2B5EF4-FFF2-40B4-BE49-F238E27FC236}">
                <a16:creationId xmlns:a16="http://schemas.microsoft.com/office/drawing/2014/main" id="{A56F0A39-911A-AAE2-11E2-601DC1687F45}"/>
              </a:ext>
            </a:extLst>
          </p:cNvPr>
          <p:cNvSpPr/>
          <p:nvPr/>
        </p:nvSpPr>
        <p:spPr>
          <a:xfrm>
            <a:off x="3307374" y="6312435"/>
            <a:ext cx="2561204" cy="523220"/>
          </a:xfrm>
          <a:prstGeom prst="rect">
            <a:avLst/>
          </a:prstGeom>
        </p:spPr>
        <p:txBody>
          <a:bodyPr wrap="square">
            <a:spAutoFit/>
          </a:bodyPr>
          <a:lstStyle/>
          <a:p>
            <a:r>
              <a:rPr lang="ar-SA" sz="1400" b="1" dirty="0">
                <a:solidFill>
                  <a:srgbClr val="C00000"/>
                </a:solidFill>
                <a:latin typeface="Calibri" panose="020F0502020204030204" pitchFamily="34" charset="0"/>
              </a:rPr>
              <a:t>راغب        عبد الخالق        سعود</a:t>
            </a:r>
            <a:r>
              <a:rPr lang="ar-EG" sz="1400" b="1" dirty="0">
                <a:solidFill>
                  <a:srgbClr val="C00000"/>
                </a:solidFill>
                <a:latin typeface="Calibri" panose="020F0502020204030204" pitchFamily="34" charset="0"/>
              </a:rPr>
              <a:t> </a:t>
            </a:r>
            <a:endParaRPr lang="ar-SA" sz="1400" b="1" dirty="0">
              <a:solidFill>
                <a:srgbClr val="C00000"/>
              </a:solidFill>
              <a:latin typeface="Calibri" panose="020F0502020204030204" pitchFamily="34" charset="0"/>
            </a:endParaRPr>
          </a:p>
          <a:p>
            <a:r>
              <a:rPr lang="ar-SA" sz="1400" b="1" dirty="0">
                <a:solidFill>
                  <a:srgbClr val="C00000"/>
                </a:solidFill>
                <a:latin typeface="Calibri" panose="020F0502020204030204" pitchFamily="34" charset="0"/>
              </a:rPr>
              <a:t>ذياب  </a:t>
            </a:r>
            <a:r>
              <a:rPr lang="ar-EG" sz="1400" b="1" dirty="0">
                <a:solidFill>
                  <a:srgbClr val="C00000"/>
                </a:solidFill>
                <a:latin typeface="Calibri" panose="020F0502020204030204" pitchFamily="34" charset="0"/>
              </a:rPr>
              <a:t>   </a:t>
            </a:r>
            <a:r>
              <a:rPr lang="ar-SA" sz="1400" b="1" dirty="0">
                <a:solidFill>
                  <a:srgbClr val="C00000"/>
                </a:solidFill>
                <a:latin typeface="Calibri" panose="020F0502020204030204" pitchFamily="34" charset="0"/>
              </a:rPr>
              <a:t>       نواف             منيف</a:t>
            </a:r>
            <a:endParaRPr lang="en-US" sz="14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42088647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21" presetClass="exit" presetSubtype="1" fill="hold" grpId="0" nodeType="clickEffect">
                                  <p:stCondLst>
                                    <p:cond delay="0"/>
                                  </p:stCondLst>
                                  <p:childTnLst>
                                    <p:animEffect transition="out" filter="wheel(1)">
                                      <p:cBhvr>
                                        <p:cTn id="51" dur="59000"/>
                                        <p:tgtEl>
                                          <p:spTgt spid="19"/>
                                        </p:tgtEl>
                                      </p:cBhvr>
                                    </p:animEffect>
                                    <p:set>
                                      <p:cBhvr>
                                        <p:cTn id="5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clock-ticking-3.wav"/>
                                        </p:tgtEl>
                                      </p:cMediaNode>
                                    </p:audio>
                                  </p:subTnLst>
                                </p:cTn>
                              </p:par>
                            </p:childTnLst>
                          </p:cTn>
                        </p:par>
                        <p:par>
                          <p:cTn id="53" fill="hold">
                            <p:stCondLst>
                              <p:cond delay="59000"/>
                            </p:stCondLst>
                            <p:childTnLst>
                              <p:par>
                                <p:cTn id="54" presetID="21" presetClass="exit" presetSubtype="1" fill="hold" grpId="0" nodeType="afterEffect">
                                  <p:stCondLst>
                                    <p:cond delay="0"/>
                                  </p:stCondLst>
                                  <p:childTnLst>
                                    <p:animEffect transition="out" filter="wheel(1)">
                                      <p:cBhvr>
                                        <p:cTn id="55" dur="59000"/>
                                        <p:tgtEl>
                                          <p:spTgt spid="20"/>
                                        </p:tgtEl>
                                      </p:cBhvr>
                                    </p:animEffect>
                                    <p:set>
                                      <p:cBhvr>
                                        <p:cTn id="5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8" grpId="0"/>
      <p:bldP spid="10" grpId="0"/>
      <p:bldP spid="11" grpId="0"/>
      <p:bldP spid="12" grpId="0"/>
      <p:bldP spid="13" grpId="0"/>
      <p:bldP spid="22" grpId="0"/>
      <p:bldP spid="23" grpId="0"/>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عنصر نائب للتذييل 22">
            <a:extLst>
              <a:ext uri="{FF2B5EF4-FFF2-40B4-BE49-F238E27FC236}">
                <a16:creationId xmlns:a16="http://schemas.microsoft.com/office/drawing/2014/main" id="{E8CB32B7-C10A-27E6-9CE7-5EB23776B937}"/>
              </a:ext>
            </a:extLst>
          </p:cNvPr>
          <p:cNvSpPr>
            <a:spLocks noGrp="1"/>
          </p:cNvSpPr>
          <p:nvPr>
            <p:ph type="ftr" sz="quarter" idx="11"/>
          </p:nvPr>
        </p:nvSpPr>
        <p:spPr/>
        <p:txBody>
          <a:bodyPr/>
          <a:lstStyle/>
          <a:p>
            <a:r>
              <a:rPr lang="ar-SA"/>
              <a:t>إعداد : أ علي الفيفي</a:t>
            </a:r>
          </a:p>
        </p:txBody>
      </p:sp>
      <p:sp>
        <p:nvSpPr>
          <p:cNvPr id="3" name="مستطيل: زوايا قطرية مستديرة 2">
            <a:hlinkClick r:id="rId2" action="ppaction://hlinksldjump"/>
            <a:extLst>
              <a:ext uri="{FF2B5EF4-FFF2-40B4-BE49-F238E27FC236}">
                <a16:creationId xmlns:a16="http://schemas.microsoft.com/office/drawing/2014/main" id="{B15F4D1B-A6E4-544B-9055-1F4194C7D267}"/>
              </a:ext>
            </a:extLst>
          </p:cNvPr>
          <p:cNvSpPr/>
          <p:nvPr/>
        </p:nvSpPr>
        <p:spPr>
          <a:xfrm>
            <a:off x="4285808" y="2819460"/>
            <a:ext cx="3620383" cy="1219080"/>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القائمة الرئيسية</a:t>
            </a:r>
          </a:p>
        </p:txBody>
      </p:sp>
      <p:grpSp>
        <p:nvGrpSpPr>
          <p:cNvPr id="2" name="مجموعة 1">
            <a:extLst>
              <a:ext uri="{FF2B5EF4-FFF2-40B4-BE49-F238E27FC236}">
                <a16:creationId xmlns:a16="http://schemas.microsoft.com/office/drawing/2014/main" id="{3E91025E-462A-2C0B-7D96-5BF66D52D075}"/>
              </a:ext>
            </a:extLst>
          </p:cNvPr>
          <p:cNvGrpSpPr/>
          <p:nvPr/>
        </p:nvGrpSpPr>
        <p:grpSpPr>
          <a:xfrm>
            <a:off x="4941865" y="4422979"/>
            <a:ext cx="1965536" cy="750165"/>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E4231794-261B-0FD8-0211-D54B1C96EDD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C433C8DE-2BF0-0CFB-363D-2CEAC8257556}"/>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6" name="عنصر نائب للتاريخ 5">
            <a:extLst>
              <a:ext uri="{FF2B5EF4-FFF2-40B4-BE49-F238E27FC236}">
                <a16:creationId xmlns:a16="http://schemas.microsoft.com/office/drawing/2014/main" id="{E56C10CA-3CF0-9228-2865-4915ED9F7B44}"/>
              </a:ext>
            </a:extLst>
          </p:cNvPr>
          <p:cNvSpPr>
            <a:spLocks noGrp="1"/>
          </p:cNvSpPr>
          <p:nvPr>
            <p:ph type="dt" sz="half" idx="10"/>
          </p:nvPr>
        </p:nvSpPr>
        <p:spPr/>
        <p:txBody>
          <a:bodyPr/>
          <a:lstStyle/>
          <a:p>
            <a:fld id="{9B6CDFE0-DFEF-4ACC-A229-3969D5AA52BC}" type="uaqdatetime2">
              <a:rPr lang="ar-SA" smtClean="0"/>
              <a:t>السبت، 23/شوال/1444</a:t>
            </a:fld>
            <a:endParaRPr lang="ar-SA" dirty="0"/>
          </a:p>
        </p:txBody>
      </p:sp>
    </p:spTree>
    <p:extLst>
      <p:ext uri="{BB962C8B-B14F-4D97-AF65-F5344CB8AC3E}">
        <p14:creationId xmlns:p14="http://schemas.microsoft.com/office/powerpoint/2010/main" val="3231809481"/>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2" name="مستطيل: زوايا قطرية مقصوصة 1">
            <a:extLst>
              <a:ext uri="{FF2B5EF4-FFF2-40B4-BE49-F238E27FC236}">
                <a16:creationId xmlns:a16="http://schemas.microsoft.com/office/drawing/2014/main" id="{0886F150-7D3F-90B1-30F1-4A559A3832B0}"/>
              </a:ext>
            </a:extLst>
          </p:cNvPr>
          <p:cNvSpPr/>
          <p:nvPr/>
        </p:nvSpPr>
        <p:spPr>
          <a:xfrm>
            <a:off x="9814560" y="789506"/>
            <a:ext cx="2315865" cy="623658"/>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نشاطات الغلق والتلخيص</a:t>
            </a:r>
          </a:p>
        </p:txBody>
      </p:sp>
      <p:sp>
        <p:nvSpPr>
          <p:cNvPr id="14" name="مربع نص 13">
            <a:extLst>
              <a:ext uri="{FF2B5EF4-FFF2-40B4-BE49-F238E27FC236}">
                <a16:creationId xmlns:a16="http://schemas.microsoft.com/office/drawing/2014/main" id="{F54301AB-B66A-81A0-EDC3-3EF1F35C60FD}"/>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21" name="مربع نص 20">
            <a:extLst>
              <a:ext uri="{FF2B5EF4-FFF2-40B4-BE49-F238E27FC236}">
                <a16:creationId xmlns:a16="http://schemas.microsoft.com/office/drawing/2014/main" id="{ED71C7D8-6E96-2469-758C-E6BC40151E58}"/>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128</a:t>
            </a:r>
          </a:p>
        </p:txBody>
      </p:sp>
      <p:grpSp>
        <p:nvGrpSpPr>
          <p:cNvPr id="4" name="مجموعة 3">
            <a:extLst>
              <a:ext uri="{FF2B5EF4-FFF2-40B4-BE49-F238E27FC236}">
                <a16:creationId xmlns:a16="http://schemas.microsoft.com/office/drawing/2014/main" id="{AE3569E7-9E4D-8896-2CF5-37F554E1F3A2}"/>
              </a:ext>
            </a:extLst>
          </p:cNvPr>
          <p:cNvGrpSpPr/>
          <p:nvPr/>
        </p:nvGrpSpPr>
        <p:grpSpPr>
          <a:xfrm>
            <a:off x="242403" y="-34991"/>
            <a:ext cx="1624412" cy="619972"/>
            <a:chOff x="242403" y="61568"/>
            <a:chExt cx="1965536" cy="750165"/>
          </a:xfrm>
        </p:grpSpPr>
        <p:sp>
          <p:nvSpPr>
            <p:cNvPr id="5" name="علامة الضرب 4">
              <a:hlinkClick r:id="" action="ppaction://hlinkshowjump?jump=endshow"/>
              <a:extLst>
                <a:ext uri="{FF2B5EF4-FFF2-40B4-BE49-F238E27FC236}">
                  <a16:creationId xmlns:a16="http://schemas.microsoft.com/office/drawing/2014/main" id="{653FEB44-3691-0389-8247-3445D0F47B00}"/>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BFB420E2-5A91-0FE2-24E9-C37C1157055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pic>
        <p:nvPicPr>
          <p:cNvPr id="28" name="صورة 27">
            <a:extLst>
              <a:ext uri="{FF2B5EF4-FFF2-40B4-BE49-F238E27FC236}">
                <a16:creationId xmlns:a16="http://schemas.microsoft.com/office/drawing/2014/main" id="{1B9D389A-6E02-F2B5-12DE-7F9645BBC84F}"/>
              </a:ext>
            </a:extLst>
          </p:cNvPr>
          <p:cNvPicPr>
            <a:picLocks noChangeAspect="1"/>
          </p:cNvPicPr>
          <p:nvPr/>
        </p:nvPicPr>
        <p:blipFill rotWithShape="1">
          <a:blip r:embed="rId5">
            <a:extLst>
              <a:ext uri="{28A0092B-C50C-407E-A947-70E740481C1C}">
                <a14:useLocalDpi xmlns:a14="http://schemas.microsoft.com/office/drawing/2010/main" val="0"/>
              </a:ext>
            </a:extLst>
          </a:blip>
          <a:srcRect b="56355"/>
          <a:stretch/>
        </p:blipFill>
        <p:spPr>
          <a:xfrm>
            <a:off x="2083242" y="1505702"/>
            <a:ext cx="7584659" cy="3535426"/>
          </a:xfrm>
          <a:prstGeom prst="rect">
            <a:avLst/>
          </a:prstGeom>
        </p:spPr>
      </p:pic>
      <p:sp>
        <p:nvSpPr>
          <p:cNvPr id="29" name="مربع نص 28">
            <a:extLst>
              <a:ext uri="{FF2B5EF4-FFF2-40B4-BE49-F238E27FC236}">
                <a16:creationId xmlns:a16="http://schemas.microsoft.com/office/drawing/2014/main" id="{3AD0CA61-259A-EF3D-101E-C9BDF97989E0}"/>
              </a:ext>
            </a:extLst>
          </p:cNvPr>
          <p:cNvSpPr txBox="1"/>
          <p:nvPr/>
        </p:nvSpPr>
        <p:spPr>
          <a:xfrm>
            <a:off x="5996223" y="3454633"/>
            <a:ext cx="970527" cy="285273"/>
          </a:xfrm>
          <a:prstGeom prst="rect">
            <a:avLst/>
          </a:prstGeom>
          <a:noFill/>
        </p:spPr>
        <p:txBody>
          <a:bodyPr wrap="square">
            <a:spAutoFit/>
          </a:bodyPr>
          <a:lstStyle>
            <a:defPPr>
              <a:defRPr lang="ar-EG"/>
            </a:defPPr>
            <a:lvl1pPr>
              <a:defRPr sz="2400" b="1">
                <a:solidFill>
                  <a:srgbClr val="FF0000"/>
                </a:solidFill>
                <a:latin typeface="Calibri" panose="020F0502020204030204" pitchFamily="34" charset="0"/>
                <a:cs typeface="Calibri" panose="020F0502020204030204" pitchFamily="34" charset="0"/>
              </a:defRPr>
            </a:lvl1pPr>
          </a:lstStyle>
          <a:p>
            <a:r>
              <a:rPr lang="ar-SA" sz="1800" dirty="0">
                <a:cs typeface="+mn-cs"/>
              </a:rPr>
              <a:t>الشكاوي</a:t>
            </a:r>
          </a:p>
        </p:txBody>
      </p:sp>
      <p:sp>
        <p:nvSpPr>
          <p:cNvPr id="30" name="مربع نص 29">
            <a:extLst>
              <a:ext uri="{FF2B5EF4-FFF2-40B4-BE49-F238E27FC236}">
                <a16:creationId xmlns:a16="http://schemas.microsoft.com/office/drawing/2014/main" id="{04729A24-6225-0651-C8B7-4A77C45EC44E}"/>
              </a:ext>
            </a:extLst>
          </p:cNvPr>
          <p:cNvSpPr txBox="1"/>
          <p:nvPr/>
        </p:nvSpPr>
        <p:spPr>
          <a:xfrm>
            <a:off x="7598777" y="4386224"/>
            <a:ext cx="970527" cy="285272"/>
          </a:xfrm>
          <a:prstGeom prst="rect">
            <a:avLst/>
          </a:prstGeom>
          <a:noFill/>
        </p:spPr>
        <p:txBody>
          <a:bodyPr wrap="square">
            <a:spAutoFit/>
          </a:bodyPr>
          <a:lstStyle>
            <a:defPPr>
              <a:defRPr lang="ar-EG"/>
            </a:defPPr>
            <a:lvl1pPr>
              <a:defRPr sz="2400" b="1">
                <a:solidFill>
                  <a:srgbClr val="FF0000"/>
                </a:solidFill>
                <a:latin typeface="Calibri" panose="020F0502020204030204" pitchFamily="34" charset="0"/>
                <a:cs typeface="Calibri" panose="020F0502020204030204" pitchFamily="34" charset="0"/>
              </a:defRPr>
            </a:lvl1pPr>
          </a:lstStyle>
          <a:p>
            <a:r>
              <a:rPr lang="ar-SA" sz="1800" dirty="0">
                <a:cs typeface="+mn-cs"/>
              </a:rPr>
              <a:t>المحاضر</a:t>
            </a:r>
          </a:p>
        </p:txBody>
      </p:sp>
      <p:sp>
        <p:nvSpPr>
          <p:cNvPr id="31" name="مربع نص 30">
            <a:extLst>
              <a:ext uri="{FF2B5EF4-FFF2-40B4-BE49-F238E27FC236}">
                <a16:creationId xmlns:a16="http://schemas.microsoft.com/office/drawing/2014/main" id="{4768B3AC-2F59-82DF-7E28-506D17FBFFA2}"/>
              </a:ext>
            </a:extLst>
          </p:cNvPr>
          <p:cNvSpPr txBox="1"/>
          <p:nvPr/>
        </p:nvSpPr>
        <p:spPr>
          <a:xfrm>
            <a:off x="3436295" y="4070973"/>
            <a:ext cx="970527" cy="285273"/>
          </a:xfrm>
          <a:prstGeom prst="rect">
            <a:avLst/>
          </a:prstGeom>
          <a:noFill/>
        </p:spPr>
        <p:txBody>
          <a:bodyPr wrap="square">
            <a:spAutoFit/>
          </a:bodyPr>
          <a:lstStyle>
            <a:defPPr>
              <a:defRPr lang="ar-EG"/>
            </a:defPPr>
            <a:lvl1pPr>
              <a:defRPr sz="2400" b="1">
                <a:solidFill>
                  <a:srgbClr val="FF0000"/>
                </a:solidFill>
                <a:latin typeface="Calibri" panose="020F0502020204030204" pitchFamily="34" charset="0"/>
                <a:cs typeface="Calibri" panose="020F0502020204030204" pitchFamily="34" charset="0"/>
              </a:defRPr>
            </a:lvl1pPr>
          </a:lstStyle>
          <a:p>
            <a:r>
              <a:rPr lang="ar-SA" sz="1800" dirty="0">
                <a:cs typeface="+mn-cs"/>
              </a:rPr>
              <a:t>العروض</a:t>
            </a:r>
          </a:p>
        </p:txBody>
      </p:sp>
      <p:sp>
        <p:nvSpPr>
          <p:cNvPr id="32" name="مربع نص 31">
            <a:extLst>
              <a:ext uri="{FF2B5EF4-FFF2-40B4-BE49-F238E27FC236}">
                <a16:creationId xmlns:a16="http://schemas.microsoft.com/office/drawing/2014/main" id="{C866481F-2372-1BFD-D711-7165066616DE}"/>
              </a:ext>
            </a:extLst>
          </p:cNvPr>
          <p:cNvSpPr txBox="1"/>
          <p:nvPr/>
        </p:nvSpPr>
        <p:spPr>
          <a:xfrm>
            <a:off x="2199771" y="4084063"/>
            <a:ext cx="970527" cy="285273"/>
          </a:xfrm>
          <a:prstGeom prst="rect">
            <a:avLst/>
          </a:prstGeom>
          <a:noFill/>
        </p:spPr>
        <p:txBody>
          <a:bodyPr wrap="square">
            <a:spAutoFit/>
          </a:bodyPr>
          <a:lstStyle/>
          <a:p>
            <a:r>
              <a:rPr lang="ar-SA" b="1" dirty="0">
                <a:solidFill>
                  <a:srgbClr val="FF0000"/>
                </a:solidFill>
                <a:latin typeface="Calibri" panose="020F0502020204030204" pitchFamily="34" charset="0"/>
              </a:rPr>
              <a:t>الإعلانات</a:t>
            </a:r>
            <a:endParaRPr lang="ar-SA" dirty="0">
              <a:solidFill>
                <a:srgbClr val="FF0000"/>
              </a:solidFill>
            </a:endParaRPr>
          </a:p>
        </p:txBody>
      </p:sp>
    </p:spTree>
    <p:extLst>
      <p:ext uri="{BB962C8B-B14F-4D97-AF65-F5344CB8AC3E}">
        <p14:creationId xmlns:p14="http://schemas.microsoft.com/office/powerpoint/2010/main" val="26270673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5"/>
                    </p:tgtEl>
                  </p:cond>
                </p:stCondLst>
                <p:endSync evt="end" delay="0">
                  <p:rtn val="all"/>
                </p:endSync>
                <p:childTnLst>
                  <p:par>
                    <p:cTn id="20" fill="hold">
                      <p:stCondLst>
                        <p:cond delay="0"/>
                      </p:stCondLst>
                      <p:childTnLst>
                        <p:par>
                          <p:cTn id="21" fill="hold">
                            <p:stCondLst>
                              <p:cond delay="0"/>
                            </p:stCondLst>
                            <p:childTnLst>
                              <p:par>
                                <p:cTn id="22" presetID="21" presetClass="exit" presetSubtype="1" fill="hold" grpId="0" nodeType="clickEffect">
                                  <p:stCondLst>
                                    <p:cond delay="0"/>
                                  </p:stCondLst>
                                  <p:childTnLst>
                                    <p:animEffect transition="out" filter="wheel(1)">
                                      <p:cBhvr>
                                        <p:cTn id="23" dur="59000"/>
                                        <p:tgtEl>
                                          <p:spTgt spid="19"/>
                                        </p:tgtEl>
                                      </p:cBhvr>
                                    </p:animEffect>
                                    <p:set>
                                      <p:cBhvr>
                                        <p:cTn id="24"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clock-ticking-3.wav"/>
                                        </p:tgtEl>
                                      </p:cMediaNode>
                                    </p:audio>
                                  </p:subTnLst>
                                </p:cTn>
                              </p:par>
                            </p:childTnLst>
                          </p:cTn>
                        </p:par>
                        <p:par>
                          <p:cTn id="25" fill="hold">
                            <p:stCondLst>
                              <p:cond delay="59000"/>
                            </p:stCondLst>
                            <p:childTnLst>
                              <p:par>
                                <p:cTn id="26" presetID="21" presetClass="exit" presetSubtype="1" fill="hold" grpId="0" nodeType="afterEffect">
                                  <p:stCondLst>
                                    <p:cond delay="0"/>
                                  </p:stCondLst>
                                  <p:childTnLst>
                                    <p:animEffect transition="out" filter="wheel(1)">
                                      <p:cBhvr>
                                        <p:cTn id="27" dur="59000"/>
                                        <p:tgtEl>
                                          <p:spTgt spid="20"/>
                                        </p:tgtEl>
                                      </p:cBhvr>
                                    </p:animEffect>
                                    <p:set>
                                      <p:cBhvr>
                                        <p:cTn id="28"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29" grpId="0"/>
      <p:bldP spid="30" grpId="0"/>
      <p:bldP spid="31" grpId="0"/>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2" name="مستطيل: زوايا قطرية مقصوصة 1">
            <a:extLst>
              <a:ext uri="{FF2B5EF4-FFF2-40B4-BE49-F238E27FC236}">
                <a16:creationId xmlns:a16="http://schemas.microsoft.com/office/drawing/2014/main" id="{0886F150-7D3F-90B1-30F1-4A559A3832B0}"/>
              </a:ext>
            </a:extLst>
          </p:cNvPr>
          <p:cNvSpPr/>
          <p:nvPr/>
        </p:nvSpPr>
        <p:spPr>
          <a:xfrm>
            <a:off x="9814560" y="789506"/>
            <a:ext cx="2315865" cy="623658"/>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نشاطات الغلق والتلخيص</a:t>
            </a:r>
          </a:p>
        </p:txBody>
      </p:sp>
      <p:sp>
        <p:nvSpPr>
          <p:cNvPr id="14" name="مربع نص 13">
            <a:extLst>
              <a:ext uri="{FF2B5EF4-FFF2-40B4-BE49-F238E27FC236}">
                <a16:creationId xmlns:a16="http://schemas.microsoft.com/office/drawing/2014/main" id="{F54301AB-B66A-81A0-EDC3-3EF1F35C60FD}"/>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21" name="مربع نص 20">
            <a:extLst>
              <a:ext uri="{FF2B5EF4-FFF2-40B4-BE49-F238E27FC236}">
                <a16:creationId xmlns:a16="http://schemas.microsoft.com/office/drawing/2014/main" id="{ED71C7D8-6E96-2469-758C-E6BC40151E58}"/>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128</a:t>
            </a:r>
          </a:p>
        </p:txBody>
      </p:sp>
      <p:grpSp>
        <p:nvGrpSpPr>
          <p:cNvPr id="4" name="مجموعة 3">
            <a:extLst>
              <a:ext uri="{FF2B5EF4-FFF2-40B4-BE49-F238E27FC236}">
                <a16:creationId xmlns:a16="http://schemas.microsoft.com/office/drawing/2014/main" id="{AE3569E7-9E4D-8896-2CF5-37F554E1F3A2}"/>
              </a:ext>
            </a:extLst>
          </p:cNvPr>
          <p:cNvGrpSpPr/>
          <p:nvPr/>
        </p:nvGrpSpPr>
        <p:grpSpPr>
          <a:xfrm>
            <a:off x="242403" y="-34991"/>
            <a:ext cx="1624412" cy="619972"/>
            <a:chOff x="242403" y="61568"/>
            <a:chExt cx="1965536" cy="750165"/>
          </a:xfrm>
        </p:grpSpPr>
        <p:sp>
          <p:nvSpPr>
            <p:cNvPr id="5" name="علامة الضرب 4">
              <a:hlinkClick r:id="" action="ppaction://hlinkshowjump?jump=endshow"/>
              <a:extLst>
                <a:ext uri="{FF2B5EF4-FFF2-40B4-BE49-F238E27FC236}">
                  <a16:creationId xmlns:a16="http://schemas.microsoft.com/office/drawing/2014/main" id="{653FEB44-3691-0389-8247-3445D0F47B00}"/>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BFB420E2-5A91-0FE2-24E9-C37C1157055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pic>
        <p:nvPicPr>
          <p:cNvPr id="28" name="صورة 27">
            <a:extLst>
              <a:ext uri="{FF2B5EF4-FFF2-40B4-BE49-F238E27FC236}">
                <a16:creationId xmlns:a16="http://schemas.microsoft.com/office/drawing/2014/main" id="{1B9D389A-6E02-F2B5-12DE-7F9645BBC84F}"/>
              </a:ext>
            </a:extLst>
          </p:cNvPr>
          <p:cNvPicPr>
            <a:picLocks noChangeAspect="1"/>
          </p:cNvPicPr>
          <p:nvPr/>
        </p:nvPicPr>
        <p:blipFill rotWithShape="1">
          <a:blip r:embed="rId5">
            <a:extLst>
              <a:ext uri="{28A0092B-C50C-407E-A947-70E740481C1C}">
                <a14:useLocalDpi xmlns:a14="http://schemas.microsoft.com/office/drawing/2010/main" val="0"/>
              </a:ext>
            </a:extLst>
          </a:blip>
          <a:srcRect t="44528"/>
          <a:stretch/>
        </p:blipFill>
        <p:spPr>
          <a:xfrm>
            <a:off x="2083242" y="1288113"/>
            <a:ext cx="7584659" cy="4493427"/>
          </a:xfrm>
          <a:prstGeom prst="rect">
            <a:avLst/>
          </a:prstGeom>
        </p:spPr>
      </p:pic>
      <p:sp>
        <p:nvSpPr>
          <p:cNvPr id="6" name="سهم: لليمين 5">
            <a:hlinkClick r:id="" action="ppaction://hlinkshowjump?jump=previousslide"/>
            <a:extLst>
              <a:ext uri="{FF2B5EF4-FFF2-40B4-BE49-F238E27FC236}">
                <a16:creationId xmlns:a16="http://schemas.microsoft.com/office/drawing/2014/main" id="{FC8DC70D-5257-7340-574D-98C085411B3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sp>
        <p:nvSpPr>
          <p:cNvPr id="7" name="TextBox 15">
            <a:extLst>
              <a:ext uri="{FF2B5EF4-FFF2-40B4-BE49-F238E27FC236}">
                <a16:creationId xmlns:a16="http://schemas.microsoft.com/office/drawing/2014/main" id="{AAC1A717-AC26-E433-2A06-3BDE571AF21E}"/>
              </a:ext>
            </a:extLst>
          </p:cNvPr>
          <p:cNvSpPr txBox="1"/>
          <p:nvPr/>
        </p:nvSpPr>
        <p:spPr>
          <a:xfrm>
            <a:off x="2669879" y="2676229"/>
            <a:ext cx="3420377" cy="266955"/>
          </a:xfrm>
          <a:prstGeom prst="rect">
            <a:avLst/>
          </a:prstGeom>
          <a:noFill/>
        </p:spPr>
        <p:txBody>
          <a:bodyPr wrap="square" rtlCol="0">
            <a:spAutoFit/>
          </a:bodyPr>
          <a:lstStyle/>
          <a:p>
            <a:pPr algn="r" rtl="1"/>
            <a:r>
              <a:rPr lang="ar-SA" sz="1600" b="1" dirty="0">
                <a:solidFill>
                  <a:srgbClr val="FF0000"/>
                </a:solidFill>
                <a:latin typeface="Calibri" panose="020F0502020204030204" pitchFamily="34" charset="0"/>
                <a:cs typeface="Calibri" panose="020F0502020204030204" pitchFamily="34" charset="0"/>
              </a:rPr>
              <a:t>تحديد الموضوع – تلخيص – المراد فعله</a:t>
            </a:r>
            <a:endParaRPr lang="en-US" sz="1600" b="1" dirty="0">
              <a:solidFill>
                <a:srgbClr val="FF0000"/>
              </a:solidFill>
              <a:latin typeface="Calibri" panose="020F0502020204030204" pitchFamily="34" charset="0"/>
              <a:cs typeface="Calibri" panose="020F0502020204030204" pitchFamily="34" charset="0"/>
            </a:endParaRPr>
          </a:p>
        </p:txBody>
      </p:sp>
      <p:sp>
        <p:nvSpPr>
          <p:cNvPr id="8" name="TextBox 16">
            <a:extLst>
              <a:ext uri="{FF2B5EF4-FFF2-40B4-BE49-F238E27FC236}">
                <a16:creationId xmlns:a16="http://schemas.microsoft.com/office/drawing/2014/main" id="{CF1F461B-7402-D69B-E913-37BB8F25BA00}"/>
              </a:ext>
            </a:extLst>
          </p:cNvPr>
          <p:cNvSpPr txBox="1"/>
          <p:nvPr/>
        </p:nvSpPr>
        <p:spPr>
          <a:xfrm>
            <a:off x="2046439" y="3108959"/>
            <a:ext cx="4216967" cy="266955"/>
          </a:xfrm>
          <a:prstGeom prst="rect">
            <a:avLst/>
          </a:prstGeom>
          <a:noFill/>
        </p:spPr>
        <p:txBody>
          <a:bodyPr wrap="square" rtlCol="0">
            <a:spAutoFit/>
          </a:bodyPr>
          <a:lstStyle/>
          <a:p>
            <a:pPr algn="ctr" rtl="1"/>
            <a:r>
              <a:rPr lang="ar-SA" sz="1600" b="1" dirty="0">
                <a:solidFill>
                  <a:srgbClr val="FF0000"/>
                </a:solidFill>
                <a:latin typeface="Calibri" panose="020F0502020204030204" pitchFamily="34" charset="0"/>
                <a:cs typeface="Calibri" panose="020F0502020204030204" pitchFamily="34" charset="0"/>
              </a:rPr>
              <a:t>التحية الختامية – الاسم والتوقيع – التاريخ – العنوان</a:t>
            </a:r>
            <a:endParaRPr lang="en-US" sz="1600" b="1" dirty="0">
              <a:solidFill>
                <a:srgbClr val="FF0000"/>
              </a:solidFill>
              <a:latin typeface="Calibri" panose="020F0502020204030204" pitchFamily="34" charset="0"/>
              <a:cs typeface="Calibri" panose="020F0502020204030204" pitchFamily="34" charset="0"/>
            </a:endParaRPr>
          </a:p>
        </p:txBody>
      </p:sp>
      <p:sp>
        <p:nvSpPr>
          <p:cNvPr id="11" name="TextBox 6">
            <a:extLst>
              <a:ext uri="{FF2B5EF4-FFF2-40B4-BE49-F238E27FC236}">
                <a16:creationId xmlns:a16="http://schemas.microsoft.com/office/drawing/2014/main" id="{937DB86C-161F-4429-2B0B-251AADD204C8}"/>
              </a:ext>
            </a:extLst>
          </p:cNvPr>
          <p:cNvSpPr txBox="1"/>
          <p:nvPr/>
        </p:nvSpPr>
        <p:spPr>
          <a:xfrm>
            <a:off x="6348696" y="3484953"/>
            <a:ext cx="1496475" cy="266955"/>
          </a:xfrm>
          <a:prstGeom prst="rect">
            <a:avLst/>
          </a:prstGeom>
          <a:noFill/>
        </p:spPr>
        <p:txBody>
          <a:bodyPr wrap="square" rtlCol="0">
            <a:spAutoFit/>
          </a:bodyPr>
          <a:lstStyle/>
          <a:p>
            <a:r>
              <a:rPr lang="ar-SA" sz="1600" b="1" dirty="0">
                <a:solidFill>
                  <a:srgbClr val="FF0000"/>
                </a:solidFill>
                <a:latin typeface="Calibri" panose="020F0502020204030204" pitchFamily="34" charset="0"/>
                <a:cs typeface="Calibri" panose="020F0502020204030204" pitchFamily="34" charset="0"/>
              </a:rPr>
              <a:t>جمع المعلومات</a:t>
            </a:r>
            <a:endParaRPr lang="en-US" sz="1600" b="1" dirty="0">
              <a:solidFill>
                <a:srgbClr val="FF0000"/>
              </a:solidFill>
              <a:latin typeface="Calibri" panose="020F0502020204030204" pitchFamily="34" charset="0"/>
              <a:cs typeface="Calibri" panose="020F0502020204030204" pitchFamily="34" charset="0"/>
            </a:endParaRPr>
          </a:p>
        </p:txBody>
      </p:sp>
      <p:sp>
        <p:nvSpPr>
          <p:cNvPr id="12" name="TextBox 7">
            <a:extLst>
              <a:ext uri="{FF2B5EF4-FFF2-40B4-BE49-F238E27FC236}">
                <a16:creationId xmlns:a16="http://schemas.microsoft.com/office/drawing/2014/main" id="{85E68163-44EC-04AA-7B5F-3C4110BFE9F5}"/>
              </a:ext>
            </a:extLst>
          </p:cNvPr>
          <p:cNvSpPr txBox="1"/>
          <p:nvPr/>
        </p:nvSpPr>
        <p:spPr>
          <a:xfrm>
            <a:off x="6185753" y="3875620"/>
            <a:ext cx="1695501" cy="266955"/>
          </a:xfrm>
          <a:prstGeom prst="rect">
            <a:avLst/>
          </a:prstGeom>
          <a:noFill/>
        </p:spPr>
        <p:txBody>
          <a:bodyPr wrap="square" rtlCol="0">
            <a:spAutoFit/>
          </a:bodyPr>
          <a:lstStyle/>
          <a:p>
            <a:r>
              <a:rPr lang="ar-SA" sz="1600" b="1" dirty="0">
                <a:solidFill>
                  <a:srgbClr val="FF0000"/>
                </a:solidFill>
                <a:latin typeface="Calibri" panose="020F0502020204030204" pitchFamily="34" charset="0"/>
                <a:cs typeface="Calibri" panose="020F0502020204030204" pitchFamily="34" charset="0"/>
              </a:rPr>
              <a:t>رسم مخطط الكلمة</a:t>
            </a:r>
            <a:endParaRPr lang="en-US" sz="1600" b="1" dirty="0">
              <a:solidFill>
                <a:srgbClr val="FF0000"/>
              </a:solidFill>
              <a:latin typeface="Calibri" panose="020F0502020204030204" pitchFamily="34" charset="0"/>
              <a:cs typeface="Calibri" panose="020F0502020204030204" pitchFamily="34" charset="0"/>
            </a:endParaRPr>
          </a:p>
        </p:txBody>
      </p:sp>
      <p:sp>
        <p:nvSpPr>
          <p:cNvPr id="13" name="TextBox 8">
            <a:extLst>
              <a:ext uri="{FF2B5EF4-FFF2-40B4-BE49-F238E27FC236}">
                <a16:creationId xmlns:a16="http://schemas.microsoft.com/office/drawing/2014/main" id="{AEEF0B72-A387-00BB-1D4A-1CD19A85B2B6}"/>
              </a:ext>
            </a:extLst>
          </p:cNvPr>
          <p:cNvSpPr txBox="1"/>
          <p:nvPr/>
        </p:nvSpPr>
        <p:spPr>
          <a:xfrm>
            <a:off x="6522323" y="4230688"/>
            <a:ext cx="1370155" cy="266955"/>
          </a:xfrm>
          <a:prstGeom prst="rect">
            <a:avLst/>
          </a:prstGeom>
          <a:noFill/>
        </p:spPr>
        <p:txBody>
          <a:bodyPr wrap="square" rtlCol="0">
            <a:spAutoFit/>
          </a:bodyPr>
          <a:lstStyle/>
          <a:p>
            <a:pPr algn="ctr"/>
            <a:r>
              <a:rPr lang="ar-SA" sz="1600" b="1" dirty="0">
                <a:solidFill>
                  <a:srgbClr val="FF0000"/>
                </a:solidFill>
                <a:latin typeface="Calibri" panose="020F0502020204030204" pitchFamily="34" charset="0"/>
                <a:cs typeface="Calibri" panose="020F0502020204030204" pitchFamily="34" charset="0"/>
              </a:rPr>
              <a:t>التدريب</a:t>
            </a:r>
            <a:endParaRPr lang="en-US" sz="1600" b="1" dirty="0">
              <a:solidFill>
                <a:srgbClr val="FF0000"/>
              </a:solidFill>
              <a:latin typeface="Calibri" panose="020F0502020204030204" pitchFamily="34" charset="0"/>
              <a:cs typeface="Calibri" panose="020F0502020204030204" pitchFamily="34" charset="0"/>
            </a:endParaRPr>
          </a:p>
        </p:txBody>
      </p:sp>
      <p:sp>
        <p:nvSpPr>
          <p:cNvPr id="22" name="TextBox 9">
            <a:extLst>
              <a:ext uri="{FF2B5EF4-FFF2-40B4-BE49-F238E27FC236}">
                <a16:creationId xmlns:a16="http://schemas.microsoft.com/office/drawing/2014/main" id="{645B8319-8687-BA15-222F-8719FB2C3558}"/>
              </a:ext>
            </a:extLst>
          </p:cNvPr>
          <p:cNvSpPr txBox="1"/>
          <p:nvPr/>
        </p:nvSpPr>
        <p:spPr>
          <a:xfrm>
            <a:off x="3050416" y="3486434"/>
            <a:ext cx="3007671" cy="266955"/>
          </a:xfrm>
          <a:prstGeom prst="rect">
            <a:avLst/>
          </a:prstGeom>
          <a:noFill/>
        </p:spPr>
        <p:txBody>
          <a:bodyPr wrap="square" rtlCol="0">
            <a:spAutoFit/>
          </a:bodyPr>
          <a:lstStyle/>
          <a:p>
            <a:pPr algn="r"/>
            <a:r>
              <a:rPr lang="ar-SA" sz="1600" b="1" dirty="0">
                <a:solidFill>
                  <a:srgbClr val="FF0000"/>
                </a:solidFill>
                <a:latin typeface="Calibri" panose="020F0502020204030204" pitchFamily="34" charset="0"/>
                <a:cs typeface="Calibri" panose="020F0502020204030204" pitchFamily="34" charset="0"/>
              </a:rPr>
              <a:t>رعاة الحفل – موضوعه – أسبابه</a:t>
            </a:r>
            <a:endParaRPr lang="en-US" sz="1600" dirty="0">
              <a:solidFill>
                <a:srgbClr val="FF0000"/>
              </a:solidFill>
              <a:latin typeface="Calibri" panose="020F0502020204030204" pitchFamily="34" charset="0"/>
              <a:cs typeface="Calibri" panose="020F0502020204030204" pitchFamily="34" charset="0"/>
            </a:endParaRPr>
          </a:p>
        </p:txBody>
      </p:sp>
      <p:sp>
        <p:nvSpPr>
          <p:cNvPr id="23" name="TextBox 12">
            <a:extLst>
              <a:ext uri="{FF2B5EF4-FFF2-40B4-BE49-F238E27FC236}">
                <a16:creationId xmlns:a16="http://schemas.microsoft.com/office/drawing/2014/main" id="{F4D7A916-541E-8D28-63DD-50FB311C6C9F}"/>
              </a:ext>
            </a:extLst>
          </p:cNvPr>
          <p:cNvSpPr txBox="1"/>
          <p:nvPr/>
        </p:nvSpPr>
        <p:spPr>
          <a:xfrm>
            <a:off x="3130945" y="3857739"/>
            <a:ext cx="2967874" cy="266955"/>
          </a:xfrm>
          <a:prstGeom prst="rect">
            <a:avLst/>
          </a:prstGeom>
          <a:noFill/>
        </p:spPr>
        <p:txBody>
          <a:bodyPr wrap="square" rtlCol="0">
            <a:spAutoFit/>
          </a:bodyPr>
          <a:lstStyle/>
          <a:p>
            <a:pPr algn="r" rtl="1"/>
            <a:r>
              <a:rPr lang="ar-SA" sz="1600" b="1" dirty="0">
                <a:solidFill>
                  <a:srgbClr val="FF0000"/>
                </a:solidFill>
                <a:latin typeface="Calibri" panose="020F0502020204030204" pitchFamily="34" charset="0"/>
                <a:cs typeface="Calibri" panose="020F0502020204030204" pitchFamily="34" charset="0"/>
              </a:rPr>
              <a:t>من الحضور – لماذا أقيم – كيف العرض</a:t>
            </a:r>
            <a:endParaRPr lang="en-US" sz="1600" b="1" dirty="0">
              <a:solidFill>
                <a:srgbClr val="FF0000"/>
              </a:solidFill>
              <a:latin typeface="Calibri" panose="020F0502020204030204" pitchFamily="34" charset="0"/>
              <a:cs typeface="Calibri" panose="020F0502020204030204" pitchFamily="34" charset="0"/>
            </a:endParaRPr>
          </a:p>
        </p:txBody>
      </p:sp>
      <p:sp>
        <p:nvSpPr>
          <p:cNvPr id="24" name="TextBox 13">
            <a:extLst>
              <a:ext uri="{FF2B5EF4-FFF2-40B4-BE49-F238E27FC236}">
                <a16:creationId xmlns:a16="http://schemas.microsoft.com/office/drawing/2014/main" id="{4BFA96B2-945A-BDE8-DDDD-301794738752}"/>
              </a:ext>
            </a:extLst>
          </p:cNvPr>
          <p:cNvSpPr txBox="1"/>
          <p:nvPr/>
        </p:nvSpPr>
        <p:spPr>
          <a:xfrm>
            <a:off x="3026634" y="4258192"/>
            <a:ext cx="3074508" cy="266955"/>
          </a:xfrm>
          <a:prstGeom prst="rect">
            <a:avLst/>
          </a:prstGeom>
          <a:noFill/>
        </p:spPr>
        <p:txBody>
          <a:bodyPr wrap="square" rtlCol="0">
            <a:spAutoFit/>
          </a:bodyPr>
          <a:lstStyle/>
          <a:p>
            <a:pPr algn="r" rtl="1"/>
            <a:r>
              <a:rPr lang="ar-SA" sz="1600" b="1" dirty="0">
                <a:solidFill>
                  <a:srgbClr val="FF0000"/>
                </a:solidFill>
                <a:latin typeface="Calibri" panose="020F0502020204030204" pitchFamily="34" charset="0"/>
                <a:cs typeface="Calibri" panose="020F0502020204030204" pitchFamily="34" charset="0"/>
              </a:rPr>
              <a:t>التدرب على الإلقاء قبل أدائها أمام الحضور</a:t>
            </a:r>
            <a:endParaRPr lang="en-US" sz="1600" b="1" dirty="0">
              <a:solidFill>
                <a:srgbClr val="FF0000"/>
              </a:solidFill>
              <a:latin typeface="Calibri" panose="020F0502020204030204" pitchFamily="34" charset="0"/>
              <a:cs typeface="Calibri" panose="020F0502020204030204" pitchFamily="34" charset="0"/>
            </a:endParaRPr>
          </a:p>
        </p:txBody>
      </p:sp>
      <p:sp>
        <p:nvSpPr>
          <p:cNvPr id="25" name="TextBox 6">
            <a:extLst>
              <a:ext uri="{FF2B5EF4-FFF2-40B4-BE49-F238E27FC236}">
                <a16:creationId xmlns:a16="http://schemas.microsoft.com/office/drawing/2014/main" id="{4EE6E7CB-8223-900B-4B78-DFACC61063BD}"/>
              </a:ext>
            </a:extLst>
          </p:cNvPr>
          <p:cNvSpPr txBox="1"/>
          <p:nvPr/>
        </p:nvSpPr>
        <p:spPr>
          <a:xfrm>
            <a:off x="6640960" y="4643717"/>
            <a:ext cx="1132881" cy="266955"/>
          </a:xfrm>
          <a:prstGeom prst="rect">
            <a:avLst/>
          </a:prstGeom>
          <a:noFill/>
        </p:spPr>
        <p:txBody>
          <a:bodyPr wrap="square" rtlCol="0">
            <a:spAutoFit/>
          </a:bodyPr>
          <a:lstStyle/>
          <a:p>
            <a:pPr algn="ctr"/>
            <a:r>
              <a:rPr lang="ar-SA" sz="1600" b="1" dirty="0">
                <a:solidFill>
                  <a:srgbClr val="FF0000"/>
                </a:solidFill>
                <a:latin typeface="Calibri" panose="020F0502020204030204" pitchFamily="34" charset="0"/>
                <a:cs typeface="Calibri" panose="020F0502020204030204" pitchFamily="34" charset="0"/>
              </a:rPr>
              <a:t>المقدمة</a:t>
            </a:r>
            <a:endParaRPr lang="en-US" sz="1600" dirty="0">
              <a:solidFill>
                <a:srgbClr val="FF0000"/>
              </a:solidFill>
              <a:latin typeface="Calibri" panose="020F0502020204030204" pitchFamily="34" charset="0"/>
              <a:cs typeface="Calibri" panose="020F0502020204030204" pitchFamily="34" charset="0"/>
            </a:endParaRPr>
          </a:p>
        </p:txBody>
      </p:sp>
      <p:sp>
        <p:nvSpPr>
          <p:cNvPr id="26" name="TextBox 7">
            <a:extLst>
              <a:ext uri="{FF2B5EF4-FFF2-40B4-BE49-F238E27FC236}">
                <a16:creationId xmlns:a16="http://schemas.microsoft.com/office/drawing/2014/main" id="{18135768-3A71-51F4-EC0F-500709D7A091}"/>
              </a:ext>
            </a:extLst>
          </p:cNvPr>
          <p:cNvSpPr txBox="1"/>
          <p:nvPr/>
        </p:nvSpPr>
        <p:spPr>
          <a:xfrm>
            <a:off x="6624685" y="4992079"/>
            <a:ext cx="1149156" cy="266955"/>
          </a:xfrm>
          <a:prstGeom prst="rect">
            <a:avLst/>
          </a:prstGeom>
          <a:noFill/>
        </p:spPr>
        <p:txBody>
          <a:bodyPr wrap="square" rtlCol="0">
            <a:spAutoFit/>
          </a:bodyPr>
          <a:lstStyle/>
          <a:p>
            <a:pPr algn="ctr"/>
            <a:r>
              <a:rPr lang="ar-SA" sz="1600" b="1" dirty="0">
                <a:solidFill>
                  <a:srgbClr val="FF0000"/>
                </a:solidFill>
                <a:latin typeface="Calibri" panose="020F0502020204030204" pitchFamily="34" charset="0"/>
                <a:cs typeface="Calibri" panose="020F0502020204030204" pitchFamily="34" charset="0"/>
              </a:rPr>
              <a:t>المضمون</a:t>
            </a:r>
            <a:endParaRPr lang="en-US" sz="1600" dirty="0">
              <a:solidFill>
                <a:srgbClr val="FF0000"/>
              </a:solidFill>
              <a:latin typeface="Calibri" panose="020F0502020204030204" pitchFamily="34" charset="0"/>
              <a:cs typeface="Calibri" panose="020F0502020204030204" pitchFamily="34" charset="0"/>
            </a:endParaRPr>
          </a:p>
        </p:txBody>
      </p:sp>
      <p:sp>
        <p:nvSpPr>
          <p:cNvPr id="27" name="TextBox 8">
            <a:extLst>
              <a:ext uri="{FF2B5EF4-FFF2-40B4-BE49-F238E27FC236}">
                <a16:creationId xmlns:a16="http://schemas.microsoft.com/office/drawing/2014/main" id="{FBAFEB45-17BB-340B-AA42-CFFA3CCBC45A}"/>
              </a:ext>
            </a:extLst>
          </p:cNvPr>
          <p:cNvSpPr txBox="1"/>
          <p:nvPr/>
        </p:nvSpPr>
        <p:spPr>
          <a:xfrm>
            <a:off x="6684650" y="5426388"/>
            <a:ext cx="1029225" cy="266955"/>
          </a:xfrm>
          <a:prstGeom prst="rect">
            <a:avLst/>
          </a:prstGeom>
          <a:noFill/>
        </p:spPr>
        <p:txBody>
          <a:bodyPr wrap="square" rtlCol="0">
            <a:spAutoFit/>
          </a:bodyPr>
          <a:lstStyle/>
          <a:p>
            <a:pPr algn="ctr"/>
            <a:r>
              <a:rPr lang="ar-SA" sz="1600" b="1" dirty="0">
                <a:solidFill>
                  <a:srgbClr val="FF0000"/>
                </a:solidFill>
                <a:latin typeface="Calibri" panose="020F0502020204030204" pitchFamily="34" charset="0"/>
                <a:cs typeface="Calibri" panose="020F0502020204030204" pitchFamily="34" charset="0"/>
              </a:rPr>
              <a:t>الخاتمة</a:t>
            </a:r>
            <a:endParaRPr lang="en-US" sz="1600" dirty="0">
              <a:solidFill>
                <a:srgbClr val="FF0000"/>
              </a:solidFill>
              <a:latin typeface="Calibri" panose="020F0502020204030204" pitchFamily="34" charset="0"/>
              <a:cs typeface="Calibri" panose="020F0502020204030204" pitchFamily="34" charset="0"/>
            </a:endParaRPr>
          </a:p>
        </p:txBody>
      </p:sp>
      <p:sp>
        <p:nvSpPr>
          <p:cNvPr id="29" name="TextBox 9">
            <a:extLst>
              <a:ext uri="{FF2B5EF4-FFF2-40B4-BE49-F238E27FC236}">
                <a16:creationId xmlns:a16="http://schemas.microsoft.com/office/drawing/2014/main" id="{3373793D-E45B-1050-FF9A-98ED38FF377F}"/>
              </a:ext>
            </a:extLst>
          </p:cNvPr>
          <p:cNvSpPr txBox="1"/>
          <p:nvPr/>
        </p:nvSpPr>
        <p:spPr>
          <a:xfrm>
            <a:off x="3078312" y="4636408"/>
            <a:ext cx="3007671" cy="266955"/>
          </a:xfrm>
          <a:prstGeom prst="rect">
            <a:avLst/>
          </a:prstGeom>
          <a:noFill/>
        </p:spPr>
        <p:txBody>
          <a:bodyPr wrap="square" rtlCol="0">
            <a:spAutoFit/>
          </a:bodyPr>
          <a:lstStyle/>
          <a:p>
            <a:pPr algn="r"/>
            <a:r>
              <a:rPr lang="ar-SA" sz="1600" b="1" dirty="0">
                <a:solidFill>
                  <a:srgbClr val="FF0000"/>
                </a:solidFill>
                <a:latin typeface="Calibri" panose="020F0502020204030204" pitchFamily="34" charset="0"/>
                <a:cs typeface="Calibri" panose="020F0502020204030204" pitchFamily="34" charset="0"/>
              </a:rPr>
              <a:t>ما الموضوع – أهميته – الهدف منه</a:t>
            </a:r>
            <a:endParaRPr lang="en-US" sz="1600" dirty="0">
              <a:solidFill>
                <a:srgbClr val="FF0000"/>
              </a:solidFill>
              <a:latin typeface="Calibri" panose="020F0502020204030204" pitchFamily="34" charset="0"/>
              <a:cs typeface="Calibri" panose="020F0502020204030204" pitchFamily="34" charset="0"/>
            </a:endParaRPr>
          </a:p>
        </p:txBody>
      </p:sp>
      <p:sp>
        <p:nvSpPr>
          <p:cNvPr id="30" name="TextBox 10">
            <a:extLst>
              <a:ext uri="{FF2B5EF4-FFF2-40B4-BE49-F238E27FC236}">
                <a16:creationId xmlns:a16="http://schemas.microsoft.com/office/drawing/2014/main" id="{9A7D54E0-EB3D-3890-CF4D-656135955D87}"/>
              </a:ext>
            </a:extLst>
          </p:cNvPr>
          <p:cNvSpPr txBox="1"/>
          <p:nvPr/>
        </p:nvSpPr>
        <p:spPr>
          <a:xfrm>
            <a:off x="2177140" y="5025986"/>
            <a:ext cx="3943063" cy="338554"/>
          </a:xfrm>
          <a:prstGeom prst="rect">
            <a:avLst/>
          </a:prstGeom>
          <a:noFill/>
        </p:spPr>
        <p:txBody>
          <a:bodyPr wrap="square" rtlCol="0">
            <a:spAutoFit/>
          </a:bodyPr>
          <a:lstStyle/>
          <a:p>
            <a:pPr algn="r" rtl="1"/>
            <a:r>
              <a:rPr lang="ar-SA" sz="1600" b="1" dirty="0">
                <a:solidFill>
                  <a:srgbClr val="FF0000"/>
                </a:solidFill>
                <a:latin typeface="Calibri" panose="020F0502020204030204" pitchFamily="34" charset="0"/>
                <a:cs typeface="Calibri" panose="020F0502020204030204" pitchFamily="34" charset="0"/>
              </a:rPr>
              <a:t>شرح المشكلة – توضيحها – تحليل النتائج – التسلسل</a:t>
            </a:r>
            <a:endParaRPr lang="en-US" sz="1600" b="1" dirty="0">
              <a:solidFill>
                <a:srgbClr val="FF0000"/>
              </a:solidFill>
              <a:latin typeface="Calibri" panose="020F0502020204030204" pitchFamily="34" charset="0"/>
              <a:cs typeface="Calibri" panose="020F0502020204030204" pitchFamily="34" charset="0"/>
            </a:endParaRPr>
          </a:p>
        </p:txBody>
      </p:sp>
      <p:sp>
        <p:nvSpPr>
          <p:cNvPr id="31" name="TextBox 11">
            <a:extLst>
              <a:ext uri="{FF2B5EF4-FFF2-40B4-BE49-F238E27FC236}">
                <a16:creationId xmlns:a16="http://schemas.microsoft.com/office/drawing/2014/main" id="{88D748D8-C759-2680-CEED-830E84A431E1}"/>
              </a:ext>
            </a:extLst>
          </p:cNvPr>
          <p:cNvSpPr txBox="1"/>
          <p:nvPr/>
        </p:nvSpPr>
        <p:spPr>
          <a:xfrm>
            <a:off x="4106694" y="5369011"/>
            <a:ext cx="1979103" cy="266955"/>
          </a:xfrm>
          <a:prstGeom prst="rect">
            <a:avLst/>
          </a:prstGeom>
          <a:noFill/>
        </p:spPr>
        <p:txBody>
          <a:bodyPr wrap="square" rtlCol="0">
            <a:spAutoFit/>
          </a:bodyPr>
          <a:lstStyle/>
          <a:p>
            <a:pPr algn="r" rtl="1"/>
            <a:r>
              <a:rPr lang="ar-SA" sz="1600" b="1" dirty="0">
                <a:solidFill>
                  <a:srgbClr val="FF0000"/>
                </a:solidFill>
                <a:latin typeface="Calibri" panose="020F0502020204030204" pitchFamily="34" charset="0"/>
                <a:cs typeface="Calibri" panose="020F0502020204030204" pitchFamily="34" charset="0"/>
              </a:rPr>
              <a:t>ملخص – نتائج - توصيات</a:t>
            </a:r>
            <a:endParaRPr lang="en-US" sz="1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70461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1" presetClass="exit" presetSubtype="1" fill="hold" grpId="0" nodeType="clickEffect">
                                  <p:stCondLst>
                                    <p:cond delay="0"/>
                                  </p:stCondLst>
                                  <p:childTnLst>
                                    <p:animEffect transition="out" filter="wheel(1)">
                                      <p:cBhvr>
                                        <p:cTn id="63" dur="59000"/>
                                        <p:tgtEl>
                                          <p:spTgt spid="19"/>
                                        </p:tgtEl>
                                      </p:cBhvr>
                                    </p:animEffect>
                                    <p:set>
                                      <p:cBhvr>
                                        <p:cTn id="64"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clock-ticking-3.wav"/>
                                        </p:tgtEl>
                                      </p:cMediaNode>
                                    </p:audio>
                                  </p:subTnLst>
                                </p:cTn>
                              </p:par>
                            </p:childTnLst>
                          </p:cTn>
                        </p:par>
                        <p:par>
                          <p:cTn id="65" fill="hold">
                            <p:stCondLst>
                              <p:cond delay="59000"/>
                            </p:stCondLst>
                            <p:childTnLst>
                              <p:par>
                                <p:cTn id="66" presetID="21" presetClass="exit" presetSubtype="1" fill="hold" grpId="0" nodeType="afterEffect">
                                  <p:stCondLst>
                                    <p:cond delay="0"/>
                                  </p:stCondLst>
                                  <p:childTnLst>
                                    <p:animEffect transition="out" filter="wheel(1)">
                                      <p:cBhvr>
                                        <p:cTn id="67" dur="59000"/>
                                        <p:tgtEl>
                                          <p:spTgt spid="20"/>
                                        </p:tgtEl>
                                      </p:cBhvr>
                                    </p:animEffect>
                                    <p:set>
                                      <p:cBhvr>
                                        <p:cTn id="68"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7" grpId="0"/>
      <p:bldP spid="8" grpId="0"/>
      <p:bldP spid="11" grpId="0"/>
      <p:bldP spid="12" grpId="0"/>
      <p:bldP spid="13" grpId="0"/>
      <p:bldP spid="22" grpId="0"/>
      <p:bldP spid="23" grpId="0"/>
      <p:bldP spid="24" grpId="0"/>
      <p:bldP spid="25" grpId="0"/>
      <p:bldP spid="26" grpId="0"/>
      <p:bldP spid="27" grpId="0"/>
      <p:bldP spid="29" grpId="0"/>
      <p:bldP spid="30" grpId="0"/>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2" name="مستطيل: زوايا قطرية مقصوصة 1">
            <a:extLst>
              <a:ext uri="{FF2B5EF4-FFF2-40B4-BE49-F238E27FC236}">
                <a16:creationId xmlns:a16="http://schemas.microsoft.com/office/drawing/2014/main" id="{0886F150-7D3F-90B1-30F1-4A559A3832B0}"/>
              </a:ext>
            </a:extLst>
          </p:cNvPr>
          <p:cNvSpPr/>
          <p:nvPr/>
        </p:nvSpPr>
        <p:spPr>
          <a:xfrm>
            <a:off x="9814560" y="789506"/>
            <a:ext cx="2315865" cy="623658"/>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نشاطات الغلق والتلخيص</a:t>
            </a:r>
          </a:p>
        </p:txBody>
      </p:sp>
      <p:sp>
        <p:nvSpPr>
          <p:cNvPr id="14" name="مربع نص 13">
            <a:extLst>
              <a:ext uri="{FF2B5EF4-FFF2-40B4-BE49-F238E27FC236}">
                <a16:creationId xmlns:a16="http://schemas.microsoft.com/office/drawing/2014/main" id="{F54301AB-B66A-81A0-EDC3-3EF1F35C60FD}"/>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21" name="مربع نص 20">
            <a:extLst>
              <a:ext uri="{FF2B5EF4-FFF2-40B4-BE49-F238E27FC236}">
                <a16:creationId xmlns:a16="http://schemas.microsoft.com/office/drawing/2014/main" id="{ED71C7D8-6E96-2469-758C-E6BC40151E58}"/>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129</a:t>
            </a:r>
          </a:p>
        </p:txBody>
      </p:sp>
      <p:grpSp>
        <p:nvGrpSpPr>
          <p:cNvPr id="4" name="مجموعة 3">
            <a:extLst>
              <a:ext uri="{FF2B5EF4-FFF2-40B4-BE49-F238E27FC236}">
                <a16:creationId xmlns:a16="http://schemas.microsoft.com/office/drawing/2014/main" id="{AE3569E7-9E4D-8896-2CF5-37F554E1F3A2}"/>
              </a:ext>
            </a:extLst>
          </p:cNvPr>
          <p:cNvGrpSpPr/>
          <p:nvPr/>
        </p:nvGrpSpPr>
        <p:grpSpPr>
          <a:xfrm>
            <a:off x="242403" y="-34991"/>
            <a:ext cx="1624412" cy="619972"/>
            <a:chOff x="242403" y="61568"/>
            <a:chExt cx="1965536" cy="750165"/>
          </a:xfrm>
        </p:grpSpPr>
        <p:sp>
          <p:nvSpPr>
            <p:cNvPr id="5" name="علامة الضرب 4">
              <a:hlinkClick r:id="" action="ppaction://hlinkshowjump?jump=endshow"/>
              <a:extLst>
                <a:ext uri="{FF2B5EF4-FFF2-40B4-BE49-F238E27FC236}">
                  <a16:creationId xmlns:a16="http://schemas.microsoft.com/office/drawing/2014/main" id="{653FEB44-3691-0389-8247-3445D0F47B00}"/>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BFB420E2-5A91-0FE2-24E9-C37C1157055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30" name="سهم: لليمين 29">
            <a:hlinkClick r:id="" action="ppaction://hlinkshowjump?jump=previousslide"/>
            <a:extLst>
              <a:ext uri="{FF2B5EF4-FFF2-40B4-BE49-F238E27FC236}">
                <a16:creationId xmlns:a16="http://schemas.microsoft.com/office/drawing/2014/main" id="{44E72788-86E2-AB69-70CF-D8F581556467}"/>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pic>
        <p:nvPicPr>
          <p:cNvPr id="32" name="صورة 31">
            <a:extLst>
              <a:ext uri="{FF2B5EF4-FFF2-40B4-BE49-F238E27FC236}">
                <a16:creationId xmlns:a16="http://schemas.microsoft.com/office/drawing/2014/main" id="{2BAE758B-4FA0-B650-F58D-7C72CD7FCCF6}"/>
              </a:ext>
            </a:extLst>
          </p:cNvPr>
          <p:cNvPicPr>
            <a:picLocks noChangeAspect="1"/>
          </p:cNvPicPr>
          <p:nvPr/>
        </p:nvPicPr>
        <p:blipFill rotWithShape="1">
          <a:blip r:embed="rId5">
            <a:extLst>
              <a:ext uri="{28A0092B-C50C-407E-A947-70E740481C1C}">
                <a14:useLocalDpi xmlns:a14="http://schemas.microsoft.com/office/drawing/2010/main" val="0"/>
              </a:ext>
            </a:extLst>
          </a:blip>
          <a:srcRect b="38809"/>
          <a:stretch/>
        </p:blipFill>
        <p:spPr>
          <a:xfrm>
            <a:off x="2143143" y="746546"/>
            <a:ext cx="7510471" cy="5038678"/>
          </a:xfrm>
          <a:prstGeom prst="rect">
            <a:avLst/>
          </a:prstGeom>
        </p:spPr>
      </p:pic>
      <p:sp>
        <p:nvSpPr>
          <p:cNvPr id="33" name="TextBox 7">
            <a:extLst>
              <a:ext uri="{FF2B5EF4-FFF2-40B4-BE49-F238E27FC236}">
                <a16:creationId xmlns:a16="http://schemas.microsoft.com/office/drawing/2014/main" id="{EBFCB6B5-A4CA-536B-17F6-58CAC0D41FAC}"/>
              </a:ext>
            </a:extLst>
          </p:cNvPr>
          <p:cNvSpPr txBox="1"/>
          <p:nvPr/>
        </p:nvSpPr>
        <p:spPr>
          <a:xfrm>
            <a:off x="3350781" y="1664971"/>
            <a:ext cx="5181600" cy="324251"/>
          </a:xfrm>
          <a:prstGeom prst="rect">
            <a:avLst/>
          </a:prstGeom>
          <a:noFill/>
        </p:spPr>
        <p:txBody>
          <a:bodyPr wrap="square" rtlCol="0">
            <a:spAutoFit/>
          </a:bodyPr>
          <a:lstStyle/>
          <a:p>
            <a:pPr algn="r"/>
            <a:r>
              <a:rPr lang="ar-SA" b="1" dirty="0">
                <a:solidFill>
                  <a:srgbClr val="FF0000"/>
                </a:solidFill>
                <a:latin typeface="Calibri" panose="020F0502020204030204" pitchFamily="34" charset="0"/>
              </a:rPr>
              <a:t>الحضور – مقدم التقرير – مقدم الرسالة</a:t>
            </a:r>
            <a:endParaRPr lang="en-US" b="1" dirty="0">
              <a:solidFill>
                <a:srgbClr val="FF0000"/>
              </a:solidFill>
              <a:latin typeface="Calibri" panose="020F0502020204030204" pitchFamily="34" charset="0"/>
            </a:endParaRPr>
          </a:p>
        </p:txBody>
      </p:sp>
      <p:sp>
        <p:nvSpPr>
          <p:cNvPr id="34" name="TextBox 8">
            <a:extLst>
              <a:ext uri="{FF2B5EF4-FFF2-40B4-BE49-F238E27FC236}">
                <a16:creationId xmlns:a16="http://schemas.microsoft.com/office/drawing/2014/main" id="{EE328F51-7799-6F8F-727A-C1F7BD0C551C}"/>
              </a:ext>
            </a:extLst>
          </p:cNvPr>
          <p:cNvSpPr txBox="1"/>
          <p:nvPr/>
        </p:nvSpPr>
        <p:spPr>
          <a:xfrm>
            <a:off x="8583208" y="2124636"/>
            <a:ext cx="1295400" cy="324251"/>
          </a:xfrm>
          <a:prstGeom prst="rect">
            <a:avLst/>
          </a:prstGeom>
          <a:noFill/>
        </p:spPr>
        <p:txBody>
          <a:bodyPr wrap="square" rtlCol="0">
            <a:spAutoFit/>
          </a:bodyPr>
          <a:lstStyle/>
          <a:p>
            <a:pPr algn="ctr"/>
            <a:r>
              <a:rPr lang="ar-SA" b="1" dirty="0">
                <a:solidFill>
                  <a:srgbClr val="FF0000"/>
                </a:solidFill>
                <a:latin typeface="Calibri" panose="020F0502020204030204" pitchFamily="34" charset="0"/>
              </a:rPr>
              <a:t>ماذا؟</a:t>
            </a:r>
            <a:endParaRPr lang="en-US" b="1" dirty="0">
              <a:solidFill>
                <a:srgbClr val="FF0000"/>
              </a:solidFill>
              <a:latin typeface="Calibri" panose="020F0502020204030204" pitchFamily="34" charset="0"/>
            </a:endParaRPr>
          </a:p>
        </p:txBody>
      </p:sp>
      <p:sp>
        <p:nvSpPr>
          <p:cNvPr id="35" name="TextBox 9">
            <a:extLst>
              <a:ext uri="{FF2B5EF4-FFF2-40B4-BE49-F238E27FC236}">
                <a16:creationId xmlns:a16="http://schemas.microsoft.com/office/drawing/2014/main" id="{4466C8DE-0484-5298-A16B-56F3146E8F60}"/>
              </a:ext>
            </a:extLst>
          </p:cNvPr>
          <p:cNvSpPr txBox="1"/>
          <p:nvPr/>
        </p:nvSpPr>
        <p:spPr>
          <a:xfrm>
            <a:off x="2555717" y="2065746"/>
            <a:ext cx="5976664" cy="324251"/>
          </a:xfrm>
          <a:prstGeom prst="rect">
            <a:avLst/>
          </a:prstGeom>
          <a:noFill/>
        </p:spPr>
        <p:txBody>
          <a:bodyPr wrap="square" rtlCol="0">
            <a:spAutoFit/>
          </a:bodyPr>
          <a:lstStyle/>
          <a:p>
            <a:pPr algn="r"/>
            <a:r>
              <a:rPr lang="ar-SA" b="1" dirty="0">
                <a:solidFill>
                  <a:srgbClr val="FF0000"/>
                </a:solidFill>
                <a:latin typeface="Calibri" panose="020F0502020204030204" pitchFamily="34" charset="0"/>
              </a:rPr>
              <a:t>موضوع الحفل – موضوع التقرير – موضوع الرسالة</a:t>
            </a:r>
            <a:endParaRPr lang="en-US" b="1" dirty="0">
              <a:solidFill>
                <a:srgbClr val="FF0000"/>
              </a:solidFill>
              <a:latin typeface="Calibri" panose="020F0502020204030204" pitchFamily="34" charset="0"/>
            </a:endParaRPr>
          </a:p>
        </p:txBody>
      </p:sp>
      <p:sp>
        <p:nvSpPr>
          <p:cNvPr id="36" name="TextBox 10">
            <a:extLst>
              <a:ext uri="{FF2B5EF4-FFF2-40B4-BE49-F238E27FC236}">
                <a16:creationId xmlns:a16="http://schemas.microsoft.com/office/drawing/2014/main" id="{C0921333-7675-595F-DDDC-35406264F3A3}"/>
              </a:ext>
            </a:extLst>
          </p:cNvPr>
          <p:cNvSpPr txBox="1"/>
          <p:nvPr/>
        </p:nvSpPr>
        <p:spPr>
          <a:xfrm>
            <a:off x="8568682" y="2534381"/>
            <a:ext cx="1295400" cy="324251"/>
          </a:xfrm>
          <a:prstGeom prst="rect">
            <a:avLst/>
          </a:prstGeom>
          <a:noFill/>
        </p:spPr>
        <p:txBody>
          <a:bodyPr wrap="square" rtlCol="0">
            <a:spAutoFit/>
          </a:bodyPr>
          <a:lstStyle/>
          <a:p>
            <a:pPr algn="ctr"/>
            <a:r>
              <a:rPr lang="ar-SA" b="1" dirty="0">
                <a:solidFill>
                  <a:srgbClr val="FF0000"/>
                </a:solidFill>
                <a:latin typeface="Calibri" panose="020F0502020204030204" pitchFamily="34" charset="0"/>
              </a:rPr>
              <a:t>لماذا؟</a:t>
            </a:r>
            <a:endParaRPr lang="en-US" b="1" dirty="0">
              <a:solidFill>
                <a:srgbClr val="FF0000"/>
              </a:solidFill>
              <a:latin typeface="Calibri" panose="020F0502020204030204" pitchFamily="34" charset="0"/>
            </a:endParaRPr>
          </a:p>
        </p:txBody>
      </p:sp>
      <p:sp>
        <p:nvSpPr>
          <p:cNvPr id="37" name="TextBox 11">
            <a:extLst>
              <a:ext uri="{FF2B5EF4-FFF2-40B4-BE49-F238E27FC236}">
                <a16:creationId xmlns:a16="http://schemas.microsoft.com/office/drawing/2014/main" id="{45E26FF9-556A-442F-E5B5-23523FC7D41B}"/>
              </a:ext>
            </a:extLst>
          </p:cNvPr>
          <p:cNvSpPr txBox="1"/>
          <p:nvPr/>
        </p:nvSpPr>
        <p:spPr>
          <a:xfrm>
            <a:off x="2483709" y="2556311"/>
            <a:ext cx="6048672" cy="324251"/>
          </a:xfrm>
          <a:prstGeom prst="rect">
            <a:avLst/>
          </a:prstGeom>
          <a:noFill/>
        </p:spPr>
        <p:txBody>
          <a:bodyPr wrap="square" rtlCol="0">
            <a:spAutoFit/>
          </a:bodyPr>
          <a:lstStyle/>
          <a:p>
            <a:pPr algn="r"/>
            <a:r>
              <a:rPr lang="ar-SA" b="1" dirty="0">
                <a:solidFill>
                  <a:srgbClr val="FF0000"/>
                </a:solidFill>
                <a:latin typeface="Calibri" panose="020F0502020204030204" pitchFamily="34" charset="0"/>
              </a:rPr>
              <a:t>أسباب إقامة الحفل – أهداف التقرير – المطلوب عمله</a:t>
            </a:r>
            <a:endParaRPr lang="en-US" b="1" dirty="0">
              <a:solidFill>
                <a:srgbClr val="FF0000"/>
              </a:solidFill>
              <a:latin typeface="Calibri" panose="020F0502020204030204" pitchFamily="34" charset="0"/>
            </a:endParaRPr>
          </a:p>
        </p:txBody>
      </p:sp>
      <p:sp>
        <p:nvSpPr>
          <p:cNvPr id="38" name="TextBox 12">
            <a:extLst>
              <a:ext uri="{FF2B5EF4-FFF2-40B4-BE49-F238E27FC236}">
                <a16:creationId xmlns:a16="http://schemas.microsoft.com/office/drawing/2014/main" id="{451AB7DB-6C6A-88CE-D7F1-1AB4F8EDC0C7}"/>
              </a:ext>
            </a:extLst>
          </p:cNvPr>
          <p:cNvSpPr txBox="1"/>
          <p:nvPr/>
        </p:nvSpPr>
        <p:spPr>
          <a:xfrm>
            <a:off x="8583190" y="2992059"/>
            <a:ext cx="1295400" cy="324251"/>
          </a:xfrm>
          <a:prstGeom prst="rect">
            <a:avLst/>
          </a:prstGeom>
          <a:noFill/>
        </p:spPr>
        <p:txBody>
          <a:bodyPr wrap="square" rtlCol="0">
            <a:spAutoFit/>
          </a:bodyPr>
          <a:lstStyle/>
          <a:p>
            <a:pPr algn="ctr"/>
            <a:r>
              <a:rPr lang="ar-SA" b="1" dirty="0">
                <a:solidFill>
                  <a:srgbClr val="FF0000"/>
                </a:solidFill>
                <a:latin typeface="Calibri" panose="020F0502020204030204" pitchFamily="34" charset="0"/>
              </a:rPr>
              <a:t>كيف؟</a:t>
            </a:r>
            <a:endParaRPr lang="en-US" b="1" dirty="0">
              <a:solidFill>
                <a:srgbClr val="FF0000"/>
              </a:solidFill>
              <a:latin typeface="Calibri" panose="020F0502020204030204" pitchFamily="34" charset="0"/>
            </a:endParaRPr>
          </a:p>
        </p:txBody>
      </p:sp>
      <p:sp>
        <p:nvSpPr>
          <p:cNvPr id="39" name="TextBox 13">
            <a:extLst>
              <a:ext uri="{FF2B5EF4-FFF2-40B4-BE49-F238E27FC236}">
                <a16:creationId xmlns:a16="http://schemas.microsoft.com/office/drawing/2014/main" id="{5380669C-19F2-F89C-ED5E-0F8A84965D48}"/>
              </a:ext>
            </a:extLst>
          </p:cNvPr>
          <p:cNvSpPr txBox="1"/>
          <p:nvPr/>
        </p:nvSpPr>
        <p:spPr>
          <a:xfrm>
            <a:off x="3350781" y="2982556"/>
            <a:ext cx="5181600" cy="324251"/>
          </a:xfrm>
          <a:prstGeom prst="rect">
            <a:avLst/>
          </a:prstGeom>
          <a:noFill/>
        </p:spPr>
        <p:txBody>
          <a:bodyPr wrap="square" rtlCol="0">
            <a:spAutoFit/>
          </a:bodyPr>
          <a:lstStyle/>
          <a:p>
            <a:pPr algn="r"/>
            <a:r>
              <a:rPr lang="ar-SA" b="1" dirty="0">
                <a:solidFill>
                  <a:srgbClr val="FF0000"/>
                </a:solidFill>
                <a:latin typeface="Calibri" panose="020F0502020204030204" pitchFamily="34" charset="0"/>
              </a:rPr>
              <a:t>طريقة العرض</a:t>
            </a:r>
            <a:endParaRPr lang="en-US" b="1" dirty="0">
              <a:solidFill>
                <a:srgbClr val="FF0000"/>
              </a:solidFill>
              <a:latin typeface="Calibri" panose="020F0502020204030204" pitchFamily="34" charset="0"/>
            </a:endParaRPr>
          </a:p>
        </p:txBody>
      </p:sp>
      <p:sp>
        <p:nvSpPr>
          <p:cNvPr id="40" name="TextBox 14">
            <a:extLst>
              <a:ext uri="{FF2B5EF4-FFF2-40B4-BE49-F238E27FC236}">
                <a16:creationId xmlns:a16="http://schemas.microsoft.com/office/drawing/2014/main" id="{4B564EE5-B022-53D3-D9CD-9E27780AF452}"/>
              </a:ext>
            </a:extLst>
          </p:cNvPr>
          <p:cNvSpPr txBox="1"/>
          <p:nvPr/>
        </p:nvSpPr>
        <p:spPr>
          <a:xfrm>
            <a:off x="8560685" y="3397372"/>
            <a:ext cx="1295400" cy="324251"/>
          </a:xfrm>
          <a:prstGeom prst="rect">
            <a:avLst/>
          </a:prstGeom>
          <a:noFill/>
        </p:spPr>
        <p:txBody>
          <a:bodyPr wrap="square" rtlCol="0">
            <a:spAutoFit/>
          </a:bodyPr>
          <a:lstStyle/>
          <a:p>
            <a:pPr algn="ctr"/>
            <a:r>
              <a:rPr lang="ar-SA" b="1" dirty="0">
                <a:solidFill>
                  <a:srgbClr val="FF0000"/>
                </a:solidFill>
                <a:latin typeface="Calibri" panose="020F0502020204030204" pitchFamily="34" charset="0"/>
              </a:rPr>
              <a:t>أين؟</a:t>
            </a:r>
            <a:endParaRPr lang="en-US" b="1" dirty="0">
              <a:solidFill>
                <a:srgbClr val="FF0000"/>
              </a:solidFill>
              <a:latin typeface="Calibri" panose="020F0502020204030204" pitchFamily="34" charset="0"/>
            </a:endParaRPr>
          </a:p>
        </p:txBody>
      </p:sp>
      <p:sp>
        <p:nvSpPr>
          <p:cNvPr id="41" name="TextBox 15">
            <a:extLst>
              <a:ext uri="{FF2B5EF4-FFF2-40B4-BE49-F238E27FC236}">
                <a16:creationId xmlns:a16="http://schemas.microsoft.com/office/drawing/2014/main" id="{C8140533-32D7-3499-78D7-AB51ED836C34}"/>
              </a:ext>
            </a:extLst>
          </p:cNvPr>
          <p:cNvSpPr txBox="1"/>
          <p:nvPr/>
        </p:nvSpPr>
        <p:spPr>
          <a:xfrm>
            <a:off x="3265122" y="3463779"/>
            <a:ext cx="5181600" cy="324251"/>
          </a:xfrm>
          <a:prstGeom prst="rect">
            <a:avLst/>
          </a:prstGeom>
          <a:noFill/>
        </p:spPr>
        <p:txBody>
          <a:bodyPr wrap="square" rtlCol="0">
            <a:spAutoFit/>
          </a:bodyPr>
          <a:lstStyle/>
          <a:p>
            <a:pPr algn="r"/>
            <a:r>
              <a:rPr lang="ar-SA" b="1" dirty="0">
                <a:solidFill>
                  <a:srgbClr val="FF0000"/>
                </a:solidFill>
                <a:latin typeface="Calibri" panose="020F0502020204030204" pitchFamily="34" charset="0"/>
              </a:rPr>
              <a:t>مكان الحفل</a:t>
            </a:r>
            <a:endParaRPr lang="en-US" b="1" dirty="0">
              <a:solidFill>
                <a:srgbClr val="FF0000"/>
              </a:solidFill>
              <a:latin typeface="Calibri" panose="020F0502020204030204" pitchFamily="34" charset="0"/>
            </a:endParaRPr>
          </a:p>
        </p:txBody>
      </p:sp>
      <p:sp>
        <p:nvSpPr>
          <p:cNvPr id="42" name="Rectangle 9">
            <a:extLst>
              <a:ext uri="{FF2B5EF4-FFF2-40B4-BE49-F238E27FC236}">
                <a16:creationId xmlns:a16="http://schemas.microsoft.com/office/drawing/2014/main" id="{EC03AF49-ACE9-D012-FEF9-1145E7B47E47}"/>
              </a:ext>
            </a:extLst>
          </p:cNvPr>
          <p:cNvSpPr/>
          <p:nvPr/>
        </p:nvSpPr>
        <p:spPr>
          <a:xfrm>
            <a:off x="3802464" y="4571595"/>
            <a:ext cx="5117232" cy="324251"/>
          </a:xfrm>
          <a:prstGeom prst="rect">
            <a:avLst/>
          </a:prstGeom>
        </p:spPr>
        <p:txBody>
          <a:bodyPr wrap="square">
            <a:spAutoFit/>
          </a:bodyPr>
          <a:lstStyle/>
          <a:p>
            <a:pPr lvl="0" algn="r" rtl="1"/>
            <a:r>
              <a:rPr lang="ar-SA" b="1" dirty="0">
                <a:solidFill>
                  <a:srgbClr val="FF0000"/>
                </a:solidFill>
                <a:latin typeface="Calibri" panose="020F0502020204030204" pitchFamily="34" charset="0"/>
              </a:rPr>
              <a:t>إشعار المتلقي بحاجته للعرض.</a:t>
            </a:r>
            <a:endParaRPr lang="en-US" b="1" dirty="0">
              <a:solidFill>
                <a:srgbClr val="FF0000"/>
              </a:solidFill>
              <a:latin typeface="Calibri" panose="020F0502020204030204" pitchFamily="34" charset="0"/>
            </a:endParaRPr>
          </a:p>
        </p:txBody>
      </p:sp>
      <p:sp>
        <p:nvSpPr>
          <p:cNvPr id="44" name="Rectangle 11">
            <a:extLst>
              <a:ext uri="{FF2B5EF4-FFF2-40B4-BE49-F238E27FC236}">
                <a16:creationId xmlns:a16="http://schemas.microsoft.com/office/drawing/2014/main" id="{0F5B08BE-067B-930F-87D4-E10C9ED2F9BA}"/>
              </a:ext>
            </a:extLst>
          </p:cNvPr>
          <p:cNvSpPr/>
          <p:nvPr/>
        </p:nvSpPr>
        <p:spPr>
          <a:xfrm>
            <a:off x="2650334" y="4893904"/>
            <a:ext cx="6222505" cy="324251"/>
          </a:xfrm>
          <a:prstGeom prst="rect">
            <a:avLst/>
          </a:prstGeom>
        </p:spPr>
        <p:txBody>
          <a:bodyPr wrap="square">
            <a:spAutoFit/>
          </a:bodyPr>
          <a:lstStyle/>
          <a:p>
            <a:pPr lvl="0" algn="r" rtl="1"/>
            <a:r>
              <a:rPr lang="ar-SA" b="1" dirty="0">
                <a:solidFill>
                  <a:srgbClr val="FF0000"/>
                </a:solidFill>
                <a:latin typeface="Calibri" panose="020F0502020204030204" pitchFamily="34" charset="0"/>
              </a:rPr>
              <a:t>تمثيل وتوضيح إيجابيات العرض وفوائده.</a:t>
            </a:r>
            <a:endParaRPr lang="en-US" b="1" dirty="0">
              <a:solidFill>
                <a:srgbClr val="FF0000"/>
              </a:solidFill>
              <a:latin typeface="Calibri" panose="020F0502020204030204" pitchFamily="34" charset="0"/>
            </a:endParaRPr>
          </a:p>
        </p:txBody>
      </p:sp>
      <p:sp>
        <p:nvSpPr>
          <p:cNvPr id="45" name="Rectangle 13">
            <a:extLst>
              <a:ext uri="{FF2B5EF4-FFF2-40B4-BE49-F238E27FC236}">
                <a16:creationId xmlns:a16="http://schemas.microsoft.com/office/drawing/2014/main" id="{2EBA08A8-887A-8B3A-ED6A-28DC9368EF6D}"/>
              </a:ext>
            </a:extLst>
          </p:cNvPr>
          <p:cNvSpPr/>
          <p:nvPr/>
        </p:nvSpPr>
        <p:spPr>
          <a:xfrm>
            <a:off x="2650336" y="5292778"/>
            <a:ext cx="6244227" cy="324251"/>
          </a:xfrm>
          <a:prstGeom prst="rect">
            <a:avLst/>
          </a:prstGeom>
        </p:spPr>
        <p:txBody>
          <a:bodyPr wrap="square">
            <a:spAutoFit/>
          </a:bodyPr>
          <a:lstStyle/>
          <a:p>
            <a:pPr algn="r" rtl="1"/>
            <a:r>
              <a:rPr lang="ar-SA" b="1" dirty="0">
                <a:solidFill>
                  <a:srgbClr val="FF0000"/>
                </a:solidFill>
                <a:latin typeface="Calibri" panose="020F0502020204030204" pitchFamily="34" charset="0"/>
              </a:rPr>
              <a:t>دفع المتلقي إلى اتخاذ فعل التبني.</a:t>
            </a:r>
            <a:endParaRPr lang="en-US"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6066981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21" presetClass="exit" presetSubtype="1" fill="hold" grpId="0" nodeType="clickEffect">
                                  <p:stCondLst>
                                    <p:cond delay="0"/>
                                  </p:stCondLst>
                                  <p:childTnLst>
                                    <p:animEffect transition="out" filter="wheel(1)">
                                      <p:cBhvr>
                                        <p:cTn id="55" dur="59000"/>
                                        <p:tgtEl>
                                          <p:spTgt spid="19"/>
                                        </p:tgtEl>
                                      </p:cBhvr>
                                    </p:animEffect>
                                    <p:set>
                                      <p:cBhvr>
                                        <p:cTn id="56"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clock-ticking-3.wav"/>
                                        </p:tgtEl>
                                      </p:cMediaNode>
                                    </p:audio>
                                  </p:subTnLst>
                                </p:cTn>
                              </p:par>
                            </p:childTnLst>
                          </p:cTn>
                        </p:par>
                        <p:par>
                          <p:cTn id="57" fill="hold">
                            <p:stCondLst>
                              <p:cond delay="59000"/>
                            </p:stCondLst>
                            <p:childTnLst>
                              <p:par>
                                <p:cTn id="58" presetID="21" presetClass="exit" presetSubtype="1" fill="hold" grpId="0" nodeType="afterEffect">
                                  <p:stCondLst>
                                    <p:cond delay="0"/>
                                  </p:stCondLst>
                                  <p:childTnLst>
                                    <p:animEffect transition="out" filter="wheel(1)">
                                      <p:cBhvr>
                                        <p:cTn id="59" dur="59000"/>
                                        <p:tgtEl>
                                          <p:spTgt spid="20"/>
                                        </p:tgtEl>
                                      </p:cBhvr>
                                    </p:animEffect>
                                    <p:set>
                                      <p:cBhvr>
                                        <p:cTn id="60"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33" grpId="0"/>
      <p:bldP spid="34" grpId="0"/>
      <p:bldP spid="35" grpId="0"/>
      <p:bldP spid="36" grpId="0"/>
      <p:bldP spid="37" grpId="0"/>
      <p:bldP spid="38" grpId="0"/>
      <p:bldP spid="39" grpId="0"/>
      <p:bldP spid="40" grpId="0"/>
      <p:bldP spid="41" grpId="0"/>
      <p:bldP spid="42"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4" name="عنصر نائب للتاريخ 3">
            <a:extLst>
              <a:ext uri="{FF2B5EF4-FFF2-40B4-BE49-F238E27FC236}">
                <a16:creationId xmlns:a16="http://schemas.microsoft.com/office/drawing/2014/main" id="{502C2D8C-F2E1-2412-5079-27928175D1C7}"/>
              </a:ext>
            </a:extLst>
          </p:cNvPr>
          <p:cNvSpPr>
            <a:spLocks noGrp="1"/>
          </p:cNvSpPr>
          <p:nvPr>
            <p:ph type="dt" sz="half" idx="10"/>
          </p:nvPr>
        </p:nvSpPr>
        <p:spPr/>
        <p:txBody>
          <a:bodyPr/>
          <a:lstStyle/>
          <a:p>
            <a:fld id="{D47B155E-180E-4DEF-BFCF-7021B1A11CF3}" type="uaqdatetime2">
              <a:rPr lang="ar-SA" smtClean="0"/>
              <a:t>السبت، 23/شوال/1444</a:t>
            </a:fld>
            <a:endParaRPr lang="ar-SA" dirty="0"/>
          </a:p>
        </p:txBody>
      </p:sp>
      <p:sp>
        <p:nvSpPr>
          <p:cNvPr id="3" name="مستطيل: زوايا قطرية مستديرة 2">
            <a:extLst>
              <a:ext uri="{FF2B5EF4-FFF2-40B4-BE49-F238E27FC236}">
                <a16:creationId xmlns:a16="http://schemas.microsoft.com/office/drawing/2014/main" id="{780F81DC-03C8-5D3B-B6E3-8789C36CF1C5}"/>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6" name="مجموعة 5">
            <a:extLst>
              <a:ext uri="{FF2B5EF4-FFF2-40B4-BE49-F238E27FC236}">
                <a16:creationId xmlns:a16="http://schemas.microsoft.com/office/drawing/2014/main" id="{F51CE069-B128-287F-A2E4-D5714F40A380}"/>
              </a:ext>
            </a:extLst>
          </p:cNvPr>
          <p:cNvGrpSpPr/>
          <p:nvPr/>
        </p:nvGrpSpPr>
        <p:grpSpPr>
          <a:xfrm>
            <a:off x="106515" y="2145218"/>
            <a:ext cx="1493988" cy="1512000"/>
            <a:chOff x="6857532" y="2602954"/>
            <a:chExt cx="1493988" cy="1493988"/>
          </a:xfrm>
        </p:grpSpPr>
        <p:pic>
          <p:nvPicPr>
            <p:cNvPr id="7" name="صورة 6">
              <a:extLst>
                <a:ext uri="{FF2B5EF4-FFF2-40B4-BE49-F238E27FC236}">
                  <a16:creationId xmlns:a16="http://schemas.microsoft.com/office/drawing/2014/main" id="{46C6A9E1-DBD5-AD7F-F61B-F5C008064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مستطيل 7">
              <a:extLst>
                <a:ext uri="{FF2B5EF4-FFF2-40B4-BE49-F238E27FC236}">
                  <a16:creationId xmlns:a16="http://schemas.microsoft.com/office/drawing/2014/main" id="{DE920F65-6825-345A-DDAE-08FA0C660815}"/>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0" name="دائرة: مجوفة 9">
            <a:extLst>
              <a:ext uri="{FF2B5EF4-FFF2-40B4-BE49-F238E27FC236}">
                <a16:creationId xmlns:a16="http://schemas.microsoft.com/office/drawing/2014/main" id="{B18FCB3E-5652-5374-D98D-6D08B5BBAA0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دائرة: مجوفة 10">
            <a:extLst>
              <a:ext uri="{FF2B5EF4-FFF2-40B4-BE49-F238E27FC236}">
                <a16:creationId xmlns:a16="http://schemas.microsoft.com/office/drawing/2014/main" id="{1EA39C42-781A-8A3C-017B-DBA6110B2914}"/>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5" name="مستطيل: زوايا قطرية مقصوصة 4">
            <a:extLst>
              <a:ext uri="{FF2B5EF4-FFF2-40B4-BE49-F238E27FC236}">
                <a16:creationId xmlns:a16="http://schemas.microsoft.com/office/drawing/2014/main" id="{66255BF1-DA5E-B917-F03B-EEBF4A6620AA}"/>
              </a:ext>
            </a:extLst>
          </p:cNvPr>
          <p:cNvSpPr/>
          <p:nvPr/>
        </p:nvSpPr>
        <p:spPr>
          <a:xfrm>
            <a:off x="9731828" y="811673"/>
            <a:ext cx="2346965" cy="663947"/>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نشاطات التعلم</a:t>
            </a:r>
          </a:p>
        </p:txBody>
      </p:sp>
      <p:sp>
        <p:nvSpPr>
          <p:cNvPr id="72" name="مربع نص 71">
            <a:extLst>
              <a:ext uri="{FF2B5EF4-FFF2-40B4-BE49-F238E27FC236}">
                <a16:creationId xmlns:a16="http://schemas.microsoft.com/office/drawing/2014/main" id="{709A5F27-C83D-FC0A-D388-372E61C862B9}"/>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3" name="مربع نص 72">
            <a:extLst>
              <a:ext uri="{FF2B5EF4-FFF2-40B4-BE49-F238E27FC236}">
                <a16:creationId xmlns:a16="http://schemas.microsoft.com/office/drawing/2014/main" id="{37C8FAE7-E8F5-E7E3-3A18-D48ACBEE6404}"/>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111</a:t>
            </a:r>
          </a:p>
        </p:txBody>
      </p:sp>
      <p:grpSp>
        <p:nvGrpSpPr>
          <p:cNvPr id="2" name="مجموعة 1">
            <a:extLst>
              <a:ext uri="{FF2B5EF4-FFF2-40B4-BE49-F238E27FC236}">
                <a16:creationId xmlns:a16="http://schemas.microsoft.com/office/drawing/2014/main" id="{35DB7205-359A-02BC-179E-D97F295D8D16}"/>
              </a:ext>
            </a:extLst>
          </p:cNvPr>
          <p:cNvGrpSpPr/>
          <p:nvPr/>
        </p:nvGrpSpPr>
        <p:grpSpPr>
          <a:xfrm>
            <a:off x="242403" y="-34991"/>
            <a:ext cx="1624412" cy="619972"/>
            <a:chOff x="242403" y="61568"/>
            <a:chExt cx="1965536" cy="750165"/>
          </a:xfrm>
        </p:grpSpPr>
        <p:sp>
          <p:nvSpPr>
            <p:cNvPr id="13" name="علامة الضرب 12">
              <a:hlinkClick r:id="" action="ppaction://hlinkshowjump?jump=endshow"/>
              <a:extLst>
                <a:ext uri="{FF2B5EF4-FFF2-40B4-BE49-F238E27FC236}">
                  <a16:creationId xmlns:a16="http://schemas.microsoft.com/office/drawing/2014/main" id="{8F637B4A-81E3-FC95-F00C-9D28FAF7E84E}"/>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34B2673E-4792-D782-2E7E-E27D86CAA4A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F77838F1-260A-1DDB-0243-0F112D710D8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pic>
        <p:nvPicPr>
          <p:cNvPr id="17" name="صورة 16">
            <a:extLst>
              <a:ext uri="{FF2B5EF4-FFF2-40B4-BE49-F238E27FC236}">
                <a16:creationId xmlns:a16="http://schemas.microsoft.com/office/drawing/2014/main" id="{0DD0267B-E2BA-B289-118D-E60FB18073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4302" y="584981"/>
            <a:ext cx="6424886" cy="6233426"/>
          </a:xfrm>
          <a:prstGeom prst="rect">
            <a:avLst/>
          </a:prstGeom>
        </p:spPr>
      </p:pic>
      <p:sp>
        <p:nvSpPr>
          <p:cNvPr id="19" name="مربع نص 18">
            <a:extLst>
              <a:ext uri="{FF2B5EF4-FFF2-40B4-BE49-F238E27FC236}">
                <a16:creationId xmlns:a16="http://schemas.microsoft.com/office/drawing/2014/main" id="{A89BB0C5-04B3-0014-4F27-2736B23666F8}"/>
              </a:ext>
            </a:extLst>
          </p:cNvPr>
          <p:cNvSpPr txBox="1"/>
          <p:nvPr/>
        </p:nvSpPr>
        <p:spPr>
          <a:xfrm>
            <a:off x="3041756" y="2124621"/>
            <a:ext cx="1657633" cy="698717"/>
          </a:xfrm>
          <a:prstGeom prst="rect">
            <a:avLst/>
          </a:prstGeom>
          <a:noFill/>
        </p:spPr>
        <p:txBody>
          <a:bodyPr wrap="square" rtlCol="1">
            <a:spAutoFit/>
          </a:bodyPr>
          <a:lstStyle/>
          <a:p>
            <a:pPr algn="ctr">
              <a:lnSpc>
                <a:spcPct val="150000"/>
              </a:lnSpc>
            </a:pPr>
            <a:r>
              <a:rPr lang="ar-EG" sz="1400" b="1" dirty="0">
                <a:solidFill>
                  <a:srgbClr val="FF0000"/>
                </a:solidFill>
                <a:latin typeface="Calibri" panose="020F0502020204030204" pitchFamily="34" charset="0"/>
              </a:rPr>
              <a:t>غزو الفضاء- استكشاف الكواكب- سرعة فائقة </a:t>
            </a:r>
            <a:r>
              <a:rPr lang="ar-SA" sz="1400" b="1" dirty="0">
                <a:solidFill>
                  <a:srgbClr val="FF0000"/>
                </a:solidFill>
                <a:latin typeface="Calibri" panose="020F0502020204030204" pitchFamily="34" charset="0"/>
              </a:rPr>
              <a:t>...</a:t>
            </a:r>
            <a:r>
              <a:rPr lang="ar-EG" sz="1400" b="1" dirty="0">
                <a:solidFill>
                  <a:srgbClr val="FF0000"/>
                </a:solidFill>
                <a:latin typeface="Calibri" panose="020F0502020204030204" pitchFamily="34" charset="0"/>
              </a:rPr>
              <a:t> </a:t>
            </a:r>
          </a:p>
        </p:txBody>
      </p:sp>
      <p:sp>
        <p:nvSpPr>
          <p:cNvPr id="20" name="مربع نص 19">
            <a:extLst>
              <a:ext uri="{FF2B5EF4-FFF2-40B4-BE49-F238E27FC236}">
                <a16:creationId xmlns:a16="http://schemas.microsoft.com/office/drawing/2014/main" id="{427E0F06-DCBC-06C7-CD72-34CB7B6A492C}"/>
              </a:ext>
            </a:extLst>
          </p:cNvPr>
          <p:cNvSpPr txBox="1"/>
          <p:nvPr/>
        </p:nvSpPr>
        <p:spPr>
          <a:xfrm>
            <a:off x="2772831" y="3280956"/>
            <a:ext cx="1921756" cy="738664"/>
          </a:xfrm>
          <a:prstGeom prst="rect">
            <a:avLst/>
          </a:prstGeom>
          <a:noFill/>
        </p:spPr>
        <p:txBody>
          <a:bodyPr wrap="square" rtlCol="1">
            <a:spAutoFit/>
          </a:bodyPr>
          <a:lstStyle/>
          <a:p>
            <a:r>
              <a:rPr lang="ar-SA" sz="1400" b="1" dirty="0">
                <a:solidFill>
                  <a:srgbClr val="FF0000"/>
                </a:solidFill>
                <a:latin typeface="Calibri" panose="020F0502020204030204" pitchFamily="34" charset="0"/>
              </a:rPr>
              <a:t>- تطورت طائرات الركاب فزادت أحمالها.</a:t>
            </a:r>
          </a:p>
          <a:p>
            <a:r>
              <a:rPr lang="ar-EG" sz="1400" b="1" dirty="0">
                <a:solidFill>
                  <a:srgbClr val="FF0000"/>
                </a:solidFill>
                <a:latin typeface="Calibri" panose="020F0502020204030204" pitchFamily="34" charset="0"/>
              </a:rPr>
              <a:t>- غزو الفضاء</a:t>
            </a:r>
          </a:p>
        </p:txBody>
      </p:sp>
      <p:sp>
        <p:nvSpPr>
          <p:cNvPr id="22" name="مربع نص 21">
            <a:extLst>
              <a:ext uri="{FF2B5EF4-FFF2-40B4-BE49-F238E27FC236}">
                <a16:creationId xmlns:a16="http://schemas.microsoft.com/office/drawing/2014/main" id="{85AD713D-AE61-79E1-6A18-2F9CCDD78D75}"/>
              </a:ext>
            </a:extLst>
          </p:cNvPr>
          <p:cNvSpPr txBox="1"/>
          <p:nvPr/>
        </p:nvSpPr>
        <p:spPr>
          <a:xfrm>
            <a:off x="2764302" y="5052552"/>
            <a:ext cx="1930285" cy="1720151"/>
          </a:xfrm>
          <a:prstGeom prst="rect">
            <a:avLst/>
          </a:prstGeom>
          <a:noFill/>
        </p:spPr>
        <p:txBody>
          <a:bodyPr wrap="square" rtlCol="1">
            <a:spAutoFit/>
          </a:bodyPr>
          <a:lstStyle/>
          <a:p>
            <a:pPr>
              <a:lnSpc>
                <a:spcPct val="150000"/>
              </a:lnSpc>
            </a:pPr>
            <a:r>
              <a:rPr lang="ar-SA" sz="1200" b="1" dirty="0">
                <a:solidFill>
                  <a:srgbClr val="FF0000"/>
                </a:solidFill>
                <a:latin typeface="Calibri" panose="020F0502020204030204" pitchFamily="34" charset="0"/>
              </a:rPr>
              <a:t>اعطى دليل من الواقع بالدليل العلمي.</a:t>
            </a:r>
          </a:p>
          <a:p>
            <a:pPr>
              <a:lnSpc>
                <a:spcPct val="150000"/>
              </a:lnSpc>
            </a:pPr>
            <a:r>
              <a:rPr lang="ar-SA" sz="1200" b="1" dirty="0">
                <a:solidFill>
                  <a:srgbClr val="FF0000"/>
                </a:solidFill>
                <a:latin typeface="Calibri" panose="020F0502020204030204" pitchFamily="34" charset="0"/>
              </a:rPr>
              <a:t>(</a:t>
            </a:r>
            <a:r>
              <a:rPr lang="ar-EG" sz="1200" b="1" dirty="0">
                <a:solidFill>
                  <a:srgbClr val="FF0000"/>
                </a:solidFill>
                <a:latin typeface="Calibri" panose="020F0502020204030204" pitchFamily="34" charset="0"/>
              </a:rPr>
              <a:t>أن قطعة الورق المقوى إذا تم دفعها في الهواء أفقيًا وكان سطحها يميل من الخلف، فإنه مع قوة الدفع سوف تطير الورقة</a:t>
            </a:r>
            <a:r>
              <a:rPr lang="ar-SA" sz="1200" b="1" dirty="0">
                <a:solidFill>
                  <a:srgbClr val="FF0000"/>
                </a:solidFill>
                <a:latin typeface="Calibri" panose="020F0502020204030204" pitchFamily="34" charset="0"/>
              </a:rPr>
              <a:t>)</a:t>
            </a:r>
            <a:r>
              <a:rPr lang="ar-EG" sz="1200" b="1" dirty="0">
                <a:solidFill>
                  <a:srgbClr val="FF0000"/>
                </a:solidFill>
                <a:latin typeface="Calibri" panose="020F0502020204030204" pitchFamily="34" charset="0"/>
              </a:rPr>
              <a:t>.</a:t>
            </a:r>
          </a:p>
        </p:txBody>
      </p:sp>
      <p:sp>
        <p:nvSpPr>
          <p:cNvPr id="23" name="مربع نص 22">
            <a:extLst>
              <a:ext uri="{FF2B5EF4-FFF2-40B4-BE49-F238E27FC236}">
                <a16:creationId xmlns:a16="http://schemas.microsoft.com/office/drawing/2014/main" id="{334C43C2-FCC2-FD20-518F-74709B4D402F}"/>
              </a:ext>
            </a:extLst>
          </p:cNvPr>
          <p:cNvSpPr txBox="1"/>
          <p:nvPr/>
        </p:nvSpPr>
        <p:spPr>
          <a:xfrm>
            <a:off x="2764302" y="4251314"/>
            <a:ext cx="1862257" cy="523220"/>
          </a:xfrm>
          <a:prstGeom prst="rect">
            <a:avLst/>
          </a:prstGeom>
          <a:noFill/>
        </p:spPr>
        <p:txBody>
          <a:bodyPr wrap="square" rtlCol="1">
            <a:spAutoFit/>
          </a:bodyPr>
          <a:lstStyle/>
          <a:p>
            <a:r>
              <a:rPr lang="ar-EG" sz="1400" b="1" dirty="0">
                <a:solidFill>
                  <a:srgbClr val="FF0000"/>
                </a:solidFill>
                <a:latin typeface="Calibri" panose="020F0502020204030204" pitchFamily="34" charset="0"/>
              </a:rPr>
              <a:t>- سبحان الذي سخر لنا هذا وما كنا له مقرنين.</a:t>
            </a:r>
            <a:r>
              <a:rPr lang="ar-SA" sz="1400" b="1" dirty="0">
                <a:solidFill>
                  <a:srgbClr val="FF0000"/>
                </a:solidFill>
                <a:latin typeface="Calibri" panose="020F0502020204030204" pitchFamily="34" charset="0"/>
              </a:rPr>
              <a:t>(نقلي)</a:t>
            </a:r>
            <a:endParaRPr lang="ar-EG" sz="1400" b="1" dirty="0">
              <a:solidFill>
                <a:srgbClr val="FF0000"/>
              </a:solidFill>
              <a:latin typeface="Calibri" panose="020F0502020204030204" pitchFamily="34" charset="0"/>
            </a:endParaRPr>
          </a:p>
        </p:txBody>
      </p:sp>
      <p:sp>
        <p:nvSpPr>
          <p:cNvPr id="24" name="مربع نص 23">
            <a:extLst>
              <a:ext uri="{FF2B5EF4-FFF2-40B4-BE49-F238E27FC236}">
                <a16:creationId xmlns:a16="http://schemas.microsoft.com/office/drawing/2014/main" id="{5BE314A7-624B-8FBB-EFEF-ACFEE58FFA22}"/>
              </a:ext>
            </a:extLst>
          </p:cNvPr>
          <p:cNvSpPr txBox="1"/>
          <p:nvPr/>
        </p:nvSpPr>
        <p:spPr>
          <a:xfrm>
            <a:off x="2802580" y="4586758"/>
            <a:ext cx="1862257" cy="375552"/>
          </a:xfrm>
          <a:prstGeom prst="rect">
            <a:avLst/>
          </a:prstGeom>
          <a:noFill/>
        </p:spPr>
        <p:txBody>
          <a:bodyPr wrap="square" rtlCol="1">
            <a:spAutoFit/>
          </a:bodyPr>
          <a:lstStyle/>
          <a:p>
            <a:pPr>
              <a:lnSpc>
                <a:spcPct val="150000"/>
              </a:lnSpc>
            </a:pPr>
            <a:r>
              <a:rPr lang="ar-SA" sz="1400" b="1" dirty="0">
                <a:solidFill>
                  <a:srgbClr val="FF0000"/>
                </a:solidFill>
                <a:latin typeface="Calibri" panose="020F0502020204030204" pitchFamily="34" charset="0"/>
              </a:rPr>
              <a:t>-دفع الهواء أفقيًا.(علمي)</a:t>
            </a:r>
            <a:endParaRPr lang="ar-EG" sz="1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4123180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21" presetClass="exit" presetSubtype="1" fill="hold" grpId="0" nodeType="clickEffect">
                                  <p:stCondLst>
                                    <p:cond delay="0"/>
                                  </p:stCondLst>
                                  <p:childTnLst>
                                    <p:animEffect transition="out" filter="wheel(1)">
                                      <p:cBhvr>
                                        <p:cTn id="27" dur="59000"/>
                                        <p:tgtEl>
                                          <p:spTgt spid="10"/>
                                        </p:tgtEl>
                                      </p:cBhvr>
                                    </p:animEffect>
                                    <p:set>
                                      <p:cBhvr>
                                        <p:cTn id="28" dur="1" fill="hold">
                                          <p:stCondLst>
                                            <p:cond delay="58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ock-ticking-3.wav"/>
                                        </p:tgtEl>
                                      </p:cMediaNode>
                                    </p:audio>
                                  </p:subTnLst>
                                </p:cTn>
                              </p:par>
                            </p:childTnLst>
                          </p:cTn>
                        </p:par>
                        <p:par>
                          <p:cTn id="29" fill="hold">
                            <p:stCondLst>
                              <p:cond delay="59000"/>
                            </p:stCondLst>
                            <p:childTnLst>
                              <p:par>
                                <p:cTn id="30" presetID="21" presetClass="exit" presetSubtype="1" fill="hold" grpId="0" nodeType="afterEffect">
                                  <p:stCondLst>
                                    <p:cond delay="0"/>
                                  </p:stCondLst>
                                  <p:childTnLst>
                                    <p:animEffect transition="out" filter="wheel(1)">
                                      <p:cBhvr>
                                        <p:cTn id="31" dur="59000"/>
                                        <p:tgtEl>
                                          <p:spTgt spid="11"/>
                                        </p:tgtEl>
                                      </p:cBhvr>
                                    </p:animEffect>
                                    <p:set>
                                      <p:cBhvr>
                                        <p:cTn id="32"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animBg="1" autoUpdateAnimBg="0"/>
      <p:bldP spid="11" grpId="0" animBg="1"/>
      <p:bldP spid="19" grpId="0"/>
      <p:bldP spid="20"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2" name="مستطيل: زوايا قطرية مقصوصة 1">
            <a:extLst>
              <a:ext uri="{FF2B5EF4-FFF2-40B4-BE49-F238E27FC236}">
                <a16:creationId xmlns:a16="http://schemas.microsoft.com/office/drawing/2014/main" id="{0886F150-7D3F-90B1-30F1-4A559A3832B0}"/>
              </a:ext>
            </a:extLst>
          </p:cNvPr>
          <p:cNvSpPr/>
          <p:nvPr/>
        </p:nvSpPr>
        <p:spPr>
          <a:xfrm>
            <a:off x="9814560" y="789506"/>
            <a:ext cx="2315865" cy="623658"/>
          </a:xfrm>
          <a:prstGeom prst="snip2DiagRect">
            <a:avLst>
              <a:gd name="adj1" fmla="val 37938"/>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solidFill>
                  <a:schemeClr val="bg2">
                    <a:lumMod val="25000"/>
                  </a:schemeClr>
                </a:solidFill>
              </a:rPr>
              <a:t>نشاطات الغلق والتلخيص</a:t>
            </a:r>
          </a:p>
        </p:txBody>
      </p:sp>
      <p:sp>
        <p:nvSpPr>
          <p:cNvPr id="14" name="مربع نص 13">
            <a:extLst>
              <a:ext uri="{FF2B5EF4-FFF2-40B4-BE49-F238E27FC236}">
                <a16:creationId xmlns:a16="http://schemas.microsoft.com/office/drawing/2014/main" id="{F54301AB-B66A-81A0-EDC3-3EF1F35C60FD}"/>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21" name="مربع نص 20">
            <a:extLst>
              <a:ext uri="{FF2B5EF4-FFF2-40B4-BE49-F238E27FC236}">
                <a16:creationId xmlns:a16="http://schemas.microsoft.com/office/drawing/2014/main" id="{ED71C7D8-6E96-2469-758C-E6BC40151E58}"/>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129</a:t>
            </a:r>
          </a:p>
        </p:txBody>
      </p:sp>
      <p:grpSp>
        <p:nvGrpSpPr>
          <p:cNvPr id="4" name="مجموعة 3">
            <a:extLst>
              <a:ext uri="{FF2B5EF4-FFF2-40B4-BE49-F238E27FC236}">
                <a16:creationId xmlns:a16="http://schemas.microsoft.com/office/drawing/2014/main" id="{AE3569E7-9E4D-8896-2CF5-37F554E1F3A2}"/>
              </a:ext>
            </a:extLst>
          </p:cNvPr>
          <p:cNvGrpSpPr/>
          <p:nvPr/>
        </p:nvGrpSpPr>
        <p:grpSpPr>
          <a:xfrm>
            <a:off x="242403" y="-34991"/>
            <a:ext cx="1624412" cy="619972"/>
            <a:chOff x="242403" y="61568"/>
            <a:chExt cx="1965536" cy="750165"/>
          </a:xfrm>
        </p:grpSpPr>
        <p:sp>
          <p:nvSpPr>
            <p:cNvPr id="5" name="علامة الضرب 4">
              <a:hlinkClick r:id="" action="ppaction://hlinkshowjump?jump=endshow"/>
              <a:extLst>
                <a:ext uri="{FF2B5EF4-FFF2-40B4-BE49-F238E27FC236}">
                  <a16:creationId xmlns:a16="http://schemas.microsoft.com/office/drawing/2014/main" id="{653FEB44-3691-0389-8247-3445D0F47B00}"/>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BFB420E2-5A91-0FE2-24E9-C37C1157055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30" name="سهم: لليمين 29">
            <a:hlinkClick r:id="" action="ppaction://hlinkshowjump?jump=previousslide"/>
            <a:extLst>
              <a:ext uri="{FF2B5EF4-FFF2-40B4-BE49-F238E27FC236}">
                <a16:creationId xmlns:a16="http://schemas.microsoft.com/office/drawing/2014/main" id="{44E72788-86E2-AB69-70CF-D8F581556467}"/>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pic>
        <p:nvPicPr>
          <p:cNvPr id="32" name="صورة 31">
            <a:extLst>
              <a:ext uri="{FF2B5EF4-FFF2-40B4-BE49-F238E27FC236}">
                <a16:creationId xmlns:a16="http://schemas.microsoft.com/office/drawing/2014/main" id="{2BAE758B-4FA0-B650-F58D-7C72CD7FCCF6}"/>
              </a:ext>
            </a:extLst>
          </p:cNvPr>
          <p:cNvPicPr>
            <a:picLocks noChangeAspect="1"/>
          </p:cNvPicPr>
          <p:nvPr/>
        </p:nvPicPr>
        <p:blipFill rotWithShape="1">
          <a:blip r:embed="rId5">
            <a:extLst>
              <a:ext uri="{28A0092B-C50C-407E-A947-70E740481C1C}">
                <a14:useLocalDpi xmlns:a14="http://schemas.microsoft.com/office/drawing/2010/main" val="0"/>
              </a:ext>
            </a:extLst>
          </a:blip>
          <a:srcRect t="62100"/>
          <a:stretch/>
        </p:blipFill>
        <p:spPr>
          <a:xfrm>
            <a:off x="2143143" y="1876510"/>
            <a:ext cx="7510471" cy="3120805"/>
          </a:xfrm>
          <a:prstGeom prst="rect">
            <a:avLst/>
          </a:prstGeom>
        </p:spPr>
      </p:pic>
      <p:sp>
        <p:nvSpPr>
          <p:cNvPr id="6" name="TextBox 7">
            <a:extLst>
              <a:ext uri="{FF2B5EF4-FFF2-40B4-BE49-F238E27FC236}">
                <a16:creationId xmlns:a16="http://schemas.microsoft.com/office/drawing/2014/main" id="{9DCB3366-D090-CE72-2C6E-3B1F427DE6B2}"/>
              </a:ext>
            </a:extLst>
          </p:cNvPr>
          <p:cNvSpPr txBox="1"/>
          <p:nvPr/>
        </p:nvSpPr>
        <p:spPr>
          <a:xfrm>
            <a:off x="7446299" y="3414212"/>
            <a:ext cx="1936168" cy="707886"/>
          </a:xfrm>
          <a:prstGeom prst="rect">
            <a:avLst/>
          </a:prstGeom>
          <a:noFill/>
        </p:spPr>
        <p:txBody>
          <a:bodyPr wrap="square" rtlCol="0">
            <a:spAutoFit/>
          </a:bodyPr>
          <a:lstStyle/>
          <a:p>
            <a:pPr algn="ctr"/>
            <a:r>
              <a:rPr lang="ar-SA" sz="2000" b="1" dirty="0">
                <a:solidFill>
                  <a:srgbClr val="FF0000"/>
                </a:solidFill>
                <a:latin typeface="Calibri" panose="020F0502020204030204" pitchFamily="34" charset="0"/>
              </a:rPr>
              <a:t>كتابة رسالة مستوفية لعناصرها الفنية</a:t>
            </a:r>
            <a:endParaRPr lang="en-US" sz="2000" b="1" dirty="0">
              <a:solidFill>
                <a:srgbClr val="FF0000"/>
              </a:solidFill>
              <a:latin typeface="Calibri" panose="020F0502020204030204" pitchFamily="34" charset="0"/>
            </a:endParaRPr>
          </a:p>
        </p:txBody>
      </p:sp>
      <p:sp>
        <p:nvSpPr>
          <p:cNvPr id="7" name="TextBox 8">
            <a:extLst>
              <a:ext uri="{FF2B5EF4-FFF2-40B4-BE49-F238E27FC236}">
                <a16:creationId xmlns:a16="http://schemas.microsoft.com/office/drawing/2014/main" id="{9902981D-A613-BEC8-EDAD-17DEDF08A62E}"/>
              </a:ext>
            </a:extLst>
          </p:cNvPr>
          <p:cNvSpPr txBox="1"/>
          <p:nvPr/>
        </p:nvSpPr>
        <p:spPr>
          <a:xfrm>
            <a:off x="4935336" y="2977865"/>
            <a:ext cx="2378684" cy="400110"/>
          </a:xfrm>
          <a:prstGeom prst="rect">
            <a:avLst/>
          </a:prstGeom>
          <a:noFill/>
        </p:spPr>
        <p:txBody>
          <a:bodyPr wrap="square" rtlCol="0">
            <a:spAutoFit/>
          </a:bodyPr>
          <a:lstStyle/>
          <a:p>
            <a:pPr marL="342900" lvl="0" indent="-342900" algn="r" rtl="1">
              <a:buFont typeface="Wingdings" panose="05000000000000000000" pitchFamily="2" charset="2"/>
              <a:buChar char="v"/>
            </a:pPr>
            <a:r>
              <a:rPr lang="ar-SA" sz="2000" b="1" dirty="0">
                <a:solidFill>
                  <a:srgbClr val="FF0000"/>
                </a:solidFill>
                <a:latin typeface="Calibri" panose="020F0502020204030204" pitchFamily="34" charset="0"/>
              </a:rPr>
              <a:t>كتابة تقرير.</a:t>
            </a:r>
            <a:endParaRPr lang="en-US" sz="2000" dirty="0">
              <a:solidFill>
                <a:srgbClr val="FF0000"/>
              </a:solidFill>
              <a:latin typeface="Calibri" panose="020F0502020204030204" pitchFamily="34" charset="0"/>
            </a:endParaRPr>
          </a:p>
        </p:txBody>
      </p:sp>
      <p:sp>
        <p:nvSpPr>
          <p:cNvPr id="8" name="TextBox 9">
            <a:extLst>
              <a:ext uri="{FF2B5EF4-FFF2-40B4-BE49-F238E27FC236}">
                <a16:creationId xmlns:a16="http://schemas.microsoft.com/office/drawing/2014/main" id="{E822AFFB-C610-36AC-8F82-32F39DEC2405}"/>
              </a:ext>
            </a:extLst>
          </p:cNvPr>
          <p:cNvSpPr txBox="1"/>
          <p:nvPr/>
        </p:nvSpPr>
        <p:spPr>
          <a:xfrm>
            <a:off x="4802038" y="3265350"/>
            <a:ext cx="2511982" cy="707885"/>
          </a:xfrm>
          <a:prstGeom prst="rect">
            <a:avLst/>
          </a:prstGeom>
          <a:noFill/>
        </p:spPr>
        <p:txBody>
          <a:bodyPr wrap="square" rtlCol="0">
            <a:spAutoFit/>
          </a:bodyPr>
          <a:lstStyle/>
          <a:p>
            <a:pPr marL="342900" lvl="0" indent="-342900" algn="r" rtl="1">
              <a:buFont typeface="Wingdings" panose="05000000000000000000" pitchFamily="2" charset="2"/>
              <a:buChar char="v"/>
            </a:pPr>
            <a:r>
              <a:rPr lang="ar-SA" sz="2000" b="1" dirty="0">
                <a:solidFill>
                  <a:srgbClr val="FF0000"/>
                </a:solidFill>
                <a:latin typeface="Calibri" panose="020F0502020204030204" pitchFamily="34" charset="0"/>
              </a:rPr>
              <a:t>تصميم مخطط لموضوع كلمة محفلية.</a:t>
            </a:r>
            <a:endParaRPr lang="en-US" sz="2000" dirty="0">
              <a:solidFill>
                <a:srgbClr val="FF0000"/>
              </a:solidFill>
              <a:latin typeface="Calibri" panose="020F0502020204030204" pitchFamily="34" charset="0"/>
            </a:endParaRPr>
          </a:p>
        </p:txBody>
      </p:sp>
      <p:sp>
        <p:nvSpPr>
          <p:cNvPr id="11" name="TextBox 10">
            <a:extLst>
              <a:ext uri="{FF2B5EF4-FFF2-40B4-BE49-F238E27FC236}">
                <a16:creationId xmlns:a16="http://schemas.microsoft.com/office/drawing/2014/main" id="{9656BE6C-F5AC-259E-8685-4146FF5A7FD4}"/>
              </a:ext>
            </a:extLst>
          </p:cNvPr>
          <p:cNvSpPr txBox="1"/>
          <p:nvPr/>
        </p:nvSpPr>
        <p:spPr>
          <a:xfrm>
            <a:off x="4958250" y="3846588"/>
            <a:ext cx="2355769" cy="400110"/>
          </a:xfrm>
          <a:prstGeom prst="rect">
            <a:avLst/>
          </a:prstGeom>
          <a:noFill/>
        </p:spPr>
        <p:txBody>
          <a:bodyPr wrap="square" rtlCol="0">
            <a:spAutoFit/>
          </a:bodyPr>
          <a:lstStyle/>
          <a:p>
            <a:pPr marL="342900" lvl="0" indent="-342900" algn="r" rtl="1">
              <a:buFont typeface="Wingdings" panose="05000000000000000000" pitchFamily="2" charset="2"/>
              <a:buChar char="v"/>
            </a:pPr>
            <a:r>
              <a:rPr lang="ar-SA" sz="2000" b="1" dirty="0">
                <a:solidFill>
                  <a:srgbClr val="FF0000"/>
                </a:solidFill>
                <a:latin typeface="Calibri" panose="020F0502020204030204" pitchFamily="34" charset="0"/>
              </a:rPr>
              <a:t>كتابة شكوى.</a:t>
            </a:r>
            <a:endParaRPr lang="en-US" sz="2000" b="1" dirty="0">
              <a:solidFill>
                <a:srgbClr val="FF0000"/>
              </a:solidFill>
              <a:latin typeface="Calibri" panose="020F0502020204030204" pitchFamily="34" charset="0"/>
            </a:endParaRPr>
          </a:p>
        </p:txBody>
      </p:sp>
      <p:sp>
        <p:nvSpPr>
          <p:cNvPr id="12" name="TextBox 11">
            <a:extLst>
              <a:ext uri="{FF2B5EF4-FFF2-40B4-BE49-F238E27FC236}">
                <a16:creationId xmlns:a16="http://schemas.microsoft.com/office/drawing/2014/main" id="{5EF4F138-F2A4-D9DE-8EBF-2DBECBA4CA33}"/>
              </a:ext>
            </a:extLst>
          </p:cNvPr>
          <p:cNvSpPr txBox="1"/>
          <p:nvPr/>
        </p:nvSpPr>
        <p:spPr>
          <a:xfrm>
            <a:off x="4825970" y="4160324"/>
            <a:ext cx="2488049" cy="707885"/>
          </a:xfrm>
          <a:prstGeom prst="rect">
            <a:avLst/>
          </a:prstGeom>
          <a:noFill/>
        </p:spPr>
        <p:txBody>
          <a:bodyPr wrap="square" rtlCol="0">
            <a:spAutoFit/>
          </a:bodyPr>
          <a:lstStyle/>
          <a:p>
            <a:pPr marL="342900" lvl="0" indent="-342900" algn="r" rtl="1">
              <a:buFont typeface="Wingdings" panose="05000000000000000000" pitchFamily="2" charset="2"/>
              <a:buChar char="v"/>
            </a:pPr>
            <a:r>
              <a:rPr lang="ar-SA" sz="2000" b="1" dirty="0">
                <a:solidFill>
                  <a:srgbClr val="FF0000"/>
                </a:solidFill>
                <a:latin typeface="Calibri" panose="020F0502020204030204" pitchFamily="34" charset="0"/>
              </a:rPr>
              <a:t>كتابة محضر مستوفي العناصر الفنية.</a:t>
            </a:r>
            <a:endParaRPr lang="en-US" sz="2000" b="1" dirty="0">
              <a:solidFill>
                <a:srgbClr val="FF0000"/>
              </a:solidFill>
              <a:latin typeface="Calibri" panose="020F0502020204030204" pitchFamily="34" charset="0"/>
            </a:endParaRPr>
          </a:p>
        </p:txBody>
      </p:sp>
      <p:sp>
        <p:nvSpPr>
          <p:cNvPr id="13" name="TextBox 12">
            <a:extLst>
              <a:ext uri="{FF2B5EF4-FFF2-40B4-BE49-F238E27FC236}">
                <a16:creationId xmlns:a16="http://schemas.microsoft.com/office/drawing/2014/main" id="{7945E66E-8572-5947-C799-FF3F37ECF62A}"/>
              </a:ext>
            </a:extLst>
          </p:cNvPr>
          <p:cNvSpPr txBox="1"/>
          <p:nvPr/>
        </p:nvSpPr>
        <p:spPr>
          <a:xfrm>
            <a:off x="2496925" y="3443248"/>
            <a:ext cx="2179523" cy="707886"/>
          </a:xfrm>
          <a:prstGeom prst="rect">
            <a:avLst/>
          </a:prstGeom>
          <a:noFill/>
        </p:spPr>
        <p:txBody>
          <a:bodyPr wrap="square" rtlCol="0">
            <a:spAutoFit/>
          </a:bodyPr>
          <a:lstStyle/>
          <a:p>
            <a:pPr lvl="0" algn="ctr" rtl="1"/>
            <a:r>
              <a:rPr lang="ar-SA" sz="2000" b="1" dirty="0">
                <a:solidFill>
                  <a:srgbClr val="FF0000"/>
                </a:solidFill>
                <a:latin typeface="Calibri" panose="020F0502020204030204" pitchFamily="34" charset="0"/>
              </a:rPr>
              <a:t>استخدام التقنية الحديثة </a:t>
            </a:r>
          </a:p>
          <a:p>
            <a:pPr lvl="0" algn="ctr" rtl="1"/>
            <a:r>
              <a:rPr lang="ar-SA" sz="2000" b="1" dirty="0">
                <a:solidFill>
                  <a:srgbClr val="FF0000"/>
                </a:solidFill>
                <a:latin typeface="Calibri" panose="020F0502020204030204" pitchFamily="34" charset="0"/>
              </a:rPr>
              <a:t>في الإعلانات</a:t>
            </a:r>
            <a:endParaRPr lang="en-US" sz="20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444510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21" presetClass="exit" presetSubtype="1" fill="hold" grpId="0" nodeType="clickEffect">
                                  <p:stCondLst>
                                    <p:cond delay="0"/>
                                  </p:stCondLst>
                                  <p:childTnLst>
                                    <p:animEffect transition="out" filter="wheel(1)">
                                      <p:cBhvr>
                                        <p:cTn id="25" dur="59000"/>
                                        <p:tgtEl>
                                          <p:spTgt spid="19"/>
                                        </p:tgtEl>
                                      </p:cBhvr>
                                    </p:animEffect>
                                    <p:set>
                                      <p:cBhvr>
                                        <p:cTn id="26"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clock-ticking-3.wav"/>
                                        </p:tgtEl>
                                      </p:cMediaNode>
                                    </p:audio>
                                  </p:subTnLst>
                                </p:cTn>
                              </p:par>
                            </p:childTnLst>
                          </p:cTn>
                        </p:par>
                        <p:par>
                          <p:cTn id="27" fill="hold">
                            <p:stCondLst>
                              <p:cond delay="59000"/>
                            </p:stCondLst>
                            <p:childTnLst>
                              <p:par>
                                <p:cTn id="28" presetID="21" presetClass="exit" presetSubtype="1" fill="hold" grpId="0" nodeType="afterEffect">
                                  <p:stCondLst>
                                    <p:cond delay="0"/>
                                  </p:stCondLst>
                                  <p:childTnLst>
                                    <p:animEffect transition="out" filter="wheel(1)">
                                      <p:cBhvr>
                                        <p:cTn id="29" dur="59000"/>
                                        <p:tgtEl>
                                          <p:spTgt spid="20"/>
                                        </p:tgtEl>
                                      </p:cBhvr>
                                    </p:animEffect>
                                    <p:set>
                                      <p:cBhvr>
                                        <p:cTn id="30"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6" grpId="0"/>
      <p:bldP spid="7" grpId="0"/>
      <p:bldP spid="8" grpId="0"/>
      <p:bldP spid="11"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عنصر نائب للتذييل 22">
            <a:extLst>
              <a:ext uri="{FF2B5EF4-FFF2-40B4-BE49-F238E27FC236}">
                <a16:creationId xmlns:a16="http://schemas.microsoft.com/office/drawing/2014/main" id="{E8CB32B7-C10A-27E6-9CE7-5EB23776B937}"/>
              </a:ext>
            </a:extLst>
          </p:cNvPr>
          <p:cNvSpPr>
            <a:spLocks noGrp="1"/>
          </p:cNvSpPr>
          <p:nvPr>
            <p:ph type="ftr" sz="quarter" idx="11"/>
          </p:nvPr>
        </p:nvSpPr>
        <p:spPr/>
        <p:txBody>
          <a:bodyPr/>
          <a:lstStyle/>
          <a:p>
            <a:r>
              <a:rPr lang="ar-SA"/>
              <a:t>إعداد : أ علي الفيفي</a:t>
            </a:r>
          </a:p>
        </p:txBody>
      </p:sp>
      <p:sp>
        <p:nvSpPr>
          <p:cNvPr id="3" name="مستطيل: زوايا قطرية مستديرة 2">
            <a:hlinkClick r:id="rId2" action="ppaction://hlinksldjump"/>
            <a:extLst>
              <a:ext uri="{FF2B5EF4-FFF2-40B4-BE49-F238E27FC236}">
                <a16:creationId xmlns:a16="http://schemas.microsoft.com/office/drawing/2014/main" id="{B15F4D1B-A6E4-544B-9055-1F4194C7D267}"/>
              </a:ext>
            </a:extLst>
          </p:cNvPr>
          <p:cNvSpPr/>
          <p:nvPr/>
        </p:nvSpPr>
        <p:spPr>
          <a:xfrm>
            <a:off x="4285808" y="2819460"/>
            <a:ext cx="3620383" cy="1219080"/>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القائمة الرئيسية</a:t>
            </a:r>
          </a:p>
        </p:txBody>
      </p:sp>
      <p:grpSp>
        <p:nvGrpSpPr>
          <p:cNvPr id="2" name="مجموعة 1">
            <a:extLst>
              <a:ext uri="{FF2B5EF4-FFF2-40B4-BE49-F238E27FC236}">
                <a16:creationId xmlns:a16="http://schemas.microsoft.com/office/drawing/2014/main" id="{3E91025E-462A-2C0B-7D96-5BF66D52D075}"/>
              </a:ext>
            </a:extLst>
          </p:cNvPr>
          <p:cNvGrpSpPr/>
          <p:nvPr/>
        </p:nvGrpSpPr>
        <p:grpSpPr>
          <a:xfrm>
            <a:off x="4941865" y="4422979"/>
            <a:ext cx="1965536" cy="750165"/>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E4231794-261B-0FD8-0211-D54B1C96EDDA}"/>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C433C8DE-2BF0-0CFB-363D-2CEAC8257556}"/>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6" name="عنصر نائب للتاريخ 5">
            <a:extLst>
              <a:ext uri="{FF2B5EF4-FFF2-40B4-BE49-F238E27FC236}">
                <a16:creationId xmlns:a16="http://schemas.microsoft.com/office/drawing/2014/main" id="{E56C10CA-3CF0-9228-2865-4915ED9F7B44}"/>
              </a:ext>
            </a:extLst>
          </p:cNvPr>
          <p:cNvSpPr>
            <a:spLocks noGrp="1"/>
          </p:cNvSpPr>
          <p:nvPr>
            <p:ph type="dt" sz="half" idx="10"/>
          </p:nvPr>
        </p:nvSpPr>
        <p:spPr/>
        <p:txBody>
          <a:bodyPr/>
          <a:lstStyle/>
          <a:p>
            <a:fld id="{9B6CDFE0-DFEF-4ACC-A229-3969D5AA52BC}" type="uaqdatetime2">
              <a:rPr lang="ar-SA" smtClean="0"/>
              <a:t>السبت، 23/شوال/1444</a:t>
            </a:fld>
            <a:endParaRPr lang="ar-SA" dirty="0"/>
          </a:p>
        </p:txBody>
      </p:sp>
    </p:spTree>
    <p:extLst>
      <p:ext uri="{BB962C8B-B14F-4D97-AF65-F5344CB8AC3E}">
        <p14:creationId xmlns:p14="http://schemas.microsoft.com/office/powerpoint/2010/main" val="3161650636"/>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11" name="مستطيل: زوايا قطرية مقصوصة 10">
            <a:extLst>
              <a:ext uri="{FF2B5EF4-FFF2-40B4-BE49-F238E27FC236}">
                <a16:creationId xmlns:a16="http://schemas.microsoft.com/office/drawing/2014/main" id="{751E0671-CDBE-A58C-050F-5E388603FF32}"/>
              </a:ext>
            </a:extLst>
          </p:cNvPr>
          <p:cNvSpPr/>
          <p:nvPr/>
        </p:nvSpPr>
        <p:spPr>
          <a:xfrm>
            <a:off x="9663456" y="799950"/>
            <a:ext cx="2432639" cy="688184"/>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اختبار بعدي</a:t>
            </a:r>
          </a:p>
        </p:txBody>
      </p:sp>
      <p:sp>
        <p:nvSpPr>
          <p:cNvPr id="30" name="مربع نص 29">
            <a:extLst>
              <a:ext uri="{FF2B5EF4-FFF2-40B4-BE49-F238E27FC236}">
                <a16:creationId xmlns:a16="http://schemas.microsoft.com/office/drawing/2014/main" id="{AE49B3F9-152C-56D0-3263-B980DE0DA19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31" name="مربع نص 30">
            <a:extLst>
              <a:ext uri="{FF2B5EF4-FFF2-40B4-BE49-F238E27FC236}">
                <a16:creationId xmlns:a16="http://schemas.microsoft.com/office/drawing/2014/main" id="{233ACB44-136B-F9AB-334C-8551BA376D16}"/>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130</a:t>
            </a:r>
          </a:p>
        </p:txBody>
      </p:sp>
      <p:grpSp>
        <p:nvGrpSpPr>
          <p:cNvPr id="2" name="مجموعة 1">
            <a:extLst>
              <a:ext uri="{FF2B5EF4-FFF2-40B4-BE49-F238E27FC236}">
                <a16:creationId xmlns:a16="http://schemas.microsoft.com/office/drawing/2014/main" id="{4C9E024B-37AB-D21E-5D88-C05CD4AA6D9E}"/>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5B6850AB-AD80-9912-94D9-ED92324250F5}"/>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3DF760FE-B973-EBE0-CA16-53FB6C8868EC}"/>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pic>
        <p:nvPicPr>
          <p:cNvPr id="7" name="صورة 6">
            <a:extLst>
              <a:ext uri="{FF2B5EF4-FFF2-40B4-BE49-F238E27FC236}">
                <a16:creationId xmlns:a16="http://schemas.microsoft.com/office/drawing/2014/main" id="{2358CC90-EFAE-2697-2535-E5E5723F9E77}"/>
              </a:ext>
            </a:extLst>
          </p:cNvPr>
          <p:cNvPicPr>
            <a:picLocks noChangeAspect="1"/>
          </p:cNvPicPr>
          <p:nvPr/>
        </p:nvPicPr>
        <p:blipFill rotWithShape="1">
          <a:blip r:embed="rId5">
            <a:extLst>
              <a:ext uri="{28A0092B-C50C-407E-A947-70E740481C1C}">
                <a14:useLocalDpi xmlns:a14="http://schemas.microsoft.com/office/drawing/2010/main" val="0"/>
              </a:ext>
            </a:extLst>
          </a:blip>
          <a:srcRect b="56557"/>
          <a:stretch/>
        </p:blipFill>
        <p:spPr>
          <a:xfrm>
            <a:off x="2060015" y="1506510"/>
            <a:ext cx="7436049" cy="3463056"/>
          </a:xfrm>
          <a:prstGeom prst="rect">
            <a:avLst/>
          </a:prstGeom>
        </p:spPr>
      </p:pic>
      <p:graphicFrame>
        <p:nvGraphicFramePr>
          <p:cNvPr id="8" name="رسم تخطيطي 7">
            <a:extLst>
              <a:ext uri="{FF2B5EF4-FFF2-40B4-BE49-F238E27FC236}">
                <a16:creationId xmlns:a16="http://schemas.microsoft.com/office/drawing/2014/main" id="{D5B813FB-A2D7-EB10-1A68-46C9E89B4A71}"/>
              </a:ext>
            </a:extLst>
          </p:cNvPr>
          <p:cNvGraphicFramePr/>
          <p:nvPr>
            <p:extLst>
              <p:ext uri="{D42A27DB-BD31-4B8C-83A1-F6EECF244321}">
                <p14:modId xmlns:p14="http://schemas.microsoft.com/office/powerpoint/2010/main" val="1885465653"/>
              </p:ext>
            </p:extLst>
          </p:nvPr>
        </p:nvGraphicFramePr>
        <p:xfrm>
          <a:off x="2060015" y="2024572"/>
          <a:ext cx="7345242" cy="28522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733981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Graphic spid="8"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11" name="مستطيل: زوايا قطرية مقصوصة 10">
            <a:extLst>
              <a:ext uri="{FF2B5EF4-FFF2-40B4-BE49-F238E27FC236}">
                <a16:creationId xmlns:a16="http://schemas.microsoft.com/office/drawing/2014/main" id="{751E0671-CDBE-A58C-050F-5E388603FF32}"/>
              </a:ext>
            </a:extLst>
          </p:cNvPr>
          <p:cNvSpPr/>
          <p:nvPr/>
        </p:nvSpPr>
        <p:spPr>
          <a:xfrm>
            <a:off x="9663456" y="799950"/>
            <a:ext cx="2432639" cy="688184"/>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اختبار بعدي</a:t>
            </a:r>
          </a:p>
        </p:txBody>
      </p:sp>
      <p:sp>
        <p:nvSpPr>
          <p:cNvPr id="30" name="مربع نص 29">
            <a:extLst>
              <a:ext uri="{FF2B5EF4-FFF2-40B4-BE49-F238E27FC236}">
                <a16:creationId xmlns:a16="http://schemas.microsoft.com/office/drawing/2014/main" id="{AE49B3F9-152C-56D0-3263-B980DE0DA19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31" name="مربع نص 30">
            <a:extLst>
              <a:ext uri="{FF2B5EF4-FFF2-40B4-BE49-F238E27FC236}">
                <a16:creationId xmlns:a16="http://schemas.microsoft.com/office/drawing/2014/main" id="{233ACB44-136B-F9AB-334C-8551BA376D16}"/>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130</a:t>
            </a:r>
          </a:p>
        </p:txBody>
      </p:sp>
      <p:grpSp>
        <p:nvGrpSpPr>
          <p:cNvPr id="2" name="مجموعة 1">
            <a:extLst>
              <a:ext uri="{FF2B5EF4-FFF2-40B4-BE49-F238E27FC236}">
                <a16:creationId xmlns:a16="http://schemas.microsoft.com/office/drawing/2014/main" id="{4C9E024B-37AB-D21E-5D88-C05CD4AA6D9E}"/>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5B6850AB-AD80-9912-94D9-ED92324250F5}"/>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3DF760FE-B973-EBE0-CA16-53FB6C8868EC}"/>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pic>
        <p:nvPicPr>
          <p:cNvPr id="7" name="صورة 6">
            <a:extLst>
              <a:ext uri="{FF2B5EF4-FFF2-40B4-BE49-F238E27FC236}">
                <a16:creationId xmlns:a16="http://schemas.microsoft.com/office/drawing/2014/main" id="{2358CC90-EFAE-2697-2535-E5E5723F9E77}"/>
              </a:ext>
            </a:extLst>
          </p:cNvPr>
          <p:cNvPicPr>
            <a:picLocks noChangeAspect="1"/>
          </p:cNvPicPr>
          <p:nvPr/>
        </p:nvPicPr>
        <p:blipFill rotWithShape="1">
          <a:blip r:embed="rId5">
            <a:extLst>
              <a:ext uri="{28A0092B-C50C-407E-A947-70E740481C1C}">
                <a14:useLocalDpi xmlns:a14="http://schemas.microsoft.com/office/drawing/2010/main" val="0"/>
              </a:ext>
            </a:extLst>
          </a:blip>
          <a:srcRect t="43542" b="1"/>
          <a:stretch/>
        </p:blipFill>
        <p:spPr>
          <a:xfrm>
            <a:off x="2060015" y="1335819"/>
            <a:ext cx="7436049" cy="4500438"/>
          </a:xfrm>
          <a:prstGeom prst="rect">
            <a:avLst/>
          </a:prstGeom>
        </p:spPr>
      </p:pic>
      <p:sp>
        <p:nvSpPr>
          <p:cNvPr id="6" name="سهم: لليمين 5">
            <a:hlinkClick r:id="" action="ppaction://hlinkshowjump?jump=previousslide"/>
            <a:extLst>
              <a:ext uri="{FF2B5EF4-FFF2-40B4-BE49-F238E27FC236}">
                <a16:creationId xmlns:a16="http://schemas.microsoft.com/office/drawing/2014/main" id="{39E8284C-4DDA-1C1E-3701-603C3130DC62}"/>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grpSp>
        <p:nvGrpSpPr>
          <p:cNvPr id="21" name="مجموعة 20">
            <a:extLst>
              <a:ext uri="{FF2B5EF4-FFF2-40B4-BE49-F238E27FC236}">
                <a16:creationId xmlns:a16="http://schemas.microsoft.com/office/drawing/2014/main" id="{46047284-FC4B-C6EE-2D59-F58E336DA0D0}"/>
              </a:ext>
            </a:extLst>
          </p:cNvPr>
          <p:cNvGrpSpPr/>
          <p:nvPr/>
        </p:nvGrpSpPr>
        <p:grpSpPr>
          <a:xfrm>
            <a:off x="2236310" y="1793957"/>
            <a:ext cx="7125404" cy="3712733"/>
            <a:chOff x="444138" y="1616959"/>
            <a:chExt cx="8363552" cy="4614647"/>
          </a:xfrm>
        </p:grpSpPr>
        <p:sp>
          <p:nvSpPr>
            <p:cNvPr id="8" name="مستطيل 7">
              <a:extLst>
                <a:ext uri="{FF2B5EF4-FFF2-40B4-BE49-F238E27FC236}">
                  <a16:creationId xmlns:a16="http://schemas.microsoft.com/office/drawing/2014/main" id="{CAD1CB90-B7E5-B645-1519-9AD76F292F65}"/>
                </a:ext>
              </a:extLst>
            </p:cNvPr>
            <p:cNvSpPr/>
            <p:nvPr/>
          </p:nvSpPr>
          <p:spPr>
            <a:xfrm>
              <a:off x="3275856" y="1616959"/>
              <a:ext cx="2799120" cy="459052"/>
            </a:xfrm>
            <a:prstGeom prst="rect">
              <a:avLst/>
            </a:prstGeom>
          </p:spPr>
          <p:txBody>
            <a:bodyPr wrap="square">
              <a:spAutoFit/>
            </a:bodyPr>
            <a:lstStyle/>
            <a:p>
              <a:r>
                <a:rPr lang="ar-SA" b="1" dirty="0">
                  <a:solidFill>
                    <a:srgbClr val="FF0000"/>
                  </a:solidFill>
                  <a:latin typeface="Calibri" panose="020F0502020204030204" pitchFamily="34" charset="0"/>
                </a:rPr>
                <a:t>بسم الله الرحمن الرحيم</a:t>
              </a:r>
              <a:endParaRPr lang="ar-SA" dirty="0">
                <a:solidFill>
                  <a:srgbClr val="FF0000"/>
                </a:solidFill>
                <a:latin typeface="Calibri" panose="020F0502020204030204" pitchFamily="34" charset="0"/>
              </a:endParaRPr>
            </a:p>
          </p:txBody>
        </p:sp>
        <p:sp>
          <p:nvSpPr>
            <p:cNvPr id="10" name="مستطيل 9">
              <a:extLst>
                <a:ext uri="{FF2B5EF4-FFF2-40B4-BE49-F238E27FC236}">
                  <a16:creationId xmlns:a16="http://schemas.microsoft.com/office/drawing/2014/main" id="{D22F65C8-6527-5378-F221-18723FDE4E2A}"/>
                </a:ext>
              </a:extLst>
            </p:cNvPr>
            <p:cNvSpPr/>
            <p:nvPr/>
          </p:nvSpPr>
          <p:spPr>
            <a:xfrm>
              <a:off x="2051720" y="2041621"/>
              <a:ext cx="6755970" cy="459052"/>
            </a:xfrm>
            <a:prstGeom prst="rect">
              <a:avLst/>
            </a:prstGeom>
          </p:spPr>
          <p:txBody>
            <a:bodyPr wrap="square">
              <a:spAutoFit/>
            </a:bodyPr>
            <a:lstStyle/>
            <a:p>
              <a:r>
                <a:rPr lang="ar-SA" b="1" dirty="0">
                  <a:solidFill>
                    <a:srgbClr val="FF0000"/>
                  </a:solidFill>
                  <a:latin typeface="Calibri" panose="020F0502020204030204" pitchFamily="34" charset="0"/>
                </a:rPr>
                <a:t>المكرم الأستاذ الفاضل / احمد عبدالفتاح            حفظه الله</a:t>
              </a:r>
              <a:endParaRPr lang="ar-SA" dirty="0">
                <a:solidFill>
                  <a:srgbClr val="FF0000"/>
                </a:solidFill>
                <a:latin typeface="Calibri" panose="020F0502020204030204" pitchFamily="34" charset="0"/>
              </a:endParaRPr>
            </a:p>
          </p:txBody>
        </p:sp>
        <p:sp>
          <p:nvSpPr>
            <p:cNvPr id="12" name="مستطيل 11">
              <a:extLst>
                <a:ext uri="{FF2B5EF4-FFF2-40B4-BE49-F238E27FC236}">
                  <a16:creationId xmlns:a16="http://schemas.microsoft.com/office/drawing/2014/main" id="{8522C716-5479-DB92-36DB-1753CED26292}"/>
                </a:ext>
              </a:extLst>
            </p:cNvPr>
            <p:cNvSpPr/>
            <p:nvPr/>
          </p:nvSpPr>
          <p:spPr>
            <a:xfrm>
              <a:off x="3276260" y="2460415"/>
              <a:ext cx="5479088" cy="459052"/>
            </a:xfrm>
            <a:prstGeom prst="rect">
              <a:avLst/>
            </a:prstGeom>
          </p:spPr>
          <p:txBody>
            <a:bodyPr wrap="square">
              <a:spAutoFit/>
            </a:bodyPr>
            <a:lstStyle/>
            <a:p>
              <a:r>
                <a:rPr lang="ar-SA" b="1" dirty="0">
                  <a:solidFill>
                    <a:srgbClr val="FF0000"/>
                  </a:solidFill>
                  <a:latin typeface="Calibri" panose="020F0502020204030204" pitchFamily="34" charset="0"/>
                </a:rPr>
                <a:t>السلام عليكم ورحمة الله وبركاته                أما بعد:</a:t>
              </a:r>
              <a:endParaRPr lang="ar-SA" dirty="0">
                <a:solidFill>
                  <a:srgbClr val="FF0000"/>
                </a:solidFill>
                <a:latin typeface="Calibri" panose="020F0502020204030204" pitchFamily="34" charset="0"/>
              </a:endParaRPr>
            </a:p>
          </p:txBody>
        </p:sp>
        <p:sp>
          <p:nvSpPr>
            <p:cNvPr id="13" name="Rectangle 4">
              <a:extLst>
                <a:ext uri="{FF2B5EF4-FFF2-40B4-BE49-F238E27FC236}">
                  <a16:creationId xmlns:a16="http://schemas.microsoft.com/office/drawing/2014/main" id="{CD08B205-87CD-4C7F-D51C-039E3AD848F6}"/>
                </a:ext>
              </a:extLst>
            </p:cNvPr>
            <p:cNvSpPr/>
            <p:nvPr/>
          </p:nvSpPr>
          <p:spPr>
            <a:xfrm>
              <a:off x="444138" y="3061621"/>
              <a:ext cx="8363552" cy="1491918"/>
            </a:xfrm>
            <a:prstGeom prst="rect">
              <a:avLst/>
            </a:prstGeom>
          </p:spPr>
          <p:txBody>
            <a:bodyPr wrap="square">
              <a:spAutoFit/>
            </a:bodyPr>
            <a:lstStyle/>
            <a:p>
              <a:pPr algn="just" rtl="1"/>
              <a:r>
                <a:rPr lang="ar-SA" b="1" dirty="0">
                  <a:solidFill>
                    <a:srgbClr val="FF0000"/>
                  </a:solidFill>
                  <a:latin typeface="Calibri" panose="020F0502020204030204" pitchFamily="34" charset="0"/>
                </a:rPr>
                <a:t>      أحيطكم علماً بأنني حصلت على نسبة غير مرضية في مادتكم، وذلك بسبب عدم تمكني من مراجعتها؛ نظراً لمرضي الشديد في الفترة الماضية ؛ وذلك ما ألزمني الفراش، ولم أتمكن من المذاكرة، لذا ألتمس من كريم فضلكم الموافقة بإعادة تقييمي مرة أخرى.</a:t>
              </a:r>
              <a:endParaRPr lang="en-US" b="1" dirty="0">
                <a:solidFill>
                  <a:srgbClr val="FF0000"/>
                </a:solidFill>
                <a:latin typeface="Calibri" panose="020F0502020204030204" pitchFamily="34" charset="0"/>
              </a:endParaRPr>
            </a:p>
            <a:p>
              <a:pPr algn="ctr" rtl="1"/>
              <a:r>
                <a:rPr lang="ar-SA" b="1" dirty="0">
                  <a:solidFill>
                    <a:srgbClr val="FF0000"/>
                  </a:solidFill>
                  <a:latin typeface="Calibri" panose="020F0502020204030204" pitchFamily="34" charset="0"/>
                </a:rPr>
                <a:t>والله يرعاكم</a:t>
              </a:r>
              <a:endParaRPr lang="en-US" b="1" dirty="0">
                <a:solidFill>
                  <a:srgbClr val="FF0000"/>
                </a:solidFill>
                <a:latin typeface="Calibri" panose="020F0502020204030204" pitchFamily="34" charset="0"/>
              </a:endParaRPr>
            </a:p>
          </p:txBody>
        </p:sp>
        <p:sp>
          <p:nvSpPr>
            <p:cNvPr id="14" name="مستطيل 13">
              <a:extLst>
                <a:ext uri="{FF2B5EF4-FFF2-40B4-BE49-F238E27FC236}">
                  <a16:creationId xmlns:a16="http://schemas.microsoft.com/office/drawing/2014/main" id="{D45668F8-30AD-E3FD-317A-154D25454021}"/>
                </a:ext>
              </a:extLst>
            </p:cNvPr>
            <p:cNvSpPr/>
            <p:nvPr/>
          </p:nvSpPr>
          <p:spPr>
            <a:xfrm>
              <a:off x="3359785" y="5083977"/>
              <a:ext cx="2501095" cy="1147629"/>
            </a:xfrm>
            <a:prstGeom prst="rect">
              <a:avLst/>
            </a:prstGeom>
          </p:spPr>
          <p:txBody>
            <a:bodyPr wrap="square">
              <a:spAutoFit/>
            </a:bodyPr>
            <a:lstStyle/>
            <a:p>
              <a:pPr algn="ctr"/>
              <a:r>
                <a:rPr lang="ar-SA" b="1" dirty="0">
                  <a:solidFill>
                    <a:srgbClr val="FF0000"/>
                  </a:solidFill>
                  <a:latin typeface="Calibri" panose="020F0502020204030204" pitchFamily="34" charset="0"/>
                </a:rPr>
                <a:t>مقدمة ابنكم الطالب</a:t>
              </a:r>
            </a:p>
            <a:p>
              <a:pPr algn="ctr"/>
              <a:r>
                <a:rPr lang="ar-SA" b="1" dirty="0">
                  <a:solidFill>
                    <a:srgbClr val="FF0000"/>
                  </a:solidFill>
                  <a:latin typeface="Calibri" panose="020F0502020204030204" pitchFamily="34" charset="0"/>
                </a:rPr>
                <a:t>سعود</a:t>
              </a:r>
            </a:p>
            <a:p>
              <a:pPr algn="ctr"/>
              <a:r>
                <a:rPr lang="ar-SA" b="1" dirty="0">
                  <a:solidFill>
                    <a:srgbClr val="FF0000"/>
                  </a:solidFill>
                  <a:latin typeface="Calibri" panose="020F0502020204030204" pitchFamily="34" charset="0"/>
                </a:rPr>
                <a:t>الصف الثاني الثانوي</a:t>
              </a:r>
              <a:endParaRPr lang="ar-SA" dirty="0">
                <a:solidFill>
                  <a:srgbClr val="FF0000"/>
                </a:solidFill>
                <a:latin typeface="Calibri" panose="020F0502020204030204" pitchFamily="34" charset="0"/>
              </a:endParaRPr>
            </a:p>
          </p:txBody>
        </p:sp>
      </p:grpSp>
    </p:spTree>
    <p:extLst>
      <p:ext uri="{BB962C8B-B14F-4D97-AF65-F5344CB8AC3E}">
        <p14:creationId xmlns:p14="http://schemas.microsoft.com/office/powerpoint/2010/main" val="396879644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11" name="مستطيل: زوايا قطرية مقصوصة 10">
            <a:extLst>
              <a:ext uri="{FF2B5EF4-FFF2-40B4-BE49-F238E27FC236}">
                <a16:creationId xmlns:a16="http://schemas.microsoft.com/office/drawing/2014/main" id="{751E0671-CDBE-A58C-050F-5E388603FF32}"/>
              </a:ext>
            </a:extLst>
          </p:cNvPr>
          <p:cNvSpPr/>
          <p:nvPr/>
        </p:nvSpPr>
        <p:spPr>
          <a:xfrm>
            <a:off x="9663456" y="799950"/>
            <a:ext cx="2432639" cy="688184"/>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اختبار بعدي</a:t>
            </a:r>
          </a:p>
        </p:txBody>
      </p:sp>
      <p:sp>
        <p:nvSpPr>
          <p:cNvPr id="30" name="مربع نص 29">
            <a:extLst>
              <a:ext uri="{FF2B5EF4-FFF2-40B4-BE49-F238E27FC236}">
                <a16:creationId xmlns:a16="http://schemas.microsoft.com/office/drawing/2014/main" id="{AE49B3F9-152C-56D0-3263-B980DE0DA19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31" name="مربع نص 30">
            <a:extLst>
              <a:ext uri="{FF2B5EF4-FFF2-40B4-BE49-F238E27FC236}">
                <a16:creationId xmlns:a16="http://schemas.microsoft.com/office/drawing/2014/main" id="{233ACB44-136B-F9AB-334C-8551BA376D16}"/>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131</a:t>
            </a:r>
          </a:p>
        </p:txBody>
      </p:sp>
      <p:grpSp>
        <p:nvGrpSpPr>
          <p:cNvPr id="2" name="مجموعة 1">
            <a:extLst>
              <a:ext uri="{FF2B5EF4-FFF2-40B4-BE49-F238E27FC236}">
                <a16:creationId xmlns:a16="http://schemas.microsoft.com/office/drawing/2014/main" id="{4C9E024B-37AB-D21E-5D88-C05CD4AA6D9E}"/>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5B6850AB-AD80-9912-94D9-ED92324250F5}"/>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3DF760FE-B973-EBE0-CA16-53FB6C8868EC}"/>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6" name="سهم: لليمين 5">
            <a:hlinkClick r:id="" action="ppaction://hlinkshowjump?jump=previousslide"/>
            <a:extLst>
              <a:ext uri="{FF2B5EF4-FFF2-40B4-BE49-F238E27FC236}">
                <a16:creationId xmlns:a16="http://schemas.microsoft.com/office/drawing/2014/main" id="{F6D859BA-012C-8CA4-ADCD-995E4BAC5C4F}"/>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pic>
        <p:nvPicPr>
          <p:cNvPr id="8" name="صورة 7">
            <a:extLst>
              <a:ext uri="{FF2B5EF4-FFF2-40B4-BE49-F238E27FC236}">
                <a16:creationId xmlns:a16="http://schemas.microsoft.com/office/drawing/2014/main" id="{53CAE946-8B53-477D-A3E1-CCC3DBBAB7E1}"/>
              </a:ext>
            </a:extLst>
          </p:cNvPr>
          <p:cNvPicPr>
            <a:picLocks noChangeAspect="1"/>
          </p:cNvPicPr>
          <p:nvPr/>
        </p:nvPicPr>
        <p:blipFill rotWithShape="1">
          <a:blip r:embed="rId5">
            <a:extLst>
              <a:ext uri="{28A0092B-C50C-407E-A947-70E740481C1C}">
                <a14:useLocalDpi xmlns:a14="http://schemas.microsoft.com/office/drawing/2010/main" val="0"/>
              </a:ext>
            </a:extLst>
          </a:blip>
          <a:srcRect b="48210"/>
          <a:stretch/>
        </p:blipFill>
        <p:spPr>
          <a:xfrm>
            <a:off x="2143144" y="1089542"/>
            <a:ext cx="7344970" cy="4468422"/>
          </a:xfrm>
          <a:prstGeom prst="rect">
            <a:avLst/>
          </a:prstGeom>
        </p:spPr>
      </p:pic>
      <p:sp>
        <p:nvSpPr>
          <p:cNvPr id="10" name="مستطيل 9">
            <a:extLst>
              <a:ext uri="{FF2B5EF4-FFF2-40B4-BE49-F238E27FC236}">
                <a16:creationId xmlns:a16="http://schemas.microsoft.com/office/drawing/2014/main" id="{D94871D7-5F55-CF42-D18A-0A89E68C29AF}"/>
              </a:ext>
            </a:extLst>
          </p:cNvPr>
          <p:cNvSpPr/>
          <p:nvPr/>
        </p:nvSpPr>
        <p:spPr>
          <a:xfrm>
            <a:off x="4701938" y="1715098"/>
            <a:ext cx="2310553" cy="830997"/>
          </a:xfrm>
          <a:prstGeom prst="rect">
            <a:avLst/>
          </a:prstGeom>
        </p:spPr>
        <p:txBody>
          <a:bodyPr wrap="square">
            <a:spAutoFit/>
          </a:bodyPr>
          <a:lstStyle/>
          <a:p>
            <a:pPr marL="285750" indent="-285750" algn="r" rtl="1">
              <a:buFont typeface="Wingdings" panose="05000000000000000000" pitchFamily="2" charset="2"/>
              <a:buChar char="v"/>
            </a:pPr>
            <a:r>
              <a:rPr lang="ar-SA" sz="1600" b="1" dirty="0">
                <a:solidFill>
                  <a:srgbClr val="FF0000"/>
                </a:solidFill>
                <a:latin typeface="Calibri" panose="020F0502020204030204" pitchFamily="34" charset="0"/>
              </a:rPr>
              <a:t>الكتابة الوظيفية.</a:t>
            </a:r>
          </a:p>
          <a:p>
            <a:pPr marL="285750" indent="-285750" algn="r" rtl="1">
              <a:buFont typeface="Wingdings" panose="05000000000000000000" pitchFamily="2" charset="2"/>
              <a:buChar char="v"/>
            </a:pPr>
            <a:r>
              <a:rPr lang="ar-SA" sz="1600" b="1" dirty="0">
                <a:solidFill>
                  <a:srgbClr val="FF0000"/>
                </a:solidFill>
                <a:latin typeface="Calibri" panose="020F0502020204030204" pitchFamily="34" charset="0"/>
              </a:rPr>
              <a:t>خصائصها.</a:t>
            </a:r>
          </a:p>
          <a:p>
            <a:pPr marL="285750" indent="-285750" algn="r" rtl="1">
              <a:buFont typeface="Wingdings" panose="05000000000000000000" pitchFamily="2" charset="2"/>
              <a:buChar char="v"/>
            </a:pPr>
            <a:r>
              <a:rPr lang="ar-SA" sz="1600" b="1" dirty="0">
                <a:solidFill>
                  <a:srgbClr val="FF0000"/>
                </a:solidFill>
                <a:latin typeface="Calibri" panose="020F0502020204030204" pitchFamily="34" charset="0"/>
              </a:rPr>
              <a:t>أساليب عرض كتاباتها.</a:t>
            </a:r>
            <a:endParaRPr lang="en-US" sz="1600" dirty="0">
              <a:solidFill>
                <a:srgbClr val="FF0000"/>
              </a:solidFill>
              <a:latin typeface="Calibri" panose="020F0502020204030204" pitchFamily="34" charset="0"/>
            </a:endParaRPr>
          </a:p>
        </p:txBody>
      </p:sp>
      <p:sp>
        <p:nvSpPr>
          <p:cNvPr id="13" name="مستطيل 12">
            <a:extLst>
              <a:ext uri="{FF2B5EF4-FFF2-40B4-BE49-F238E27FC236}">
                <a16:creationId xmlns:a16="http://schemas.microsoft.com/office/drawing/2014/main" id="{19DFF3B1-D59C-0B9E-A4E1-5C76263543A1}"/>
              </a:ext>
            </a:extLst>
          </p:cNvPr>
          <p:cNvSpPr/>
          <p:nvPr/>
        </p:nvSpPr>
        <p:spPr>
          <a:xfrm>
            <a:off x="6740348" y="2745669"/>
            <a:ext cx="2638121" cy="1569660"/>
          </a:xfrm>
          <a:prstGeom prst="rect">
            <a:avLst/>
          </a:prstGeom>
        </p:spPr>
        <p:txBody>
          <a:bodyPr wrap="square">
            <a:spAutoFit/>
          </a:bodyPr>
          <a:lstStyle/>
          <a:p>
            <a:pPr marL="285750" indent="-285750" algn="r" rtl="1">
              <a:buFont typeface="Wingdings" panose="05000000000000000000" pitchFamily="2" charset="2"/>
              <a:buChar char="v"/>
            </a:pPr>
            <a:r>
              <a:rPr lang="ar-SA" sz="1600" b="1" dirty="0">
                <a:solidFill>
                  <a:srgbClr val="FF0000"/>
                </a:solidFill>
                <a:latin typeface="Calibri" panose="020F0502020204030204" pitchFamily="34" charset="0"/>
              </a:rPr>
              <a:t>الرسائل</a:t>
            </a:r>
          </a:p>
          <a:p>
            <a:pPr marL="285750" indent="-285750" algn="r" rtl="1">
              <a:buFont typeface="Wingdings" panose="05000000000000000000" pitchFamily="2" charset="2"/>
              <a:buChar char="v"/>
            </a:pPr>
            <a:r>
              <a:rPr lang="ar-SA" sz="1600" b="1" dirty="0">
                <a:solidFill>
                  <a:srgbClr val="FF0000"/>
                </a:solidFill>
                <a:latin typeface="Calibri" panose="020F0502020204030204" pitchFamily="34" charset="0"/>
              </a:rPr>
              <a:t>التقارير</a:t>
            </a:r>
          </a:p>
          <a:p>
            <a:pPr marL="285750" indent="-285750" algn="r" rtl="1">
              <a:buFont typeface="Wingdings" panose="05000000000000000000" pitchFamily="2" charset="2"/>
              <a:buChar char="v"/>
            </a:pPr>
            <a:r>
              <a:rPr lang="ar-SA" sz="1600" b="1" dirty="0">
                <a:solidFill>
                  <a:srgbClr val="FF0000"/>
                </a:solidFill>
                <a:latin typeface="Calibri" panose="020F0502020204030204" pitchFamily="34" charset="0"/>
              </a:rPr>
              <a:t>المحاضر</a:t>
            </a:r>
          </a:p>
          <a:p>
            <a:pPr marL="285750" indent="-285750" algn="r" rtl="1">
              <a:buFont typeface="Wingdings" panose="05000000000000000000" pitchFamily="2" charset="2"/>
              <a:buChar char="v"/>
            </a:pPr>
            <a:r>
              <a:rPr lang="ar-SA" sz="1600" b="1" dirty="0">
                <a:solidFill>
                  <a:srgbClr val="FF0000"/>
                </a:solidFill>
                <a:latin typeface="Calibri" panose="020F0502020204030204" pitchFamily="34" charset="0"/>
              </a:rPr>
              <a:t>الكلمات والخطب المحفلية</a:t>
            </a:r>
          </a:p>
          <a:p>
            <a:pPr marL="285750" indent="-285750" algn="r" rtl="1">
              <a:buFont typeface="Wingdings" panose="05000000000000000000" pitchFamily="2" charset="2"/>
              <a:buChar char="v"/>
            </a:pPr>
            <a:r>
              <a:rPr lang="ar-SA" sz="1600" b="1" dirty="0">
                <a:solidFill>
                  <a:srgbClr val="FF0000"/>
                </a:solidFill>
                <a:latin typeface="Calibri" panose="020F0502020204030204" pitchFamily="34" charset="0"/>
              </a:rPr>
              <a:t>الإعلان.</a:t>
            </a:r>
          </a:p>
          <a:p>
            <a:pPr marL="285750" indent="-285750" algn="r" rtl="1">
              <a:buFont typeface="Wingdings" panose="05000000000000000000" pitchFamily="2" charset="2"/>
              <a:buChar char="v"/>
            </a:pPr>
            <a:r>
              <a:rPr lang="ar-SA" sz="1600" b="1" dirty="0">
                <a:solidFill>
                  <a:srgbClr val="FF0000"/>
                </a:solidFill>
                <a:latin typeface="Calibri" panose="020F0502020204030204" pitchFamily="34" charset="0"/>
              </a:rPr>
              <a:t>العروض التسويقية.</a:t>
            </a:r>
            <a:endParaRPr lang="en-US" sz="1600" dirty="0">
              <a:solidFill>
                <a:srgbClr val="FF0000"/>
              </a:solidFill>
              <a:latin typeface="Calibri" panose="020F0502020204030204" pitchFamily="34" charset="0"/>
            </a:endParaRPr>
          </a:p>
        </p:txBody>
      </p:sp>
      <p:sp>
        <p:nvSpPr>
          <p:cNvPr id="14" name="مستطيل 13">
            <a:extLst>
              <a:ext uri="{FF2B5EF4-FFF2-40B4-BE49-F238E27FC236}">
                <a16:creationId xmlns:a16="http://schemas.microsoft.com/office/drawing/2014/main" id="{40BF461F-0854-D498-5366-464FDBD4C8CB}"/>
              </a:ext>
            </a:extLst>
          </p:cNvPr>
          <p:cNvSpPr/>
          <p:nvPr/>
        </p:nvSpPr>
        <p:spPr>
          <a:xfrm>
            <a:off x="2259673" y="2999768"/>
            <a:ext cx="2091487" cy="830997"/>
          </a:xfrm>
          <a:prstGeom prst="rect">
            <a:avLst/>
          </a:prstGeom>
        </p:spPr>
        <p:txBody>
          <a:bodyPr wrap="square">
            <a:spAutoFit/>
          </a:bodyPr>
          <a:lstStyle/>
          <a:p>
            <a:pPr marL="285750" indent="-285750" algn="r" rtl="1">
              <a:buFont typeface="Wingdings" panose="05000000000000000000" pitchFamily="2" charset="2"/>
              <a:buChar char="v"/>
            </a:pPr>
            <a:r>
              <a:rPr lang="ar-SA" sz="1600" b="1" dirty="0">
                <a:solidFill>
                  <a:srgbClr val="FF0000"/>
                </a:solidFill>
                <a:latin typeface="Calibri" panose="020F0502020204030204" pitchFamily="34" charset="0"/>
              </a:rPr>
              <a:t>التعرف على فنون الكتابة واستيفاء عناصرها.</a:t>
            </a:r>
          </a:p>
        </p:txBody>
      </p:sp>
      <p:sp>
        <p:nvSpPr>
          <p:cNvPr id="21" name="مستطيل 20">
            <a:extLst>
              <a:ext uri="{FF2B5EF4-FFF2-40B4-BE49-F238E27FC236}">
                <a16:creationId xmlns:a16="http://schemas.microsoft.com/office/drawing/2014/main" id="{E5637C78-446A-17A9-296D-4D30BEC4194B}"/>
              </a:ext>
            </a:extLst>
          </p:cNvPr>
          <p:cNvSpPr/>
          <p:nvPr/>
        </p:nvSpPr>
        <p:spPr>
          <a:xfrm>
            <a:off x="2143143" y="4481666"/>
            <a:ext cx="2337679" cy="830997"/>
          </a:xfrm>
          <a:prstGeom prst="rect">
            <a:avLst/>
          </a:prstGeom>
        </p:spPr>
        <p:txBody>
          <a:bodyPr wrap="square">
            <a:spAutoFit/>
          </a:bodyPr>
          <a:lstStyle/>
          <a:p>
            <a:pPr marL="285750" indent="-285750" algn="r" rtl="1">
              <a:buFont typeface="Wingdings" panose="05000000000000000000" pitchFamily="2" charset="2"/>
              <a:buChar char="v"/>
            </a:pPr>
            <a:r>
              <a:rPr lang="ar-SA" sz="1600" b="1" dirty="0">
                <a:solidFill>
                  <a:srgbClr val="FF0000"/>
                </a:solidFill>
                <a:latin typeface="Calibri" panose="020F0502020204030204" pitchFamily="34" charset="0"/>
              </a:rPr>
              <a:t>تصميم وكتابة مخطط لها.</a:t>
            </a:r>
          </a:p>
          <a:p>
            <a:pPr marL="285750" indent="-285750" algn="r" rtl="1">
              <a:buFont typeface="Wingdings" panose="05000000000000000000" pitchFamily="2" charset="2"/>
              <a:buChar char="v"/>
            </a:pPr>
            <a:r>
              <a:rPr lang="ar-SA" sz="1600" b="1" dirty="0">
                <a:solidFill>
                  <a:srgbClr val="FF0000"/>
                </a:solidFill>
                <a:latin typeface="Calibri" panose="020F0502020204030204" pitchFamily="34" charset="0"/>
              </a:rPr>
              <a:t>كتابة الملاحظات والتفاعل البناء.</a:t>
            </a:r>
          </a:p>
        </p:txBody>
      </p:sp>
      <p:sp>
        <p:nvSpPr>
          <p:cNvPr id="22" name="مستطيل 21">
            <a:extLst>
              <a:ext uri="{FF2B5EF4-FFF2-40B4-BE49-F238E27FC236}">
                <a16:creationId xmlns:a16="http://schemas.microsoft.com/office/drawing/2014/main" id="{F6E08721-2051-708A-8C2E-61E0DDA4951D}"/>
              </a:ext>
            </a:extLst>
          </p:cNvPr>
          <p:cNvSpPr/>
          <p:nvPr/>
        </p:nvSpPr>
        <p:spPr>
          <a:xfrm>
            <a:off x="6945141" y="4710724"/>
            <a:ext cx="2482372" cy="584775"/>
          </a:xfrm>
          <a:prstGeom prst="rect">
            <a:avLst/>
          </a:prstGeom>
        </p:spPr>
        <p:txBody>
          <a:bodyPr wrap="square">
            <a:spAutoFit/>
          </a:bodyPr>
          <a:lstStyle/>
          <a:p>
            <a:pPr marL="285750" indent="-285750" algn="r" rtl="1">
              <a:buFont typeface="Wingdings" panose="05000000000000000000" pitchFamily="2" charset="2"/>
              <a:buChar char="v"/>
            </a:pPr>
            <a:r>
              <a:rPr lang="ar-SA" sz="1600" b="1" dirty="0">
                <a:solidFill>
                  <a:srgbClr val="FF0000"/>
                </a:solidFill>
                <a:latin typeface="Calibri" panose="020F0502020204030204" pitchFamily="34" charset="0"/>
              </a:rPr>
              <a:t>مفيدة للتدريب والتفاعل البناء.</a:t>
            </a:r>
          </a:p>
          <a:p>
            <a:pPr marL="285750" indent="-285750" algn="r" rtl="1">
              <a:buFont typeface="Wingdings" panose="05000000000000000000" pitchFamily="2" charset="2"/>
              <a:buChar char="v"/>
            </a:pPr>
            <a:r>
              <a:rPr lang="ar-SA" sz="1600" b="1" dirty="0">
                <a:solidFill>
                  <a:srgbClr val="FF0000"/>
                </a:solidFill>
                <a:latin typeface="Calibri" panose="020F0502020204030204" pitchFamily="34" charset="0"/>
              </a:rPr>
              <a:t>تلامس الاحتياج.</a:t>
            </a:r>
          </a:p>
        </p:txBody>
      </p:sp>
    </p:spTree>
    <p:extLst>
      <p:ext uri="{BB962C8B-B14F-4D97-AF65-F5344CB8AC3E}">
        <p14:creationId xmlns:p14="http://schemas.microsoft.com/office/powerpoint/2010/main" val="27746190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21" presetClass="exit" presetSubtype="1" fill="hold" grpId="0" nodeType="clickEffect">
                                  <p:stCondLst>
                                    <p:cond delay="0"/>
                                  </p:stCondLst>
                                  <p:childTnLst>
                                    <p:animEffect transition="out" filter="wheel(1)">
                                      <p:cBhvr>
                                        <p:cTn id="27" dur="59000"/>
                                        <p:tgtEl>
                                          <p:spTgt spid="19"/>
                                        </p:tgtEl>
                                      </p:cBhvr>
                                    </p:animEffect>
                                    <p:set>
                                      <p:cBhvr>
                                        <p:cTn id="28"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ock-ticking-3.wav"/>
                                        </p:tgtEl>
                                      </p:cMediaNode>
                                    </p:audio>
                                  </p:subTnLst>
                                </p:cTn>
                              </p:par>
                            </p:childTnLst>
                          </p:cTn>
                        </p:par>
                        <p:par>
                          <p:cTn id="29" fill="hold">
                            <p:stCondLst>
                              <p:cond delay="59000"/>
                            </p:stCondLst>
                            <p:childTnLst>
                              <p:par>
                                <p:cTn id="30" presetID="21" presetClass="exit" presetSubtype="1" fill="hold" grpId="0" nodeType="afterEffect">
                                  <p:stCondLst>
                                    <p:cond delay="0"/>
                                  </p:stCondLst>
                                  <p:childTnLst>
                                    <p:animEffect transition="out" filter="wheel(1)">
                                      <p:cBhvr>
                                        <p:cTn id="31" dur="59000"/>
                                        <p:tgtEl>
                                          <p:spTgt spid="20"/>
                                        </p:tgtEl>
                                      </p:cBhvr>
                                    </p:animEffect>
                                    <p:set>
                                      <p:cBhvr>
                                        <p:cTn id="32"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P spid="10" grpId="0"/>
      <p:bldP spid="13" grpId="0"/>
      <p:bldP spid="14" grpId="0"/>
      <p:bldP spid="21" grpId="0"/>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15" name="مستطيل: زوايا قطرية مستديرة 14">
            <a:extLst>
              <a:ext uri="{FF2B5EF4-FFF2-40B4-BE49-F238E27FC236}">
                <a16:creationId xmlns:a16="http://schemas.microsoft.com/office/drawing/2014/main" id="{D9F18E44-1438-5F8E-A19B-D0CBDAEE7FDC}"/>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16" name="مجموعة 15">
            <a:extLst>
              <a:ext uri="{FF2B5EF4-FFF2-40B4-BE49-F238E27FC236}">
                <a16:creationId xmlns:a16="http://schemas.microsoft.com/office/drawing/2014/main" id="{21591CB7-FD1A-D7AF-DC0B-89DAF7109703}"/>
              </a:ext>
            </a:extLst>
          </p:cNvPr>
          <p:cNvGrpSpPr/>
          <p:nvPr/>
        </p:nvGrpSpPr>
        <p:grpSpPr>
          <a:xfrm>
            <a:off x="106515" y="2145218"/>
            <a:ext cx="1493988" cy="1512000"/>
            <a:chOff x="6857532" y="2602954"/>
            <a:chExt cx="1493988" cy="1493988"/>
          </a:xfrm>
        </p:grpSpPr>
        <p:pic>
          <p:nvPicPr>
            <p:cNvPr id="17" name="صورة 16">
              <a:extLst>
                <a:ext uri="{FF2B5EF4-FFF2-40B4-BE49-F238E27FC236}">
                  <a16:creationId xmlns:a16="http://schemas.microsoft.com/office/drawing/2014/main" id="{20A9433E-D2E5-92F4-0402-3701097CE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8" name="مستطيل 17">
              <a:extLst>
                <a:ext uri="{FF2B5EF4-FFF2-40B4-BE49-F238E27FC236}">
                  <a16:creationId xmlns:a16="http://schemas.microsoft.com/office/drawing/2014/main" id="{9A642AFF-703B-1A8E-B2C6-17FC3DF91882}"/>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9" name="دائرة: مجوفة 18">
            <a:extLst>
              <a:ext uri="{FF2B5EF4-FFF2-40B4-BE49-F238E27FC236}">
                <a16:creationId xmlns:a16="http://schemas.microsoft.com/office/drawing/2014/main" id="{82A6152D-8A4D-1469-A597-6666AB954F2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دائرة: مجوفة 19">
            <a:extLst>
              <a:ext uri="{FF2B5EF4-FFF2-40B4-BE49-F238E27FC236}">
                <a16:creationId xmlns:a16="http://schemas.microsoft.com/office/drawing/2014/main" id="{13F378ED-1A27-FE63-690B-E4ADD11C9F0B}"/>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3" name="عنصر نائب للتاريخ 2">
            <a:extLst>
              <a:ext uri="{FF2B5EF4-FFF2-40B4-BE49-F238E27FC236}">
                <a16:creationId xmlns:a16="http://schemas.microsoft.com/office/drawing/2014/main" id="{86CBF3A1-50DE-D1AF-A3C6-1097BD4B46CA}"/>
              </a:ext>
            </a:extLst>
          </p:cNvPr>
          <p:cNvSpPr>
            <a:spLocks noGrp="1"/>
          </p:cNvSpPr>
          <p:nvPr>
            <p:ph type="dt" sz="half" idx="10"/>
          </p:nvPr>
        </p:nvSpPr>
        <p:spPr/>
        <p:txBody>
          <a:bodyPr/>
          <a:lstStyle/>
          <a:p>
            <a:fld id="{CDA0B2F9-F814-43CB-B32B-2C2290618F58}" type="uaqdatetime2">
              <a:rPr lang="ar-SA" smtClean="0"/>
              <a:t>السبت، 23/شوال/1444</a:t>
            </a:fld>
            <a:endParaRPr lang="ar-SA" dirty="0"/>
          </a:p>
        </p:txBody>
      </p:sp>
      <p:sp>
        <p:nvSpPr>
          <p:cNvPr id="11" name="مستطيل: زوايا قطرية مقصوصة 10">
            <a:extLst>
              <a:ext uri="{FF2B5EF4-FFF2-40B4-BE49-F238E27FC236}">
                <a16:creationId xmlns:a16="http://schemas.microsoft.com/office/drawing/2014/main" id="{751E0671-CDBE-A58C-050F-5E388603FF32}"/>
              </a:ext>
            </a:extLst>
          </p:cNvPr>
          <p:cNvSpPr/>
          <p:nvPr/>
        </p:nvSpPr>
        <p:spPr>
          <a:xfrm>
            <a:off x="9663456" y="799950"/>
            <a:ext cx="2432639" cy="688184"/>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اختبار بعدي</a:t>
            </a:r>
          </a:p>
        </p:txBody>
      </p:sp>
      <p:sp>
        <p:nvSpPr>
          <p:cNvPr id="30" name="مربع نص 29">
            <a:extLst>
              <a:ext uri="{FF2B5EF4-FFF2-40B4-BE49-F238E27FC236}">
                <a16:creationId xmlns:a16="http://schemas.microsoft.com/office/drawing/2014/main" id="{AE49B3F9-152C-56D0-3263-B980DE0DA19B}"/>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31" name="مربع نص 30">
            <a:extLst>
              <a:ext uri="{FF2B5EF4-FFF2-40B4-BE49-F238E27FC236}">
                <a16:creationId xmlns:a16="http://schemas.microsoft.com/office/drawing/2014/main" id="{233ACB44-136B-F9AB-334C-8551BA376D16}"/>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131</a:t>
            </a:r>
          </a:p>
        </p:txBody>
      </p:sp>
      <p:grpSp>
        <p:nvGrpSpPr>
          <p:cNvPr id="2" name="مجموعة 1">
            <a:extLst>
              <a:ext uri="{FF2B5EF4-FFF2-40B4-BE49-F238E27FC236}">
                <a16:creationId xmlns:a16="http://schemas.microsoft.com/office/drawing/2014/main" id="{4C9E024B-37AB-D21E-5D88-C05CD4AA6D9E}"/>
              </a:ext>
            </a:extLst>
          </p:cNvPr>
          <p:cNvGrpSpPr/>
          <p:nvPr/>
        </p:nvGrpSpPr>
        <p:grpSpPr>
          <a:xfrm>
            <a:off x="242403" y="-34991"/>
            <a:ext cx="1624412" cy="619972"/>
            <a:chOff x="242403" y="61568"/>
            <a:chExt cx="1965536" cy="750165"/>
          </a:xfrm>
        </p:grpSpPr>
        <p:sp>
          <p:nvSpPr>
            <p:cNvPr id="4" name="علامة الضرب 3">
              <a:hlinkClick r:id="" action="ppaction://hlinkshowjump?jump=endshow"/>
              <a:extLst>
                <a:ext uri="{FF2B5EF4-FFF2-40B4-BE49-F238E27FC236}">
                  <a16:creationId xmlns:a16="http://schemas.microsoft.com/office/drawing/2014/main" id="{5B6850AB-AD80-9912-94D9-ED92324250F5}"/>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3DF760FE-B973-EBE0-CA16-53FB6C8868EC}"/>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6" name="سهم: لليمين 5">
            <a:hlinkClick r:id="" action="ppaction://hlinkshowjump?jump=previousslide"/>
            <a:extLst>
              <a:ext uri="{FF2B5EF4-FFF2-40B4-BE49-F238E27FC236}">
                <a16:creationId xmlns:a16="http://schemas.microsoft.com/office/drawing/2014/main" id="{F6D859BA-012C-8CA4-ADCD-995E4BAC5C4F}"/>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pic>
        <p:nvPicPr>
          <p:cNvPr id="8" name="صورة 7">
            <a:extLst>
              <a:ext uri="{FF2B5EF4-FFF2-40B4-BE49-F238E27FC236}">
                <a16:creationId xmlns:a16="http://schemas.microsoft.com/office/drawing/2014/main" id="{53CAE946-8B53-477D-A3E1-CCC3DBBAB7E1}"/>
              </a:ext>
            </a:extLst>
          </p:cNvPr>
          <p:cNvPicPr>
            <a:picLocks noChangeAspect="1"/>
          </p:cNvPicPr>
          <p:nvPr/>
        </p:nvPicPr>
        <p:blipFill rotWithShape="1">
          <a:blip r:embed="rId5">
            <a:extLst>
              <a:ext uri="{28A0092B-C50C-407E-A947-70E740481C1C}">
                <a14:useLocalDpi xmlns:a14="http://schemas.microsoft.com/office/drawing/2010/main" val="0"/>
              </a:ext>
            </a:extLst>
          </a:blip>
          <a:srcRect t="51422"/>
          <a:stretch/>
        </p:blipFill>
        <p:spPr>
          <a:xfrm>
            <a:off x="2143144" y="1391481"/>
            <a:ext cx="7344970" cy="4191274"/>
          </a:xfrm>
          <a:prstGeom prst="rect">
            <a:avLst/>
          </a:prstGeom>
        </p:spPr>
      </p:pic>
      <p:grpSp>
        <p:nvGrpSpPr>
          <p:cNvPr id="21" name="مجموعة 20">
            <a:extLst>
              <a:ext uri="{FF2B5EF4-FFF2-40B4-BE49-F238E27FC236}">
                <a16:creationId xmlns:a16="http://schemas.microsoft.com/office/drawing/2014/main" id="{6B611DF7-1F72-F737-5976-B3FD53D9C106}"/>
              </a:ext>
            </a:extLst>
          </p:cNvPr>
          <p:cNvGrpSpPr/>
          <p:nvPr/>
        </p:nvGrpSpPr>
        <p:grpSpPr>
          <a:xfrm>
            <a:off x="2084331" y="1874069"/>
            <a:ext cx="7293610" cy="3637288"/>
            <a:chOff x="79009" y="1629591"/>
            <a:chExt cx="8887393" cy="3824697"/>
          </a:xfrm>
        </p:grpSpPr>
        <p:sp>
          <p:nvSpPr>
            <p:cNvPr id="7" name="Rectangle 4">
              <a:extLst>
                <a:ext uri="{FF2B5EF4-FFF2-40B4-BE49-F238E27FC236}">
                  <a16:creationId xmlns:a16="http://schemas.microsoft.com/office/drawing/2014/main" id="{CF7227E8-EB25-6740-9E22-DEF8EE073C0A}"/>
                </a:ext>
              </a:extLst>
            </p:cNvPr>
            <p:cNvSpPr/>
            <p:nvPr/>
          </p:nvSpPr>
          <p:spPr>
            <a:xfrm>
              <a:off x="292667" y="2660679"/>
              <a:ext cx="8673735" cy="2718530"/>
            </a:xfrm>
            <a:prstGeom prst="rect">
              <a:avLst/>
            </a:prstGeom>
          </p:spPr>
          <p:txBody>
            <a:bodyPr wrap="square">
              <a:spAutoFit/>
            </a:bodyPr>
            <a:lstStyle/>
            <a:p>
              <a:pPr algn="just" rtl="1"/>
              <a:r>
                <a:rPr lang="ar-SA" b="1" dirty="0">
                  <a:solidFill>
                    <a:srgbClr val="FF0000"/>
                  </a:solidFill>
                  <a:latin typeface="Calibri" panose="020F0502020204030204" pitchFamily="34" charset="0"/>
                </a:rPr>
                <a:t>      بناءً على طلب سعادة مدير عام المناهج                         وفقه الله</a:t>
              </a:r>
            </a:p>
            <a:p>
              <a:pPr algn="just" rtl="1"/>
              <a:r>
                <a:rPr lang="ar-SA" b="1" dirty="0">
                  <a:solidFill>
                    <a:srgbClr val="FF0000"/>
                  </a:solidFill>
                  <a:latin typeface="Calibri" panose="020F0502020204030204" pitchFamily="34" charset="0"/>
                </a:rPr>
                <a:t>      يسرني أن أقدم تقريراً عن وحدة الكتابة الوظيفية بهدف الوقوف على مدى استفادة الطلاب من دراسة الوحدة بموضوعاتها ودروسها المختلفة.</a:t>
              </a:r>
            </a:p>
            <a:p>
              <a:pPr algn="just" rtl="1"/>
              <a:r>
                <a:rPr lang="ar-SA" b="1" dirty="0">
                  <a:solidFill>
                    <a:srgbClr val="FF0000"/>
                  </a:solidFill>
                  <a:latin typeface="Calibri" panose="020F0502020204030204" pitchFamily="34" charset="0"/>
                </a:rPr>
                <a:t>      وقد قام الطلاب بدراسة الوحدة بموضوعاتها ودروسها وتعرفوا على فنونها واستيفاء عناصرها وكان هناك تفاعل واضح بين الطلاب وأظهروا استجابات وإبداعات ملحوظة.</a:t>
              </a:r>
            </a:p>
            <a:p>
              <a:pPr algn="just" rtl="1"/>
              <a:r>
                <a:rPr lang="ar-SA" b="1" dirty="0">
                  <a:solidFill>
                    <a:srgbClr val="FF0000"/>
                  </a:solidFill>
                  <a:latin typeface="Calibri" panose="020F0502020204030204" pitchFamily="34" charset="0"/>
                </a:rPr>
                <a:t>     وفي الختام أوصي بما يلي:</a:t>
              </a:r>
            </a:p>
            <a:p>
              <a:pPr marL="457200" indent="-457200" algn="just" rtl="1">
                <a:buAutoNum type="arabicPeriod"/>
              </a:pPr>
              <a:r>
                <a:rPr lang="ar-SA" b="1" dirty="0">
                  <a:solidFill>
                    <a:srgbClr val="FF0000"/>
                  </a:solidFill>
                  <a:latin typeface="Calibri" panose="020F0502020204030204" pitchFamily="34" charset="0"/>
                </a:rPr>
                <a:t>تقديم برامج توعوية تحث الطلاب على القراءة.</a:t>
              </a:r>
            </a:p>
            <a:p>
              <a:pPr marL="457200" indent="-457200" algn="just" rtl="1">
                <a:buAutoNum type="arabicPeriod"/>
              </a:pPr>
              <a:r>
                <a:rPr lang="ar-SA" b="1" dirty="0">
                  <a:solidFill>
                    <a:srgbClr val="FF0000"/>
                  </a:solidFill>
                  <a:latin typeface="Calibri" panose="020F0502020204030204" pitchFamily="34" charset="0"/>
                </a:rPr>
                <a:t>شكر السيد مدير عام المناهج والمسئولين على دعمهم الدائم وجهدهم الدؤوب.</a:t>
              </a:r>
              <a:endParaRPr lang="en-US" b="1" dirty="0">
                <a:solidFill>
                  <a:srgbClr val="FF0000"/>
                </a:solidFill>
                <a:latin typeface="Calibri" panose="020F0502020204030204" pitchFamily="34" charset="0"/>
              </a:endParaRPr>
            </a:p>
            <a:p>
              <a:pPr algn="ctr" rtl="1"/>
              <a:r>
                <a:rPr lang="ar-SA" b="1" dirty="0">
                  <a:solidFill>
                    <a:srgbClr val="FF0000"/>
                  </a:solidFill>
                  <a:latin typeface="Calibri" panose="020F0502020204030204" pitchFamily="34" charset="0"/>
                </a:rPr>
                <a:t>والله يرعاكم</a:t>
              </a:r>
              <a:endParaRPr lang="en-US" b="1" dirty="0">
                <a:solidFill>
                  <a:srgbClr val="FF0000"/>
                </a:solidFill>
                <a:latin typeface="Calibri" panose="020F0502020204030204" pitchFamily="34" charset="0"/>
              </a:endParaRPr>
            </a:p>
          </p:txBody>
        </p:sp>
        <p:sp>
          <p:nvSpPr>
            <p:cNvPr id="10" name="مستطيل 9">
              <a:extLst>
                <a:ext uri="{FF2B5EF4-FFF2-40B4-BE49-F238E27FC236}">
                  <a16:creationId xmlns:a16="http://schemas.microsoft.com/office/drawing/2014/main" id="{11AC5825-F46B-67BF-DA22-94DB68B56C33}"/>
                </a:ext>
              </a:extLst>
            </p:cNvPr>
            <p:cNvSpPr/>
            <p:nvPr/>
          </p:nvSpPr>
          <p:spPr>
            <a:xfrm>
              <a:off x="3602330" y="1629591"/>
              <a:ext cx="2659415" cy="369332"/>
            </a:xfrm>
            <a:prstGeom prst="rect">
              <a:avLst/>
            </a:prstGeom>
          </p:spPr>
          <p:txBody>
            <a:bodyPr wrap="square">
              <a:spAutoFit/>
            </a:bodyPr>
            <a:lstStyle/>
            <a:p>
              <a:r>
                <a:rPr lang="ar-SA" b="1" dirty="0">
                  <a:solidFill>
                    <a:srgbClr val="FF0000"/>
                  </a:solidFill>
                  <a:latin typeface="Calibri" panose="020F0502020204030204" pitchFamily="34" charset="0"/>
                </a:rPr>
                <a:t>بسم الله الرحمن الرحيم</a:t>
              </a:r>
              <a:endParaRPr lang="ar-SA" dirty="0">
                <a:solidFill>
                  <a:srgbClr val="FF0000"/>
                </a:solidFill>
                <a:latin typeface="Calibri" panose="020F0502020204030204" pitchFamily="34" charset="0"/>
              </a:endParaRPr>
            </a:p>
          </p:txBody>
        </p:sp>
        <p:sp>
          <p:nvSpPr>
            <p:cNvPr id="12" name="مستطيل 11">
              <a:extLst>
                <a:ext uri="{FF2B5EF4-FFF2-40B4-BE49-F238E27FC236}">
                  <a16:creationId xmlns:a16="http://schemas.microsoft.com/office/drawing/2014/main" id="{0C7D7C76-6EA8-841B-7B98-196088BFDE4D}"/>
                </a:ext>
              </a:extLst>
            </p:cNvPr>
            <p:cNvSpPr/>
            <p:nvPr/>
          </p:nvSpPr>
          <p:spPr>
            <a:xfrm>
              <a:off x="1835499" y="1994301"/>
              <a:ext cx="6192689" cy="369332"/>
            </a:xfrm>
            <a:prstGeom prst="rect">
              <a:avLst/>
            </a:prstGeom>
          </p:spPr>
          <p:txBody>
            <a:bodyPr wrap="square">
              <a:spAutoFit/>
            </a:bodyPr>
            <a:lstStyle/>
            <a:p>
              <a:pPr algn="ctr"/>
              <a:r>
                <a:rPr lang="ar-SA" b="1" u="sng" dirty="0">
                  <a:solidFill>
                    <a:srgbClr val="FF0000"/>
                  </a:solidFill>
                  <a:latin typeface="Calibri" panose="020F0502020204030204" pitchFamily="34" charset="0"/>
                </a:rPr>
                <a:t>تقرير عن وحدة الكتابة الوظيفية</a:t>
              </a:r>
              <a:endParaRPr lang="ar-SA" u="sng" dirty="0">
                <a:solidFill>
                  <a:srgbClr val="FF0000"/>
                </a:solidFill>
                <a:latin typeface="Calibri" panose="020F0502020204030204" pitchFamily="34" charset="0"/>
              </a:endParaRPr>
            </a:p>
          </p:txBody>
        </p:sp>
        <p:sp>
          <p:nvSpPr>
            <p:cNvPr id="13" name="مستطيل 12">
              <a:extLst>
                <a:ext uri="{FF2B5EF4-FFF2-40B4-BE49-F238E27FC236}">
                  <a16:creationId xmlns:a16="http://schemas.microsoft.com/office/drawing/2014/main" id="{77AC1449-8495-E859-5C6D-D3C21ACB3C08}"/>
                </a:ext>
              </a:extLst>
            </p:cNvPr>
            <p:cNvSpPr/>
            <p:nvPr/>
          </p:nvSpPr>
          <p:spPr>
            <a:xfrm>
              <a:off x="1519791" y="2321710"/>
              <a:ext cx="6984000" cy="388362"/>
            </a:xfrm>
            <a:prstGeom prst="rect">
              <a:avLst/>
            </a:prstGeom>
          </p:spPr>
          <p:txBody>
            <a:bodyPr wrap="square">
              <a:spAutoFit/>
            </a:bodyPr>
            <a:lstStyle/>
            <a:p>
              <a:pPr algn="r"/>
              <a:r>
                <a:rPr lang="ar-SA" b="1" dirty="0">
                  <a:solidFill>
                    <a:srgbClr val="FF0000"/>
                  </a:solidFill>
                  <a:latin typeface="Calibri" panose="020F0502020204030204" pitchFamily="34" charset="0"/>
                </a:rPr>
                <a:t>الحمد لله رب العالمين والصلاة والسلام على أشرف المرسلين     أما بعد:</a:t>
              </a:r>
              <a:endParaRPr lang="ar-SA" dirty="0">
                <a:solidFill>
                  <a:srgbClr val="FF0000"/>
                </a:solidFill>
                <a:latin typeface="Calibri" panose="020F0502020204030204" pitchFamily="34" charset="0"/>
              </a:endParaRPr>
            </a:p>
          </p:txBody>
        </p:sp>
        <p:sp>
          <p:nvSpPr>
            <p:cNvPr id="14" name="مستطيل 13">
              <a:extLst>
                <a:ext uri="{FF2B5EF4-FFF2-40B4-BE49-F238E27FC236}">
                  <a16:creationId xmlns:a16="http://schemas.microsoft.com/office/drawing/2014/main" id="{CA3CB9CD-5B07-DF40-5B9B-B6E5CD3DD7CD}"/>
                </a:ext>
              </a:extLst>
            </p:cNvPr>
            <p:cNvSpPr/>
            <p:nvPr/>
          </p:nvSpPr>
          <p:spPr>
            <a:xfrm>
              <a:off x="79009" y="5065926"/>
              <a:ext cx="2355664" cy="388362"/>
            </a:xfrm>
            <a:prstGeom prst="rect">
              <a:avLst/>
            </a:prstGeom>
          </p:spPr>
          <p:txBody>
            <a:bodyPr wrap="square">
              <a:spAutoFit/>
            </a:bodyPr>
            <a:lstStyle/>
            <a:p>
              <a:pPr algn="ctr"/>
              <a:r>
                <a:rPr lang="ar-SA" b="1" dirty="0">
                  <a:solidFill>
                    <a:srgbClr val="FF0000"/>
                  </a:solidFill>
                  <a:latin typeface="Calibri" panose="020F0502020204030204" pitchFamily="34" charset="0"/>
                </a:rPr>
                <a:t>إعداد الطالب/ ماجد</a:t>
              </a:r>
              <a:endParaRPr lang="ar-SA" dirty="0">
                <a:solidFill>
                  <a:srgbClr val="FF0000"/>
                </a:solidFill>
                <a:latin typeface="Calibri" panose="020F0502020204030204" pitchFamily="34" charset="0"/>
              </a:endParaRPr>
            </a:p>
          </p:txBody>
        </p:sp>
      </p:grpSp>
    </p:spTree>
    <p:extLst>
      <p:ext uri="{BB962C8B-B14F-4D97-AF65-F5344CB8AC3E}">
        <p14:creationId xmlns:p14="http://schemas.microsoft.com/office/powerpoint/2010/main" val="18359817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59000"/>
                                        <p:tgtEl>
                                          <p:spTgt spid="19"/>
                                        </p:tgtEl>
                                      </p:cBhvr>
                                    </p:animEffect>
                                    <p:set>
                                      <p:cBhvr>
                                        <p:cTn id="12" dur="1" fill="hold">
                                          <p:stCondLst>
                                            <p:cond delay="58999"/>
                                          </p:stCondLst>
                                        </p:cTn>
                                        <p:tgtEl>
                                          <p:spTgt spid="1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ock-ticking-3.wav"/>
                                        </p:tgtEl>
                                      </p:cMediaNode>
                                    </p:audio>
                                  </p:subTnLst>
                                </p:cTn>
                              </p:par>
                            </p:childTnLst>
                          </p:cTn>
                        </p:par>
                        <p:par>
                          <p:cTn id="13" fill="hold">
                            <p:stCondLst>
                              <p:cond delay="59000"/>
                            </p:stCondLst>
                            <p:childTnLst>
                              <p:par>
                                <p:cTn id="14" presetID="21" presetClass="exit" presetSubtype="1" fill="hold" grpId="0" nodeType="afterEffect">
                                  <p:stCondLst>
                                    <p:cond delay="0"/>
                                  </p:stCondLst>
                                  <p:childTnLst>
                                    <p:animEffect transition="out" filter="wheel(1)">
                                      <p:cBhvr>
                                        <p:cTn id="15" dur="59000"/>
                                        <p:tgtEl>
                                          <p:spTgt spid="20"/>
                                        </p:tgtEl>
                                      </p:cBhvr>
                                    </p:animEffect>
                                    <p:set>
                                      <p:cBhvr>
                                        <p:cTn id="16"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9" grpId="0" animBg="1" autoUpdateAnimBg="0"/>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عنصر نائب للتذييل 22">
            <a:extLst>
              <a:ext uri="{FF2B5EF4-FFF2-40B4-BE49-F238E27FC236}">
                <a16:creationId xmlns:a16="http://schemas.microsoft.com/office/drawing/2014/main" id="{E8CB32B7-C10A-27E6-9CE7-5EB23776B937}"/>
              </a:ext>
            </a:extLst>
          </p:cNvPr>
          <p:cNvSpPr>
            <a:spLocks noGrp="1"/>
          </p:cNvSpPr>
          <p:nvPr>
            <p:ph type="ftr" sz="quarter" idx="11"/>
          </p:nvPr>
        </p:nvSpPr>
        <p:spPr/>
        <p:txBody>
          <a:bodyPr/>
          <a:lstStyle/>
          <a:p>
            <a:r>
              <a:rPr lang="ar-SA"/>
              <a:t>إعداد : أ علي الفيفي</a:t>
            </a:r>
          </a:p>
        </p:txBody>
      </p:sp>
      <p:sp>
        <p:nvSpPr>
          <p:cNvPr id="3" name="مستطيل: زوايا قطرية مستديرة 2">
            <a:hlinkClick r:id="rId2" action="ppaction://hlinksldjump"/>
            <a:extLst>
              <a:ext uri="{FF2B5EF4-FFF2-40B4-BE49-F238E27FC236}">
                <a16:creationId xmlns:a16="http://schemas.microsoft.com/office/drawing/2014/main" id="{B15F4D1B-A6E4-544B-9055-1F4194C7D267}"/>
              </a:ext>
            </a:extLst>
          </p:cNvPr>
          <p:cNvSpPr/>
          <p:nvPr/>
        </p:nvSpPr>
        <p:spPr>
          <a:xfrm>
            <a:off x="4285808" y="2819460"/>
            <a:ext cx="3620383" cy="1219080"/>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القائمة الرئيسية</a:t>
            </a:r>
          </a:p>
        </p:txBody>
      </p:sp>
      <p:sp>
        <p:nvSpPr>
          <p:cNvPr id="2" name="مستطيل 1">
            <a:extLst>
              <a:ext uri="{FF2B5EF4-FFF2-40B4-BE49-F238E27FC236}">
                <a16:creationId xmlns:a16="http://schemas.microsoft.com/office/drawing/2014/main" id="{D974A481-5439-41B8-99E2-21CBAE664AEE}"/>
              </a:ext>
            </a:extLst>
          </p:cNvPr>
          <p:cNvSpPr/>
          <p:nvPr/>
        </p:nvSpPr>
        <p:spPr>
          <a:xfrm>
            <a:off x="4267613" y="1171399"/>
            <a:ext cx="3656771" cy="1200329"/>
          </a:xfrm>
          <a:prstGeom prst="rect">
            <a:avLst/>
          </a:prstGeom>
          <a:noFill/>
        </p:spPr>
        <p:txBody>
          <a:bodyPr wrap="none" lIns="91440" tIns="45720" rIns="91440" bIns="45720">
            <a:spAutoFit/>
          </a:bodyPr>
          <a:lstStyle/>
          <a:p>
            <a:pPr algn="ctr"/>
            <a:r>
              <a:rPr lang="ar-SA" sz="7200" dirty="0">
                <a:ln w="0"/>
                <a:effectLst>
                  <a:outerShdw blurRad="38100" dist="19050" dir="2700000" algn="tl" rotWithShape="0">
                    <a:schemeClr val="dk1">
                      <a:alpha val="40000"/>
                    </a:schemeClr>
                  </a:outerShdw>
                </a:effectLst>
              </a:rPr>
              <a:t>نهاية الوحدة</a:t>
            </a:r>
            <a:endParaRPr lang="ar-SA" sz="7200" b="0" cap="none" spc="0" dirty="0">
              <a:ln w="0"/>
              <a:solidFill>
                <a:schemeClr val="tx1"/>
              </a:solidFill>
              <a:effectLst>
                <a:outerShdw blurRad="38100" dist="19050" dir="2700000" algn="tl" rotWithShape="0">
                  <a:schemeClr val="dk1">
                    <a:alpha val="40000"/>
                  </a:schemeClr>
                </a:outerShdw>
              </a:effectLst>
            </a:endParaRPr>
          </a:p>
        </p:txBody>
      </p:sp>
      <p:grpSp>
        <p:nvGrpSpPr>
          <p:cNvPr id="4" name="مجموعة 3">
            <a:extLst>
              <a:ext uri="{FF2B5EF4-FFF2-40B4-BE49-F238E27FC236}">
                <a16:creationId xmlns:a16="http://schemas.microsoft.com/office/drawing/2014/main" id="{98BC5E54-8256-B0F7-CCC7-F58441B4AEEF}"/>
              </a:ext>
            </a:extLst>
          </p:cNvPr>
          <p:cNvGrpSpPr/>
          <p:nvPr/>
        </p:nvGrpSpPr>
        <p:grpSpPr>
          <a:xfrm>
            <a:off x="4941865" y="4422979"/>
            <a:ext cx="1965536" cy="750165"/>
            <a:chOff x="242403" y="61568"/>
            <a:chExt cx="1965536" cy="750165"/>
          </a:xfrm>
        </p:grpSpPr>
        <p:sp>
          <p:nvSpPr>
            <p:cNvPr id="5" name="علامة الضرب 4">
              <a:hlinkClick r:id="" action="ppaction://hlinkshowjump?jump=endshow"/>
              <a:extLst>
                <a:ext uri="{FF2B5EF4-FFF2-40B4-BE49-F238E27FC236}">
                  <a16:creationId xmlns:a16="http://schemas.microsoft.com/office/drawing/2014/main" id="{89D1C6C1-3B5F-7FD3-051E-502DFF992F61}"/>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43BDFFBE-B676-8DDF-2FB9-D0FB353953AB}"/>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7" name="عنصر نائب للتاريخ 6">
            <a:extLst>
              <a:ext uri="{FF2B5EF4-FFF2-40B4-BE49-F238E27FC236}">
                <a16:creationId xmlns:a16="http://schemas.microsoft.com/office/drawing/2014/main" id="{9F09A3A1-B289-D372-E536-541D2C0BD673}"/>
              </a:ext>
            </a:extLst>
          </p:cNvPr>
          <p:cNvSpPr>
            <a:spLocks noGrp="1"/>
          </p:cNvSpPr>
          <p:nvPr>
            <p:ph type="dt" sz="half" idx="10"/>
          </p:nvPr>
        </p:nvSpPr>
        <p:spPr/>
        <p:txBody>
          <a:bodyPr/>
          <a:lstStyle/>
          <a:p>
            <a:fld id="{94FF0F6A-F921-4095-B6D6-65EA696689AB}" type="uaqdatetime2">
              <a:rPr lang="ar-SA" smtClean="0"/>
              <a:t>السبت، 23/شوال/1444</a:t>
            </a:fld>
            <a:endParaRPr lang="ar-SA" dirty="0"/>
          </a:p>
        </p:txBody>
      </p:sp>
    </p:spTree>
    <p:extLst>
      <p:ext uri="{BB962C8B-B14F-4D97-AF65-F5344CB8AC3E}">
        <p14:creationId xmlns:p14="http://schemas.microsoft.com/office/powerpoint/2010/main" val="42800976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4" name="عنصر نائب للتاريخ 3">
            <a:extLst>
              <a:ext uri="{FF2B5EF4-FFF2-40B4-BE49-F238E27FC236}">
                <a16:creationId xmlns:a16="http://schemas.microsoft.com/office/drawing/2014/main" id="{502C2D8C-F2E1-2412-5079-27928175D1C7}"/>
              </a:ext>
            </a:extLst>
          </p:cNvPr>
          <p:cNvSpPr>
            <a:spLocks noGrp="1"/>
          </p:cNvSpPr>
          <p:nvPr>
            <p:ph type="dt" sz="half" idx="10"/>
          </p:nvPr>
        </p:nvSpPr>
        <p:spPr/>
        <p:txBody>
          <a:bodyPr/>
          <a:lstStyle/>
          <a:p>
            <a:fld id="{D47B155E-180E-4DEF-BFCF-7021B1A11CF3}" type="uaqdatetime2">
              <a:rPr lang="ar-SA" smtClean="0"/>
              <a:t>السبت، 23/شوال/1444</a:t>
            </a:fld>
            <a:endParaRPr lang="ar-SA" dirty="0"/>
          </a:p>
        </p:txBody>
      </p:sp>
      <p:sp>
        <p:nvSpPr>
          <p:cNvPr id="3" name="مستطيل: زوايا قطرية مستديرة 2">
            <a:extLst>
              <a:ext uri="{FF2B5EF4-FFF2-40B4-BE49-F238E27FC236}">
                <a16:creationId xmlns:a16="http://schemas.microsoft.com/office/drawing/2014/main" id="{780F81DC-03C8-5D3B-B6E3-8789C36CF1C5}"/>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6" name="مجموعة 5">
            <a:extLst>
              <a:ext uri="{FF2B5EF4-FFF2-40B4-BE49-F238E27FC236}">
                <a16:creationId xmlns:a16="http://schemas.microsoft.com/office/drawing/2014/main" id="{F51CE069-B128-287F-A2E4-D5714F40A380}"/>
              </a:ext>
            </a:extLst>
          </p:cNvPr>
          <p:cNvGrpSpPr/>
          <p:nvPr/>
        </p:nvGrpSpPr>
        <p:grpSpPr>
          <a:xfrm>
            <a:off x="106515" y="2145218"/>
            <a:ext cx="1493988" cy="1512000"/>
            <a:chOff x="6857532" y="2602954"/>
            <a:chExt cx="1493988" cy="1493988"/>
          </a:xfrm>
        </p:grpSpPr>
        <p:pic>
          <p:nvPicPr>
            <p:cNvPr id="7" name="صورة 6">
              <a:extLst>
                <a:ext uri="{FF2B5EF4-FFF2-40B4-BE49-F238E27FC236}">
                  <a16:creationId xmlns:a16="http://schemas.microsoft.com/office/drawing/2014/main" id="{46C6A9E1-DBD5-AD7F-F61B-F5C008064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مستطيل 7">
              <a:extLst>
                <a:ext uri="{FF2B5EF4-FFF2-40B4-BE49-F238E27FC236}">
                  <a16:creationId xmlns:a16="http://schemas.microsoft.com/office/drawing/2014/main" id="{DE920F65-6825-345A-DDAE-08FA0C660815}"/>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0" name="دائرة: مجوفة 9">
            <a:extLst>
              <a:ext uri="{FF2B5EF4-FFF2-40B4-BE49-F238E27FC236}">
                <a16:creationId xmlns:a16="http://schemas.microsoft.com/office/drawing/2014/main" id="{B18FCB3E-5652-5374-D98D-6D08B5BBAA0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دائرة: مجوفة 10">
            <a:extLst>
              <a:ext uri="{FF2B5EF4-FFF2-40B4-BE49-F238E27FC236}">
                <a16:creationId xmlns:a16="http://schemas.microsoft.com/office/drawing/2014/main" id="{1EA39C42-781A-8A3C-017B-DBA6110B2914}"/>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5" name="مستطيل: زوايا قطرية مقصوصة 4">
            <a:extLst>
              <a:ext uri="{FF2B5EF4-FFF2-40B4-BE49-F238E27FC236}">
                <a16:creationId xmlns:a16="http://schemas.microsoft.com/office/drawing/2014/main" id="{66255BF1-DA5E-B917-F03B-EEBF4A6620AA}"/>
              </a:ext>
            </a:extLst>
          </p:cNvPr>
          <p:cNvSpPr/>
          <p:nvPr/>
        </p:nvSpPr>
        <p:spPr>
          <a:xfrm>
            <a:off x="9731828" y="811673"/>
            <a:ext cx="2346965" cy="663947"/>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نشاطات التعلم</a:t>
            </a:r>
          </a:p>
        </p:txBody>
      </p:sp>
      <p:sp>
        <p:nvSpPr>
          <p:cNvPr id="72" name="مربع نص 71">
            <a:extLst>
              <a:ext uri="{FF2B5EF4-FFF2-40B4-BE49-F238E27FC236}">
                <a16:creationId xmlns:a16="http://schemas.microsoft.com/office/drawing/2014/main" id="{709A5F27-C83D-FC0A-D388-372E61C862B9}"/>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3" name="مربع نص 72">
            <a:extLst>
              <a:ext uri="{FF2B5EF4-FFF2-40B4-BE49-F238E27FC236}">
                <a16:creationId xmlns:a16="http://schemas.microsoft.com/office/drawing/2014/main" id="{37C8FAE7-E8F5-E7E3-3A18-D48ACBEE6404}"/>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112</a:t>
            </a:r>
          </a:p>
        </p:txBody>
      </p:sp>
      <p:grpSp>
        <p:nvGrpSpPr>
          <p:cNvPr id="2" name="مجموعة 1">
            <a:extLst>
              <a:ext uri="{FF2B5EF4-FFF2-40B4-BE49-F238E27FC236}">
                <a16:creationId xmlns:a16="http://schemas.microsoft.com/office/drawing/2014/main" id="{35DB7205-359A-02BC-179E-D97F295D8D16}"/>
              </a:ext>
            </a:extLst>
          </p:cNvPr>
          <p:cNvGrpSpPr/>
          <p:nvPr/>
        </p:nvGrpSpPr>
        <p:grpSpPr>
          <a:xfrm>
            <a:off x="242403" y="-34991"/>
            <a:ext cx="1624412" cy="619972"/>
            <a:chOff x="242403" y="61568"/>
            <a:chExt cx="1965536" cy="750165"/>
          </a:xfrm>
        </p:grpSpPr>
        <p:sp>
          <p:nvSpPr>
            <p:cNvPr id="13" name="علامة الضرب 12">
              <a:hlinkClick r:id="" action="ppaction://hlinkshowjump?jump=endshow"/>
              <a:extLst>
                <a:ext uri="{FF2B5EF4-FFF2-40B4-BE49-F238E27FC236}">
                  <a16:creationId xmlns:a16="http://schemas.microsoft.com/office/drawing/2014/main" id="{8F637B4A-81E3-FC95-F00C-9D28FAF7E84E}"/>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34B2673E-4792-D782-2E7E-E27D86CAA4A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F77838F1-260A-1DDB-0243-0F112D710D8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pic>
        <p:nvPicPr>
          <p:cNvPr id="15" name="صورة 14">
            <a:extLst>
              <a:ext uri="{FF2B5EF4-FFF2-40B4-BE49-F238E27FC236}">
                <a16:creationId xmlns:a16="http://schemas.microsoft.com/office/drawing/2014/main" id="{07275DFC-53C4-0820-E2C8-D279986B1A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6080" y="584981"/>
            <a:ext cx="6212726" cy="6194510"/>
          </a:xfrm>
          <a:prstGeom prst="rect">
            <a:avLst/>
          </a:prstGeom>
        </p:spPr>
      </p:pic>
      <p:sp>
        <p:nvSpPr>
          <p:cNvPr id="17" name="مربع نص 16">
            <a:extLst>
              <a:ext uri="{FF2B5EF4-FFF2-40B4-BE49-F238E27FC236}">
                <a16:creationId xmlns:a16="http://schemas.microsoft.com/office/drawing/2014/main" id="{73A710C2-A05B-E0D3-009B-575B3D283069}"/>
              </a:ext>
            </a:extLst>
          </p:cNvPr>
          <p:cNvSpPr txBox="1"/>
          <p:nvPr/>
        </p:nvSpPr>
        <p:spPr>
          <a:xfrm>
            <a:off x="2775411" y="1156912"/>
            <a:ext cx="1554480" cy="307777"/>
          </a:xfrm>
          <a:prstGeom prst="rect">
            <a:avLst/>
          </a:prstGeom>
          <a:noFill/>
        </p:spPr>
        <p:txBody>
          <a:bodyPr wrap="square" rtlCol="1">
            <a:spAutoFit/>
          </a:bodyPr>
          <a:lstStyle/>
          <a:p>
            <a:pPr algn="ctr"/>
            <a:r>
              <a:rPr lang="ar-SA" sz="1400" b="1" dirty="0">
                <a:solidFill>
                  <a:srgbClr val="FF0000"/>
                </a:solidFill>
                <a:latin typeface="GE Jarida Heavy" panose="020A0503020102020204" pitchFamily="18" charset="-78"/>
                <a:ea typeface="GE Jarida Heavy" panose="020A0503020102020204" pitchFamily="18" charset="-78"/>
                <a:cs typeface="GE Jarida Heavy" panose="020A0503020102020204" pitchFamily="18" charset="-78"/>
              </a:rPr>
              <a:t>الألفاظ المؤثرة</a:t>
            </a:r>
            <a:endParaRPr lang="ar-EG" sz="1400" b="1" dirty="0">
              <a:solidFill>
                <a:srgbClr val="FF0000"/>
              </a:solidFill>
              <a:latin typeface="GE Jarida Heavy" panose="020A0503020102020204" pitchFamily="18" charset="-78"/>
              <a:ea typeface="GE Jarida Heavy" panose="020A0503020102020204" pitchFamily="18" charset="-78"/>
              <a:cs typeface="GE Jarida Heavy" panose="020A0503020102020204" pitchFamily="18" charset="-78"/>
            </a:endParaRPr>
          </a:p>
        </p:txBody>
      </p:sp>
      <p:sp>
        <p:nvSpPr>
          <p:cNvPr id="18" name="مربع نص 17">
            <a:extLst>
              <a:ext uri="{FF2B5EF4-FFF2-40B4-BE49-F238E27FC236}">
                <a16:creationId xmlns:a16="http://schemas.microsoft.com/office/drawing/2014/main" id="{7074BD74-4684-C579-FE5C-C725C3982394}"/>
              </a:ext>
            </a:extLst>
          </p:cNvPr>
          <p:cNvSpPr txBox="1"/>
          <p:nvPr/>
        </p:nvSpPr>
        <p:spPr>
          <a:xfrm>
            <a:off x="2608434" y="1517833"/>
            <a:ext cx="1554480" cy="954107"/>
          </a:xfrm>
          <a:prstGeom prst="rect">
            <a:avLst/>
          </a:prstGeom>
          <a:noFill/>
        </p:spPr>
        <p:txBody>
          <a:bodyPr wrap="square" rtlCol="1">
            <a:spAutoFit/>
          </a:bodyPr>
          <a:lstStyle/>
          <a:p>
            <a:r>
              <a:rPr lang="ar-SA" sz="1400" b="1" dirty="0">
                <a:solidFill>
                  <a:srgbClr val="0000FF"/>
                </a:solidFill>
                <a:latin typeface="Calibri" panose="020F0502020204030204" pitchFamily="34" charset="0"/>
                <a:cs typeface="Calibri" panose="020F0502020204030204" pitchFamily="34" charset="0"/>
              </a:rPr>
              <a:t>- التعايش.</a:t>
            </a:r>
          </a:p>
          <a:p>
            <a:r>
              <a:rPr lang="ar-SA" sz="1400" b="1" dirty="0">
                <a:solidFill>
                  <a:srgbClr val="0000FF"/>
                </a:solidFill>
                <a:latin typeface="Calibri" panose="020F0502020204030204" pitchFamily="34" charset="0"/>
                <a:cs typeface="Calibri" panose="020F0502020204030204" pitchFamily="34" charset="0"/>
              </a:rPr>
              <a:t>- تمطرنا.</a:t>
            </a:r>
          </a:p>
          <a:p>
            <a:r>
              <a:rPr lang="ar-SA" sz="1400" b="1" dirty="0">
                <a:solidFill>
                  <a:srgbClr val="0000FF"/>
                </a:solidFill>
                <a:latin typeface="Calibri" panose="020F0502020204030204" pitchFamily="34" charset="0"/>
                <a:cs typeface="Calibri" panose="020F0502020204030204" pitchFamily="34" charset="0"/>
              </a:rPr>
              <a:t>- الشائعات.</a:t>
            </a:r>
          </a:p>
          <a:p>
            <a:r>
              <a:rPr lang="ar-SA" sz="1400" b="1" dirty="0">
                <a:solidFill>
                  <a:srgbClr val="0000FF"/>
                </a:solidFill>
                <a:latin typeface="Calibri" panose="020F0502020204030204" pitchFamily="34" charset="0"/>
                <a:cs typeface="Calibri" panose="020F0502020204030204" pitchFamily="34" charset="0"/>
              </a:rPr>
              <a:t>- الحقائق.</a:t>
            </a:r>
            <a:endParaRPr lang="ar-EG" sz="1400" b="1" dirty="0">
              <a:solidFill>
                <a:srgbClr val="0000FF"/>
              </a:solidFill>
              <a:latin typeface="Calibri" panose="020F0502020204030204" pitchFamily="34" charset="0"/>
              <a:cs typeface="Calibri" panose="020F0502020204030204" pitchFamily="34" charset="0"/>
            </a:endParaRPr>
          </a:p>
        </p:txBody>
      </p:sp>
      <p:sp>
        <p:nvSpPr>
          <p:cNvPr id="19" name="مربع نص 18">
            <a:extLst>
              <a:ext uri="{FF2B5EF4-FFF2-40B4-BE49-F238E27FC236}">
                <a16:creationId xmlns:a16="http://schemas.microsoft.com/office/drawing/2014/main" id="{1FA22ACC-EB58-080E-50F0-AB6C8D4CD47B}"/>
              </a:ext>
            </a:extLst>
          </p:cNvPr>
          <p:cNvSpPr txBox="1"/>
          <p:nvPr/>
        </p:nvSpPr>
        <p:spPr>
          <a:xfrm>
            <a:off x="2711798" y="3024154"/>
            <a:ext cx="1639388" cy="307777"/>
          </a:xfrm>
          <a:prstGeom prst="rect">
            <a:avLst/>
          </a:prstGeom>
          <a:noFill/>
        </p:spPr>
        <p:txBody>
          <a:bodyPr wrap="square" rtlCol="1">
            <a:spAutoFit/>
          </a:bodyPr>
          <a:lstStyle/>
          <a:p>
            <a:pPr algn="ctr"/>
            <a:r>
              <a:rPr lang="ar-SA" sz="1400" b="1" dirty="0">
                <a:solidFill>
                  <a:srgbClr val="FF0000"/>
                </a:solidFill>
                <a:latin typeface="GE Jarida Heavy" panose="020A0503020102020204" pitchFamily="18" charset="-78"/>
                <a:ea typeface="GE Jarida Heavy" panose="020A0503020102020204" pitchFamily="18" charset="-78"/>
                <a:cs typeface="GE Jarida Heavy" panose="020A0503020102020204" pitchFamily="18" charset="-78"/>
              </a:rPr>
              <a:t>المثال والاستعارة</a:t>
            </a:r>
            <a:endParaRPr lang="ar-EG" sz="1400" b="1" dirty="0">
              <a:solidFill>
                <a:srgbClr val="FF0000"/>
              </a:solidFill>
              <a:latin typeface="GE Jarida Heavy" panose="020A0503020102020204" pitchFamily="18" charset="-78"/>
              <a:ea typeface="GE Jarida Heavy" panose="020A0503020102020204" pitchFamily="18" charset="-78"/>
              <a:cs typeface="GE Jarida Heavy" panose="020A0503020102020204" pitchFamily="18" charset="-78"/>
            </a:endParaRPr>
          </a:p>
        </p:txBody>
      </p:sp>
      <p:sp>
        <p:nvSpPr>
          <p:cNvPr id="20" name="مربع نص 19">
            <a:extLst>
              <a:ext uri="{FF2B5EF4-FFF2-40B4-BE49-F238E27FC236}">
                <a16:creationId xmlns:a16="http://schemas.microsoft.com/office/drawing/2014/main" id="{9CCA5F52-0536-7BAE-C817-C92A42DEE61A}"/>
              </a:ext>
            </a:extLst>
          </p:cNvPr>
          <p:cNvSpPr txBox="1"/>
          <p:nvPr/>
        </p:nvSpPr>
        <p:spPr>
          <a:xfrm>
            <a:off x="2516994" y="3424264"/>
            <a:ext cx="1645920" cy="738664"/>
          </a:xfrm>
          <a:prstGeom prst="rect">
            <a:avLst/>
          </a:prstGeom>
          <a:noFill/>
        </p:spPr>
        <p:txBody>
          <a:bodyPr wrap="square" rtlCol="1">
            <a:spAutoFit/>
          </a:bodyPr>
          <a:lstStyle/>
          <a:p>
            <a:r>
              <a:rPr lang="ar-SA" sz="1400" b="1" dirty="0">
                <a:solidFill>
                  <a:srgbClr val="0000FF"/>
                </a:solidFill>
                <a:latin typeface="Calibri" panose="020F0502020204030204" pitchFamily="34" charset="0"/>
                <a:cs typeface="Calibri" panose="020F0502020204030204" pitchFamily="34" charset="0"/>
              </a:rPr>
              <a:t>- المنصات أوكار.</a:t>
            </a:r>
          </a:p>
          <a:p>
            <a:r>
              <a:rPr lang="ar-SA" sz="1400" b="1" dirty="0">
                <a:solidFill>
                  <a:srgbClr val="0000FF"/>
                </a:solidFill>
                <a:latin typeface="Calibri" panose="020F0502020204030204" pitchFamily="34" charset="0"/>
                <a:cs typeface="Calibri" panose="020F0502020204030204" pitchFamily="34" charset="0"/>
              </a:rPr>
              <a:t>- أقذع العبارات.</a:t>
            </a:r>
          </a:p>
          <a:p>
            <a:r>
              <a:rPr lang="ar-SA" sz="1400" b="1" dirty="0">
                <a:solidFill>
                  <a:srgbClr val="0000FF"/>
                </a:solidFill>
                <a:latin typeface="Calibri" panose="020F0502020204030204" pitchFamily="34" charset="0"/>
                <a:cs typeface="Calibri" panose="020F0502020204030204" pitchFamily="34" charset="0"/>
              </a:rPr>
              <a:t>- تكون غابة.</a:t>
            </a:r>
          </a:p>
        </p:txBody>
      </p:sp>
      <p:sp>
        <p:nvSpPr>
          <p:cNvPr id="21" name="مربع نص 20">
            <a:extLst>
              <a:ext uri="{FF2B5EF4-FFF2-40B4-BE49-F238E27FC236}">
                <a16:creationId xmlns:a16="http://schemas.microsoft.com/office/drawing/2014/main" id="{EB071BC7-4B80-CF2D-FCDB-AAA9FBC1A877}"/>
              </a:ext>
            </a:extLst>
          </p:cNvPr>
          <p:cNvSpPr txBox="1"/>
          <p:nvPr/>
        </p:nvSpPr>
        <p:spPr>
          <a:xfrm>
            <a:off x="2963133" y="4171975"/>
            <a:ext cx="1348364" cy="307777"/>
          </a:xfrm>
          <a:prstGeom prst="rect">
            <a:avLst/>
          </a:prstGeom>
          <a:noFill/>
        </p:spPr>
        <p:txBody>
          <a:bodyPr wrap="square" rtlCol="1">
            <a:spAutoFit/>
          </a:bodyPr>
          <a:lstStyle/>
          <a:p>
            <a:pPr algn="ctr"/>
            <a:r>
              <a:rPr lang="ar-SA" sz="1400" b="1" dirty="0">
                <a:solidFill>
                  <a:srgbClr val="FF0000"/>
                </a:solidFill>
                <a:latin typeface="GE Jarida Heavy" panose="020A0503020102020204" pitchFamily="18" charset="-78"/>
                <a:ea typeface="GE Jarida Heavy" panose="020A0503020102020204" pitchFamily="18" charset="-78"/>
                <a:cs typeface="GE Jarida Heavy" panose="020A0503020102020204" pitchFamily="18" charset="-78"/>
              </a:rPr>
              <a:t>الاستشهاد</a:t>
            </a:r>
            <a:endParaRPr lang="ar-EG" sz="1400" b="1" dirty="0">
              <a:solidFill>
                <a:srgbClr val="FF0000"/>
              </a:solidFill>
              <a:latin typeface="GE Jarida Heavy" panose="020A0503020102020204" pitchFamily="18" charset="-78"/>
              <a:ea typeface="GE Jarida Heavy" panose="020A0503020102020204" pitchFamily="18" charset="-78"/>
              <a:cs typeface="GE Jarida Heavy" panose="020A0503020102020204" pitchFamily="18" charset="-78"/>
            </a:endParaRPr>
          </a:p>
        </p:txBody>
      </p:sp>
      <p:sp>
        <p:nvSpPr>
          <p:cNvPr id="22" name="مربع نص 21">
            <a:extLst>
              <a:ext uri="{FF2B5EF4-FFF2-40B4-BE49-F238E27FC236}">
                <a16:creationId xmlns:a16="http://schemas.microsoft.com/office/drawing/2014/main" id="{ED2AEA87-7098-52AA-674C-CD3418D915CE}"/>
              </a:ext>
            </a:extLst>
          </p:cNvPr>
          <p:cNvSpPr txBox="1"/>
          <p:nvPr/>
        </p:nvSpPr>
        <p:spPr>
          <a:xfrm>
            <a:off x="2856619" y="4572085"/>
            <a:ext cx="1278529" cy="954107"/>
          </a:xfrm>
          <a:prstGeom prst="rect">
            <a:avLst/>
          </a:prstGeom>
          <a:noFill/>
        </p:spPr>
        <p:txBody>
          <a:bodyPr wrap="square" rtlCol="1">
            <a:spAutoFit/>
          </a:bodyPr>
          <a:lstStyle/>
          <a:p>
            <a:r>
              <a:rPr lang="ar-SA" sz="1400" b="1" dirty="0">
                <a:solidFill>
                  <a:srgbClr val="0000FF"/>
                </a:solidFill>
                <a:latin typeface="Calibri" panose="020F0502020204030204" pitchFamily="34" charset="0"/>
                <a:cs typeface="Calibri" panose="020F0502020204030204" pitchFamily="34" charset="0"/>
              </a:rPr>
              <a:t>أثر المنصات على المجتمع وقدرتها على اختراقه وبرمجته.</a:t>
            </a:r>
          </a:p>
        </p:txBody>
      </p:sp>
      <p:sp>
        <p:nvSpPr>
          <p:cNvPr id="23" name="مربع نص 22">
            <a:extLst>
              <a:ext uri="{FF2B5EF4-FFF2-40B4-BE49-F238E27FC236}">
                <a16:creationId xmlns:a16="http://schemas.microsoft.com/office/drawing/2014/main" id="{44E661DD-F830-9544-F160-6F5DE97450FF}"/>
              </a:ext>
            </a:extLst>
          </p:cNvPr>
          <p:cNvSpPr txBox="1"/>
          <p:nvPr/>
        </p:nvSpPr>
        <p:spPr>
          <a:xfrm>
            <a:off x="2926080" y="5548779"/>
            <a:ext cx="1348364" cy="307777"/>
          </a:xfrm>
          <a:prstGeom prst="rect">
            <a:avLst/>
          </a:prstGeom>
          <a:noFill/>
        </p:spPr>
        <p:txBody>
          <a:bodyPr wrap="square" rtlCol="1">
            <a:spAutoFit/>
          </a:bodyPr>
          <a:lstStyle/>
          <a:p>
            <a:pPr algn="ctr"/>
            <a:r>
              <a:rPr lang="ar-SA" sz="1400" b="1" dirty="0">
                <a:solidFill>
                  <a:srgbClr val="FF0000"/>
                </a:solidFill>
                <a:latin typeface="GE Jarida Heavy" panose="020A0503020102020204" pitchFamily="18" charset="-78"/>
                <a:ea typeface="GE Jarida Heavy" panose="020A0503020102020204" pitchFamily="18" charset="-78"/>
                <a:cs typeface="GE Jarida Heavy" panose="020A0503020102020204" pitchFamily="18" charset="-78"/>
              </a:rPr>
              <a:t>المصداقية</a:t>
            </a:r>
            <a:endParaRPr lang="ar-EG" sz="1400" b="1" dirty="0">
              <a:solidFill>
                <a:srgbClr val="FF0000"/>
              </a:solidFill>
              <a:latin typeface="GE Jarida Heavy" panose="020A0503020102020204" pitchFamily="18" charset="-78"/>
              <a:ea typeface="GE Jarida Heavy" panose="020A0503020102020204" pitchFamily="18" charset="-78"/>
              <a:cs typeface="GE Jarida Heavy" panose="020A0503020102020204" pitchFamily="18" charset="-78"/>
            </a:endParaRPr>
          </a:p>
        </p:txBody>
      </p:sp>
      <p:sp>
        <p:nvSpPr>
          <p:cNvPr id="24" name="مربع نص 23">
            <a:extLst>
              <a:ext uri="{FF2B5EF4-FFF2-40B4-BE49-F238E27FC236}">
                <a16:creationId xmlns:a16="http://schemas.microsoft.com/office/drawing/2014/main" id="{B34E1B1B-AEF0-EE62-898F-3E4AF643318E}"/>
              </a:ext>
            </a:extLst>
          </p:cNvPr>
          <p:cNvSpPr txBox="1"/>
          <p:nvPr/>
        </p:nvSpPr>
        <p:spPr>
          <a:xfrm>
            <a:off x="2819566" y="5948889"/>
            <a:ext cx="1278529" cy="738664"/>
          </a:xfrm>
          <a:prstGeom prst="rect">
            <a:avLst/>
          </a:prstGeom>
          <a:noFill/>
        </p:spPr>
        <p:txBody>
          <a:bodyPr wrap="square" rtlCol="1">
            <a:spAutoFit/>
          </a:bodyPr>
          <a:lstStyle/>
          <a:p>
            <a:r>
              <a:rPr lang="ar-SA" sz="1400" b="1" dirty="0">
                <a:solidFill>
                  <a:srgbClr val="0000FF"/>
                </a:solidFill>
                <a:latin typeface="Calibri" panose="020F0502020204030204" pitchFamily="34" charset="0"/>
                <a:cs typeface="Calibri" panose="020F0502020204030204" pitchFamily="34" charset="0"/>
              </a:rPr>
              <a:t>حروب اليوم هي حروب رقمية وتقنية.</a:t>
            </a:r>
          </a:p>
        </p:txBody>
      </p:sp>
    </p:spTree>
    <p:extLst>
      <p:ext uri="{BB962C8B-B14F-4D97-AF65-F5344CB8AC3E}">
        <p14:creationId xmlns:p14="http://schemas.microsoft.com/office/powerpoint/2010/main" val="19598008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21" presetClass="exit" presetSubtype="1" fill="hold" grpId="0" nodeType="clickEffect">
                                  <p:stCondLst>
                                    <p:cond delay="0"/>
                                  </p:stCondLst>
                                  <p:childTnLst>
                                    <p:animEffect transition="out" filter="wheel(1)">
                                      <p:cBhvr>
                                        <p:cTn id="39" dur="59000"/>
                                        <p:tgtEl>
                                          <p:spTgt spid="10"/>
                                        </p:tgtEl>
                                      </p:cBhvr>
                                    </p:animEffect>
                                    <p:set>
                                      <p:cBhvr>
                                        <p:cTn id="40" dur="1" fill="hold">
                                          <p:stCondLst>
                                            <p:cond delay="58999"/>
                                          </p:stCondLst>
                                        </p:cTn>
                                        <p:tgtEl>
                                          <p:spTgt spid="10"/>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clock-ticking-3.wav"/>
                                        </p:tgtEl>
                                      </p:cMediaNode>
                                    </p:audio>
                                  </p:subTnLst>
                                </p:cTn>
                              </p:par>
                            </p:childTnLst>
                          </p:cTn>
                        </p:par>
                        <p:par>
                          <p:cTn id="41" fill="hold">
                            <p:stCondLst>
                              <p:cond delay="59000"/>
                            </p:stCondLst>
                            <p:childTnLst>
                              <p:par>
                                <p:cTn id="42" presetID="21" presetClass="exit" presetSubtype="1" fill="hold" grpId="0" nodeType="afterEffect">
                                  <p:stCondLst>
                                    <p:cond delay="0"/>
                                  </p:stCondLst>
                                  <p:childTnLst>
                                    <p:animEffect transition="out" filter="wheel(1)">
                                      <p:cBhvr>
                                        <p:cTn id="43" dur="59000"/>
                                        <p:tgtEl>
                                          <p:spTgt spid="11"/>
                                        </p:tgtEl>
                                      </p:cBhvr>
                                    </p:animEffect>
                                    <p:set>
                                      <p:cBhvr>
                                        <p:cTn id="44"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animBg="1" autoUpdateAnimBg="0"/>
      <p:bldP spid="11" grpId="0" animBg="1"/>
      <p:bldP spid="17" grpId="0"/>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4" name="عنصر نائب للتاريخ 3">
            <a:extLst>
              <a:ext uri="{FF2B5EF4-FFF2-40B4-BE49-F238E27FC236}">
                <a16:creationId xmlns:a16="http://schemas.microsoft.com/office/drawing/2014/main" id="{502C2D8C-F2E1-2412-5079-27928175D1C7}"/>
              </a:ext>
            </a:extLst>
          </p:cNvPr>
          <p:cNvSpPr>
            <a:spLocks noGrp="1"/>
          </p:cNvSpPr>
          <p:nvPr>
            <p:ph type="dt" sz="half" idx="10"/>
          </p:nvPr>
        </p:nvSpPr>
        <p:spPr/>
        <p:txBody>
          <a:bodyPr/>
          <a:lstStyle/>
          <a:p>
            <a:fld id="{D47B155E-180E-4DEF-BFCF-7021B1A11CF3}" type="uaqdatetime2">
              <a:rPr lang="ar-SA" smtClean="0"/>
              <a:t>السبت، 23/شوال/1444</a:t>
            </a:fld>
            <a:endParaRPr lang="ar-SA" dirty="0"/>
          </a:p>
        </p:txBody>
      </p:sp>
      <p:sp>
        <p:nvSpPr>
          <p:cNvPr id="3" name="مستطيل: زوايا قطرية مستديرة 2">
            <a:extLst>
              <a:ext uri="{FF2B5EF4-FFF2-40B4-BE49-F238E27FC236}">
                <a16:creationId xmlns:a16="http://schemas.microsoft.com/office/drawing/2014/main" id="{780F81DC-03C8-5D3B-B6E3-8789C36CF1C5}"/>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6" name="مجموعة 5">
            <a:extLst>
              <a:ext uri="{FF2B5EF4-FFF2-40B4-BE49-F238E27FC236}">
                <a16:creationId xmlns:a16="http://schemas.microsoft.com/office/drawing/2014/main" id="{F51CE069-B128-287F-A2E4-D5714F40A380}"/>
              </a:ext>
            </a:extLst>
          </p:cNvPr>
          <p:cNvGrpSpPr/>
          <p:nvPr/>
        </p:nvGrpSpPr>
        <p:grpSpPr>
          <a:xfrm>
            <a:off x="106515" y="2145218"/>
            <a:ext cx="1493988" cy="1512000"/>
            <a:chOff x="6857532" y="2602954"/>
            <a:chExt cx="1493988" cy="1493988"/>
          </a:xfrm>
        </p:grpSpPr>
        <p:pic>
          <p:nvPicPr>
            <p:cNvPr id="7" name="صورة 6">
              <a:extLst>
                <a:ext uri="{FF2B5EF4-FFF2-40B4-BE49-F238E27FC236}">
                  <a16:creationId xmlns:a16="http://schemas.microsoft.com/office/drawing/2014/main" id="{46C6A9E1-DBD5-AD7F-F61B-F5C008064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مستطيل 7">
              <a:extLst>
                <a:ext uri="{FF2B5EF4-FFF2-40B4-BE49-F238E27FC236}">
                  <a16:creationId xmlns:a16="http://schemas.microsoft.com/office/drawing/2014/main" id="{DE920F65-6825-345A-DDAE-08FA0C660815}"/>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0" name="دائرة: مجوفة 9">
            <a:extLst>
              <a:ext uri="{FF2B5EF4-FFF2-40B4-BE49-F238E27FC236}">
                <a16:creationId xmlns:a16="http://schemas.microsoft.com/office/drawing/2014/main" id="{B18FCB3E-5652-5374-D98D-6D08B5BBAA0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دائرة: مجوفة 10">
            <a:extLst>
              <a:ext uri="{FF2B5EF4-FFF2-40B4-BE49-F238E27FC236}">
                <a16:creationId xmlns:a16="http://schemas.microsoft.com/office/drawing/2014/main" id="{1EA39C42-781A-8A3C-017B-DBA6110B2914}"/>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5" name="مستطيل: زوايا قطرية مقصوصة 4">
            <a:extLst>
              <a:ext uri="{FF2B5EF4-FFF2-40B4-BE49-F238E27FC236}">
                <a16:creationId xmlns:a16="http://schemas.microsoft.com/office/drawing/2014/main" id="{66255BF1-DA5E-B917-F03B-EEBF4A6620AA}"/>
              </a:ext>
            </a:extLst>
          </p:cNvPr>
          <p:cNvSpPr/>
          <p:nvPr/>
        </p:nvSpPr>
        <p:spPr>
          <a:xfrm>
            <a:off x="9731828" y="811673"/>
            <a:ext cx="2346965" cy="663947"/>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نشاطات التعلم</a:t>
            </a:r>
          </a:p>
        </p:txBody>
      </p:sp>
      <p:sp>
        <p:nvSpPr>
          <p:cNvPr id="72" name="مربع نص 71">
            <a:extLst>
              <a:ext uri="{FF2B5EF4-FFF2-40B4-BE49-F238E27FC236}">
                <a16:creationId xmlns:a16="http://schemas.microsoft.com/office/drawing/2014/main" id="{709A5F27-C83D-FC0A-D388-372E61C862B9}"/>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3" name="مربع نص 72">
            <a:extLst>
              <a:ext uri="{FF2B5EF4-FFF2-40B4-BE49-F238E27FC236}">
                <a16:creationId xmlns:a16="http://schemas.microsoft.com/office/drawing/2014/main" id="{37C8FAE7-E8F5-E7E3-3A18-D48ACBEE6404}"/>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113</a:t>
            </a:r>
          </a:p>
        </p:txBody>
      </p:sp>
      <p:grpSp>
        <p:nvGrpSpPr>
          <p:cNvPr id="2" name="مجموعة 1">
            <a:extLst>
              <a:ext uri="{FF2B5EF4-FFF2-40B4-BE49-F238E27FC236}">
                <a16:creationId xmlns:a16="http://schemas.microsoft.com/office/drawing/2014/main" id="{35DB7205-359A-02BC-179E-D97F295D8D16}"/>
              </a:ext>
            </a:extLst>
          </p:cNvPr>
          <p:cNvGrpSpPr/>
          <p:nvPr/>
        </p:nvGrpSpPr>
        <p:grpSpPr>
          <a:xfrm>
            <a:off x="242403" y="-34991"/>
            <a:ext cx="1624412" cy="619972"/>
            <a:chOff x="242403" y="61568"/>
            <a:chExt cx="1965536" cy="750165"/>
          </a:xfrm>
        </p:grpSpPr>
        <p:sp>
          <p:nvSpPr>
            <p:cNvPr id="13" name="علامة الضرب 12">
              <a:hlinkClick r:id="" action="ppaction://hlinkshowjump?jump=endshow"/>
              <a:extLst>
                <a:ext uri="{FF2B5EF4-FFF2-40B4-BE49-F238E27FC236}">
                  <a16:creationId xmlns:a16="http://schemas.microsoft.com/office/drawing/2014/main" id="{8F637B4A-81E3-FC95-F00C-9D28FAF7E84E}"/>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34B2673E-4792-D782-2E7E-E27D86CAA4A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F77838F1-260A-1DDB-0243-0F112D710D8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pic>
        <p:nvPicPr>
          <p:cNvPr id="15" name="صورة 14">
            <a:extLst>
              <a:ext uri="{FF2B5EF4-FFF2-40B4-BE49-F238E27FC236}">
                <a16:creationId xmlns:a16="http://schemas.microsoft.com/office/drawing/2014/main" id="{2D2F3DDC-46DB-116F-33E3-B7FA787021B0}"/>
              </a:ext>
            </a:extLst>
          </p:cNvPr>
          <p:cNvPicPr>
            <a:picLocks noChangeAspect="1"/>
          </p:cNvPicPr>
          <p:nvPr/>
        </p:nvPicPr>
        <p:blipFill rotWithShape="1">
          <a:blip r:embed="rId5">
            <a:extLst>
              <a:ext uri="{28A0092B-C50C-407E-A947-70E740481C1C}">
                <a14:useLocalDpi xmlns:a14="http://schemas.microsoft.com/office/drawing/2010/main" val="0"/>
              </a:ext>
            </a:extLst>
          </a:blip>
          <a:srcRect t="837" b="62213"/>
          <a:stretch/>
        </p:blipFill>
        <p:spPr>
          <a:xfrm>
            <a:off x="2026149" y="1669773"/>
            <a:ext cx="7588729" cy="3307743"/>
          </a:xfrm>
          <a:prstGeom prst="rect">
            <a:avLst/>
          </a:prstGeom>
        </p:spPr>
      </p:pic>
      <p:sp>
        <p:nvSpPr>
          <p:cNvPr id="17" name="Rectangle 11">
            <a:extLst>
              <a:ext uri="{FF2B5EF4-FFF2-40B4-BE49-F238E27FC236}">
                <a16:creationId xmlns:a16="http://schemas.microsoft.com/office/drawing/2014/main" id="{D40684F7-B3E1-7C16-46AA-E203FA47E4BD}"/>
              </a:ext>
            </a:extLst>
          </p:cNvPr>
          <p:cNvSpPr/>
          <p:nvPr/>
        </p:nvSpPr>
        <p:spPr>
          <a:xfrm>
            <a:off x="2191376" y="2663504"/>
            <a:ext cx="5718009" cy="523220"/>
          </a:xfrm>
          <a:prstGeom prst="rect">
            <a:avLst/>
          </a:prstGeom>
        </p:spPr>
        <p:txBody>
          <a:bodyPr wrap="square">
            <a:spAutoFit/>
          </a:bodyPr>
          <a:lstStyle/>
          <a:p>
            <a:pPr algn="r"/>
            <a:r>
              <a:rPr lang="ar-SA" sz="1400" b="1" dirty="0">
                <a:solidFill>
                  <a:srgbClr val="FF0000"/>
                </a:solidFill>
                <a:latin typeface="Calibri" panose="020F0502020204030204" pitchFamily="34" charset="0"/>
                <a:cs typeface="Calibri" panose="020F0502020204030204" pitchFamily="34" charset="0"/>
              </a:rPr>
              <a:t>رأيته كلما سقطت ورقة أو أي شيء آخر تحت الطاولة أخذه إلى سلة المهملات أحبه زملاؤه في الفصل وفعلوا مثله قلدوه فصار فصلهم نظيفاً وانتشر الخلق في المدرسة.</a:t>
            </a:r>
            <a:endParaRPr lang="en-US" sz="1400" b="1" dirty="0">
              <a:solidFill>
                <a:srgbClr val="FF0000"/>
              </a:solidFill>
              <a:latin typeface="Calibri" panose="020F0502020204030204" pitchFamily="34" charset="0"/>
              <a:cs typeface="Calibri" panose="020F0502020204030204" pitchFamily="34" charset="0"/>
            </a:endParaRPr>
          </a:p>
        </p:txBody>
      </p:sp>
      <p:sp>
        <p:nvSpPr>
          <p:cNvPr id="18" name="Rectangle 12">
            <a:extLst>
              <a:ext uri="{FF2B5EF4-FFF2-40B4-BE49-F238E27FC236}">
                <a16:creationId xmlns:a16="http://schemas.microsoft.com/office/drawing/2014/main" id="{E8A9675F-D134-0E6D-527C-51CC2CF2A2CA}"/>
              </a:ext>
            </a:extLst>
          </p:cNvPr>
          <p:cNvSpPr/>
          <p:nvPr/>
        </p:nvSpPr>
        <p:spPr>
          <a:xfrm>
            <a:off x="2191376" y="3163167"/>
            <a:ext cx="5718009" cy="307777"/>
          </a:xfrm>
          <a:prstGeom prst="rect">
            <a:avLst/>
          </a:prstGeom>
        </p:spPr>
        <p:txBody>
          <a:bodyPr wrap="square">
            <a:spAutoFit/>
          </a:bodyPr>
          <a:lstStyle/>
          <a:p>
            <a:pPr algn="r"/>
            <a:r>
              <a:rPr lang="ar-SA" sz="1400" b="1" dirty="0">
                <a:solidFill>
                  <a:srgbClr val="FF0000"/>
                </a:solidFill>
                <a:latin typeface="Calibri" panose="020F0502020204030204" pitchFamily="34" charset="0"/>
                <a:cs typeface="Calibri" panose="020F0502020204030204" pitchFamily="34" charset="0"/>
              </a:rPr>
              <a:t>النحلة العاملة في الخلية وكل نملة تخرج من بيتها فتفعل كأخواتها فتكون الخلية كأجمل ما يكون</a:t>
            </a:r>
            <a:endParaRPr lang="en-US" sz="1400" b="1" dirty="0">
              <a:solidFill>
                <a:srgbClr val="FF0000"/>
              </a:solidFill>
              <a:latin typeface="Calibri" panose="020F0502020204030204" pitchFamily="34" charset="0"/>
              <a:cs typeface="Calibri" panose="020F0502020204030204" pitchFamily="34" charset="0"/>
            </a:endParaRPr>
          </a:p>
        </p:txBody>
      </p:sp>
      <p:sp>
        <p:nvSpPr>
          <p:cNvPr id="19" name="Rectangle 13">
            <a:extLst>
              <a:ext uri="{FF2B5EF4-FFF2-40B4-BE49-F238E27FC236}">
                <a16:creationId xmlns:a16="http://schemas.microsoft.com/office/drawing/2014/main" id="{BBA364F4-2BD8-9C04-C270-0CC8DA1B4906}"/>
              </a:ext>
            </a:extLst>
          </p:cNvPr>
          <p:cNvSpPr/>
          <p:nvPr/>
        </p:nvSpPr>
        <p:spPr>
          <a:xfrm>
            <a:off x="2103364" y="4287527"/>
            <a:ext cx="5670849" cy="307777"/>
          </a:xfrm>
          <a:prstGeom prst="rect">
            <a:avLst/>
          </a:prstGeom>
        </p:spPr>
        <p:txBody>
          <a:bodyPr wrap="square">
            <a:spAutoFit/>
          </a:bodyPr>
          <a:lstStyle/>
          <a:p>
            <a:r>
              <a:rPr lang="ar-SA" sz="1400" b="1" dirty="0">
                <a:solidFill>
                  <a:srgbClr val="FF0000"/>
                </a:solidFill>
                <a:latin typeface="Calibri" panose="020F0502020204030204" pitchFamily="34" charset="0"/>
                <a:cs typeface="Calibri" panose="020F0502020204030204" pitchFamily="34" charset="0"/>
              </a:rPr>
              <a:t>- مثل أن يقال لمن يتكلم ولا يعمل: ( لسانه ذراع وهمته في القاع)</a:t>
            </a:r>
            <a:endParaRPr lang="en-US" sz="1400" b="1" dirty="0">
              <a:solidFill>
                <a:srgbClr val="FF0000"/>
              </a:solidFill>
              <a:latin typeface="Calibri" panose="020F0502020204030204" pitchFamily="34" charset="0"/>
              <a:cs typeface="Calibri" panose="020F0502020204030204" pitchFamily="34" charset="0"/>
            </a:endParaRPr>
          </a:p>
        </p:txBody>
      </p:sp>
      <p:sp>
        <p:nvSpPr>
          <p:cNvPr id="20" name="مستطيل 19">
            <a:extLst>
              <a:ext uri="{FF2B5EF4-FFF2-40B4-BE49-F238E27FC236}">
                <a16:creationId xmlns:a16="http://schemas.microsoft.com/office/drawing/2014/main" id="{AB0EA4B6-39FF-79C9-F0FC-1D1752B3B2BA}"/>
              </a:ext>
            </a:extLst>
          </p:cNvPr>
          <p:cNvSpPr/>
          <p:nvPr/>
        </p:nvSpPr>
        <p:spPr>
          <a:xfrm>
            <a:off x="5341324" y="3820781"/>
            <a:ext cx="2432889" cy="307777"/>
          </a:xfrm>
          <a:prstGeom prst="rect">
            <a:avLst/>
          </a:prstGeom>
        </p:spPr>
        <p:txBody>
          <a:bodyPr wrap="square">
            <a:spAutoFit/>
          </a:bodyPr>
          <a:lstStyle/>
          <a:p>
            <a:pPr algn="r"/>
            <a:r>
              <a:rPr lang="ar-SA" sz="1400" b="1" dirty="0">
                <a:solidFill>
                  <a:srgbClr val="FF0000"/>
                </a:solidFill>
                <a:latin typeface="Calibri" panose="020F0502020204030204" pitchFamily="34" charset="0"/>
                <a:cs typeface="Calibri" panose="020F0502020204030204" pitchFamily="34" charset="0"/>
              </a:rPr>
              <a:t>﴿ وَاشْتَعَلَ الرَّأْسُ شَيْباً ﴾</a:t>
            </a:r>
          </a:p>
        </p:txBody>
      </p:sp>
      <p:sp>
        <p:nvSpPr>
          <p:cNvPr id="21" name="مربع نص 20">
            <a:extLst>
              <a:ext uri="{FF2B5EF4-FFF2-40B4-BE49-F238E27FC236}">
                <a16:creationId xmlns:a16="http://schemas.microsoft.com/office/drawing/2014/main" id="{91CA9E3C-2019-D241-17FE-AEC0A58D019F}"/>
              </a:ext>
            </a:extLst>
          </p:cNvPr>
          <p:cNvSpPr txBox="1"/>
          <p:nvPr/>
        </p:nvSpPr>
        <p:spPr>
          <a:xfrm>
            <a:off x="3884310" y="4582090"/>
            <a:ext cx="3889903" cy="307777"/>
          </a:xfrm>
          <a:prstGeom prst="rect">
            <a:avLst/>
          </a:prstGeom>
          <a:noFill/>
        </p:spPr>
        <p:txBody>
          <a:bodyPr wrap="square">
            <a:spAutoFit/>
          </a:bodyPr>
          <a:lstStyle/>
          <a:p>
            <a:r>
              <a:rPr lang="ar-SA" sz="1400" b="1" dirty="0">
                <a:solidFill>
                  <a:srgbClr val="FF0000"/>
                </a:solidFill>
                <a:latin typeface="Calibri" panose="020F0502020204030204" pitchFamily="34" charset="0"/>
                <a:cs typeface="Calibri" panose="020F0502020204030204" pitchFamily="34" charset="0"/>
              </a:rPr>
              <a:t>- لكل شيء آفة، وآفة العلم نسيانه</a:t>
            </a:r>
          </a:p>
        </p:txBody>
      </p:sp>
      <p:sp>
        <p:nvSpPr>
          <p:cNvPr id="22" name="مستطيل 21">
            <a:extLst>
              <a:ext uri="{FF2B5EF4-FFF2-40B4-BE49-F238E27FC236}">
                <a16:creationId xmlns:a16="http://schemas.microsoft.com/office/drawing/2014/main" id="{91A26D87-B707-9B93-3E7D-ED05662D960F}"/>
              </a:ext>
            </a:extLst>
          </p:cNvPr>
          <p:cNvSpPr/>
          <p:nvPr/>
        </p:nvSpPr>
        <p:spPr>
          <a:xfrm>
            <a:off x="2840281" y="3820196"/>
            <a:ext cx="2432889" cy="307777"/>
          </a:xfrm>
          <a:prstGeom prst="rect">
            <a:avLst/>
          </a:prstGeom>
        </p:spPr>
        <p:txBody>
          <a:bodyPr wrap="square">
            <a:spAutoFit/>
          </a:bodyPr>
          <a:lstStyle/>
          <a:p>
            <a:pPr algn="r"/>
            <a:r>
              <a:rPr lang="ar-SA" sz="1400" b="1" dirty="0">
                <a:solidFill>
                  <a:srgbClr val="FF0000"/>
                </a:solidFill>
                <a:latin typeface="Calibri" panose="020F0502020204030204" pitchFamily="34" charset="0"/>
                <a:cs typeface="Calibri" panose="020F0502020204030204" pitchFamily="34" charset="0"/>
              </a:rPr>
              <a:t>(المعلومات تمتد كالهواء)</a:t>
            </a:r>
          </a:p>
        </p:txBody>
      </p:sp>
    </p:spTree>
    <p:extLst>
      <p:ext uri="{BB962C8B-B14F-4D97-AF65-F5344CB8AC3E}">
        <p14:creationId xmlns:p14="http://schemas.microsoft.com/office/powerpoint/2010/main" val="16485924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21" presetClass="exit" presetSubtype="1" fill="hold" grpId="0" nodeType="clickEffect">
                                  <p:stCondLst>
                                    <p:cond delay="0"/>
                                  </p:stCondLst>
                                  <p:childTnLst>
                                    <p:animEffect transition="out" filter="wheel(1)">
                                      <p:cBhvr>
                                        <p:cTn id="27" dur="59000"/>
                                        <p:tgtEl>
                                          <p:spTgt spid="10"/>
                                        </p:tgtEl>
                                      </p:cBhvr>
                                    </p:animEffect>
                                    <p:set>
                                      <p:cBhvr>
                                        <p:cTn id="28" dur="1" fill="hold">
                                          <p:stCondLst>
                                            <p:cond delay="58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ock-ticking-3.wav"/>
                                        </p:tgtEl>
                                      </p:cMediaNode>
                                    </p:audio>
                                  </p:subTnLst>
                                </p:cTn>
                              </p:par>
                            </p:childTnLst>
                          </p:cTn>
                        </p:par>
                        <p:par>
                          <p:cTn id="29" fill="hold">
                            <p:stCondLst>
                              <p:cond delay="59000"/>
                            </p:stCondLst>
                            <p:childTnLst>
                              <p:par>
                                <p:cTn id="30" presetID="21" presetClass="exit" presetSubtype="1" fill="hold" grpId="0" nodeType="afterEffect">
                                  <p:stCondLst>
                                    <p:cond delay="0"/>
                                  </p:stCondLst>
                                  <p:childTnLst>
                                    <p:animEffect transition="out" filter="wheel(1)">
                                      <p:cBhvr>
                                        <p:cTn id="31" dur="59000"/>
                                        <p:tgtEl>
                                          <p:spTgt spid="11"/>
                                        </p:tgtEl>
                                      </p:cBhvr>
                                    </p:animEffect>
                                    <p:set>
                                      <p:cBhvr>
                                        <p:cTn id="32"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animBg="1" autoUpdateAnimBg="0"/>
      <p:bldP spid="11" grpId="0" animBg="1"/>
      <p:bldP spid="17" grpId="0"/>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4" name="عنصر نائب للتاريخ 3">
            <a:extLst>
              <a:ext uri="{FF2B5EF4-FFF2-40B4-BE49-F238E27FC236}">
                <a16:creationId xmlns:a16="http://schemas.microsoft.com/office/drawing/2014/main" id="{502C2D8C-F2E1-2412-5079-27928175D1C7}"/>
              </a:ext>
            </a:extLst>
          </p:cNvPr>
          <p:cNvSpPr>
            <a:spLocks noGrp="1"/>
          </p:cNvSpPr>
          <p:nvPr>
            <p:ph type="dt" sz="half" idx="10"/>
          </p:nvPr>
        </p:nvSpPr>
        <p:spPr/>
        <p:txBody>
          <a:bodyPr/>
          <a:lstStyle/>
          <a:p>
            <a:fld id="{D47B155E-180E-4DEF-BFCF-7021B1A11CF3}" type="uaqdatetime2">
              <a:rPr lang="ar-SA" smtClean="0"/>
              <a:t>السبت، 23/شوال/1444</a:t>
            </a:fld>
            <a:endParaRPr lang="ar-SA" dirty="0"/>
          </a:p>
        </p:txBody>
      </p:sp>
      <p:sp>
        <p:nvSpPr>
          <p:cNvPr id="3" name="مستطيل: زوايا قطرية مستديرة 2">
            <a:extLst>
              <a:ext uri="{FF2B5EF4-FFF2-40B4-BE49-F238E27FC236}">
                <a16:creationId xmlns:a16="http://schemas.microsoft.com/office/drawing/2014/main" id="{780F81DC-03C8-5D3B-B6E3-8789C36CF1C5}"/>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6" name="مجموعة 5">
            <a:extLst>
              <a:ext uri="{FF2B5EF4-FFF2-40B4-BE49-F238E27FC236}">
                <a16:creationId xmlns:a16="http://schemas.microsoft.com/office/drawing/2014/main" id="{F51CE069-B128-287F-A2E4-D5714F40A380}"/>
              </a:ext>
            </a:extLst>
          </p:cNvPr>
          <p:cNvGrpSpPr/>
          <p:nvPr/>
        </p:nvGrpSpPr>
        <p:grpSpPr>
          <a:xfrm>
            <a:off x="106515" y="2145218"/>
            <a:ext cx="1493988" cy="1512000"/>
            <a:chOff x="6857532" y="2602954"/>
            <a:chExt cx="1493988" cy="1493988"/>
          </a:xfrm>
        </p:grpSpPr>
        <p:pic>
          <p:nvPicPr>
            <p:cNvPr id="7" name="صورة 6">
              <a:extLst>
                <a:ext uri="{FF2B5EF4-FFF2-40B4-BE49-F238E27FC236}">
                  <a16:creationId xmlns:a16="http://schemas.microsoft.com/office/drawing/2014/main" id="{46C6A9E1-DBD5-AD7F-F61B-F5C008064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مستطيل 7">
              <a:extLst>
                <a:ext uri="{FF2B5EF4-FFF2-40B4-BE49-F238E27FC236}">
                  <a16:creationId xmlns:a16="http://schemas.microsoft.com/office/drawing/2014/main" id="{DE920F65-6825-345A-DDAE-08FA0C660815}"/>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0" name="دائرة: مجوفة 9">
            <a:extLst>
              <a:ext uri="{FF2B5EF4-FFF2-40B4-BE49-F238E27FC236}">
                <a16:creationId xmlns:a16="http://schemas.microsoft.com/office/drawing/2014/main" id="{B18FCB3E-5652-5374-D98D-6D08B5BBAA0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دائرة: مجوفة 10">
            <a:extLst>
              <a:ext uri="{FF2B5EF4-FFF2-40B4-BE49-F238E27FC236}">
                <a16:creationId xmlns:a16="http://schemas.microsoft.com/office/drawing/2014/main" id="{1EA39C42-781A-8A3C-017B-DBA6110B2914}"/>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5" name="مستطيل: زوايا قطرية مقصوصة 4">
            <a:extLst>
              <a:ext uri="{FF2B5EF4-FFF2-40B4-BE49-F238E27FC236}">
                <a16:creationId xmlns:a16="http://schemas.microsoft.com/office/drawing/2014/main" id="{66255BF1-DA5E-B917-F03B-EEBF4A6620AA}"/>
              </a:ext>
            </a:extLst>
          </p:cNvPr>
          <p:cNvSpPr/>
          <p:nvPr/>
        </p:nvSpPr>
        <p:spPr>
          <a:xfrm>
            <a:off x="9731828" y="811673"/>
            <a:ext cx="2346965" cy="663947"/>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نشاطات التعلم</a:t>
            </a:r>
          </a:p>
        </p:txBody>
      </p:sp>
      <p:sp>
        <p:nvSpPr>
          <p:cNvPr id="72" name="مربع نص 71">
            <a:extLst>
              <a:ext uri="{FF2B5EF4-FFF2-40B4-BE49-F238E27FC236}">
                <a16:creationId xmlns:a16="http://schemas.microsoft.com/office/drawing/2014/main" id="{709A5F27-C83D-FC0A-D388-372E61C862B9}"/>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3" name="مربع نص 72">
            <a:extLst>
              <a:ext uri="{FF2B5EF4-FFF2-40B4-BE49-F238E27FC236}">
                <a16:creationId xmlns:a16="http://schemas.microsoft.com/office/drawing/2014/main" id="{37C8FAE7-E8F5-E7E3-3A18-D48ACBEE6404}"/>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113</a:t>
            </a:r>
          </a:p>
        </p:txBody>
      </p:sp>
      <p:grpSp>
        <p:nvGrpSpPr>
          <p:cNvPr id="2" name="مجموعة 1">
            <a:extLst>
              <a:ext uri="{FF2B5EF4-FFF2-40B4-BE49-F238E27FC236}">
                <a16:creationId xmlns:a16="http://schemas.microsoft.com/office/drawing/2014/main" id="{35DB7205-359A-02BC-179E-D97F295D8D16}"/>
              </a:ext>
            </a:extLst>
          </p:cNvPr>
          <p:cNvGrpSpPr/>
          <p:nvPr/>
        </p:nvGrpSpPr>
        <p:grpSpPr>
          <a:xfrm>
            <a:off x="242403" y="-34991"/>
            <a:ext cx="1624412" cy="619972"/>
            <a:chOff x="242403" y="61568"/>
            <a:chExt cx="1965536" cy="750165"/>
          </a:xfrm>
        </p:grpSpPr>
        <p:sp>
          <p:nvSpPr>
            <p:cNvPr id="13" name="علامة الضرب 12">
              <a:hlinkClick r:id="" action="ppaction://hlinkshowjump?jump=endshow"/>
              <a:extLst>
                <a:ext uri="{FF2B5EF4-FFF2-40B4-BE49-F238E27FC236}">
                  <a16:creationId xmlns:a16="http://schemas.microsoft.com/office/drawing/2014/main" id="{8F637B4A-81E3-FC95-F00C-9D28FAF7E84E}"/>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34B2673E-4792-D782-2E7E-E27D86CAA4A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F77838F1-260A-1DDB-0243-0F112D710D8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pic>
        <p:nvPicPr>
          <p:cNvPr id="15" name="صورة 14">
            <a:extLst>
              <a:ext uri="{FF2B5EF4-FFF2-40B4-BE49-F238E27FC236}">
                <a16:creationId xmlns:a16="http://schemas.microsoft.com/office/drawing/2014/main" id="{2D2F3DDC-46DB-116F-33E3-B7FA787021B0}"/>
              </a:ext>
            </a:extLst>
          </p:cNvPr>
          <p:cNvPicPr>
            <a:picLocks noChangeAspect="1"/>
          </p:cNvPicPr>
          <p:nvPr/>
        </p:nvPicPr>
        <p:blipFill rotWithShape="1">
          <a:blip r:embed="rId5">
            <a:extLst>
              <a:ext uri="{28A0092B-C50C-407E-A947-70E740481C1C}">
                <a14:useLocalDpi xmlns:a14="http://schemas.microsoft.com/office/drawing/2010/main" val="0"/>
              </a:ext>
            </a:extLst>
          </a:blip>
          <a:srcRect t="37343"/>
          <a:stretch/>
        </p:blipFill>
        <p:spPr>
          <a:xfrm>
            <a:off x="2026149" y="874641"/>
            <a:ext cx="7588729" cy="5609131"/>
          </a:xfrm>
          <a:prstGeom prst="rect">
            <a:avLst/>
          </a:prstGeom>
        </p:spPr>
      </p:pic>
      <p:sp>
        <p:nvSpPr>
          <p:cNvPr id="12" name="مربع نص 11">
            <a:extLst>
              <a:ext uri="{FF2B5EF4-FFF2-40B4-BE49-F238E27FC236}">
                <a16:creationId xmlns:a16="http://schemas.microsoft.com/office/drawing/2014/main" id="{E4816D39-FA86-5943-93CA-152B6C70291A}"/>
              </a:ext>
            </a:extLst>
          </p:cNvPr>
          <p:cNvSpPr txBox="1"/>
          <p:nvPr/>
        </p:nvSpPr>
        <p:spPr>
          <a:xfrm>
            <a:off x="2073217" y="2301675"/>
            <a:ext cx="5937520" cy="584775"/>
          </a:xfrm>
          <a:prstGeom prst="rect">
            <a:avLst/>
          </a:prstGeom>
          <a:noFill/>
        </p:spPr>
        <p:txBody>
          <a:bodyPr wrap="square" rtlCol="1">
            <a:spAutoFit/>
          </a:bodyPr>
          <a:lstStyle/>
          <a:p>
            <a:pPr algn="justLow"/>
            <a:r>
              <a:rPr lang="ar-EG" sz="1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ar-EG" sz="1600" b="1" dirty="0">
                <a:solidFill>
                  <a:srgbClr val="FF0000"/>
                </a:solidFill>
                <a:latin typeface="Calibri" panose="020F0502020204030204" pitchFamily="34" charset="0"/>
              </a:rPr>
              <a:t>قتل الأبرياء – طيش الشباب- الإفراط في السرعة – انقلاب السيارات – الموت – الهلاك.</a:t>
            </a:r>
            <a:r>
              <a:rPr lang="ar-SA" sz="1600" b="1" dirty="0">
                <a:solidFill>
                  <a:srgbClr val="FF0000"/>
                </a:solidFill>
                <a:latin typeface="Calibri" panose="020F0502020204030204" pitchFamily="34" charset="0"/>
              </a:rPr>
              <a:t> – خسارة الأرواح والأموال.</a:t>
            </a:r>
          </a:p>
        </p:txBody>
      </p:sp>
      <p:sp>
        <p:nvSpPr>
          <p:cNvPr id="17" name="مربع نص 16">
            <a:extLst>
              <a:ext uri="{FF2B5EF4-FFF2-40B4-BE49-F238E27FC236}">
                <a16:creationId xmlns:a16="http://schemas.microsoft.com/office/drawing/2014/main" id="{1898C63C-A097-0D25-1F74-0D7C9BBC332D}"/>
              </a:ext>
            </a:extLst>
          </p:cNvPr>
          <p:cNvSpPr txBox="1"/>
          <p:nvPr/>
        </p:nvSpPr>
        <p:spPr>
          <a:xfrm>
            <a:off x="2026150" y="3263473"/>
            <a:ext cx="5987924" cy="338554"/>
          </a:xfrm>
          <a:prstGeom prst="rect">
            <a:avLst/>
          </a:prstGeom>
          <a:noFill/>
        </p:spPr>
        <p:txBody>
          <a:bodyPr wrap="square" rtlCol="1">
            <a:spAutoFit/>
          </a:bodyPr>
          <a:lstStyle/>
          <a:p>
            <a:pPr algn="justLow"/>
            <a:r>
              <a:rPr lang="ar-EG" sz="1600" b="1" dirty="0">
                <a:solidFill>
                  <a:srgbClr val="FF0000"/>
                </a:solidFill>
                <a:latin typeface="Calibri" panose="020F0502020204030204" pitchFamily="34" charset="0"/>
              </a:rPr>
              <a:t>مفيد – منفعة – خيركم من تعلم القرآن وعلمه – قرآننا دستورنا – كلام الله</a:t>
            </a:r>
            <a:r>
              <a:rPr lang="ar-SA" sz="1600" b="1" dirty="0">
                <a:solidFill>
                  <a:srgbClr val="FF0000"/>
                </a:solidFill>
                <a:latin typeface="Calibri" panose="020F0502020204030204" pitchFamily="34" charset="0"/>
              </a:rPr>
              <a:t> – تاج الوقار.</a:t>
            </a:r>
          </a:p>
        </p:txBody>
      </p:sp>
      <p:sp>
        <p:nvSpPr>
          <p:cNvPr id="18" name="مربع نص 17">
            <a:extLst>
              <a:ext uri="{FF2B5EF4-FFF2-40B4-BE49-F238E27FC236}">
                <a16:creationId xmlns:a16="http://schemas.microsoft.com/office/drawing/2014/main" id="{F49FE9E3-5274-D93A-30E2-AFAE39B98DDA}"/>
              </a:ext>
            </a:extLst>
          </p:cNvPr>
          <p:cNvSpPr txBox="1"/>
          <p:nvPr/>
        </p:nvSpPr>
        <p:spPr>
          <a:xfrm>
            <a:off x="2132984" y="4386872"/>
            <a:ext cx="5961710" cy="830997"/>
          </a:xfrm>
          <a:prstGeom prst="rect">
            <a:avLst/>
          </a:prstGeom>
          <a:noFill/>
        </p:spPr>
        <p:txBody>
          <a:bodyPr wrap="square" rtlCol="1">
            <a:spAutoFit/>
          </a:bodyPr>
          <a:lstStyle/>
          <a:p>
            <a:pPr algn="justLow"/>
            <a:r>
              <a:rPr lang="ar-EG" sz="1600" b="1" dirty="0">
                <a:solidFill>
                  <a:srgbClr val="FF0000"/>
                </a:solidFill>
                <a:latin typeface="Calibri" panose="020F0502020204030204" pitchFamily="34" charset="0"/>
              </a:rPr>
              <a:t>قطرة – حياة – تحي ميت – تحي الأرض – تزين الأرض بما تخرجه من نباتات</a:t>
            </a:r>
            <a:r>
              <a:rPr lang="ar-SA" sz="1600" b="1" dirty="0">
                <a:solidFill>
                  <a:srgbClr val="FF0000"/>
                </a:solidFill>
                <a:latin typeface="Calibri" panose="020F0502020204030204" pitchFamily="34" charset="0"/>
              </a:rPr>
              <a:t> –  التوفير – شكر النعم – الارتقاء ببلادنا</a:t>
            </a:r>
            <a:endParaRPr lang="en-US" sz="1600" b="1" dirty="0">
              <a:solidFill>
                <a:srgbClr val="FF0000"/>
              </a:solidFill>
              <a:latin typeface="Calibri" panose="020F0502020204030204" pitchFamily="34" charset="0"/>
            </a:endParaRPr>
          </a:p>
          <a:p>
            <a:pPr algn="justLow"/>
            <a:endParaRPr lang="ar-SA" sz="1600" b="1" dirty="0">
              <a:solidFill>
                <a:srgbClr val="FF0000"/>
              </a:solidFill>
              <a:latin typeface="Calibri" panose="020F0502020204030204" pitchFamily="34" charset="0"/>
            </a:endParaRPr>
          </a:p>
        </p:txBody>
      </p:sp>
      <p:sp>
        <p:nvSpPr>
          <p:cNvPr id="19" name="مربع نص 18">
            <a:extLst>
              <a:ext uri="{FF2B5EF4-FFF2-40B4-BE49-F238E27FC236}">
                <a16:creationId xmlns:a16="http://schemas.microsoft.com/office/drawing/2014/main" id="{D0240840-5FFC-6BFC-8504-0B87C726B6EE}"/>
              </a:ext>
            </a:extLst>
          </p:cNvPr>
          <p:cNvSpPr txBox="1"/>
          <p:nvPr/>
        </p:nvSpPr>
        <p:spPr>
          <a:xfrm>
            <a:off x="2258170" y="5503299"/>
            <a:ext cx="5752567" cy="338554"/>
          </a:xfrm>
          <a:prstGeom prst="rect">
            <a:avLst/>
          </a:prstGeom>
          <a:noFill/>
        </p:spPr>
        <p:txBody>
          <a:bodyPr wrap="square" rtlCol="1">
            <a:spAutoFit/>
          </a:bodyPr>
          <a:lstStyle/>
          <a:p>
            <a:pPr algn="justLow"/>
            <a:r>
              <a:rPr lang="ar-SA" sz="1600" b="1" dirty="0">
                <a:solidFill>
                  <a:srgbClr val="FF0000"/>
                </a:solidFill>
                <a:latin typeface="Calibri" panose="020F0502020204030204" pitchFamily="34" charset="0"/>
              </a:rPr>
              <a:t>الأمن والسلام </a:t>
            </a:r>
            <a:r>
              <a:rPr lang="ar-EG" sz="1600" b="1" dirty="0">
                <a:solidFill>
                  <a:srgbClr val="FF0000"/>
                </a:solidFill>
                <a:latin typeface="Calibri" panose="020F0502020204030204" pitchFamily="34" charset="0"/>
              </a:rPr>
              <a:t>– </a:t>
            </a:r>
            <a:r>
              <a:rPr lang="ar-SA" sz="1600" b="1" dirty="0">
                <a:solidFill>
                  <a:srgbClr val="FF0000"/>
                </a:solidFill>
                <a:latin typeface="Calibri" panose="020F0502020204030204" pitchFamily="34" charset="0"/>
              </a:rPr>
              <a:t> ال</a:t>
            </a:r>
            <a:r>
              <a:rPr lang="ar-EG" sz="1600" b="1" dirty="0">
                <a:solidFill>
                  <a:srgbClr val="FF0000"/>
                </a:solidFill>
                <a:latin typeface="Calibri" panose="020F0502020204030204" pitchFamily="34" charset="0"/>
              </a:rPr>
              <a:t>تعاون – اش</a:t>
            </a:r>
            <a:r>
              <a:rPr lang="ar-SA" sz="1600" b="1" dirty="0">
                <a:solidFill>
                  <a:srgbClr val="FF0000"/>
                </a:solidFill>
                <a:latin typeface="Calibri" panose="020F0502020204030204" pitchFamily="34" charset="0"/>
              </a:rPr>
              <a:t>تر</a:t>
            </a:r>
            <a:r>
              <a:rPr lang="ar-EG" sz="1600" b="1" dirty="0">
                <a:solidFill>
                  <a:srgbClr val="FF0000"/>
                </a:solidFill>
                <a:latin typeface="Calibri" panose="020F0502020204030204" pitchFamily="34" charset="0"/>
              </a:rPr>
              <a:t>اك – حب – مودة – </a:t>
            </a:r>
            <a:r>
              <a:rPr lang="ar-SA" sz="1600" b="1" dirty="0">
                <a:solidFill>
                  <a:srgbClr val="FF0000"/>
                </a:solidFill>
                <a:latin typeface="Calibri" panose="020F0502020204030204" pitchFamily="34" charset="0"/>
              </a:rPr>
              <a:t>انتماء </a:t>
            </a:r>
            <a:r>
              <a:rPr lang="ar-EG" sz="1600" b="1" dirty="0">
                <a:solidFill>
                  <a:srgbClr val="FF0000"/>
                </a:solidFill>
                <a:latin typeface="Calibri" panose="020F0502020204030204" pitchFamily="34" charset="0"/>
              </a:rPr>
              <a:t>– التقارب – التأخي.</a:t>
            </a:r>
            <a:endParaRPr lang="ar-SA"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40256395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21" presetClass="exit" presetSubtype="1" fill="hold" grpId="0" nodeType="clickEffect">
                                  <p:stCondLst>
                                    <p:cond delay="0"/>
                                  </p:stCondLst>
                                  <p:childTnLst>
                                    <p:animEffect transition="out" filter="wheel(1)">
                                      <p:cBhvr>
                                        <p:cTn id="23" dur="59000"/>
                                        <p:tgtEl>
                                          <p:spTgt spid="10"/>
                                        </p:tgtEl>
                                      </p:cBhvr>
                                    </p:animEffect>
                                    <p:set>
                                      <p:cBhvr>
                                        <p:cTn id="24" dur="1" fill="hold">
                                          <p:stCondLst>
                                            <p:cond delay="58999"/>
                                          </p:stCondLst>
                                        </p:cTn>
                                        <p:tgtEl>
                                          <p:spTgt spid="10"/>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clock-ticking-3.wav"/>
                                        </p:tgtEl>
                                      </p:cMediaNode>
                                    </p:audio>
                                  </p:subTnLst>
                                </p:cTn>
                              </p:par>
                            </p:childTnLst>
                          </p:cTn>
                        </p:par>
                        <p:par>
                          <p:cTn id="25" fill="hold">
                            <p:stCondLst>
                              <p:cond delay="59000"/>
                            </p:stCondLst>
                            <p:childTnLst>
                              <p:par>
                                <p:cTn id="26" presetID="21" presetClass="exit" presetSubtype="1" fill="hold" grpId="0" nodeType="afterEffect">
                                  <p:stCondLst>
                                    <p:cond delay="0"/>
                                  </p:stCondLst>
                                  <p:childTnLst>
                                    <p:animEffect transition="out" filter="wheel(1)">
                                      <p:cBhvr>
                                        <p:cTn id="27" dur="59000"/>
                                        <p:tgtEl>
                                          <p:spTgt spid="11"/>
                                        </p:tgtEl>
                                      </p:cBhvr>
                                    </p:animEffect>
                                    <p:set>
                                      <p:cBhvr>
                                        <p:cTn id="28"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animBg="1" autoUpdateAnimBg="0"/>
      <p:bldP spid="11" grpId="0" animBg="1"/>
      <p:bldP spid="12"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4" name="عنصر نائب للتاريخ 3">
            <a:extLst>
              <a:ext uri="{FF2B5EF4-FFF2-40B4-BE49-F238E27FC236}">
                <a16:creationId xmlns:a16="http://schemas.microsoft.com/office/drawing/2014/main" id="{502C2D8C-F2E1-2412-5079-27928175D1C7}"/>
              </a:ext>
            </a:extLst>
          </p:cNvPr>
          <p:cNvSpPr>
            <a:spLocks noGrp="1"/>
          </p:cNvSpPr>
          <p:nvPr>
            <p:ph type="dt" sz="half" idx="10"/>
          </p:nvPr>
        </p:nvSpPr>
        <p:spPr/>
        <p:txBody>
          <a:bodyPr/>
          <a:lstStyle/>
          <a:p>
            <a:fld id="{D47B155E-180E-4DEF-BFCF-7021B1A11CF3}" type="uaqdatetime2">
              <a:rPr lang="ar-SA" smtClean="0"/>
              <a:t>السبت، 23/شوال/1444</a:t>
            </a:fld>
            <a:endParaRPr lang="ar-SA" dirty="0"/>
          </a:p>
        </p:txBody>
      </p:sp>
      <p:sp>
        <p:nvSpPr>
          <p:cNvPr id="3" name="مستطيل: زوايا قطرية مستديرة 2">
            <a:extLst>
              <a:ext uri="{FF2B5EF4-FFF2-40B4-BE49-F238E27FC236}">
                <a16:creationId xmlns:a16="http://schemas.microsoft.com/office/drawing/2014/main" id="{780F81DC-03C8-5D3B-B6E3-8789C36CF1C5}"/>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6" name="مجموعة 5">
            <a:extLst>
              <a:ext uri="{FF2B5EF4-FFF2-40B4-BE49-F238E27FC236}">
                <a16:creationId xmlns:a16="http://schemas.microsoft.com/office/drawing/2014/main" id="{F51CE069-B128-287F-A2E4-D5714F40A380}"/>
              </a:ext>
            </a:extLst>
          </p:cNvPr>
          <p:cNvGrpSpPr/>
          <p:nvPr/>
        </p:nvGrpSpPr>
        <p:grpSpPr>
          <a:xfrm>
            <a:off x="106515" y="2145218"/>
            <a:ext cx="1493988" cy="1512000"/>
            <a:chOff x="6857532" y="2602954"/>
            <a:chExt cx="1493988" cy="1493988"/>
          </a:xfrm>
        </p:grpSpPr>
        <p:pic>
          <p:nvPicPr>
            <p:cNvPr id="7" name="صورة 6">
              <a:extLst>
                <a:ext uri="{FF2B5EF4-FFF2-40B4-BE49-F238E27FC236}">
                  <a16:creationId xmlns:a16="http://schemas.microsoft.com/office/drawing/2014/main" id="{46C6A9E1-DBD5-AD7F-F61B-F5C008064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مستطيل 7">
              <a:extLst>
                <a:ext uri="{FF2B5EF4-FFF2-40B4-BE49-F238E27FC236}">
                  <a16:creationId xmlns:a16="http://schemas.microsoft.com/office/drawing/2014/main" id="{DE920F65-6825-345A-DDAE-08FA0C660815}"/>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0" name="دائرة: مجوفة 9">
            <a:extLst>
              <a:ext uri="{FF2B5EF4-FFF2-40B4-BE49-F238E27FC236}">
                <a16:creationId xmlns:a16="http://schemas.microsoft.com/office/drawing/2014/main" id="{B18FCB3E-5652-5374-D98D-6D08B5BBAA0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دائرة: مجوفة 10">
            <a:extLst>
              <a:ext uri="{FF2B5EF4-FFF2-40B4-BE49-F238E27FC236}">
                <a16:creationId xmlns:a16="http://schemas.microsoft.com/office/drawing/2014/main" id="{1EA39C42-781A-8A3C-017B-DBA6110B2914}"/>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5" name="مستطيل: زوايا قطرية مقصوصة 4">
            <a:extLst>
              <a:ext uri="{FF2B5EF4-FFF2-40B4-BE49-F238E27FC236}">
                <a16:creationId xmlns:a16="http://schemas.microsoft.com/office/drawing/2014/main" id="{66255BF1-DA5E-B917-F03B-EEBF4A6620AA}"/>
              </a:ext>
            </a:extLst>
          </p:cNvPr>
          <p:cNvSpPr/>
          <p:nvPr/>
        </p:nvSpPr>
        <p:spPr>
          <a:xfrm>
            <a:off x="9731828" y="811673"/>
            <a:ext cx="2346965" cy="663947"/>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نشاطات التعلم</a:t>
            </a:r>
          </a:p>
        </p:txBody>
      </p:sp>
      <p:sp>
        <p:nvSpPr>
          <p:cNvPr id="72" name="مربع نص 71">
            <a:extLst>
              <a:ext uri="{FF2B5EF4-FFF2-40B4-BE49-F238E27FC236}">
                <a16:creationId xmlns:a16="http://schemas.microsoft.com/office/drawing/2014/main" id="{709A5F27-C83D-FC0A-D388-372E61C862B9}"/>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3" name="مربع نص 72">
            <a:extLst>
              <a:ext uri="{FF2B5EF4-FFF2-40B4-BE49-F238E27FC236}">
                <a16:creationId xmlns:a16="http://schemas.microsoft.com/office/drawing/2014/main" id="{37C8FAE7-E8F5-E7E3-3A18-D48ACBEE6404}"/>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114</a:t>
            </a:r>
          </a:p>
        </p:txBody>
      </p:sp>
      <p:grpSp>
        <p:nvGrpSpPr>
          <p:cNvPr id="2" name="مجموعة 1">
            <a:extLst>
              <a:ext uri="{FF2B5EF4-FFF2-40B4-BE49-F238E27FC236}">
                <a16:creationId xmlns:a16="http://schemas.microsoft.com/office/drawing/2014/main" id="{35DB7205-359A-02BC-179E-D97F295D8D16}"/>
              </a:ext>
            </a:extLst>
          </p:cNvPr>
          <p:cNvGrpSpPr/>
          <p:nvPr/>
        </p:nvGrpSpPr>
        <p:grpSpPr>
          <a:xfrm>
            <a:off x="242403" y="-34991"/>
            <a:ext cx="1624412" cy="619972"/>
            <a:chOff x="242403" y="61568"/>
            <a:chExt cx="1965536" cy="750165"/>
          </a:xfrm>
        </p:grpSpPr>
        <p:sp>
          <p:nvSpPr>
            <p:cNvPr id="13" name="علامة الضرب 12">
              <a:hlinkClick r:id="" action="ppaction://hlinkshowjump?jump=endshow"/>
              <a:extLst>
                <a:ext uri="{FF2B5EF4-FFF2-40B4-BE49-F238E27FC236}">
                  <a16:creationId xmlns:a16="http://schemas.microsoft.com/office/drawing/2014/main" id="{8F637B4A-81E3-FC95-F00C-9D28FAF7E84E}"/>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34B2673E-4792-D782-2E7E-E27D86CAA4A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F77838F1-260A-1DDB-0243-0F112D710D8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pic>
        <p:nvPicPr>
          <p:cNvPr id="15" name="صورة 14">
            <a:extLst>
              <a:ext uri="{FF2B5EF4-FFF2-40B4-BE49-F238E27FC236}">
                <a16:creationId xmlns:a16="http://schemas.microsoft.com/office/drawing/2014/main" id="{5C968783-DBFD-A91B-DC1D-FA9C61E130D7}"/>
              </a:ext>
            </a:extLst>
          </p:cNvPr>
          <p:cNvPicPr>
            <a:picLocks noChangeAspect="1"/>
          </p:cNvPicPr>
          <p:nvPr/>
        </p:nvPicPr>
        <p:blipFill rotWithShape="1">
          <a:blip r:embed="rId5">
            <a:extLst>
              <a:ext uri="{28A0092B-C50C-407E-A947-70E740481C1C}">
                <a14:useLocalDpi xmlns:a14="http://schemas.microsoft.com/office/drawing/2010/main" val="0"/>
              </a:ext>
            </a:extLst>
          </a:blip>
          <a:srcRect b="65107"/>
          <a:stretch/>
        </p:blipFill>
        <p:spPr>
          <a:xfrm>
            <a:off x="2026149" y="1884588"/>
            <a:ext cx="7593948" cy="3069075"/>
          </a:xfrm>
          <a:prstGeom prst="rect">
            <a:avLst/>
          </a:prstGeom>
        </p:spPr>
      </p:pic>
      <p:sp>
        <p:nvSpPr>
          <p:cNvPr id="17" name="مربع نص 16">
            <a:extLst>
              <a:ext uri="{FF2B5EF4-FFF2-40B4-BE49-F238E27FC236}">
                <a16:creationId xmlns:a16="http://schemas.microsoft.com/office/drawing/2014/main" id="{431C4173-1A68-4E0D-DFB7-6EB7B7B71779}"/>
              </a:ext>
            </a:extLst>
          </p:cNvPr>
          <p:cNvSpPr txBox="1"/>
          <p:nvPr/>
        </p:nvSpPr>
        <p:spPr>
          <a:xfrm rot="20021172">
            <a:off x="5844786" y="2876609"/>
            <a:ext cx="2006221" cy="307777"/>
          </a:xfrm>
          <a:prstGeom prst="rect">
            <a:avLst/>
          </a:prstGeom>
          <a:noFill/>
        </p:spPr>
        <p:txBody>
          <a:bodyPr wrap="square" rtlCol="1">
            <a:spAutoFit/>
          </a:bodyPr>
          <a:lstStyle/>
          <a:p>
            <a:pPr algn="ctr"/>
            <a:r>
              <a:rPr lang="ar-EG" sz="1400" b="1" dirty="0">
                <a:solidFill>
                  <a:srgbClr val="FF0000"/>
                </a:solidFill>
                <a:latin typeface="Calibri" panose="020F0502020204030204" pitchFamily="34" charset="0"/>
              </a:rPr>
              <a:t>شخصيات – أحداث</a:t>
            </a:r>
            <a:endParaRPr lang="ar-SA" sz="1400" b="1" dirty="0">
              <a:solidFill>
                <a:srgbClr val="FF0000"/>
              </a:solidFill>
              <a:latin typeface="Calibri" panose="020F0502020204030204" pitchFamily="34" charset="0"/>
            </a:endParaRPr>
          </a:p>
        </p:txBody>
      </p:sp>
      <p:sp>
        <p:nvSpPr>
          <p:cNvPr id="18" name="مربع نص 17">
            <a:extLst>
              <a:ext uri="{FF2B5EF4-FFF2-40B4-BE49-F238E27FC236}">
                <a16:creationId xmlns:a16="http://schemas.microsoft.com/office/drawing/2014/main" id="{877D69A1-C873-4501-4EA1-3ADE24C7A45D}"/>
              </a:ext>
            </a:extLst>
          </p:cNvPr>
          <p:cNvSpPr txBox="1"/>
          <p:nvPr/>
        </p:nvSpPr>
        <p:spPr>
          <a:xfrm rot="20167905">
            <a:off x="5981085" y="3288461"/>
            <a:ext cx="2006221" cy="307777"/>
          </a:xfrm>
          <a:prstGeom prst="rect">
            <a:avLst/>
          </a:prstGeom>
          <a:noFill/>
        </p:spPr>
        <p:txBody>
          <a:bodyPr wrap="square" rtlCol="1">
            <a:spAutoFit/>
          </a:bodyPr>
          <a:lstStyle/>
          <a:p>
            <a:pPr algn="ctr"/>
            <a:r>
              <a:rPr lang="ar-EG" sz="1400" b="1" dirty="0">
                <a:solidFill>
                  <a:srgbClr val="FF0000"/>
                </a:solidFill>
                <a:latin typeface="Calibri" panose="020F0502020204030204" pitchFamily="34" charset="0"/>
              </a:rPr>
              <a:t>زمان - مكان</a:t>
            </a:r>
            <a:endParaRPr lang="ar-SA" sz="1400" b="1" dirty="0">
              <a:solidFill>
                <a:srgbClr val="FF0000"/>
              </a:solidFill>
              <a:latin typeface="Calibri" panose="020F0502020204030204" pitchFamily="34" charset="0"/>
            </a:endParaRPr>
          </a:p>
        </p:txBody>
      </p:sp>
      <p:sp>
        <p:nvSpPr>
          <p:cNvPr id="19" name="مربع نص 18">
            <a:extLst>
              <a:ext uri="{FF2B5EF4-FFF2-40B4-BE49-F238E27FC236}">
                <a16:creationId xmlns:a16="http://schemas.microsoft.com/office/drawing/2014/main" id="{2F3B92E0-8093-8DB8-9D0A-DF076DB37EDC}"/>
              </a:ext>
            </a:extLst>
          </p:cNvPr>
          <p:cNvSpPr txBox="1"/>
          <p:nvPr/>
        </p:nvSpPr>
        <p:spPr>
          <a:xfrm rot="20135814">
            <a:off x="6069964" y="3577631"/>
            <a:ext cx="2006221" cy="307777"/>
          </a:xfrm>
          <a:prstGeom prst="rect">
            <a:avLst/>
          </a:prstGeom>
          <a:noFill/>
        </p:spPr>
        <p:txBody>
          <a:bodyPr wrap="square" rtlCol="1">
            <a:spAutoFit/>
          </a:bodyPr>
          <a:lstStyle/>
          <a:p>
            <a:pPr algn="ctr"/>
            <a:r>
              <a:rPr lang="ar-EG" sz="1400" b="1" dirty="0">
                <a:solidFill>
                  <a:srgbClr val="FF0000"/>
                </a:solidFill>
                <a:latin typeface="Calibri" panose="020F0502020204030204" pitchFamily="34" charset="0"/>
              </a:rPr>
              <a:t>مقدمة - خاتمة</a:t>
            </a:r>
            <a:endParaRPr lang="ar-SA" sz="1400" b="1" dirty="0">
              <a:solidFill>
                <a:srgbClr val="FF0000"/>
              </a:solidFill>
              <a:latin typeface="Calibri" panose="020F0502020204030204" pitchFamily="34" charset="0"/>
            </a:endParaRPr>
          </a:p>
        </p:txBody>
      </p:sp>
      <p:sp>
        <p:nvSpPr>
          <p:cNvPr id="20" name="مربع نص 19">
            <a:extLst>
              <a:ext uri="{FF2B5EF4-FFF2-40B4-BE49-F238E27FC236}">
                <a16:creationId xmlns:a16="http://schemas.microsoft.com/office/drawing/2014/main" id="{F1B11AE1-51B6-0DC5-47D7-922C03C89BC4}"/>
              </a:ext>
            </a:extLst>
          </p:cNvPr>
          <p:cNvSpPr txBox="1"/>
          <p:nvPr/>
        </p:nvSpPr>
        <p:spPr>
          <a:xfrm rot="20089244">
            <a:off x="6208150" y="4006842"/>
            <a:ext cx="2006221" cy="307777"/>
          </a:xfrm>
          <a:prstGeom prst="rect">
            <a:avLst/>
          </a:prstGeom>
          <a:noFill/>
        </p:spPr>
        <p:txBody>
          <a:bodyPr wrap="square" rtlCol="1">
            <a:spAutoFit/>
          </a:bodyPr>
          <a:lstStyle/>
          <a:p>
            <a:pPr algn="ctr"/>
            <a:r>
              <a:rPr lang="ar-EG" sz="1400" b="1" dirty="0">
                <a:solidFill>
                  <a:srgbClr val="FF0000"/>
                </a:solidFill>
                <a:latin typeface="Calibri" panose="020F0502020204030204" pitchFamily="34" charset="0"/>
              </a:rPr>
              <a:t>فكرة - أحداث</a:t>
            </a:r>
            <a:endParaRPr lang="ar-SA" sz="1400" b="1" dirty="0">
              <a:solidFill>
                <a:srgbClr val="FF0000"/>
              </a:solidFill>
              <a:latin typeface="Calibri" panose="020F0502020204030204" pitchFamily="34" charset="0"/>
            </a:endParaRPr>
          </a:p>
        </p:txBody>
      </p:sp>
      <p:sp>
        <p:nvSpPr>
          <p:cNvPr id="21" name="مربع نص 20">
            <a:extLst>
              <a:ext uri="{FF2B5EF4-FFF2-40B4-BE49-F238E27FC236}">
                <a16:creationId xmlns:a16="http://schemas.microsoft.com/office/drawing/2014/main" id="{42A3A36F-6C3A-A783-B14D-D9F9036D0BD9}"/>
              </a:ext>
            </a:extLst>
          </p:cNvPr>
          <p:cNvSpPr txBox="1"/>
          <p:nvPr/>
        </p:nvSpPr>
        <p:spPr>
          <a:xfrm rot="1783146">
            <a:off x="3951528" y="2876608"/>
            <a:ext cx="2006221" cy="307777"/>
          </a:xfrm>
          <a:prstGeom prst="rect">
            <a:avLst/>
          </a:prstGeom>
          <a:noFill/>
        </p:spPr>
        <p:txBody>
          <a:bodyPr wrap="square" rtlCol="1">
            <a:spAutoFit/>
          </a:bodyPr>
          <a:lstStyle/>
          <a:p>
            <a:pPr algn="ctr"/>
            <a:r>
              <a:rPr lang="ar-EG" sz="1400" b="1" dirty="0">
                <a:solidFill>
                  <a:srgbClr val="FF0000"/>
                </a:solidFill>
                <a:latin typeface="Calibri" panose="020F0502020204030204" pitchFamily="34" charset="0"/>
              </a:rPr>
              <a:t>فكرة</a:t>
            </a:r>
            <a:endParaRPr lang="ar-SA" sz="1400" b="1" dirty="0">
              <a:solidFill>
                <a:srgbClr val="FF0000"/>
              </a:solidFill>
              <a:latin typeface="Calibri" panose="020F0502020204030204" pitchFamily="34" charset="0"/>
            </a:endParaRPr>
          </a:p>
        </p:txBody>
      </p:sp>
      <p:sp>
        <p:nvSpPr>
          <p:cNvPr id="22" name="مربع نص 21">
            <a:extLst>
              <a:ext uri="{FF2B5EF4-FFF2-40B4-BE49-F238E27FC236}">
                <a16:creationId xmlns:a16="http://schemas.microsoft.com/office/drawing/2014/main" id="{71D56053-408C-77B4-0F77-5B1B65C0F5DD}"/>
              </a:ext>
            </a:extLst>
          </p:cNvPr>
          <p:cNvSpPr txBox="1"/>
          <p:nvPr/>
        </p:nvSpPr>
        <p:spPr>
          <a:xfrm rot="1792830">
            <a:off x="3679703" y="3575715"/>
            <a:ext cx="2006221" cy="307777"/>
          </a:xfrm>
          <a:prstGeom prst="rect">
            <a:avLst/>
          </a:prstGeom>
          <a:noFill/>
        </p:spPr>
        <p:txBody>
          <a:bodyPr wrap="square" rtlCol="1">
            <a:spAutoFit/>
          </a:bodyPr>
          <a:lstStyle/>
          <a:p>
            <a:pPr algn="ctr"/>
            <a:r>
              <a:rPr lang="ar-EG" sz="1400" b="1" dirty="0">
                <a:solidFill>
                  <a:srgbClr val="FF0000"/>
                </a:solidFill>
                <a:latin typeface="Calibri" panose="020F0502020204030204" pitchFamily="34" charset="0"/>
              </a:rPr>
              <a:t>تحيز - مراسل</a:t>
            </a:r>
            <a:endParaRPr lang="ar-SA" sz="1400" b="1" dirty="0">
              <a:solidFill>
                <a:srgbClr val="FF0000"/>
              </a:solidFill>
              <a:latin typeface="Calibri" panose="020F0502020204030204" pitchFamily="34" charset="0"/>
            </a:endParaRPr>
          </a:p>
        </p:txBody>
      </p:sp>
      <p:sp>
        <p:nvSpPr>
          <p:cNvPr id="23" name="مربع نص 22">
            <a:extLst>
              <a:ext uri="{FF2B5EF4-FFF2-40B4-BE49-F238E27FC236}">
                <a16:creationId xmlns:a16="http://schemas.microsoft.com/office/drawing/2014/main" id="{FDF16F9A-74F9-D78D-D8CF-54B78BC78E4D}"/>
              </a:ext>
            </a:extLst>
          </p:cNvPr>
          <p:cNvSpPr txBox="1"/>
          <p:nvPr/>
        </p:nvSpPr>
        <p:spPr>
          <a:xfrm rot="1737084">
            <a:off x="2749684" y="3991998"/>
            <a:ext cx="3184309" cy="307777"/>
          </a:xfrm>
          <a:prstGeom prst="rect">
            <a:avLst/>
          </a:prstGeom>
          <a:noFill/>
        </p:spPr>
        <p:txBody>
          <a:bodyPr wrap="square" rtlCol="1">
            <a:spAutoFit/>
          </a:bodyPr>
          <a:lstStyle/>
          <a:p>
            <a:pPr algn="ctr"/>
            <a:r>
              <a:rPr lang="ar-EG" sz="1400" b="1" dirty="0">
                <a:solidFill>
                  <a:srgbClr val="FF0000"/>
                </a:solidFill>
                <a:latin typeface="Calibri" panose="020F0502020204030204" pitchFamily="34" charset="0"/>
              </a:rPr>
              <a:t>مرسل – الموضوع - توقيع</a:t>
            </a:r>
            <a:endParaRPr lang="ar-SA" sz="1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0257688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21" presetClass="exit" presetSubtype="1" fill="hold" grpId="0" nodeType="clickEffect">
                                  <p:stCondLst>
                                    <p:cond delay="0"/>
                                  </p:stCondLst>
                                  <p:childTnLst>
                                    <p:animEffect transition="out" filter="wheel(1)">
                                      <p:cBhvr>
                                        <p:cTn id="35" dur="59000"/>
                                        <p:tgtEl>
                                          <p:spTgt spid="10"/>
                                        </p:tgtEl>
                                      </p:cBhvr>
                                    </p:animEffect>
                                    <p:set>
                                      <p:cBhvr>
                                        <p:cTn id="36" dur="1" fill="hold">
                                          <p:stCondLst>
                                            <p:cond delay="58999"/>
                                          </p:stCondLst>
                                        </p:cTn>
                                        <p:tgtEl>
                                          <p:spTgt spid="10"/>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ock-ticking-3.wav"/>
                                        </p:tgtEl>
                                      </p:cMediaNode>
                                    </p:audio>
                                  </p:subTnLst>
                                </p:cTn>
                              </p:par>
                            </p:childTnLst>
                          </p:cTn>
                        </p:par>
                        <p:par>
                          <p:cTn id="37" fill="hold">
                            <p:stCondLst>
                              <p:cond delay="59000"/>
                            </p:stCondLst>
                            <p:childTnLst>
                              <p:par>
                                <p:cTn id="38" presetID="21" presetClass="exit" presetSubtype="1" fill="hold" grpId="0" nodeType="afterEffect">
                                  <p:stCondLst>
                                    <p:cond delay="0"/>
                                  </p:stCondLst>
                                  <p:childTnLst>
                                    <p:animEffect transition="out" filter="wheel(1)">
                                      <p:cBhvr>
                                        <p:cTn id="39" dur="59000"/>
                                        <p:tgtEl>
                                          <p:spTgt spid="11"/>
                                        </p:tgtEl>
                                      </p:cBhvr>
                                    </p:animEffect>
                                    <p:set>
                                      <p:cBhvr>
                                        <p:cTn id="40"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animBg="1" autoUpdateAnimBg="0"/>
      <p:bldP spid="11" grpId="0" animBg="1"/>
      <p:bldP spid="17" grpId="0"/>
      <p:bldP spid="18"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زوايا قطرية مستديرة 42">
            <a:hlinkClick r:id="rId3" action="ppaction://hlinksldjump"/>
            <a:extLst>
              <a:ext uri="{FF2B5EF4-FFF2-40B4-BE49-F238E27FC236}">
                <a16:creationId xmlns:a16="http://schemas.microsoft.com/office/drawing/2014/main" id="{DD6B1F30-BD31-A221-9A15-9C8BA33A3767}"/>
              </a:ext>
            </a:extLst>
          </p:cNvPr>
          <p:cNvSpPr/>
          <p:nvPr/>
        </p:nvSpPr>
        <p:spPr>
          <a:xfrm>
            <a:off x="166243" y="811673"/>
            <a:ext cx="1751906" cy="254192"/>
          </a:xfrm>
          <a:prstGeom prst="round2DiagRect">
            <a:avLst>
              <a:gd name="adj1" fmla="val 50000"/>
              <a:gd name="adj2" fmla="val 0"/>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القائمة الرئيسية</a:t>
            </a:r>
          </a:p>
        </p:txBody>
      </p:sp>
      <p:sp>
        <p:nvSpPr>
          <p:cNvPr id="9" name="عنصر نائب للتذييل 8">
            <a:extLst>
              <a:ext uri="{FF2B5EF4-FFF2-40B4-BE49-F238E27FC236}">
                <a16:creationId xmlns:a16="http://schemas.microsoft.com/office/drawing/2014/main" id="{7A080727-DA66-5186-DAAE-8D3F2F978179}"/>
              </a:ext>
            </a:extLst>
          </p:cNvPr>
          <p:cNvSpPr>
            <a:spLocks noGrp="1"/>
          </p:cNvSpPr>
          <p:nvPr>
            <p:ph type="ftr" sz="quarter" idx="11"/>
          </p:nvPr>
        </p:nvSpPr>
        <p:spPr/>
        <p:txBody>
          <a:bodyPr/>
          <a:lstStyle/>
          <a:p>
            <a:r>
              <a:rPr lang="ar-SA"/>
              <a:t>إعداد : أ علي الفيفي</a:t>
            </a:r>
          </a:p>
        </p:txBody>
      </p:sp>
      <p:sp>
        <p:nvSpPr>
          <p:cNvPr id="4" name="عنصر نائب للتاريخ 3">
            <a:extLst>
              <a:ext uri="{FF2B5EF4-FFF2-40B4-BE49-F238E27FC236}">
                <a16:creationId xmlns:a16="http://schemas.microsoft.com/office/drawing/2014/main" id="{502C2D8C-F2E1-2412-5079-27928175D1C7}"/>
              </a:ext>
            </a:extLst>
          </p:cNvPr>
          <p:cNvSpPr>
            <a:spLocks noGrp="1"/>
          </p:cNvSpPr>
          <p:nvPr>
            <p:ph type="dt" sz="half" idx="10"/>
          </p:nvPr>
        </p:nvSpPr>
        <p:spPr/>
        <p:txBody>
          <a:bodyPr/>
          <a:lstStyle/>
          <a:p>
            <a:fld id="{D47B155E-180E-4DEF-BFCF-7021B1A11CF3}" type="uaqdatetime2">
              <a:rPr lang="ar-SA" smtClean="0"/>
              <a:t>السبت، 23/شوال/1444</a:t>
            </a:fld>
            <a:endParaRPr lang="ar-SA" dirty="0"/>
          </a:p>
        </p:txBody>
      </p:sp>
      <p:sp>
        <p:nvSpPr>
          <p:cNvPr id="3" name="مستطيل: زوايا قطرية مستديرة 2">
            <a:extLst>
              <a:ext uri="{FF2B5EF4-FFF2-40B4-BE49-F238E27FC236}">
                <a16:creationId xmlns:a16="http://schemas.microsoft.com/office/drawing/2014/main" id="{780F81DC-03C8-5D3B-B6E3-8789C36CF1C5}"/>
              </a:ext>
            </a:extLst>
          </p:cNvPr>
          <p:cNvSpPr/>
          <p:nvPr/>
        </p:nvSpPr>
        <p:spPr>
          <a:xfrm>
            <a:off x="378577" y="1488134"/>
            <a:ext cx="949864" cy="536438"/>
          </a:xfrm>
          <a:prstGeom prst="round2DiagRect">
            <a:avLst>
              <a:gd name="adj1" fmla="val 50000"/>
              <a:gd name="adj2"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دقيقتان</a:t>
            </a:r>
          </a:p>
        </p:txBody>
      </p:sp>
      <p:grpSp>
        <p:nvGrpSpPr>
          <p:cNvPr id="6" name="مجموعة 5">
            <a:extLst>
              <a:ext uri="{FF2B5EF4-FFF2-40B4-BE49-F238E27FC236}">
                <a16:creationId xmlns:a16="http://schemas.microsoft.com/office/drawing/2014/main" id="{F51CE069-B128-287F-A2E4-D5714F40A380}"/>
              </a:ext>
            </a:extLst>
          </p:cNvPr>
          <p:cNvGrpSpPr/>
          <p:nvPr/>
        </p:nvGrpSpPr>
        <p:grpSpPr>
          <a:xfrm>
            <a:off x="106515" y="2145218"/>
            <a:ext cx="1493988" cy="1512000"/>
            <a:chOff x="6857532" y="2602954"/>
            <a:chExt cx="1493988" cy="1493988"/>
          </a:xfrm>
        </p:grpSpPr>
        <p:pic>
          <p:nvPicPr>
            <p:cNvPr id="7" name="صورة 6">
              <a:extLst>
                <a:ext uri="{FF2B5EF4-FFF2-40B4-BE49-F238E27FC236}">
                  <a16:creationId xmlns:a16="http://schemas.microsoft.com/office/drawing/2014/main" id="{46C6A9E1-DBD5-AD7F-F61B-F5C008064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532" y="2602954"/>
              <a:ext cx="1493988" cy="14939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مستطيل 7">
              <a:extLst>
                <a:ext uri="{FF2B5EF4-FFF2-40B4-BE49-F238E27FC236}">
                  <a16:creationId xmlns:a16="http://schemas.microsoft.com/office/drawing/2014/main" id="{DE920F65-6825-345A-DDAE-08FA0C660815}"/>
                </a:ext>
              </a:extLst>
            </p:cNvPr>
            <p:cNvSpPr/>
            <p:nvPr/>
          </p:nvSpPr>
          <p:spPr>
            <a:xfrm>
              <a:off x="7209058" y="2955721"/>
              <a:ext cx="800939" cy="769441"/>
            </a:xfrm>
            <a:prstGeom prst="rect">
              <a:avLst/>
            </a:prstGeom>
            <a:noFill/>
          </p:spPr>
          <p:txBody>
            <a:bodyPr wrap="square" lIns="91440" tIns="45720" rIns="91440" bIns="45720">
              <a:spAutoFit/>
            </a:bodyPr>
            <a:lstStyle/>
            <a:p>
              <a:pPr algn="ctr"/>
              <a:r>
                <a:rPr lang="ar-SA" sz="2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وقت الحل</a:t>
              </a:r>
            </a:p>
          </p:txBody>
        </p:sp>
      </p:grpSp>
      <p:sp>
        <p:nvSpPr>
          <p:cNvPr id="10" name="دائرة: مجوفة 9">
            <a:extLst>
              <a:ext uri="{FF2B5EF4-FFF2-40B4-BE49-F238E27FC236}">
                <a16:creationId xmlns:a16="http://schemas.microsoft.com/office/drawing/2014/main" id="{B18FCB3E-5652-5374-D98D-6D08B5BBAA08}"/>
              </a:ext>
            </a:extLst>
          </p:cNvPr>
          <p:cNvSpPr/>
          <p:nvPr/>
        </p:nvSpPr>
        <p:spPr>
          <a:xfrm>
            <a:off x="331509" y="2370212"/>
            <a:ext cx="1044000" cy="1044000"/>
          </a:xfrm>
          <a:prstGeom prst="donut">
            <a:avLst>
              <a:gd name="adj" fmla="val 705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دائرة: مجوفة 10">
            <a:extLst>
              <a:ext uri="{FF2B5EF4-FFF2-40B4-BE49-F238E27FC236}">
                <a16:creationId xmlns:a16="http://schemas.microsoft.com/office/drawing/2014/main" id="{1EA39C42-781A-8A3C-017B-DBA6110B2914}"/>
              </a:ext>
            </a:extLst>
          </p:cNvPr>
          <p:cNvSpPr/>
          <p:nvPr/>
        </p:nvSpPr>
        <p:spPr>
          <a:xfrm>
            <a:off x="439509" y="2478212"/>
            <a:ext cx="828000" cy="828000"/>
          </a:xfrm>
          <a:prstGeom prst="donut">
            <a:avLst>
              <a:gd name="adj" fmla="val 70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5" name="مستطيل: زوايا قطرية مقصوصة 4">
            <a:extLst>
              <a:ext uri="{FF2B5EF4-FFF2-40B4-BE49-F238E27FC236}">
                <a16:creationId xmlns:a16="http://schemas.microsoft.com/office/drawing/2014/main" id="{66255BF1-DA5E-B917-F03B-EEBF4A6620AA}"/>
              </a:ext>
            </a:extLst>
          </p:cNvPr>
          <p:cNvSpPr/>
          <p:nvPr/>
        </p:nvSpPr>
        <p:spPr>
          <a:xfrm>
            <a:off x="9731828" y="811673"/>
            <a:ext cx="2346965" cy="663947"/>
          </a:xfrm>
          <a:prstGeom prst="snip2DiagRect">
            <a:avLst>
              <a:gd name="adj1" fmla="val 0"/>
              <a:gd name="adj2" fmla="val 42047"/>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2">
                    <a:lumMod val="25000"/>
                  </a:schemeClr>
                </a:solidFill>
              </a:rPr>
              <a:t>نشاطات التعلم</a:t>
            </a:r>
          </a:p>
        </p:txBody>
      </p:sp>
      <p:sp>
        <p:nvSpPr>
          <p:cNvPr id="72" name="مربع نص 71">
            <a:extLst>
              <a:ext uri="{FF2B5EF4-FFF2-40B4-BE49-F238E27FC236}">
                <a16:creationId xmlns:a16="http://schemas.microsoft.com/office/drawing/2014/main" id="{709A5F27-C83D-FC0A-D388-372E61C862B9}"/>
              </a:ext>
            </a:extLst>
          </p:cNvPr>
          <p:cNvSpPr txBox="1"/>
          <p:nvPr/>
        </p:nvSpPr>
        <p:spPr>
          <a:xfrm>
            <a:off x="359027" y="4607687"/>
            <a:ext cx="1076248" cy="369332"/>
          </a:xfrm>
          <a:prstGeom prst="rect">
            <a:avLst/>
          </a:prstGeom>
          <a:noFill/>
        </p:spPr>
        <p:txBody>
          <a:bodyPr wrap="square" rtlCol="1">
            <a:spAutoFit/>
          </a:bodyPr>
          <a:lstStyle/>
          <a:p>
            <a:r>
              <a:rPr lang="ar-SA" b="1" dirty="0">
                <a:ln w="0"/>
                <a:effectLst>
                  <a:outerShdw blurRad="38100" dist="19050" dir="2700000" algn="tl" rotWithShape="0">
                    <a:schemeClr val="dk1">
                      <a:alpha val="40000"/>
                    </a:schemeClr>
                  </a:outerShdw>
                </a:effectLst>
              </a:rPr>
              <a:t>رقم الصفحة</a:t>
            </a:r>
          </a:p>
        </p:txBody>
      </p:sp>
      <p:sp>
        <p:nvSpPr>
          <p:cNvPr id="73" name="مربع نص 72">
            <a:extLst>
              <a:ext uri="{FF2B5EF4-FFF2-40B4-BE49-F238E27FC236}">
                <a16:creationId xmlns:a16="http://schemas.microsoft.com/office/drawing/2014/main" id="{37C8FAE7-E8F5-E7E3-3A18-D48ACBEE6404}"/>
              </a:ext>
            </a:extLst>
          </p:cNvPr>
          <p:cNvSpPr txBox="1"/>
          <p:nvPr/>
        </p:nvSpPr>
        <p:spPr>
          <a:xfrm>
            <a:off x="528194" y="4996009"/>
            <a:ext cx="730786" cy="369332"/>
          </a:xfrm>
          <a:prstGeom prst="rect">
            <a:avLst/>
          </a:prstGeom>
          <a:noFill/>
        </p:spPr>
        <p:txBody>
          <a:bodyPr wrap="square" rtlCol="1">
            <a:spAutoFit/>
          </a:bodyPr>
          <a:lstStyle/>
          <a:p>
            <a:pPr algn="ctr"/>
            <a:r>
              <a:rPr lang="ar-SA" b="1" dirty="0">
                <a:solidFill>
                  <a:srgbClr val="C00000"/>
                </a:solidFill>
                <a:effectLst>
                  <a:outerShdw blurRad="38100" dist="38100" dir="2700000" algn="tl">
                    <a:srgbClr val="000000">
                      <a:alpha val="43137"/>
                    </a:srgbClr>
                  </a:outerShdw>
                </a:effectLst>
              </a:rPr>
              <a:t>114</a:t>
            </a:r>
          </a:p>
        </p:txBody>
      </p:sp>
      <p:grpSp>
        <p:nvGrpSpPr>
          <p:cNvPr id="2" name="مجموعة 1">
            <a:extLst>
              <a:ext uri="{FF2B5EF4-FFF2-40B4-BE49-F238E27FC236}">
                <a16:creationId xmlns:a16="http://schemas.microsoft.com/office/drawing/2014/main" id="{35DB7205-359A-02BC-179E-D97F295D8D16}"/>
              </a:ext>
            </a:extLst>
          </p:cNvPr>
          <p:cNvGrpSpPr/>
          <p:nvPr/>
        </p:nvGrpSpPr>
        <p:grpSpPr>
          <a:xfrm>
            <a:off x="242403" y="-34991"/>
            <a:ext cx="1624412" cy="619972"/>
            <a:chOff x="242403" y="61568"/>
            <a:chExt cx="1965536" cy="750165"/>
          </a:xfrm>
        </p:grpSpPr>
        <p:sp>
          <p:nvSpPr>
            <p:cNvPr id="13" name="علامة الضرب 12">
              <a:hlinkClick r:id="" action="ppaction://hlinkshowjump?jump=endshow"/>
              <a:extLst>
                <a:ext uri="{FF2B5EF4-FFF2-40B4-BE49-F238E27FC236}">
                  <a16:creationId xmlns:a16="http://schemas.microsoft.com/office/drawing/2014/main" id="{8F637B4A-81E3-FC95-F00C-9D28FAF7E84E}"/>
                </a:ext>
              </a:extLst>
            </p:cNvPr>
            <p:cNvSpPr/>
            <p:nvPr/>
          </p:nvSpPr>
          <p:spPr>
            <a:xfrm>
              <a:off x="242403" y="61568"/>
              <a:ext cx="836814" cy="750165"/>
            </a:xfrm>
            <a:prstGeom prst="mathMultiply">
              <a:avLst/>
            </a:prstGeom>
            <a:solidFill>
              <a:srgbClr val="FF0000"/>
            </a:solidFill>
            <a:ln>
              <a:solidFill>
                <a:schemeClr val="bg2">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34B2673E-4792-D782-2E7E-E27D86CAA4A3}"/>
                </a:ext>
              </a:extLst>
            </p:cNvPr>
            <p:cNvSpPr/>
            <p:nvPr/>
          </p:nvSpPr>
          <p:spPr>
            <a:xfrm>
              <a:off x="957276" y="227207"/>
              <a:ext cx="1250663" cy="400110"/>
            </a:xfrm>
            <a:prstGeom prst="rect">
              <a:avLst/>
            </a:prstGeom>
            <a:noFill/>
          </p:spPr>
          <p:txBody>
            <a:bodyPr wrap="none" lIns="91440" tIns="45720" rIns="91440" bIns="45720">
              <a:spAutoFit/>
            </a:bodyPr>
            <a:lstStyle/>
            <a:p>
              <a:pPr algn="ctr"/>
              <a:r>
                <a:rPr lang="ar-SA" sz="2000" b="0" cap="none" spc="0" dirty="0">
                  <a:ln w="0"/>
                  <a:solidFill>
                    <a:srgbClr val="FF0000"/>
                  </a:solidFill>
                  <a:effectLst>
                    <a:outerShdw blurRad="38100" dist="19050" dir="2700000" algn="tl" rotWithShape="0">
                      <a:schemeClr val="dk1">
                        <a:alpha val="40000"/>
                      </a:schemeClr>
                    </a:outerShdw>
                  </a:effectLst>
                </a:rPr>
                <a:t>إنهاء العرض</a:t>
              </a:r>
            </a:p>
          </p:txBody>
        </p:sp>
      </p:grpSp>
      <p:sp>
        <p:nvSpPr>
          <p:cNvPr id="14" name="سهم: لليمين 13">
            <a:hlinkClick r:id="" action="ppaction://hlinkshowjump?jump=previousslide"/>
            <a:extLst>
              <a:ext uri="{FF2B5EF4-FFF2-40B4-BE49-F238E27FC236}">
                <a16:creationId xmlns:a16="http://schemas.microsoft.com/office/drawing/2014/main" id="{F77838F1-260A-1DDB-0243-0F112D710D88}"/>
              </a:ext>
            </a:extLst>
          </p:cNvPr>
          <p:cNvSpPr/>
          <p:nvPr/>
        </p:nvSpPr>
        <p:spPr>
          <a:xfrm>
            <a:off x="11208412" y="6125919"/>
            <a:ext cx="933097" cy="53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السابق</a:t>
            </a:r>
          </a:p>
        </p:txBody>
      </p:sp>
      <p:pic>
        <p:nvPicPr>
          <p:cNvPr id="15" name="صورة 14">
            <a:extLst>
              <a:ext uri="{FF2B5EF4-FFF2-40B4-BE49-F238E27FC236}">
                <a16:creationId xmlns:a16="http://schemas.microsoft.com/office/drawing/2014/main" id="{5C968783-DBFD-A91B-DC1D-FA9C61E130D7}"/>
              </a:ext>
            </a:extLst>
          </p:cNvPr>
          <p:cNvPicPr>
            <a:picLocks noChangeAspect="1"/>
          </p:cNvPicPr>
          <p:nvPr/>
        </p:nvPicPr>
        <p:blipFill rotWithShape="1">
          <a:blip r:embed="rId5">
            <a:extLst>
              <a:ext uri="{28A0092B-C50C-407E-A947-70E740481C1C}">
                <a14:useLocalDpi xmlns:a14="http://schemas.microsoft.com/office/drawing/2010/main" val="0"/>
              </a:ext>
            </a:extLst>
          </a:blip>
          <a:srcRect t="35255"/>
          <a:stretch/>
        </p:blipFill>
        <p:spPr>
          <a:xfrm>
            <a:off x="2026149" y="842840"/>
            <a:ext cx="7593948" cy="5694771"/>
          </a:xfrm>
          <a:prstGeom prst="rect">
            <a:avLst/>
          </a:prstGeom>
        </p:spPr>
      </p:pic>
    </p:spTree>
    <p:extLst>
      <p:ext uri="{BB962C8B-B14F-4D97-AF65-F5344CB8AC3E}">
        <p14:creationId xmlns:p14="http://schemas.microsoft.com/office/powerpoint/2010/main" val="34893563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59000"/>
                                        <p:tgtEl>
                                          <p:spTgt spid="10"/>
                                        </p:tgtEl>
                                      </p:cBhvr>
                                    </p:animEffect>
                                    <p:set>
                                      <p:cBhvr>
                                        <p:cTn id="7" dur="1" fill="hold">
                                          <p:stCondLst>
                                            <p:cond delay="589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ticking-3.wav"/>
                                        </p:tgtEl>
                                      </p:cMediaNode>
                                    </p:audio>
                                  </p:subTnLst>
                                </p:cTn>
                              </p:par>
                            </p:childTnLst>
                          </p:cTn>
                        </p:par>
                        <p:par>
                          <p:cTn id="8" fill="hold">
                            <p:stCondLst>
                              <p:cond delay="59000"/>
                            </p:stCondLst>
                            <p:childTnLst>
                              <p:par>
                                <p:cTn id="9" presetID="21" presetClass="exit" presetSubtype="1" fill="hold" grpId="0" nodeType="afterEffect">
                                  <p:stCondLst>
                                    <p:cond delay="0"/>
                                  </p:stCondLst>
                                  <p:childTnLst>
                                    <p:animEffect transition="out" filter="wheel(1)">
                                      <p:cBhvr>
                                        <p:cTn id="10" dur="59000"/>
                                        <p:tgtEl>
                                          <p:spTgt spid="11"/>
                                        </p:tgtEl>
                                      </p:cBhvr>
                                    </p:animEffect>
                                    <p:set>
                                      <p:cBhvr>
                                        <p:cTn id="11"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0" grpId="0" animBg="1" autoUpdateAnimBg="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38048543"/>
</p:tagLst>
</file>

<file path=ppt/theme/theme1.xml><?xml version="1.0" encoding="utf-8"?>
<a:theme xmlns:a="http://schemas.openxmlformats.org/drawingml/2006/main" name="نسق Office">
  <a:themeElements>
    <a:clrScheme name="بنفسجي">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كوب حليب">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18BEB98FD87D4DA72D353AD5D89C07" ma:contentTypeVersion="13" ma:contentTypeDescription="Create a new document." ma:contentTypeScope="" ma:versionID="ed8e381affac19495b0a97239a0f36a8">
  <xsd:schema xmlns:xsd="http://www.w3.org/2001/XMLSchema" xmlns:xs="http://www.w3.org/2001/XMLSchema" xmlns:p="http://schemas.microsoft.com/office/2006/metadata/properties" xmlns:ns3="3a3cf1a4-8f44-4aca-9226-2fab997055db" xmlns:ns4="d83579b7-0827-431e-a495-d94b0fd5a79a" targetNamespace="http://schemas.microsoft.com/office/2006/metadata/properties" ma:root="true" ma:fieldsID="863d50e734b7206bd7f358d1812a8540" ns3:_="" ns4:_="">
    <xsd:import namespace="3a3cf1a4-8f44-4aca-9226-2fab997055db"/>
    <xsd:import namespace="d83579b7-0827-431e-a495-d94b0fd5a79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3cf1a4-8f44-4aca-9226-2fab997055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3579b7-0827-431e-a495-d94b0fd5a7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E0B354-43DF-4753-B539-1E1779ADC45B}">
  <ds:schemaRefs>
    <ds:schemaRef ds:uri="http://schemas.microsoft.com/sharepoint/v3/contenttype/forms"/>
  </ds:schemaRefs>
</ds:datastoreItem>
</file>

<file path=customXml/itemProps2.xml><?xml version="1.0" encoding="utf-8"?>
<ds:datastoreItem xmlns:ds="http://schemas.openxmlformats.org/officeDocument/2006/customXml" ds:itemID="{2A99B456-C255-4DB0-92D4-2B929B0EF3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3cf1a4-8f44-4aca-9226-2fab997055db"/>
    <ds:schemaRef ds:uri="d83579b7-0827-431e-a495-d94b0fd5a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BA0019-B041-4207-A796-CA0F212383DF}">
  <ds:schemaRefs>
    <ds:schemaRef ds:uri="http://schemas.microsoft.com/office/2006/metadata/properties"/>
    <ds:schemaRef ds:uri="http://purl.org/dc/terms/"/>
    <ds:schemaRef ds:uri="3a3cf1a4-8f44-4aca-9226-2fab997055db"/>
    <ds:schemaRef ds:uri="http://schemas.microsoft.com/office/infopath/2007/PartnerControls"/>
    <ds:schemaRef ds:uri="http://schemas.microsoft.com/office/2006/documentManagement/types"/>
    <ds:schemaRef ds:uri="http://www.w3.org/XML/1998/namespace"/>
    <ds:schemaRef ds:uri="http://purl.org/dc/elements/1.1/"/>
    <ds:schemaRef ds:uri="http://purl.org/dc/dcmitype/"/>
    <ds:schemaRef ds:uri="http://schemas.openxmlformats.org/package/2006/metadata/core-properties"/>
    <ds:schemaRef ds:uri="d83579b7-0827-431e-a495-d94b0fd5a79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2795</Words>
  <Application>Microsoft Office PowerPoint</Application>
  <PresentationFormat>شاشة عريضة</PresentationFormat>
  <Paragraphs>794</Paragraphs>
  <Slides>46</Slides>
  <Notes>2</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46</vt:i4>
      </vt:variant>
    </vt:vector>
  </HeadingPairs>
  <TitlesOfParts>
    <vt:vector size="52" baseType="lpstr">
      <vt:lpstr>Arial</vt:lpstr>
      <vt:lpstr>Calibri</vt:lpstr>
      <vt:lpstr>Calibri Light</vt:lpstr>
      <vt:lpstr>GE Jarida Heavy</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علي الفيفي</dc:creator>
  <cp:lastModifiedBy>علي الفيفي</cp:lastModifiedBy>
  <cp:revision>102</cp:revision>
  <dcterms:created xsi:type="dcterms:W3CDTF">2022-09-01T01:09:05Z</dcterms:created>
  <dcterms:modified xsi:type="dcterms:W3CDTF">2023-05-13T14:41:15Z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0x0101005118BEB98FD87D4DA72D353AD5D89C07</vt:lpwstr>
  </property>
</Properties>
</file>