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9"/>
  </p:notesMasterIdLst>
  <p:sldIdLst>
    <p:sldId id="290" r:id="rId2"/>
    <p:sldId id="258" r:id="rId3"/>
    <p:sldId id="259" r:id="rId4"/>
    <p:sldId id="266" r:id="rId5"/>
    <p:sldId id="268" r:id="rId6"/>
    <p:sldId id="291" r:id="rId7"/>
    <p:sldId id="304" r:id="rId8"/>
    <p:sldId id="260" r:id="rId9"/>
    <p:sldId id="262" r:id="rId10"/>
    <p:sldId id="299" r:id="rId11"/>
    <p:sldId id="300" r:id="rId12"/>
    <p:sldId id="301" r:id="rId13"/>
    <p:sldId id="302" r:id="rId14"/>
    <p:sldId id="264" r:id="rId15"/>
    <p:sldId id="275" r:id="rId16"/>
    <p:sldId id="274" r:id="rId17"/>
    <p:sldId id="273" r:id="rId1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5CAC"/>
    <a:srgbClr val="80C687"/>
    <a:srgbClr val="FF6600"/>
    <a:srgbClr val="CE88C2"/>
    <a:srgbClr val="869170"/>
    <a:srgbClr val="F2F2F2"/>
    <a:srgbClr val="D561C7"/>
    <a:srgbClr val="B8DFBC"/>
    <a:srgbClr val="E1E5E7"/>
    <a:srgbClr val="ECD6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998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530112D-0F08-4021-9A79-D1F389BF0709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144244-E8F0-4494-9D5D-AAB5C16D5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73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40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6518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1129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8375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0478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68610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79494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50121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9583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7229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0891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0845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0506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5980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5537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2996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3810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F455A2-56E2-982F-404C-8EB45B9F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F802288-9EFD-B9DE-4574-2A6E11450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2BFF3E-2A3A-935F-8F1C-64A2FBAE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303B5C-BDDD-C7B6-EC85-3A50950A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87AC74-F1CC-2F1B-30BE-CBC2321B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22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BB6A54-D28C-9FE0-2D1B-D15822961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02E3F3-FCCB-AEA2-4B6B-7D9F5574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EF23DAF-EFD0-5D94-6075-BA27F589C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616122-7126-3BD5-6666-300F6975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5120A67-9B44-7EA4-1680-30FDE11D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12F7F8-0712-CAD7-24A4-94B62A342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330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AFEC84-96C6-84DC-9A89-4182EA447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74BE874-CB1A-598A-4C89-381470028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B381BBD-44CA-E0C7-F236-D2D5FC4E6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AF307CD-1732-ACD8-89BE-929F945B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EEFB2AF-11A9-081A-1794-126F5478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187E466-8E3A-E5FD-7DDD-8FE4615E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793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5EC7CF-5B4F-0556-0947-0919EE99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B48E3F-CB3D-7E0F-C4C7-3F402B03B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B7EE2C4-47B5-1716-254C-D66BC478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02F6D9-96DC-46D9-3142-83F0516F9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1B90E-0405-F6AD-D140-15250B0CF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5944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07E572A-608C-1FA0-13E4-8CA48B988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B50061F-FD5A-78A0-8543-39607AE81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20D564-D958-F49E-B444-2CE69D468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5F0FA1D-D02D-94BF-A710-5DEA6654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812D2A-D5AD-1FEF-192E-9D4052DF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753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9CBC9A-EF41-5943-1912-229D9B98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2E3143-FDFD-F180-0312-72234CFAA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AAA191-0512-AAD4-26B3-FADF6279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7D6912-318D-1C97-B928-A8E7C90F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9EB55D-30FD-7B90-4BC7-9DA784A1C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99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6B07DA-D520-F09D-247E-605817D9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F0BA419-D541-65D3-1120-718190B4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641F9B-4923-10A4-4194-149A09F54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F0FFED-CC9D-AC73-4CDB-31360946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1E7DC6-009B-10DE-FBD5-FD6723E2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858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87CE60-11AD-7ACD-A939-71C18991E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B818D4A-E9B6-C067-5D0D-ED5B7B8B7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CBECF84-B461-494A-2838-D3670E6CD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06A373F-BB11-DC3D-FE1F-325C0A21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077A90-DC64-C12F-6F41-2E79A75B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3913EED-5BD9-32DD-F738-0C4E90EF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477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DAABDE-01C5-0F84-0E57-08B28E28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3EDD66C-908D-C50A-1C37-8A2DC0B37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EEAF56F-A05D-810A-289D-4EDE0FAA7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90198DE-7E41-0490-458B-185EFDB80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FAD686-97A7-11A3-D788-4CBF32CA4A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B1EFBF3-DF14-55D0-B88B-28A01B71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3FD97FE-9238-7809-97B8-0C768433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C660262-2124-2869-BCFA-24FF12E3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75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5481EA-DCF0-EC83-3F0E-573274E1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7EBA8C3-1B3D-1FB4-5C9A-298BCEB56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17ADE48-C332-52BF-7F25-0495177B0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108553D-CAF8-5243-17EB-4B9902A71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4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57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57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711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BEFC4D0-679E-3081-856B-E53EDE40C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9DD5E9-D306-CE93-8417-14FE3CB92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639550-3CB5-CF58-F7E6-B524A6228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FE9D1B-2837-423C-9143-CC02A33D2692}" type="datetimeFigureOut">
              <a:rPr lang="ar-SA" smtClean="0"/>
              <a:t>08/03/46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8A743D-28AB-CA19-1DCF-C3645CDCA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BF7FC2-9380-9019-AF2E-08BB905A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1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&#1575;&#1604;&#1587;&#1580;&#1604;&#1575;&#1578;/&#1587;&#1580;&#1604;%201446.xlsm" TargetMode="External"/><Relationship Id="rId5" Type="http://schemas.openxmlformats.org/officeDocument/2006/relationships/image" Target="../media/image3.jp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23.png"/><Relationship Id="rId5" Type="http://schemas.openxmlformats.org/officeDocument/2006/relationships/image" Target="../media/image3.jpg"/><Relationship Id="rId10" Type="http://schemas.openxmlformats.org/officeDocument/2006/relationships/image" Target="../media/image11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25.png"/><Relationship Id="rId5" Type="http://schemas.openxmlformats.org/officeDocument/2006/relationships/image" Target="../media/image3.jpg"/><Relationship Id="rId10" Type="http://schemas.openxmlformats.org/officeDocument/2006/relationships/image" Target="../media/image11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27.png"/><Relationship Id="rId5" Type="http://schemas.openxmlformats.org/officeDocument/2006/relationships/image" Target="../media/image3.jpg"/><Relationship Id="rId10" Type="http://schemas.openxmlformats.org/officeDocument/2006/relationships/image" Target="../media/image11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28.png"/><Relationship Id="rId5" Type="http://schemas.openxmlformats.org/officeDocument/2006/relationships/image" Target="../media/image3.jpg"/><Relationship Id="rId10" Type="http://schemas.openxmlformats.org/officeDocument/2006/relationships/image" Target="../media/image11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5.png"/><Relationship Id="rId5" Type="http://schemas.openxmlformats.org/officeDocument/2006/relationships/image" Target="../media/image3.jpg"/><Relationship Id="rId10" Type="http://schemas.openxmlformats.org/officeDocument/2006/relationships/image" Target="../media/image11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20.png"/><Relationship Id="rId5" Type="http://schemas.openxmlformats.org/officeDocument/2006/relationships/image" Target="../media/image3.jpg"/><Relationship Id="rId10" Type="http://schemas.openxmlformats.org/officeDocument/2006/relationships/image" Target="../media/image11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22.png"/><Relationship Id="rId5" Type="http://schemas.openxmlformats.org/officeDocument/2006/relationships/image" Target="../media/image3.jpg"/><Relationship Id="rId10" Type="http://schemas.openxmlformats.org/officeDocument/2006/relationships/image" Target="../media/image11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281C035-21BA-1515-38EA-26540E0FFD0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9E6FD20-B90F-AB8B-626B-3A87090CF206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مهاراتي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7DDB1D0-3957-27ED-5455-2C39535B06C1}"/>
              </a:ext>
            </a:extLst>
          </p:cNvPr>
          <p:cNvSpPr txBox="1"/>
          <p:nvPr/>
        </p:nvSpPr>
        <p:spPr>
          <a:xfrm rot="16200000">
            <a:off x="10917933" y="226232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EEBEF63-B8AE-2CB2-6B18-980B2348ED13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E6A7CB9-988A-907A-393A-764118491830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2ABF481-265F-AA5E-3E76-DC70D07DFB8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AB6A7C7-4D7D-FDC8-12FE-82F5C539C7D9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63689D8-F1B1-BB15-B14A-53E53DE8CC4A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7DAB44B1-589F-FAAE-E923-E7804EC9F821}"/>
              </a:ext>
            </a:extLst>
          </p:cNvPr>
          <p:cNvSpPr/>
          <p:nvPr/>
        </p:nvSpPr>
        <p:spPr>
          <a:xfrm>
            <a:off x="11388712" y="69944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6A834D8-BC7C-A458-3BBA-6C9553BFA29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graphicFrame>
        <p:nvGraphicFramePr>
          <p:cNvPr id="31" name="جدول 30">
            <a:extLst>
              <a:ext uri="{FF2B5EF4-FFF2-40B4-BE49-F238E27FC236}">
                <a16:creationId xmlns:a16="http://schemas.microsoft.com/office/drawing/2014/main" id="{35CF97F9-8AC5-7705-F65F-2A83713C5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571903"/>
              </p:ext>
            </p:extLst>
          </p:nvPr>
        </p:nvGraphicFramePr>
        <p:xfrm>
          <a:off x="408562" y="384990"/>
          <a:ext cx="10952149" cy="605431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952149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6105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الخميس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1446/03/09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الثالثة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cs typeface="AGA Aladdin Regular" pitchFamily="2" charset="-78"/>
                        </a:rPr>
                        <a:t>العمليات على المصفوفات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pic>
        <p:nvPicPr>
          <p:cNvPr id="36" name="صورة 35">
            <a:extLst>
              <a:ext uri="{FF2B5EF4-FFF2-40B4-BE49-F238E27FC236}">
                <a16:creationId xmlns:a16="http://schemas.microsoft.com/office/drawing/2014/main" id="{E1B9892B-CA8D-CF3C-180E-05F4CD618FA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064C8A53-4755-5734-8B2A-0C221A71FED1}"/>
              </a:ext>
            </a:extLst>
          </p:cNvPr>
          <p:cNvSpPr txBox="1"/>
          <p:nvPr/>
        </p:nvSpPr>
        <p:spPr>
          <a:xfrm>
            <a:off x="9080272" y="1832657"/>
            <a:ext cx="23917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3200" b="1" dirty="0">
                <a:solidFill>
                  <a:srgbClr val="BC5CA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الواجب: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0A2559D-9E37-9876-EE4A-C18EA3C1EE06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7" name="رسم 6" descr="دفتر العناوين مع تعبئة خالصة">
            <a:hlinkClick r:id="rId6" action="ppaction://hlinkfile"/>
            <a:extLst>
              <a:ext uri="{FF2B5EF4-FFF2-40B4-BE49-F238E27FC236}">
                <a16:creationId xmlns:a16="http://schemas.microsoft.com/office/drawing/2014/main" id="{7EC52051-9654-2F71-4829-536915ED2E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4196" y="1777900"/>
            <a:ext cx="1318181" cy="1318181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C044EA8F-F730-0210-A75C-46C0F6DFA98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600" y="3080448"/>
            <a:ext cx="1024956" cy="106757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B55B14A7-A41A-D034-FC21-11DC95A9AC17}"/>
                  </a:ext>
                </a:extLst>
              </p:cNvPr>
              <p:cNvSpPr txBox="1"/>
              <p:nvPr/>
            </p:nvSpPr>
            <p:spPr>
              <a:xfrm>
                <a:off x="4177491" y="1802218"/>
                <a:ext cx="4886985" cy="444814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3600" dirty="0">
                    <a:solidFill>
                      <a:srgbClr val="BC5CAC"/>
                    </a:solidFill>
                  </a:rPr>
                  <a:t>13)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i="1" smtClean="0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3600" i="1" smtClean="0">
                                <a:solidFill>
                                  <a:srgbClr val="BC5CA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</m:e>
                          </m:mr>
                          <m:mr>
                            <m:e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sz="3600" b="0" i="1" smtClean="0">
                                      <a:solidFill>
                                        <a:srgbClr val="BC5CA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sz="3600" b="0" i="1" smtClean="0">
                                      <a:solidFill>
                                        <a:srgbClr val="BC5CAC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e>
                                  <m:r>
                                    <a:rPr lang="en-US" sz="3600" b="0" i="1" smtClean="0">
                                      <a:solidFill>
                                        <a:srgbClr val="BC5CAC"/>
                                      </a:solidFill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endParaRPr lang="en-US" sz="3600" dirty="0">
                  <a:solidFill>
                    <a:srgbClr val="BC5CAC"/>
                  </a:solidFill>
                </a:endParaRPr>
              </a:p>
              <a:p>
                <a:pPr algn="l" rtl="0"/>
                <a:r>
                  <a:rPr lang="en-US" sz="3600" dirty="0">
                    <a:solidFill>
                      <a:srgbClr val="BC5CAC"/>
                    </a:solidFill>
                  </a:rPr>
                  <a:t>15) </a:t>
                </a:r>
                <a:r>
                  <a:rPr lang="ar-SA" sz="3600" dirty="0">
                    <a:solidFill>
                      <a:srgbClr val="BC5CAC"/>
                    </a:solidFill>
                  </a:rPr>
                  <a:t>غير ممكن</a:t>
                </a:r>
                <a:endParaRPr lang="en-US" sz="3600" dirty="0">
                  <a:solidFill>
                    <a:srgbClr val="BC5CAC"/>
                  </a:solidFill>
                </a:endParaRPr>
              </a:p>
              <a:p>
                <a:pPr algn="l" rtl="0"/>
                <a:r>
                  <a:rPr lang="en-US" sz="3600" dirty="0">
                    <a:solidFill>
                      <a:srgbClr val="BC5CAC"/>
                    </a:solidFill>
                  </a:rPr>
                  <a:t>20)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i="1" smtClean="0">
                            <a:solidFill>
                              <a:srgbClr val="BC5CA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3600" i="1" smtClean="0">
                                <a:solidFill>
                                  <a:srgbClr val="BC5CA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brk m:alnAt="7"/>
                                </m:rP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54</m:t>
                              </m:r>
                            </m:e>
                            <m:e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</m:e>
                            <m:e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</m:e>
                          </m:mr>
                          <m:mr>
                            <m:e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  <m:e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  <m:e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36</m:t>
                              </m:r>
                            </m:e>
                          </m:mr>
                          <m:mr>
                            <m:e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09</m:t>
                              </m:r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600" b="0" i="1" smtClean="0">
                                  <a:solidFill>
                                    <a:srgbClr val="BC5CAC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ar-SA" sz="3600" dirty="0">
                  <a:solidFill>
                    <a:srgbClr val="BC5CAC"/>
                  </a:solidFill>
                </a:endParaRPr>
              </a:p>
            </p:txBody>
          </p:sp>
        </mc:Choice>
        <mc:Fallback>
          <p:sp>
            <p:nvSpPr>
              <p:cNvPr id="26" name="مربع نص 25">
                <a:extLst>
                  <a:ext uri="{FF2B5EF4-FFF2-40B4-BE49-F238E27FC236}">
                    <a16:creationId xmlns:a16="http://schemas.microsoft.com/office/drawing/2014/main" id="{B55B14A7-A41A-D034-FC21-11DC95A9A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7491" y="1802218"/>
                <a:ext cx="4886985" cy="4448141"/>
              </a:xfrm>
              <a:prstGeom prst="rect">
                <a:avLst/>
              </a:prstGeom>
              <a:blipFill>
                <a:blip r:embed="rId10"/>
                <a:stretch>
                  <a:fillRect l="-374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8624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D42DADC-B1A7-445D-E214-E9774CB64E8F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3E7A314-A1C8-4675-CD08-08127624C495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6B6730C-A30D-8121-A1E0-3F8F5A6EA35D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F437C07-92F6-77E0-9C50-988725DC9833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6834301-5A66-7209-F352-C1CE16443156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FEEE120-B7D8-42C1-E158-B6C803F4B23F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495AD8F-38AD-0E4F-A448-9FB0356549BF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775043D6-4549-7786-A499-84CB923C53FB}"/>
              </a:ext>
            </a:extLst>
          </p:cNvPr>
          <p:cNvSpPr/>
          <p:nvPr/>
        </p:nvSpPr>
        <p:spPr>
          <a:xfrm>
            <a:off x="11392584" y="4462359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371B0D7-33B1-9947-A696-827E4ECDA578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F0D84B1A-6E40-B819-FDA0-89CC5852C955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AB081EC0-E58E-609F-6EFB-62E181A031B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1E15B324-BF8D-1E14-A107-4AF61D120269}"/>
              </a:ext>
            </a:extLst>
          </p:cNvPr>
          <p:cNvGrpSpPr/>
          <p:nvPr/>
        </p:nvGrpSpPr>
        <p:grpSpPr>
          <a:xfrm>
            <a:off x="6028772" y="373560"/>
            <a:ext cx="3088927" cy="993101"/>
            <a:chOff x="4113637" y="3710825"/>
            <a:chExt cx="3088927" cy="993101"/>
          </a:xfrm>
        </p:grpSpPr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E50C79CD-1069-6274-E4C2-E2077C61D2B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47" b="33500"/>
            <a:stretch/>
          </p:blipFill>
          <p:spPr bwMode="auto">
            <a:xfrm>
              <a:off x="4113637" y="3710825"/>
              <a:ext cx="3088927" cy="993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B1C40609-2CBB-E990-0B30-9254262189F5}"/>
                </a:ext>
              </a:extLst>
            </p:cNvPr>
            <p:cNvSpPr txBox="1"/>
            <p:nvPr/>
          </p:nvSpPr>
          <p:spPr>
            <a:xfrm>
              <a:off x="4922679" y="3822655"/>
              <a:ext cx="1470843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تدرب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748345EB-65A4-59D5-68EC-0277BA858236}"/>
              </a:ext>
            </a:extLst>
          </p:cNvPr>
          <p:cNvGrpSpPr/>
          <p:nvPr/>
        </p:nvGrpSpPr>
        <p:grpSpPr>
          <a:xfrm>
            <a:off x="8507662" y="5692522"/>
            <a:ext cx="3518233" cy="701962"/>
            <a:chOff x="8556201" y="5516826"/>
            <a:chExt cx="3518233" cy="701962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2AA81230-E482-4B82-6DE4-B2CF35B2C0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مربع نص 39">
              <a:extLst>
                <a:ext uri="{FF2B5EF4-FFF2-40B4-BE49-F238E27FC236}">
                  <a16:creationId xmlns:a16="http://schemas.microsoft.com/office/drawing/2014/main" id="{8B225B7A-02BF-C561-944F-F6F28577897D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43" name="صورة 42">
              <a:extLst>
                <a:ext uri="{FF2B5EF4-FFF2-40B4-BE49-F238E27FC236}">
                  <a16:creationId xmlns:a16="http://schemas.microsoft.com/office/drawing/2014/main" id="{5B8A6EFC-9E58-7AB5-1496-5F8E0B2EE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33491FB-6FC9-ED44-51D0-253A0478AFD1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32" name="صورة 31">
            <a:extLst>
              <a:ext uri="{FF2B5EF4-FFF2-40B4-BE49-F238E27FC236}">
                <a16:creationId xmlns:a16="http://schemas.microsoft.com/office/drawing/2014/main" id="{C7AB4D06-371D-FC02-FDD0-8A7EB63C291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122" y="922930"/>
            <a:ext cx="758332" cy="789864"/>
          </a:xfrm>
          <a:prstGeom prst="rect">
            <a:avLst/>
          </a:prstGeom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99C0BDE5-F803-5337-A9B1-072FA37AAC4C}"/>
              </a:ext>
            </a:extLst>
          </p:cNvPr>
          <p:cNvSpPr txBox="1"/>
          <p:nvPr/>
        </p:nvSpPr>
        <p:spPr>
          <a:xfrm>
            <a:off x="8981408" y="4079096"/>
            <a:ext cx="227185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D697F36C-00CC-F32C-5049-4AC62AB54B1D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31F05818-3144-942F-D6AE-EB7FCC4BCAD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0E9C1A9-8751-3114-9923-2C34309A2BA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9697"/>
          <a:stretch/>
        </p:blipFill>
        <p:spPr>
          <a:xfrm>
            <a:off x="558249" y="1293657"/>
            <a:ext cx="8339155" cy="698758"/>
          </a:xfrm>
          <a:prstGeom prst="rect">
            <a:avLst/>
          </a:prstGeom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6141F657-23A3-E37B-E675-151D989CA8E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045" t="58432" b="-4041"/>
          <a:stretch/>
        </p:blipFill>
        <p:spPr>
          <a:xfrm>
            <a:off x="4655245" y="1930247"/>
            <a:ext cx="4249204" cy="156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22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20027D5-E339-5EF9-E0BE-1A06B102BBA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C030C33-BA0A-F8BA-DCE2-49EDEAA75CF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AB1B3D5-7639-CA57-1F93-65E5D18193C9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C8CE523-5A09-EEA0-AB51-8F16FDF05D66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AFEB5B9-86C0-C769-E5DE-12AA5752B66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3EF8841-A31A-B0D6-90CB-D4A98A2157A5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9D4CFFA-5914-994D-766A-58C8ACEF3BC2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A3FADE3-6A26-3BB3-C0A0-2849A2F61F20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4C83C1E-A443-CA08-F33E-6407FD10A84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CA8A3E4E-8D37-C25A-C165-5DDCB025950C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FD4C7B41-67D4-C43C-4063-CDE2FBDCB8B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0267AE4-6257-76B9-BA3D-E0D16A79C13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39" name="صورة 38">
            <a:extLst>
              <a:ext uri="{FF2B5EF4-FFF2-40B4-BE49-F238E27FC236}">
                <a16:creationId xmlns:a16="http://schemas.microsoft.com/office/drawing/2014/main" id="{D7965058-B697-23A9-DE49-C184E5DF380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122" y="922930"/>
            <a:ext cx="758332" cy="789864"/>
          </a:xfrm>
          <a:prstGeom prst="rect">
            <a:avLst/>
          </a:prstGeom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A02845A1-304C-8F75-DCF6-94555254D634}"/>
              </a:ext>
            </a:extLst>
          </p:cNvPr>
          <p:cNvSpPr txBox="1"/>
          <p:nvPr/>
        </p:nvSpPr>
        <p:spPr>
          <a:xfrm>
            <a:off x="8981408" y="4079096"/>
            <a:ext cx="227185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العمليات على المصفوفات.</a:t>
            </a:r>
            <a:endParaRPr lang="en-US" sz="2000" dirty="0">
              <a:solidFill>
                <a:srgbClr val="7030A0"/>
              </a:solidFill>
              <a:cs typeface="AGA Aladdin Regular" pitchFamily="2" charset="-78"/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010C07F2-140F-0AFB-0315-A54A60307F2E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B0CF5667-9EE9-E4D6-3103-8B558609F24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29654963-CB5D-F0D4-FEB9-3E954CCD5D1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425" y="2555063"/>
            <a:ext cx="7788807" cy="8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27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5A96BE2-B9BC-6C51-0637-370F8ABEBD88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7C86CE-8DA2-2F64-D6C5-F486627AC416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78CA72C-DE27-D507-9D26-3F36250890B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505505C-868C-4F92-011D-0960C0D7F21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3A19F25-1A5B-A6B7-1B6A-9D8C426795B2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E4F0FFC-8952-12D9-5C97-421003874122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28467FB-4DB4-E70C-E2C0-F1382AA21C53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94F32713-7D86-75D2-2AB1-53B4CE6E5075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3455024-40D4-6D25-72B9-D3EE6E66177D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1001A414-DC7A-8DC9-7FD4-6A772ACF288F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064D3DB6-9E14-2F94-13E5-B2DCC80EE49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01D91A01-063A-0AC9-FD47-13C0F0DE4468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74E7071D-C28C-D64E-8067-71DD80D471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9E90F20B-80B0-91C3-7912-72106EC2AE46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82F82D75-76A1-3D82-C9DD-F0361C8C8133}"/>
              </a:ext>
            </a:extLst>
          </p:cNvPr>
          <p:cNvGrpSpPr/>
          <p:nvPr/>
        </p:nvGrpSpPr>
        <p:grpSpPr>
          <a:xfrm>
            <a:off x="8443254" y="5550811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04DBE969-6CBA-CA60-66E3-81B649DC9822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52F69508-5F6D-3468-0E96-C230BADB04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59A3DA4F-8F42-71BA-D5F9-18C7F3EA7247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CA943E5D-19EF-E020-A011-9B08F7BF4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B9105E9-FB9A-333C-0CE8-803E67A8BDBD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2E94924E-BB02-9997-A656-8DD76241B1A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122" y="922930"/>
            <a:ext cx="758332" cy="789864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57FB9C5-49C5-771F-756C-B68919489587}"/>
              </a:ext>
            </a:extLst>
          </p:cNvPr>
          <p:cNvSpPr txBox="1"/>
          <p:nvPr/>
        </p:nvSpPr>
        <p:spPr>
          <a:xfrm>
            <a:off x="8981408" y="4079096"/>
            <a:ext cx="227185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العمليات على المصفوفات.</a:t>
            </a:r>
            <a:endParaRPr lang="en-US" sz="2000" dirty="0">
              <a:solidFill>
                <a:srgbClr val="7030A0"/>
              </a:solidFill>
              <a:cs typeface="AGA Aladdin Regular" pitchFamily="2" charset="-78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2955E276-0496-4E59-29FB-68449E018111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7FF38FC9-7A80-8670-4754-6EA05718878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F57DCFD8-AF5C-F126-0E97-5546F6273B0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88052" y="3751032"/>
            <a:ext cx="8309352" cy="1047750"/>
          </a:xfrm>
          <a:custGeom>
            <a:avLst/>
            <a:gdLst>
              <a:gd name="connsiteX0" fmla="*/ 0 w 8309352"/>
              <a:gd name="connsiteY0" fmla="*/ 0 h 1047750"/>
              <a:gd name="connsiteX1" fmla="*/ 8309352 w 8309352"/>
              <a:gd name="connsiteY1" fmla="*/ 0 h 1047750"/>
              <a:gd name="connsiteX2" fmla="*/ 8309352 w 8309352"/>
              <a:gd name="connsiteY2" fmla="*/ 1047750 h 1047750"/>
              <a:gd name="connsiteX3" fmla="*/ 6524861 w 8309352"/>
              <a:gd name="connsiteY3" fmla="*/ 1047750 h 1047750"/>
              <a:gd name="connsiteX4" fmla="*/ 6524861 w 8309352"/>
              <a:gd name="connsiteY4" fmla="*/ 591917 h 1047750"/>
              <a:gd name="connsiteX5" fmla="*/ 5359001 w 8309352"/>
              <a:gd name="connsiteY5" fmla="*/ 591917 h 1047750"/>
              <a:gd name="connsiteX6" fmla="*/ 5359001 w 8309352"/>
              <a:gd name="connsiteY6" fmla="*/ 1047750 h 1047750"/>
              <a:gd name="connsiteX7" fmla="*/ 0 w 8309352"/>
              <a:gd name="connsiteY7" fmla="*/ 104775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09352" h="1047750">
                <a:moveTo>
                  <a:pt x="0" y="0"/>
                </a:moveTo>
                <a:lnTo>
                  <a:pt x="8309352" y="0"/>
                </a:lnTo>
                <a:lnTo>
                  <a:pt x="8309352" y="1047750"/>
                </a:lnTo>
                <a:lnTo>
                  <a:pt x="6524861" y="1047750"/>
                </a:lnTo>
                <a:lnTo>
                  <a:pt x="6524861" y="591917"/>
                </a:lnTo>
                <a:lnTo>
                  <a:pt x="5359001" y="591917"/>
                </a:lnTo>
                <a:lnTo>
                  <a:pt x="5359001" y="1047750"/>
                </a:lnTo>
                <a:lnTo>
                  <a:pt x="0" y="1047750"/>
                </a:lnTo>
                <a:close/>
              </a:path>
            </a:pathLst>
          </a:cu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22371B2F-748A-92B4-6AF1-3E2DB8DE01E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770" y="1329442"/>
            <a:ext cx="8156894" cy="24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13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8C71022-AEAC-5C7D-3BF6-88D33C17E3B7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E4252D53-398A-DC4B-F611-1818815C8E54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623722A-CD2B-AA64-D532-62F0322FB6CF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40B9BBE-A843-2D20-5DC3-00D3DFE79C1C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20CC152-5A06-CBA5-EDB9-DED560F59EB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94F3737-016B-647A-91D3-AFF86E36A540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3E8CB76-FB80-CF70-3E11-F52CBBBB7D96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9C0C2D6-A300-6DCC-5C0C-92B88E9CAB00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77B912F-A1D3-4F25-0C4F-117BAEB0D2A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8B742E32-F682-6C9E-1AFF-3C6CA1C17C35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0B375FBA-4361-A40E-2389-505B910E619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45BA67EE-8C10-2B3F-941F-245C301BDB08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1" name="Picture 12">
              <a:extLst>
                <a:ext uri="{FF2B5EF4-FFF2-40B4-BE49-F238E27FC236}">
                  <a16:creationId xmlns:a16="http://schemas.microsoft.com/office/drawing/2014/main" id="{0A2AC6AC-818B-BE6B-554F-21BD457690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B8849C8D-F709-DDF3-5465-2D5B08EB4082}"/>
                </a:ext>
              </a:extLst>
            </p:cNvPr>
            <p:cNvSpPr txBox="1"/>
            <p:nvPr/>
          </p:nvSpPr>
          <p:spPr>
            <a:xfrm>
              <a:off x="5864719" y="2130618"/>
              <a:ext cx="120015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تـــأكد</a:t>
              </a: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999AA67C-E87D-F71E-3C06-2263A6C36578}"/>
              </a:ext>
            </a:extLst>
          </p:cNvPr>
          <p:cNvGrpSpPr/>
          <p:nvPr/>
        </p:nvGrpSpPr>
        <p:grpSpPr>
          <a:xfrm>
            <a:off x="8475459" y="5605906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A158BB1F-52AC-D193-9B1D-112C585A51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EA444E60-40A6-62CC-AD3D-CFFF5E3DCA75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9D6EA995-D067-6231-B42B-629DFF0E6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DF466B9-D089-DC3D-B8C4-B3BD94E9740E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42" name="صورة 41">
            <a:extLst>
              <a:ext uri="{FF2B5EF4-FFF2-40B4-BE49-F238E27FC236}">
                <a16:creationId xmlns:a16="http://schemas.microsoft.com/office/drawing/2014/main" id="{D52081B8-776E-8AAA-2143-B7710A6813A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122" y="922930"/>
            <a:ext cx="758332" cy="789864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69B5FD11-6F4B-1674-F256-32D07C1F2917}"/>
              </a:ext>
            </a:extLst>
          </p:cNvPr>
          <p:cNvSpPr txBox="1"/>
          <p:nvPr/>
        </p:nvSpPr>
        <p:spPr>
          <a:xfrm>
            <a:off x="8981408" y="4079096"/>
            <a:ext cx="227185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العمليات على المصفوفات.</a:t>
            </a:r>
            <a:endParaRPr lang="en-US" sz="2000" dirty="0">
              <a:solidFill>
                <a:srgbClr val="7030A0"/>
              </a:solidFill>
              <a:cs typeface="AGA Aladdin Regular" pitchFamily="2" charset="-78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BEEEE1B2-D50A-FAB4-BBAB-F9814243D3BA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6824415C-2B3E-9851-D638-2E1E0380B22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4C2C498E-1DAE-5A9E-9841-D22CCA9916F4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7007" y="1245131"/>
            <a:ext cx="8385083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51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084760"/>
              </p:ext>
            </p:extLst>
          </p:nvPr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E9E5B3F0-6B9C-0941-AF7E-9891C1FC5405}"/>
              </a:ext>
            </a:extLst>
          </p:cNvPr>
          <p:cNvGrpSpPr/>
          <p:nvPr/>
        </p:nvGrpSpPr>
        <p:grpSpPr>
          <a:xfrm>
            <a:off x="6123182" y="417074"/>
            <a:ext cx="3046815" cy="1017203"/>
            <a:chOff x="4941387" y="2038821"/>
            <a:chExt cx="3046815" cy="1017203"/>
          </a:xfrm>
        </p:grpSpPr>
        <p:pic>
          <p:nvPicPr>
            <p:cNvPr id="48" name="Picture 12">
              <a:extLst>
                <a:ext uri="{FF2B5EF4-FFF2-40B4-BE49-F238E27FC236}">
                  <a16:creationId xmlns:a16="http://schemas.microsoft.com/office/drawing/2014/main" id="{1DABF146-D638-0650-6DD3-8BB1FC14DA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3" t="17989" r="-963" b="64980"/>
            <a:stretch/>
          </p:blipFill>
          <p:spPr bwMode="auto">
            <a:xfrm>
              <a:off x="4941387" y="2038821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مربع نص 48">
              <a:extLst>
                <a:ext uri="{FF2B5EF4-FFF2-40B4-BE49-F238E27FC236}">
                  <a16:creationId xmlns:a16="http://schemas.microsoft.com/office/drawing/2014/main" id="{86E80852-F1A6-63E1-329B-EFCCA435AB7C}"/>
                </a:ext>
              </a:extLst>
            </p:cNvPr>
            <p:cNvSpPr txBox="1"/>
            <p:nvPr/>
          </p:nvSpPr>
          <p:spPr>
            <a:xfrm>
              <a:off x="5691549" y="2130618"/>
              <a:ext cx="154649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rgbClr val="F2F2F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تحصيلي</a:t>
              </a:r>
            </a:p>
          </p:txBody>
        </p:sp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267BA20F-A7DD-2647-8E4C-064A89C12FD2}"/>
              </a:ext>
            </a:extLst>
          </p:cNvPr>
          <p:cNvGrpSpPr/>
          <p:nvPr/>
        </p:nvGrpSpPr>
        <p:grpSpPr>
          <a:xfrm>
            <a:off x="-227589" y="5609268"/>
            <a:ext cx="3647049" cy="835239"/>
            <a:chOff x="8481060" y="5458558"/>
            <a:chExt cx="3647049" cy="835239"/>
          </a:xfrm>
        </p:grpSpPr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8A7A8A07-F279-69FA-4E6D-C38D3B1FF3FF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37" name="Picture 16">
                <a:extLst>
                  <a:ext uri="{FF2B5EF4-FFF2-40B4-BE49-F238E27FC236}">
                    <a16:creationId xmlns:a16="http://schemas.microsoft.com/office/drawing/2014/main" id="{94B221DF-50BF-75AA-2516-54C511F6B7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5ACA44AC-AE97-4E2B-E692-4A8D36D95EC7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899D7132-9FDA-23D2-AD42-DF79618CF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F2F3A5D-5EFF-068A-097A-FB5896DF5A8F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46F2CFFC-DB9C-A20D-BA7F-46E547F8C29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122" y="922930"/>
            <a:ext cx="758332" cy="789864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B0CC15C-8A92-28FB-0A62-A8AADBC87317}"/>
              </a:ext>
            </a:extLst>
          </p:cNvPr>
          <p:cNvSpPr txBox="1"/>
          <p:nvPr/>
        </p:nvSpPr>
        <p:spPr>
          <a:xfrm>
            <a:off x="8981408" y="4079096"/>
            <a:ext cx="2271851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العمليات على المصفوفات.</a:t>
            </a:r>
            <a:endParaRPr lang="en-US" sz="2000" dirty="0">
              <a:solidFill>
                <a:srgbClr val="7030A0"/>
              </a:solidFill>
              <a:cs typeface="AGA Aladdin Regular" pitchFamily="2" charset="-78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06BB3520-C274-BB3A-198F-108F3F4B49F4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BE94B8D1-3819-822C-B740-FCCB2A74915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A084871B-2E15-25A6-9735-C7E605A614F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565" y="1434277"/>
            <a:ext cx="7778886" cy="21358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54893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3C1741B0-B173-5C27-FE1D-04F21323DE3D}"/>
              </a:ext>
            </a:extLst>
          </p:cNvPr>
          <p:cNvGrpSpPr/>
          <p:nvPr/>
        </p:nvGrpSpPr>
        <p:grpSpPr>
          <a:xfrm>
            <a:off x="6068816" y="395199"/>
            <a:ext cx="3046815" cy="1017203"/>
            <a:chOff x="4941387" y="2038821"/>
            <a:chExt cx="3046815" cy="1017203"/>
          </a:xfrm>
        </p:grpSpPr>
        <p:pic>
          <p:nvPicPr>
            <p:cNvPr id="32" name="Picture 12">
              <a:extLst>
                <a:ext uri="{FF2B5EF4-FFF2-40B4-BE49-F238E27FC236}">
                  <a16:creationId xmlns:a16="http://schemas.microsoft.com/office/drawing/2014/main" id="{28FB058A-336F-EB0C-8BD5-BBC2CB3E03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3" t="17989" r="-963" b="64980"/>
            <a:stretch/>
          </p:blipFill>
          <p:spPr bwMode="auto">
            <a:xfrm>
              <a:off x="4941387" y="2038821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8D4C1BB7-8933-A528-934A-3DC0565775B1}"/>
                </a:ext>
              </a:extLst>
            </p:cNvPr>
            <p:cNvSpPr txBox="1"/>
            <p:nvPr/>
          </p:nvSpPr>
          <p:spPr>
            <a:xfrm>
              <a:off x="5205235" y="2316590"/>
              <a:ext cx="251911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مهارات التفكير العليا</a:t>
              </a:r>
            </a:p>
          </p:txBody>
        </p:sp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A3CFC8C1-D2CF-9602-4BC5-A2453D42D2FA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6DC62E6C-2142-6C54-4E44-BC9A9A92978D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30" name="صورة 29">
            <a:extLst>
              <a:ext uri="{FF2B5EF4-FFF2-40B4-BE49-F238E27FC236}">
                <a16:creationId xmlns:a16="http://schemas.microsoft.com/office/drawing/2014/main" id="{434351B6-EE52-5018-DA6F-52D02AAADDB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607" y="1037205"/>
            <a:ext cx="685866" cy="735699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A1CADE5-4A10-EB13-4919-B99723E57F04}"/>
              </a:ext>
            </a:extLst>
          </p:cNvPr>
          <p:cNvSpPr txBox="1"/>
          <p:nvPr/>
        </p:nvSpPr>
        <p:spPr>
          <a:xfrm>
            <a:off x="8981408" y="4079096"/>
            <a:ext cx="2271851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العمليات على المصفوفات.</a:t>
            </a:r>
            <a:endParaRPr lang="en-US" sz="2000" dirty="0">
              <a:solidFill>
                <a:srgbClr val="7030A0"/>
              </a:solidFill>
              <a:cs typeface="AGA Aladdin Regular" pitchFamily="2" charset="-78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46D94C0C-BF6A-7B3C-0408-19C5B0D948BA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52801D88-B0FB-31C0-A355-BB6D6DB13BD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6A8E51EF-E2F3-F678-5806-A4030550C7A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53" y="1208986"/>
            <a:ext cx="8300278" cy="79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56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aphicFrame>
        <p:nvGraphicFramePr>
          <p:cNvPr id="5" name="جدول 21">
            <a:extLst>
              <a:ext uri="{FF2B5EF4-FFF2-40B4-BE49-F238E27FC236}">
                <a16:creationId xmlns:a16="http://schemas.microsoft.com/office/drawing/2014/main" id="{34B09AAF-6512-3363-5F7D-F4A398E54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802039"/>
              </p:ext>
            </p:extLst>
          </p:nvPr>
        </p:nvGraphicFramePr>
        <p:xfrm>
          <a:off x="640105" y="1117812"/>
          <a:ext cx="8127999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29" name="مربع نص 28">
            <a:extLst>
              <a:ext uri="{FF2B5EF4-FFF2-40B4-BE49-F238E27FC236}">
                <a16:creationId xmlns:a16="http://schemas.microsoft.com/office/drawing/2014/main" id="{DEDA969B-1DC3-8757-30B0-A71874EF68C8}"/>
              </a:ext>
            </a:extLst>
          </p:cNvPr>
          <p:cNvSpPr txBox="1"/>
          <p:nvPr/>
        </p:nvSpPr>
        <p:spPr>
          <a:xfrm>
            <a:off x="2871203" y="376704"/>
            <a:ext cx="438061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جدول التعلم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D42A3D3-7F95-8449-00CD-568126D3536F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36" name="صورة 35">
            <a:extLst>
              <a:ext uri="{FF2B5EF4-FFF2-40B4-BE49-F238E27FC236}">
                <a16:creationId xmlns:a16="http://schemas.microsoft.com/office/drawing/2014/main" id="{649B7045-ADDC-1266-5112-265D385C67E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2019" y="413904"/>
            <a:ext cx="679627" cy="707886"/>
          </a:xfrm>
          <a:prstGeom prst="rect">
            <a:avLst/>
          </a:prstGeom>
        </p:spPr>
      </p:pic>
      <p:sp>
        <p:nvSpPr>
          <p:cNvPr id="30" name="مربع نص 29">
            <a:extLst>
              <a:ext uri="{FF2B5EF4-FFF2-40B4-BE49-F238E27FC236}">
                <a16:creationId xmlns:a16="http://schemas.microsoft.com/office/drawing/2014/main" id="{85157141-D899-E024-7074-42CC5A3713BF}"/>
              </a:ext>
            </a:extLst>
          </p:cNvPr>
          <p:cNvSpPr txBox="1"/>
          <p:nvPr/>
        </p:nvSpPr>
        <p:spPr>
          <a:xfrm>
            <a:off x="8981408" y="4079096"/>
            <a:ext cx="2271851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العمليات على المصفوفات.</a:t>
            </a:r>
            <a:endParaRPr lang="en-US" sz="2000" dirty="0">
              <a:solidFill>
                <a:srgbClr val="7030A0"/>
              </a:solidFill>
              <a:cs typeface="AGA Aladdin Regular" pitchFamily="2" charset="-78"/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BC9725EC-37C7-30CB-9C50-5660D9937833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32" name="صورة 31">
            <a:extLst>
              <a:ext uri="{FF2B5EF4-FFF2-40B4-BE49-F238E27FC236}">
                <a16:creationId xmlns:a16="http://schemas.microsoft.com/office/drawing/2014/main" id="{48F6A5B3-44F8-32ED-927A-A526E14CDFA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34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0BA0433A-9D3A-947A-A869-2AB9D1779326}"/>
              </a:ext>
            </a:extLst>
          </p:cNvPr>
          <p:cNvGrpSpPr/>
          <p:nvPr/>
        </p:nvGrpSpPr>
        <p:grpSpPr>
          <a:xfrm>
            <a:off x="6123182" y="384990"/>
            <a:ext cx="3046815" cy="1017203"/>
            <a:chOff x="4941387" y="2006737"/>
            <a:chExt cx="3046815" cy="1017203"/>
          </a:xfrm>
        </p:grpSpPr>
        <p:pic>
          <p:nvPicPr>
            <p:cNvPr id="45" name="Picture 12">
              <a:extLst>
                <a:ext uri="{FF2B5EF4-FFF2-40B4-BE49-F238E27FC236}">
                  <a16:creationId xmlns:a16="http://schemas.microsoft.com/office/drawing/2014/main" id="{640599E7-9EF0-EEF9-6110-D8812652BC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" t="33658" r="-432" b="49311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CF228DA7-B509-BD45-9C24-B76E2D01DD61}"/>
                </a:ext>
              </a:extLst>
            </p:cNvPr>
            <p:cNvSpPr txBox="1"/>
            <p:nvPr/>
          </p:nvSpPr>
          <p:spPr>
            <a:xfrm>
              <a:off x="5691549" y="2130618"/>
              <a:ext cx="154649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الواجب</a:t>
              </a:r>
            </a:p>
          </p:txBody>
        </p:sp>
      </p:grp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47467B57-244B-7AC9-CD1C-370BB97D9014}"/>
              </a:ext>
            </a:extLst>
          </p:cNvPr>
          <p:cNvSpPr txBox="1"/>
          <p:nvPr/>
        </p:nvSpPr>
        <p:spPr>
          <a:xfrm>
            <a:off x="2506743" y="2869510"/>
            <a:ext cx="496824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chemeClr val="tx2">
                    <a:lumMod val="50000"/>
                    <a:lumOff val="50000"/>
                  </a:schemeClr>
                </a:solidFill>
                <a:cs typeface="AGA Aladdin Regular" pitchFamily="2" charset="-78"/>
              </a:rPr>
              <a:t>21 – 23 - 25</a:t>
            </a:r>
          </a:p>
          <a:p>
            <a:pPr algn="ctr"/>
            <a:r>
              <a:rPr lang="ar-SA" sz="4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صفحة</a:t>
            </a:r>
            <a:r>
              <a:rPr lang="ar-SA" sz="4800" dirty="0">
                <a:solidFill>
                  <a:srgbClr val="00B0F0"/>
                </a:solidFill>
                <a:cs typeface="AGA Aladdin Regular" pitchFamily="2" charset="-78"/>
              </a:rPr>
              <a:t> </a:t>
            </a:r>
            <a:r>
              <a:rPr lang="ar-SA" sz="4800" dirty="0">
                <a:solidFill>
                  <a:schemeClr val="tx2">
                    <a:lumMod val="50000"/>
                    <a:lumOff val="50000"/>
                  </a:schemeClr>
                </a:solidFill>
                <a:cs typeface="AGA Aladdin Regular" pitchFamily="2" charset="-78"/>
              </a:rPr>
              <a:t>73 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F0AA115C-518B-4511-E8F5-D6FF88FE4A6B}"/>
              </a:ext>
            </a:extLst>
          </p:cNvPr>
          <p:cNvSpPr txBox="1"/>
          <p:nvPr/>
        </p:nvSpPr>
        <p:spPr>
          <a:xfrm>
            <a:off x="596917" y="4420047"/>
            <a:ext cx="848869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0" i="0" dirty="0">
                <a:solidFill>
                  <a:srgbClr val="D561C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وتذكري يا جميلتي</a:t>
            </a:r>
            <a:r>
              <a:rPr lang="ar-SA" sz="3600" dirty="0">
                <a:solidFill>
                  <a:srgbClr val="D561C7"/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:</a:t>
            </a:r>
          </a:p>
          <a:p>
            <a:pPr algn="ctr" rtl="0"/>
            <a:r>
              <a:rPr lang="ar-SA" sz="3600" b="0" i="0" dirty="0">
                <a:solidFill>
                  <a:srgbClr val="80C687"/>
                </a:solidFill>
                <a:effectLst/>
                <a:latin typeface="-apple-system"/>
                <a:cs typeface="AGA Aladdin Regular" pitchFamily="2" charset="-78"/>
              </a:rPr>
              <a:t>لن ترتقي بمكانتك يومًا ما دمت تحط من قدر الآخرين كلما سنحت لك الفرصة.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C66BE51-E2A0-94A9-0A27-7A944C3D1ED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36" name="صورة 35">
            <a:extLst>
              <a:ext uri="{FF2B5EF4-FFF2-40B4-BE49-F238E27FC236}">
                <a16:creationId xmlns:a16="http://schemas.microsoft.com/office/drawing/2014/main" id="{5E007FC8-5519-E606-6311-76E55D2E33B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79992" y="415392"/>
            <a:ext cx="2530421" cy="2635636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A57B6C65-EE3F-3608-2592-D2ED61AA62DD}"/>
              </a:ext>
            </a:extLst>
          </p:cNvPr>
          <p:cNvSpPr txBox="1"/>
          <p:nvPr/>
        </p:nvSpPr>
        <p:spPr>
          <a:xfrm>
            <a:off x="8981408" y="4079096"/>
            <a:ext cx="2271851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العمليات على المصفوفات.</a:t>
            </a:r>
            <a:endParaRPr lang="en-US" sz="2000" dirty="0">
              <a:solidFill>
                <a:srgbClr val="7030A0"/>
              </a:solidFill>
              <a:cs typeface="AGA Aladdin Regular" pitchFamily="2" charset="-78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CF45029E-73DD-F7D9-65AA-7BAED613ADBC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31A5EAD1-AF6B-262A-6B72-B79DCE6E4B9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5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460F1B3-11CB-2C22-2B8B-DF9009ADC867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26DFAC3-CD81-7832-A8FE-F8572AA245E8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7AFEF7D-AB2A-931C-EFBD-1F901A08E2A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1097A9C-AC3D-120E-A444-BF0DA42D8E1F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A5D8967-5A3A-48C7-6E34-21D3438E6FE1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90BF595-81F0-1359-B714-F755AD80711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026D824-D7CD-0A00-3700-2F96CD37D554}"/>
              </a:ext>
            </a:extLst>
          </p:cNvPr>
          <p:cNvSpPr/>
          <p:nvPr/>
        </p:nvSpPr>
        <p:spPr>
          <a:xfrm>
            <a:off x="11388712" y="132316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3D8CF60-DA66-912E-1F60-4EEA8E40024F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graphicFrame>
        <p:nvGraphicFramePr>
          <p:cNvPr id="10" name="جدول 9">
            <a:extLst>
              <a:ext uri="{FF2B5EF4-FFF2-40B4-BE49-F238E27FC236}">
                <a16:creationId xmlns:a16="http://schemas.microsoft.com/office/drawing/2014/main" id="{105AAAC2-0322-C92B-F704-CA4BC6181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921252"/>
              </p:ext>
            </p:extLst>
          </p:nvPr>
        </p:nvGraphicFramePr>
        <p:xfrm>
          <a:off x="408562" y="384990"/>
          <a:ext cx="10952149" cy="605431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952149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6105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الخميس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1446/03/09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الثالثة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cs typeface="AGA Aladdin Regular" pitchFamily="2" charset="-78"/>
                        </a:rPr>
                        <a:t>العمليات على المصفوفات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687256C-87E7-FF67-932E-4415CD3D3BFE}"/>
              </a:ext>
            </a:extLst>
          </p:cNvPr>
          <p:cNvSpPr txBox="1"/>
          <p:nvPr/>
        </p:nvSpPr>
        <p:spPr>
          <a:xfrm>
            <a:off x="9080272" y="1832657"/>
            <a:ext cx="23917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اختبار قصير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5168265E-10E9-63D0-1525-F35E75F03F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3C9055B7-F7D0-19FD-4FF0-66AB40B4E5A3}"/>
              </a:ext>
            </a:extLst>
          </p:cNvPr>
          <p:cNvGrpSpPr/>
          <p:nvPr/>
        </p:nvGrpSpPr>
        <p:grpSpPr>
          <a:xfrm>
            <a:off x="-54369" y="5470639"/>
            <a:ext cx="3647049" cy="835239"/>
            <a:chOff x="8443254" y="5025031"/>
            <a:chExt cx="3647049" cy="835239"/>
          </a:xfrm>
        </p:grpSpPr>
        <p:grpSp>
          <p:nvGrpSpPr>
            <p:cNvPr id="32" name="مجموعة 31">
              <a:extLst>
                <a:ext uri="{FF2B5EF4-FFF2-40B4-BE49-F238E27FC236}">
                  <a16:creationId xmlns:a16="http://schemas.microsoft.com/office/drawing/2014/main" id="{C7B77D5D-00EE-9177-4CBB-C39FCFAC008D}"/>
                </a:ext>
              </a:extLst>
            </p:cNvPr>
            <p:cNvGrpSpPr/>
            <p:nvPr/>
          </p:nvGrpSpPr>
          <p:grpSpPr>
            <a:xfrm>
              <a:off x="8443254" y="5025031"/>
              <a:ext cx="3647049" cy="835239"/>
              <a:chOff x="8481060" y="5458558"/>
              <a:chExt cx="3647049" cy="835239"/>
            </a:xfrm>
          </p:grpSpPr>
          <p:pic>
            <p:nvPicPr>
              <p:cNvPr id="34" name="Picture 16">
                <a:extLst>
                  <a:ext uri="{FF2B5EF4-FFF2-40B4-BE49-F238E27FC236}">
                    <a16:creationId xmlns:a16="http://schemas.microsoft.com/office/drawing/2014/main" id="{839D09D8-945D-7484-1FD5-C305AB98AE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56" t="44806" r="-1956" b="4221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E8C0D33E-8C24-723F-DC44-7EAF8AFCEA2C}"/>
                  </a:ext>
                </a:extLst>
              </p:cNvPr>
              <p:cNvSpPr txBox="1"/>
              <p:nvPr/>
            </p:nvSpPr>
            <p:spPr>
              <a:xfrm>
                <a:off x="9645166" y="5630535"/>
                <a:ext cx="1470843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تقويم تشخيصي</a:t>
                </a:r>
              </a:p>
            </p:txBody>
          </p:sp>
        </p:grpSp>
        <p:pic>
          <p:nvPicPr>
            <p:cNvPr id="37" name="صورة 36">
              <a:extLst>
                <a:ext uri="{FF2B5EF4-FFF2-40B4-BE49-F238E27FC236}">
                  <a16:creationId xmlns:a16="http://schemas.microsoft.com/office/drawing/2014/main" id="{3D5D0E8D-49AB-1591-837F-AD1D51356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34272" y="5174163"/>
              <a:ext cx="457431" cy="445801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AA92E8F-F048-C5C5-E9F8-9E6887402B91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A1FBABFB-5B4E-D2AA-924C-29C18D69CA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147" y="1741824"/>
            <a:ext cx="1024956" cy="1067574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85641194-EE04-41D2-E2A0-F031FF4F23F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073585" y="2125044"/>
            <a:ext cx="9167659" cy="4071438"/>
          </a:xfrm>
          <a:custGeom>
            <a:avLst/>
            <a:gdLst>
              <a:gd name="connsiteX0" fmla="*/ 8193073 w 9167659"/>
              <a:gd name="connsiteY0" fmla="*/ 2164413 h 4071438"/>
              <a:gd name="connsiteX1" fmla="*/ 8193073 w 9167659"/>
              <a:gd name="connsiteY1" fmla="*/ 3124875 h 4071438"/>
              <a:gd name="connsiteX2" fmla="*/ 8710228 w 9167659"/>
              <a:gd name="connsiteY2" fmla="*/ 3124875 h 4071438"/>
              <a:gd name="connsiteX3" fmla="*/ 8710228 w 9167659"/>
              <a:gd name="connsiteY3" fmla="*/ 2164413 h 4071438"/>
              <a:gd name="connsiteX4" fmla="*/ 0 w 9167659"/>
              <a:gd name="connsiteY4" fmla="*/ 0 h 4071438"/>
              <a:gd name="connsiteX5" fmla="*/ 9167659 w 9167659"/>
              <a:gd name="connsiteY5" fmla="*/ 0 h 4071438"/>
              <a:gd name="connsiteX6" fmla="*/ 9167659 w 9167659"/>
              <a:gd name="connsiteY6" fmla="*/ 4071438 h 4071438"/>
              <a:gd name="connsiteX7" fmla="*/ 0 w 9167659"/>
              <a:gd name="connsiteY7" fmla="*/ 4071438 h 4071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67659" h="4071438">
                <a:moveTo>
                  <a:pt x="8193073" y="2164413"/>
                </a:moveTo>
                <a:lnTo>
                  <a:pt x="8193073" y="3124875"/>
                </a:lnTo>
                <a:lnTo>
                  <a:pt x="8710228" y="3124875"/>
                </a:lnTo>
                <a:lnTo>
                  <a:pt x="8710228" y="2164413"/>
                </a:lnTo>
                <a:close/>
                <a:moveTo>
                  <a:pt x="0" y="0"/>
                </a:moveTo>
                <a:lnTo>
                  <a:pt x="9167659" y="0"/>
                </a:lnTo>
                <a:lnTo>
                  <a:pt x="9167659" y="4071438"/>
                </a:lnTo>
                <a:lnTo>
                  <a:pt x="0" y="407143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44328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E689DC1-E22F-DF0F-C9F5-D88D4F7477F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1CC241B-4FA7-ADFE-15B5-8982C9FC2AC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C8A6A5-D287-416C-4D74-AFF0B14EFC7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7F1A8F3-24FE-AA7B-A69C-3CC78988885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3D8F006-0D00-50BE-8970-95CDABD7371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7C8A44D-9EF7-C6C8-81DB-56C122313E7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819E48A-5986-6B81-AC7A-0E2E0CCC883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A3AB25E-7DB2-A72C-0680-515A9A9A1042}"/>
              </a:ext>
            </a:extLst>
          </p:cNvPr>
          <p:cNvSpPr/>
          <p:nvPr/>
        </p:nvSpPr>
        <p:spPr>
          <a:xfrm>
            <a:off x="11396455" y="197266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29" name="جدول 28">
            <a:extLst>
              <a:ext uri="{FF2B5EF4-FFF2-40B4-BE49-F238E27FC236}">
                <a16:creationId xmlns:a16="http://schemas.microsoft.com/office/drawing/2014/main" id="{9325A173-DCA8-455F-623D-3EE094907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587668"/>
              </p:ext>
            </p:extLst>
          </p:nvPr>
        </p:nvGraphicFramePr>
        <p:xfrm>
          <a:off x="408562" y="384990"/>
          <a:ext cx="10952149" cy="605430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2297430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  <a:gridCol w="6346568">
                  <a:extLst>
                    <a:ext uri="{9D8B030D-6E8A-4147-A177-3AD203B41FA5}">
                      <a16:colId xmlns:a16="http://schemas.microsoft.com/office/drawing/2014/main" val="3405380083"/>
                    </a:ext>
                  </a:extLst>
                </a:gridCol>
              </a:tblGrid>
              <a:tr h="561057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الخميس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1446/03/09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الثالثة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 rowSpan="2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3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cs typeface="AGA Aladdin Regular" pitchFamily="2" charset="-78"/>
                        </a:rPr>
                        <a:t>العمليات على المصفوفات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ECB60AA9-E5E0-AF03-63D8-954031199D4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D09F41AF-1685-0C2E-D49E-E6BA99CBBBE9}"/>
              </a:ext>
            </a:extLst>
          </p:cNvPr>
          <p:cNvSpPr txBox="1"/>
          <p:nvPr/>
        </p:nvSpPr>
        <p:spPr>
          <a:xfrm>
            <a:off x="1228939" y="1808283"/>
            <a:ext cx="5393423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32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3200" dirty="0">
                <a:solidFill>
                  <a:srgbClr val="7030A0"/>
                </a:solidFill>
                <a:cs typeface="AGA Aladdin Regular" pitchFamily="2" charset="-78"/>
              </a:rPr>
              <a:t>استعمال العمليات على المصفوفات.</a:t>
            </a:r>
            <a:endParaRPr lang="en-US" sz="3200" dirty="0">
              <a:solidFill>
                <a:srgbClr val="7030A0"/>
              </a:solidFill>
              <a:cs typeface="AGA Aladdin Regular" pitchFamily="2" charset="-78"/>
            </a:endParaRP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02092F25-7020-A681-FA1F-69C32BF2DCC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C7DA623-788B-89CB-C81A-EC7EEB3C08C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1F3EC96E-F936-1EF9-49BA-3C9C2141865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147" y="1741824"/>
            <a:ext cx="1024956" cy="106757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457E17A1-F2B5-052C-CE10-397C8052D96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0312" y="1583219"/>
            <a:ext cx="2466975" cy="3419475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45FBD8C8-A598-94FD-7BF0-902BEB8F0C4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3338" y="1734943"/>
            <a:ext cx="20383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7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E689DC1-E22F-DF0F-C9F5-D88D4F7477F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1CC241B-4FA7-ADFE-15B5-8982C9FC2AC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C8A6A5-D287-416C-4D74-AFF0B14EFC7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7F1A8F3-24FE-AA7B-A69C-3CC78988885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3D8F006-0D00-50BE-8970-95CDABD7371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7C8A44D-9EF7-C6C8-81DB-56C122313E7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819E48A-5986-6B81-AC7A-0E2E0CCC883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A3AB25E-7DB2-A72C-0680-515A9A9A1042}"/>
              </a:ext>
            </a:extLst>
          </p:cNvPr>
          <p:cNvSpPr/>
          <p:nvPr/>
        </p:nvSpPr>
        <p:spPr>
          <a:xfrm>
            <a:off x="11396455" y="197266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CB60AA9-E5E0-AF03-63D8-954031199D4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02092F25-7020-A681-FA1F-69C32BF2DCC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11577C41-0F35-CB91-250A-5CB5FDE17567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aphicFrame>
        <p:nvGraphicFramePr>
          <p:cNvPr id="30" name="جدول 21">
            <a:extLst>
              <a:ext uri="{FF2B5EF4-FFF2-40B4-BE49-F238E27FC236}">
                <a16:creationId xmlns:a16="http://schemas.microsoft.com/office/drawing/2014/main" id="{FDD95F5F-D475-1260-7080-0C76484E9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979643"/>
              </p:ext>
            </p:extLst>
          </p:nvPr>
        </p:nvGraphicFramePr>
        <p:xfrm>
          <a:off x="640105" y="1117812"/>
          <a:ext cx="8127999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31" name="مربع نص 30">
            <a:extLst>
              <a:ext uri="{FF2B5EF4-FFF2-40B4-BE49-F238E27FC236}">
                <a16:creationId xmlns:a16="http://schemas.microsoft.com/office/drawing/2014/main" id="{F033FAE2-25F3-D496-4B38-BD7FDC9610A7}"/>
              </a:ext>
            </a:extLst>
          </p:cNvPr>
          <p:cNvSpPr txBox="1"/>
          <p:nvPr/>
        </p:nvSpPr>
        <p:spPr>
          <a:xfrm>
            <a:off x="2871203" y="376704"/>
            <a:ext cx="438061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جدول التعلم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E2CCA0D-68E6-0DBD-14F3-977717ECF397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06EF334B-B68A-7CB5-0112-C5CB392144FC}"/>
              </a:ext>
            </a:extLst>
          </p:cNvPr>
          <p:cNvSpPr txBox="1"/>
          <p:nvPr/>
        </p:nvSpPr>
        <p:spPr>
          <a:xfrm>
            <a:off x="8981408" y="4079096"/>
            <a:ext cx="2271851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العمليات على المصفوفات.</a:t>
            </a:r>
            <a:endParaRPr lang="en-US" sz="2000" dirty="0">
              <a:solidFill>
                <a:srgbClr val="7030A0"/>
              </a:solidFill>
              <a:cs typeface="AGA Aladdin Regular" pitchFamily="2" charset="-78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19CD6246-F4A3-8176-F97C-A6B875E9565D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F004B1DB-18F9-F75D-B2DF-A0590830502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2019" y="413904"/>
            <a:ext cx="679627" cy="707886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3D62AEE0-8718-7F12-98BA-982ADC770A1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03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20027D5-E339-5EF9-E0BE-1A06B102BBA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C030C33-BA0A-F8BA-DCE2-49EDEAA75CF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AB1B3D5-7639-CA57-1F93-65E5D18193C9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C8CE523-5A09-EEA0-AB51-8F16FDF05D66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AFEB5B9-86C0-C769-E5DE-12AA5752B66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3EF8841-A31A-B0D6-90CB-D4A98A2157A5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9D4CFFA-5914-994D-766A-58C8ACEF3BC2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A3FADE3-6A26-3BB3-C0A0-2849A2F61F20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4C83C1E-A443-CA08-F33E-6407FD10A84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CA8A3E4E-8D37-C25A-C165-5DDCB0259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625640"/>
              </p:ext>
            </p:extLst>
          </p:nvPr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FD4C7B41-67D4-C43C-4063-CDE2FBDCB8B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4DCEC715-7553-1D8D-CC0D-934D7FA73B23}"/>
              </a:ext>
            </a:extLst>
          </p:cNvPr>
          <p:cNvGrpSpPr/>
          <p:nvPr/>
        </p:nvGrpSpPr>
        <p:grpSpPr>
          <a:xfrm>
            <a:off x="-227589" y="5703700"/>
            <a:ext cx="3518233" cy="701962"/>
            <a:chOff x="8556201" y="5516826"/>
            <a:chExt cx="3518233" cy="701962"/>
          </a:xfrm>
        </p:grpSpPr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D18D4A6D-22C4-934B-B4C4-1BE067E8EE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83CCEB56-0D9B-EE64-6A50-784D4C8D907A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47" name="صورة 46">
              <a:extLst>
                <a:ext uri="{FF2B5EF4-FFF2-40B4-BE49-F238E27FC236}">
                  <a16:creationId xmlns:a16="http://schemas.microsoft.com/office/drawing/2014/main" id="{121508AB-BF42-1213-4EEC-87FFDC06F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F0267AE4-6257-76B9-BA3D-E0D16A79C13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461DFFEF-7BED-C948-3AED-046409478971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25" name="Picture 10">
              <a:extLst>
                <a:ext uri="{FF2B5EF4-FFF2-40B4-BE49-F238E27FC236}">
                  <a16:creationId xmlns:a16="http://schemas.microsoft.com/office/drawing/2014/main" id="{A3E24CDE-93E0-79B5-D635-59B78A123A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9" t="32402" r="-1249" b="49052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A13AA901-FA0B-E2C1-384E-22E34486F8FD}"/>
                </a:ext>
              </a:extLst>
            </p:cNvPr>
            <p:cNvSpPr txBox="1"/>
            <p:nvPr/>
          </p:nvSpPr>
          <p:spPr>
            <a:xfrm>
              <a:off x="6846071" y="501847"/>
              <a:ext cx="1546490" cy="769441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rgbClr val="F2F2F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إثراء</a:t>
              </a:r>
            </a:p>
          </p:txBody>
        </p:sp>
      </p:grpSp>
      <p:pic>
        <p:nvPicPr>
          <p:cNvPr id="39" name="صورة 38">
            <a:extLst>
              <a:ext uri="{FF2B5EF4-FFF2-40B4-BE49-F238E27FC236}">
                <a16:creationId xmlns:a16="http://schemas.microsoft.com/office/drawing/2014/main" id="{D7965058-B697-23A9-DE49-C184E5DF380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122" y="922930"/>
            <a:ext cx="758332" cy="789864"/>
          </a:xfrm>
          <a:prstGeom prst="rect">
            <a:avLst/>
          </a:prstGeom>
        </p:spPr>
      </p:pic>
      <p:sp>
        <p:nvSpPr>
          <p:cNvPr id="31" name="مربع نص 30">
            <a:extLst>
              <a:ext uri="{FF2B5EF4-FFF2-40B4-BE49-F238E27FC236}">
                <a16:creationId xmlns:a16="http://schemas.microsoft.com/office/drawing/2014/main" id="{82CE7C03-3679-A08D-DEEE-1046B336D75D}"/>
              </a:ext>
            </a:extLst>
          </p:cNvPr>
          <p:cNvSpPr txBox="1"/>
          <p:nvPr/>
        </p:nvSpPr>
        <p:spPr>
          <a:xfrm>
            <a:off x="8975857" y="2795724"/>
            <a:ext cx="227185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جمع المصفوفات وطرحها.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ضرب مصفوفة في عدد ثابت.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31A31E71-8DBF-8F8D-EA8F-8600C895363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l="-3500" t="2755" r="3500" b="80676"/>
          <a:stretch/>
        </p:blipFill>
        <p:spPr>
          <a:xfrm>
            <a:off x="9090306" y="2357730"/>
            <a:ext cx="2000560" cy="459442"/>
          </a:xfrm>
          <a:prstGeom prst="rect">
            <a:avLst/>
          </a:prstGeom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69DD237F-8B52-39DF-8768-23E089C4DE48}"/>
              </a:ext>
            </a:extLst>
          </p:cNvPr>
          <p:cNvSpPr txBox="1"/>
          <p:nvPr/>
        </p:nvSpPr>
        <p:spPr>
          <a:xfrm>
            <a:off x="8960371" y="4446143"/>
            <a:ext cx="2271851" cy="16312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استعمال العمليات على المصفوفات.</a:t>
            </a:r>
            <a:endParaRPr lang="en-US" sz="2000" dirty="0">
              <a:solidFill>
                <a:srgbClr val="7030A0"/>
              </a:solidFill>
              <a:cs typeface="AGA Aladdin Regular" pitchFamily="2" charset="-78"/>
            </a:endParaRP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3F9E2C83-98E5-C5CA-FCAB-5B52342BA738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41" name="صورة 40">
            <a:extLst>
              <a:ext uri="{FF2B5EF4-FFF2-40B4-BE49-F238E27FC236}">
                <a16:creationId xmlns:a16="http://schemas.microsoft.com/office/drawing/2014/main" id="{35736584-9EDC-CDAE-1B6D-B785A36CC38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2302" y="1359101"/>
            <a:ext cx="5752122" cy="2193143"/>
          </a:xfrm>
          <a:prstGeom prst="rect">
            <a:avLst/>
          </a:prstGeom>
        </p:spPr>
      </p:pic>
      <p:pic>
        <p:nvPicPr>
          <p:cNvPr id="43" name="صورة 42">
            <a:extLst>
              <a:ext uri="{FF2B5EF4-FFF2-40B4-BE49-F238E27FC236}">
                <a16:creationId xmlns:a16="http://schemas.microsoft.com/office/drawing/2014/main" id="{425F2709-2473-BEEE-B2DC-F8161D5E4F0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949" y="2938603"/>
            <a:ext cx="8771972" cy="170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22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20027D5-E339-5EF9-E0BE-1A06B102BBA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C030C33-BA0A-F8BA-DCE2-49EDEAA75CF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AB1B3D5-7639-CA57-1F93-65E5D18193C9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C8CE523-5A09-EEA0-AB51-8F16FDF05D66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AFEB5B9-86C0-C769-E5DE-12AA5752B66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3EF8841-A31A-B0D6-90CB-D4A98A2157A5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9D4CFFA-5914-994D-766A-58C8ACEF3BC2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A3FADE3-6A26-3BB3-C0A0-2849A2F61F20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4C83C1E-A443-CA08-F33E-6407FD10A84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CA8A3E4E-8D37-C25A-C165-5DDCB025950C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FD4C7B41-67D4-C43C-4063-CDE2FBDCB8B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0267AE4-6257-76B9-BA3D-E0D16A79C13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39" name="صورة 38">
            <a:extLst>
              <a:ext uri="{FF2B5EF4-FFF2-40B4-BE49-F238E27FC236}">
                <a16:creationId xmlns:a16="http://schemas.microsoft.com/office/drawing/2014/main" id="{D7965058-B697-23A9-DE49-C184E5DF380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122" y="922930"/>
            <a:ext cx="758332" cy="789864"/>
          </a:xfrm>
          <a:prstGeom prst="rect">
            <a:avLst/>
          </a:prstGeom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A02845A1-304C-8F75-DCF6-94555254D634}"/>
              </a:ext>
            </a:extLst>
          </p:cNvPr>
          <p:cNvSpPr txBox="1"/>
          <p:nvPr/>
        </p:nvSpPr>
        <p:spPr>
          <a:xfrm>
            <a:off x="8981408" y="4079096"/>
            <a:ext cx="227185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010C07F2-140F-0AFB-0315-A54A60307F2E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B0CF5667-9EE9-E4D6-3103-8B558609F24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A607837A-F153-8054-4820-37A193A8851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2260" y="641014"/>
            <a:ext cx="7823682" cy="555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27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20027D5-E339-5EF9-E0BE-1A06B102BBA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C030C33-BA0A-F8BA-DCE2-49EDEAA75CF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AB1B3D5-7639-CA57-1F93-65E5D18193C9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C8CE523-5A09-EEA0-AB51-8F16FDF05D66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AFEB5B9-86C0-C769-E5DE-12AA5752B66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3EF8841-A31A-B0D6-90CB-D4A98A2157A5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9D4CFFA-5914-994D-766A-58C8ACEF3BC2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A3FADE3-6A26-3BB3-C0A0-2849A2F61F20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4C83C1E-A443-CA08-F33E-6407FD10A84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CA8A3E4E-8D37-C25A-C165-5DDCB025950C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FD4C7B41-67D4-C43C-4063-CDE2FBDCB8B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0267AE4-6257-76B9-BA3D-E0D16A79C13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39" name="صورة 38">
            <a:extLst>
              <a:ext uri="{FF2B5EF4-FFF2-40B4-BE49-F238E27FC236}">
                <a16:creationId xmlns:a16="http://schemas.microsoft.com/office/drawing/2014/main" id="{D7965058-B697-23A9-DE49-C184E5DF380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122" y="922930"/>
            <a:ext cx="758332" cy="789864"/>
          </a:xfrm>
          <a:prstGeom prst="rect">
            <a:avLst/>
          </a:prstGeom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A02845A1-304C-8F75-DCF6-94555254D634}"/>
              </a:ext>
            </a:extLst>
          </p:cNvPr>
          <p:cNvSpPr txBox="1"/>
          <p:nvPr/>
        </p:nvSpPr>
        <p:spPr>
          <a:xfrm>
            <a:off x="8981408" y="4079096"/>
            <a:ext cx="227185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010C07F2-140F-0AFB-0315-A54A60307F2E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B0CF5667-9EE9-E4D6-3103-8B558609F24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AB36C9D-0146-FB3F-1E62-128A02DA938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263" y="2315693"/>
            <a:ext cx="8807334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56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5A96BE2-B9BC-6C51-0637-370F8ABEBD88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87C86CE-8DA2-2F64-D6C5-F486627AC416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78CA72C-DE27-D507-9D26-3F36250890B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505505C-868C-4F92-011D-0960C0D7F21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3A19F25-1A5B-A6B7-1B6A-9D8C426795B2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E4F0FFC-8952-12D9-5C97-421003874122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28467FB-4DB4-E70C-E2C0-F1382AA21C53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94F32713-7D86-75D2-2AB1-53B4CE6E5075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3455024-40D4-6D25-72B9-D3EE6E66177D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1001A414-DC7A-8DC9-7FD4-6A772ACF28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04000"/>
              </p:ext>
            </p:extLst>
          </p:nvPr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064D3DB6-9E14-2F94-13E5-B2DCC80EE49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01D91A01-063A-0AC9-FD47-13C0F0DE4468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74E7071D-C28C-D64E-8067-71DD80D471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9E90F20B-80B0-91C3-7912-72106EC2AE46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82F82D75-76A1-3D82-C9DD-F0361C8C8133}"/>
              </a:ext>
            </a:extLst>
          </p:cNvPr>
          <p:cNvGrpSpPr/>
          <p:nvPr/>
        </p:nvGrpSpPr>
        <p:grpSpPr>
          <a:xfrm>
            <a:off x="8443254" y="5550811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04DBE969-6CBA-CA60-66E3-81B649DC9822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52F69508-5F6D-3468-0E96-C230BADB04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59A3DA4F-8F42-71BA-D5F9-18C7F3EA7247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CA943E5D-19EF-E020-A011-9B08F7BF4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B9105E9-FB9A-333C-0CE8-803E67A8BDBD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2E94924E-BB02-9997-A656-8DD76241B1A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122" y="922930"/>
            <a:ext cx="758332" cy="789864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3D4E071-A6C6-8286-6A69-96512D287DA8}"/>
              </a:ext>
            </a:extLst>
          </p:cNvPr>
          <p:cNvSpPr txBox="1"/>
          <p:nvPr/>
        </p:nvSpPr>
        <p:spPr>
          <a:xfrm>
            <a:off x="8981408" y="4079096"/>
            <a:ext cx="227185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4D4E5221-03DD-66E8-B86D-35892BB7400E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7125F8B5-ACB6-CBF4-7ECC-1304F08290C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00F7DC4E-4705-25F8-9B54-193294A5F10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522" y="1250776"/>
            <a:ext cx="9052401" cy="147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11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8C71022-AEAC-5C7D-3BF6-88D33C17E3B7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E4252D53-398A-DC4B-F611-1818815C8E54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623722A-CD2B-AA64-D532-62F0322FB6CF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40B9BBE-A843-2D20-5DC3-00D3DFE79C1C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20CC152-5A06-CBA5-EDB9-DED560F59EB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94F3737-016B-647A-91D3-AFF86E36A540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3E8CB76-FB80-CF70-3E11-F52CBBBB7D96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9C0C2D6-A300-6DCC-5C0C-92B88E9CAB00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77B912F-A1D3-4F25-0C4F-117BAEB0D2A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8B742E32-F682-6C9E-1AFF-3C6CA1C17C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04000"/>
              </p:ext>
            </p:extLst>
          </p:nvPr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0B375FBA-4361-A40E-2389-505B910E619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45BA67EE-8C10-2B3F-941F-245C301BDB08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1" name="Picture 12">
              <a:extLst>
                <a:ext uri="{FF2B5EF4-FFF2-40B4-BE49-F238E27FC236}">
                  <a16:creationId xmlns:a16="http://schemas.microsoft.com/office/drawing/2014/main" id="{0A2AC6AC-818B-BE6B-554F-21BD457690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B8849C8D-F709-DDF3-5465-2D5B08EB4082}"/>
                </a:ext>
              </a:extLst>
            </p:cNvPr>
            <p:cNvSpPr txBox="1"/>
            <p:nvPr/>
          </p:nvSpPr>
          <p:spPr>
            <a:xfrm>
              <a:off x="5864719" y="2130618"/>
              <a:ext cx="120015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تـــأكد</a:t>
              </a: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999AA67C-E87D-F71E-3C06-2263A6C36578}"/>
              </a:ext>
            </a:extLst>
          </p:cNvPr>
          <p:cNvGrpSpPr/>
          <p:nvPr/>
        </p:nvGrpSpPr>
        <p:grpSpPr>
          <a:xfrm>
            <a:off x="8475459" y="5605906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A158BB1F-52AC-D193-9B1D-112C585A51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EA444E60-40A6-62CC-AD3D-CFFF5E3DCA75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9D6EA995-D067-6231-B42B-629DFF0E6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DF466B9-D089-DC3D-B8C4-B3BD94E9740E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42" name="صورة 41">
            <a:extLst>
              <a:ext uri="{FF2B5EF4-FFF2-40B4-BE49-F238E27FC236}">
                <a16:creationId xmlns:a16="http://schemas.microsoft.com/office/drawing/2014/main" id="{D52081B8-776E-8AAA-2143-B7710A6813A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122" y="922930"/>
            <a:ext cx="758332" cy="789864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9FDDF73-ADA7-7761-766D-69865EAD5C62}"/>
              </a:ext>
            </a:extLst>
          </p:cNvPr>
          <p:cNvSpPr txBox="1"/>
          <p:nvPr/>
        </p:nvSpPr>
        <p:spPr>
          <a:xfrm>
            <a:off x="8981408" y="4079096"/>
            <a:ext cx="227185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000" dirty="0">
                <a:solidFill>
                  <a:srgbClr val="7030A0"/>
                </a:solidFill>
                <a:cs typeface="AGA Aladdin Regular" pitchFamily="2" charset="-78"/>
              </a:rPr>
              <a:t>العمليات على المصفوفات.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1E556328-77B5-9F10-3072-3F3FF3C69184}"/>
              </a:ext>
            </a:extLst>
          </p:cNvPr>
          <p:cNvSpPr txBox="1"/>
          <p:nvPr/>
        </p:nvSpPr>
        <p:spPr>
          <a:xfrm>
            <a:off x="9034572" y="1159430"/>
            <a:ext cx="253042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العمليات على المصفوفات</a:t>
            </a:r>
          </a:p>
          <a:p>
            <a:pPr algn="ctr"/>
            <a:r>
              <a:rPr lang="ar-SA" sz="2000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1446/03/09</a:t>
            </a:r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380656A5-C3D1-3F3F-A960-BD94E7581C0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3393"/>
          <a:stretch/>
        </p:blipFill>
        <p:spPr>
          <a:xfrm>
            <a:off x="9313015" y="2378191"/>
            <a:ext cx="2000560" cy="1569695"/>
          </a:xfrm>
          <a:prstGeom prst="rect">
            <a:avLst/>
          </a:prstGeom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2EA864DF-4608-33F8-E1CF-5FB77E1C001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7270" y="1272432"/>
            <a:ext cx="8081953" cy="215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1864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2345</TotalTime>
  <Words>625</Words>
  <Application>Microsoft Office PowerPoint</Application>
  <PresentationFormat>شاشة عريضة</PresentationFormat>
  <Paragraphs>291</Paragraphs>
  <Slides>17</Slides>
  <Notes>17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6" baseType="lpstr">
      <vt:lpstr>AGA Aladdin Regular</vt:lpstr>
      <vt:lpstr>-apple-system</vt:lpstr>
      <vt:lpstr>Aptos</vt:lpstr>
      <vt:lpstr>Aptos Display</vt:lpstr>
      <vt:lpstr>Arial</vt:lpstr>
      <vt:lpstr>Calibri</vt:lpstr>
      <vt:lpstr>Cambria Math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User67R</dc:creator>
  <cp:lastModifiedBy>User67R</cp:lastModifiedBy>
  <cp:revision>93</cp:revision>
  <dcterms:created xsi:type="dcterms:W3CDTF">2024-08-19T04:20:33Z</dcterms:created>
  <dcterms:modified xsi:type="dcterms:W3CDTF">2024-09-11T19:01:30Z</dcterms:modified>
</cp:coreProperties>
</file>