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59" r:id="rId10"/>
    <p:sldId id="360" r:id="rId11"/>
    <p:sldId id="348" r:id="rId12"/>
    <p:sldId id="350" r:id="rId13"/>
    <p:sldId id="362" r:id="rId14"/>
    <p:sldId id="352" r:id="rId15"/>
    <p:sldId id="351" r:id="rId16"/>
    <p:sldId id="353" r:id="rId17"/>
    <p:sldId id="354" r:id="rId18"/>
    <p:sldId id="35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F4"/>
    <a:srgbClr val="FAE2F8"/>
    <a:srgbClr val="F3E30D"/>
    <a:srgbClr val="F8D4F5"/>
    <a:srgbClr val="F4B6F0"/>
    <a:srgbClr val="FFFFFF"/>
    <a:srgbClr val="FFC6C6"/>
    <a:srgbClr val="FF7474"/>
    <a:srgbClr val="F6C3FF"/>
    <a:srgbClr val="869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405152-8CC7-4F8B-BC28-AC0091F1E06C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E0D2B7-F34B-4B3B-9860-024BA9F20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29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0D2B7-F34B-4B3B-9860-024BA9F2045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10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0D2B7-F34B-4B3B-9860-024BA9F2045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835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0D2B7-F34B-4B3B-9860-024BA9F2045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84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D2440-0FBF-DCBF-2E15-B6F7F4DE7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5C0DF2A-5802-B758-7EDB-0F7CAE15A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A5118C-F94E-E648-8607-4014998F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7DBA31-C590-CFD2-7B18-12E0A76F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9BBC96-C5F2-6DB0-4CD0-955D0C71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6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8FA314-E456-3941-A513-2740F345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C598A2-7B6E-4C2E-ABBD-BB460215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C29A0E-AE94-FE6E-0CCE-0D928540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458100-7145-4959-C650-CA51EC58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C8B00C-EE8A-D2F5-44C6-6A586130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04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75EE761-8BA0-BECF-CFEC-C7A615F58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35019F-8F28-807C-697C-208493E2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FC48AE-A3DE-3C2E-B1E4-C74F5210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98BF2D-2602-1A8E-D7B7-D0B60E67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0DEF39-EBD9-13E5-E654-94F02A51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6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A7F16C-718A-312A-05E2-09EE2C0F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3F2DE4-FBD4-03F2-C6AB-E05DDBC5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87C1AA-03F0-EED3-4730-5EA9EA82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2C2FC-A61E-554A-A2C3-60417EE9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6ABCD0-E116-DECA-D28A-184ED45F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60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CD8152-73D9-53EA-E6AE-5764F0E5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0E8E6E-90B5-5B73-9BB8-D7EFDA2E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AA8440-05F4-D658-8809-9E29460A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FC9887-C1EF-0377-A43A-E18267DA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799FDF-96B1-A07F-30E1-D4B03762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96E7F6-C229-6939-7799-C6F3E557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160A06-2848-B521-17B7-3B63944EE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AED1CC-3949-0607-7233-5287137E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A51FEE-361B-F19E-53C6-221D64F8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9E6BBD-9671-FC49-98D8-7C392D8B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7E3CD7-301F-74BF-FAFF-D25EF842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53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15DD75-E252-39DA-33A2-76F7213F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A9FF4D-BCE9-5B73-2DE5-690CB9EC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460FAA-3D9A-2BA5-D98E-C6E5743F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2A2AAB0-8DB7-04E2-3530-CAE8C28D3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F4E5729-C26E-3B7B-8F88-B9DFEE809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DA0E8E3-7381-104C-130F-79349D1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6AFC356-B08A-BACD-9BD9-838115EC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4AB9476-A882-888B-498F-173ED456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81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58E0C7-AA71-A0F3-BA38-2A721791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CFCD710-ED3D-B57D-596A-5A2789E8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5C2C82F-24DF-BD4C-7EC5-BE357697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3B8FED4-E494-D100-1867-224DA508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50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A553F66-EC6E-9FD9-B326-F4389B0E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2241FB4-C753-A88B-3A6B-131CAFC9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D1D86C-752F-9999-33C8-DA1213C2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90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F0747-2644-39CC-4532-6C30C611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F6BDFB-F6E4-0553-0B13-B4F74F12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47E0E1-10E3-EE93-8B80-EEE098F6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72DCB5-64A7-36F6-4CCE-F236C0B7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F67194-D6B0-C07C-00E5-7EBA17D8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8E26FE-5C5F-416A-8F2D-CEC7E7D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8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19E666-5B60-A984-A493-FAD6FACC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2A4CD0-D9E4-6B6C-1362-F71E5D141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D33ED5-3503-4C3F-8FF5-431E1EBE6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D22CBC-96CC-1D93-88F9-3B0CE105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B86EFE-2577-75BB-2C64-E7788F6F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EAEFC8-7DF4-66AB-F713-52752BEA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02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66F03DF-0F1F-B94F-97D5-4EA30D4F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272E50-0406-3EBC-BA55-50D32886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857B06-B7EF-CF19-7443-9D318FD82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81F6-BE1E-474E-BDB2-FE0A7BAAA1F4}" type="datetimeFigureOut">
              <a:rPr lang="ar-SA" smtClean="0"/>
              <a:t>11/09/46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7B725D-31DE-6649-BEC2-26C591FD0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3C8BB1-9067-842D-172F-DBC03C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261A-1678-4745-BF3B-82C7074034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9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26" Type="http://schemas.openxmlformats.org/officeDocument/2006/relationships/image" Target="../media/image45.png"/><Relationship Id="rId3" Type="http://schemas.openxmlformats.org/officeDocument/2006/relationships/image" Target="../media/image38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39.png"/><Relationship Id="rId17" Type="http://schemas.openxmlformats.org/officeDocument/2006/relationships/image" Target="../media/image40.png"/><Relationship Id="rId25" Type="http://schemas.openxmlformats.org/officeDocument/2006/relationships/image" Target="../media/image64.png"/><Relationship Id="rId2" Type="http://schemas.openxmlformats.org/officeDocument/2006/relationships/image" Target="../media/image1.jpg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43.png"/><Relationship Id="rId10" Type="http://schemas.openxmlformats.org/officeDocument/2006/relationships/image" Target="../media/image52.png"/><Relationship Id="rId19" Type="http://schemas.openxmlformats.org/officeDocument/2006/relationships/image" Target="../media/image59.png"/><Relationship Id="rId4" Type="http://schemas.openxmlformats.org/officeDocument/2006/relationships/image" Target="../media/image280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2.png"/><Relationship Id="rId27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1.jp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1.jp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0.png"/><Relationship Id="rId18" Type="http://schemas.openxmlformats.org/officeDocument/2006/relationships/image" Target="../media/image930.png"/><Relationship Id="rId3" Type="http://schemas.openxmlformats.org/officeDocument/2006/relationships/image" Target="../media/image1.jpg"/><Relationship Id="rId21" Type="http://schemas.openxmlformats.org/officeDocument/2006/relationships/image" Target="../media/image960.png"/><Relationship Id="rId7" Type="http://schemas.openxmlformats.org/officeDocument/2006/relationships/image" Target="../media/image820.png"/><Relationship Id="rId12" Type="http://schemas.openxmlformats.org/officeDocument/2006/relationships/image" Target="../media/image870.png"/><Relationship Id="rId17" Type="http://schemas.openxmlformats.org/officeDocument/2006/relationships/image" Target="../media/image9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10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860.png"/><Relationship Id="rId5" Type="http://schemas.openxmlformats.org/officeDocument/2006/relationships/image" Target="../media/image111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19" Type="http://schemas.openxmlformats.org/officeDocument/2006/relationships/image" Target="../media/image940.png"/><Relationship Id="rId4" Type="http://schemas.openxmlformats.org/officeDocument/2006/relationships/image" Target="../media/image11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Relationship Id="rId22" Type="http://schemas.openxmlformats.org/officeDocument/2006/relationships/image" Target="../media/image9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0.png"/><Relationship Id="rId18" Type="http://schemas.openxmlformats.org/officeDocument/2006/relationships/image" Target="../media/image1120.png"/><Relationship Id="rId3" Type="http://schemas.openxmlformats.org/officeDocument/2006/relationships/image" Target="../media/image113.png"/><Relationship Id="rId21" Type="http://schemas.openxmlformats.org/officeDocument/2006/relationships/image" Target="../media/image115.png"/><Relationship Id="rId7" Type="http://schemas.openxmlformats.org/officeDocument/2006/relationships/image" Target="../media/image1010.png"/><Relationship Id="rId12" Type="http://schemas.openxmlformats.org/officeDocument/2006/relationships/image" Target="../media/image1060.png"/><Relationship Id="rId17" Type="http://schemas.openxmlformats.org/officeDocument/2006/relationships/image" Target="../media/image1110.png"/><Relationship Id="rId2" Type="http://schemas.openxmlformats.org/officeDocument/2006/relationships/image" Target="../media/image1.jpg"/><Relationship Id="rId16" Type="http://schemas.openxmlformats.org/officeDocument/2006/relationships/image" Target="../media/image110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0.png"/><Relationship Id="rId11" Type="http://schemas.openxmlformats.org/officeDocument/2006/relationships/image" Target="../media/image1050.png"/><Relationship Id="rId5" Type="http://schemas.openxmlformats.org/officeDocument/2006/relationships/image" Target="../media/image67.png"/><Relationship Id="rId15" Type="http://schemas.openxmlformats.org/officeDocument/2006/relationships/image" Target="../media/image1090.png"/><Relationship Id="rId10" Type="http://schemas.openxmlformats.org/officeDocument/2006/relationships/image" Target="../media/image1040.png"/><Relationship Id="rId19" Type="http://schemas.openxmlformats.org/officeDocument/2006/relationships/image" Target="../media/image1130.png"/><Relationship Id="rId4" Type="http://schemas.openxmlformats.org/officeDocument/2006/relationships/image" Target="../media/image990.png"/><Relationship Id="rId9" Type="http://schemas.openxmlformats.org/officeDocument/2006/relationships/image" Target="../media/image1030.png"/><Relationship Id="rId14" Type="http://schemas.openxmlformats.org/officeDocument/2006/relationships/image" Target="../media/image1080.png"/><Relationship Id="rId22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20.png"/><Relationship Id="rId12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40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38.png"/><Relationship Id="rId21" Type="http://schemas.openxmlformats.org/officeDocument/2006/relationships/image" Target="../media/image45.png"/><Relationship Id="rId7" Type="http://schemas.openxmlformats.org/officeDocument/2006/relationships/image" Target="../media/image310.png"/><Relationship Id="rId12" Type="http://schemas.openxmlformats.org/officeDocument/2006/relationships/image" Target="../media/image39.png"/><Relationship Id="rId17" Type="http://schemas.openxmlformats.org/officeDocument/2006/relationships/image" Target="../media/image410.png"/><Relationship Id="rId2" Type="http://schemas.openxmlformats.org/officeDocument/2006/relationships/image" Target="../media/image1.jpg"/><Relationship Id="rId16" Type="http://schemas.openxmlformats.org/officeDocument/2006/relationships/image" Target="../media/image40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19" Type="http://schemas.openxmlformats.org/officeDocument/2006/relationships/image" Target="../media/image43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41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60033C-034E-EE8A-5D5C-3F319ECA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691CCD-BDE9-1621-BD86-6E095DA3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6" y="223285"/>
            <a:ext cx="10880338" cy="588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24D9BAB-BAE2-802D-B1BE-6F2C9482D31B}"/>
              </a:ext>
            </a:extLst>
          </p:cNvPr>
          <p:cNvSpPr/>
          <p:nvPr/>
        </p:nvSpPr>
        <p:spPr>
          <a:xfrm>
            <a:off x="3398714" y="2552754"/>
            <a:ext cx="5259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الدرس الثالث :</a:t>
            </a:r>
            <a:r>
              <a:rPr lang="ar-SA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الإحتمال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الهندسي</a:t>
            </a:r>
          </a:p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:الثاني ثانوي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87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9B807-DEC5-89C2-2E18-ECA2DEEFF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6D03E6-15AF-F657-29FE-E0084ACB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20E07A-999C-ABA5-8DD8-FC212DD8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818149"/>
            <a:ext cx="1997242" cy="1251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B6B3524-CE4C-2823-174D-1B43C5F99092}"/>
                  </a:ext>
                </a:extLst>
              </p:cNvPr>
              <p:cNvSpPr txBox="1"/>
              <p:nvPr/>
            </p:nvSpPr>
            <p:spPr>
              <a:xfrm>
                <a:off x="2679036" y="2366214"/>
                <a:ext cx="9264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r-S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B6B3524-CE4C-2823-174D-1B43C5F9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36" y="2366214"/>
                <a:ext cx="9264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A6C5D93-F078-20D9-A125-7A7E42CB01A2}"/>
                  </a:ext>
                </a:extLst>
              </p:cNvPr>
              <p:cNvSpPr txBox="1"/>
              <p:nvPr/>
            </p:nvSpPr>
            <p:spPr>
              <a:xfrm>
                <a:off x="4644189" y="4904873"/>
                <a:ext cx="2478507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A6C5D93-F078-20D9-A125-7A7E42CB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89" y="4904873"/>
                <a:ext cx="2478507" cy="67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58E7A55B-CAF1-F872-A80C-990C9D3E6261}"/>
                  </a:ext>
                </a:extLst>
              </p:cNvPr>
              <p:cNvSpPr txBox="1"/>
              <p:nvPr/>
            </p:nvSpPr>
            <p:spPr>
              <a:xfrm>
                <a:off x="5185612" y="4547935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58E7A55B-CAF1-F872-A80C-990C9D3E6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12" y="4547935"/>
                <a:ext cx="89033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A57B4A2-6333-334F-CDBC-6B42CC8FE9A2}"/>
                  </a:ext>
                </a:extLst>
              </p:cNvPr>
              <p:cNvSpPr txBox="1"/>
              <p:nvPr/>
            </p:nvSpPr>
            <p:spPr>
              <a:xfrm>
                <a:off x="5903494" y="4616117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EA57B4A2-6333-334F-CDBC-6B42CC8F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94" y="4616117"/>
                <a:ext cx="8903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BDB6E0E-F44E-448A-68FB-AC663255B316}"/>
                  </a:ext>
                </a:extLst>
              </p:cNvPr>
              <p:cNvSpPr txBox="1"/>
              <p:nvPr/>
            </p:nvSpPr>
            <p:spPr>
              <a:xfrm>
                <a:off x="5422232" y="5145505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BDB6E0E-F44E-448A-68FB-AC663255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232" y="5145505"/>
                <a:ext cx="8903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ستطيل 51">
            <a:extLst>
              <a:ext uri="{FF2B5EF4-FFF2-40B4-BE49-F238E27FC236}">
                <a16:creationId xmlns:a16="http://schemas.microsoft.com/office/drawing/2014/main" id="{CF99EE2F-21A1-6BC3-53D8-40AA9EA6A7B6}"/>
              </a:ext>
            </a:extLst>
          </p:cNvPr>
          <p:cNvSpPr/>
          <p:nvPr/>
        </p:nvSpPr>
        <p:spPr>
          <a:xfrm>
            <a:off x="7760367" y="3982455"/>
            <a:ext cx="216569" cy="601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FCA36C78-5F17-5FA4-DECA-28E6BCD2A059}"/>
                  </a:ext>
                </a:extLst>
              </p:cNvPr>
              <p:cNvSpPr txBox="1"/>
              <p:nvPr/>
            </p:nvSpPr>
            <p:spPr>
              <a:xfrm>
                <a:off x="6677527" y="4900865"/>
                <a:ext cx="1451807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FCA36C78-5F17-5FA4-DECA-28E6BCD2A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27" y="4900865"/>
                <a:ext cx="1451807" cy="67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881DF9CF-69F7-0A35-9273-DDF92C68F3AA}"/>
                  </a:ext>
                </a:extLst>
              </p:cNvPr>
              <p:cNvSpPr txBox="1"/>
              <p:nvPr/>
            </p:nvSpPr>
            <p:spPr>
              <a:xfrm>
                <a:off x="7142750" y="4628146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881DF9CF-69F7-0A35-9273-DDF92C68F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50" y="4628146"/>
                <a:ext cx="89033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AC8B2E8-BC58-2D34-402B-80413FA13623}"/>
                  </a:ext>
                </a:extLst>
              </p:cNvPr>
              <p:cNvSpPr txBox="1"/>
              <p:nvPr/>
            </p:nvSpPr>
            <p:spPr>
              <a:xfrm>
                <a:off x="7102644" y="5069305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AC8B2E8-BC58-2D34-402B-80413FA13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44" y="5069305"/>
                <a:ext cx="89033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691ACF2-40C8-7B1C-9AAB-64F7160A9C99}"/>
              </a:ext>
            </a:extLst>
          </p:cNvPr>
          <p:cNvGrpSpPr/>
          <p:nvPr/>
        </p:nvGrpSpPr>
        <p:grpSpPr>
          <a:xfrm>
            <a:off x="4439653" y="1475877"/>
            <a:ext cx="6362504" cy="1793069"/>
            <a:chOff x="4165042" y="1806738"/>
            <a:chExt cx="6869723" cy="141357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F3E33CC6-6712-98C6-1C1C-074896497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65042" y="1806738"/>
              <a:ext cx="6869723" cy="1413577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CD26A3C2-A3DA-B375-9D9F-25F6F524B88A}"/>
                </a:ext>
              </a:extLst>
            </p:cNvPr>
            <p:cNvSpPr/>
            <p:nvPr/>
          </p:nvSpPr>
          <p:spPr>
            <a:xfrm>
              <a:off x="4169226" y="2718049"/>
              <a:ext cx="4087568" cy="445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7A8E5A39-8362-D2A5-D31B-2C79482A2B1E}"/>
                  </a:ext>
                </a:extLst>
              </p:cNvPr>
              <p:cNvSpPr txBox="1"/>
              <p:nvPr/>
            </p:nvSpPr>
            <p:spPr>
              <a:xfrm>
                <a:off x="4547940" y="3982455"/>
                <a:ext cx="6136105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7A8E5A39-8362-D2A5-D31B-2C79482A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40" y="3982455"/>
                <a:ext cx="6136105" cy="6737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70F104F-636B-8428-4F75-A4EE2320D294}"/>
              </a:ext>
            </a:extLst>
          </p:cNvPr>
          <p:cNvSpPr txBox="1"/>
          <p:nvPr/>
        </p:nvSpPr>
        <p:spPr>
          <a:xfrm>
            <a:off x="4836695" y="3753851"/>
            <a:ext cx="2715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الدائرة(أبيض)</a:t>
            </a:r>
            <a:endParaRPr lang="ar-SA" sz="28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62F6A55-5023-B019-17CE-959507FAB879}"/>
              </a:ext>
            </a:extLst>
          </p:cNvPr>
          <p:cNvSpPr txBox="1"/>
          <p:nvPr/>
        </p:nvSpPr>
        <p:spPr>
          <a:xfrm>
            <a:off x="8025064" y="3725778"/>
            <a:ext cx="2759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الدائرة(</a:t>
            </a:r>
            <a:r>
              <a:rPr lang="ar-SA" sz="2800" b="1" dirty="0">
                <a:solidFill>
                  <a:srgbClr val="C00000"/>
                </a:solidFill>
              </a:rPr>
              <a:t>أحمر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ar-SA" sz="28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6E86BE7-0BD2-45D3-8C03-D0379AD75498}"/>
              </a:ext>
            </a:extLst>
          </p:cNvPr>
          <p:cNvSpPr txBox="1"/>
          <p:nvPr/>
        </p:nvSpPr>
        <p:spPr>
          <a:xfrm>
            <a:off x="5775157" y="4251156"/>
            <a:ext cx="35011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solidFill>
                  <a:schemeClr val="accent5">
                    <a:lumMod val="50000"/>
                  </a:schemeClr>
                </a:solidFill>
              </a:rPr>
              <a:t>المساحةالكلية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الدائرة(أزرق)</a:t>
            </a:r>
            <a:endParaRPr lang="ar-S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5ED36860-D879-0DF6-EF43-3C72EA9406B9}"/>
                  </a:ext>
                </a:extLst>
              </p:cNvPr>
              <p:cNvSpPr txBox="1"/>
              <p:nvPr/>
            </p:nvSpPr>
            <p:spPr>
              <a:xfrm>
                <a:off x="7904748" y="4896854"/>
                <a:ext cx="1263316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5ED36860-D879-0DF6-EF43-3C72EA940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48" y="4896854"/>
                <a:ext cx="1263316" cy="673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379A48AC-BC7B-E03C-088E-B47B004C96FF}"/>
              </a:ext>
            </a:extLst>
          </p:cNvPr>
          <p:cNvCxnSpPr>
            <a:cxnSpLocks/>
          </p:cNvCxnSpPr>
          <p:nvPr/>
        </p:nvCxnSpPr>
        <p:spPr>
          <a:xfrm>
            <a:off x="7579895" y="4860758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84E308F4-6964-E3BA-CD89-755117B6AD1B}"/>
              </a:ext>
            </a:extLst>
          </p:cNvPr>
          <p:cNvCxnSpPr>
            <a:cxnSpLocks/>
          </p:cNvCxnSpPr>
          <p:nvPr/>
        </p:nvCxnSpPr>
        <p:spPr>
          <a:xfrm>
            <a:off x="7563852" y="5253789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649F853-DA10-0940-B021-771ADB460E8E}"/>
                  </a:ext>
                </a:extLst>
              </p:cNvPr>
              <p:cNvSpPr txBox="1"/>
              <p:nvPr/>
            </p:nvSpPr>
            <p:spPr>
              <a:xfrm>
                <a:off x="8101263" y="4648200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649F853-DA10-0940-B021-771ADB46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63" y="4648200"/>
                <a:ext cx="89033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DD7ABAB4-7F8E-7A7F-F84F-38C24CEED98D}"/>
                  </a:ext>
                </a:extLst>
              </p:cNvPr>
              <p:cNvSpPr txBox="1"/>
              <p:nvPr/>
            </p:nvSpPr>
            <p:spPr>
              <a:xfrm>
                <a:off x="8061159" y="5125452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DD7ABAB4-7F8E-7A7F-F84F-38C24CEED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59" y="5125452"/>
                <a:ext cx="89033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C58FC051-9CF6-2B29-C157-46071B05C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50" t="50000" r="50" b="8762"/>
          <a:stretch/>
        </p:blipFill>
        <p:spPr>
          <a:xfrm>
            <a:off x="6232358" y="3070520"/>
            <a:ext cx="4617482" cy="563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01AE3D72-5CB8-4180-CB94-47ADB360AC97}"/>
                  </a:ext>
                </a:extLst>
              </p:cNvPr>
              <p:cNvSpPr txBox="1"/>
              <p:nvPr/>
            </p:nvSpPr>
            <p:spPr>
              <a:xfrm>
                <a:off x="8566487" y="4728413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01AE3D72-5CB8-4180-CB94-47ADB360A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487" y="4728413"/>
                <a:ext cx="89033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37F66E71-C264-05CE-6A59-A9CA073B5A9A}"/>
                  </a:ext>
                </a:extLst>
              </p:cNvPr>
              <p:cNvSpPr txBox="1"/>
              <p:nvPr/>
            </p:nvSpPr>
            <p:spPr>
              <a:xfrm>
                <a:off x="8514350" y="5145507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37F66E71-C264-05CE-6A59-A9CA073B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350" y="5145507"/>
                <a:ext cx="89033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99E5CF55-085E-7F8D-DB8D-53A25319B552}"/>
                  </a:ext>
                </a:extLst>
              </p:cNvPr>
              <p:cNvSpPr txBox="1"/>
              <p:nvPr/>
            </p:nvSpPr>
            <p:spPr>
              <a:xfrm>
                <a:off x="9059778" y="4664244"/>
                <a:ext cx="1227221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99E5CF55-085E-7F8D-DB8D-53A25319B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778" y="4664244"/>
                <a:ext cx="1227221" cy="9361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3E44D2F-6412-50BC-6084-05DA5C197728}"/>
                  </a:ext>
                </a:extLst>
              </p:cNvPr>
              <p:cNvSpPr txBox="1"/>
              <p:nvPr/>
            </p:nvSpPr>
            <p:spPr>
              <a:xfrm>
                <a:off x="9384634" y="4596065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3E44D2F-6412-50BC-6084-05DA5C197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34" y="4596065"/>
                <a:ext cx="890337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6BF80BF-EF81-1EC6-68D8-25CD955E8D67}"/>
                  </a:ext>
                </a:extLst>
              </p:cNvPr>
              <p:cNvSpPr txBox="1"/>
              <p:nvPr/>
            </p:nvSpPr>
            <p:spPr>
              <a:xfrm>
                <a:off x="9428748" y="5097377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6BF80BF-EF81-1EC6-68D8-25CD955E8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48" y="5097377"/>
                <a:ext cx="890337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6EDB9BEF-63BE-C5D3-CC92-437EECA7AC17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9183" t="10715" r="6161"/>
          <a:stretch/>
        </p:blipFill>
        <p:spPr>
          <a:xfrm>
            <a:off x="1888959" y="2117558"/>
            <a:ext cx="2466474" cy="22499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061A16-E01F-D913-A9D1-5E3C9B89FCA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56220" y="2589199"/>
            <a:ext cx="1706859" cy="12007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B5476B6-2A07-D8CF-CE5C-E728301AD3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37284" y="4615140"/>
            <a:ext cx="1308675" cy="118932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0DE4D49-A207-BE5F-4A58-1C14B991FF2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11651"/>
          <a:stretch/>
        </p:blipFill>
        <p:spPr>
          <a:xfrm>
            <a:off x="1913021" y="4427622"/>
            <a:ext cx="1505697" cy="123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0679C0F6-B64E-B7E8-C6F7-E9590F2D4A3A}"/>
                  </a:ext>
                </a:extLst>
              </p:cNvPr>
              <p:cNvSpPr txBox="1"/>
              <p:nvPr/>
            </p:nvSpPr>
            <p:spPr>
              <a:xfrm>
                <a:off x="7607970" y="5430255"/>
                <a:ext cx="2598820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0679C0F6-B64E-B7E8-C6F7-E9590F2D4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5430255"/>
                <a:ext cx="2598820" cy="6449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خطط انسيابي: محطة طرفية 19">
            <a:extLst>
              <a:ext uri="{FF2B5EF4-FFF2-40B4-BE49-F238E27FC236}">
                <a16:creationId xmlns:a16="http://schemas.microsoft.com/office/drawing/2014/main" id="{24DB66AC-F1F8-EAC5-0051-323A81F10620}"/>
              </a:ext>
            </a:extLst>
          </p:cNvPr>
          <p:cNvSpPr/>
          <p:nvPr/>
        </p:nvSpPr>
        <p:spPr>
          <a:xfrm>
            <a:off x="7916779" y="924219"/>
            <a:ext cx="2721870" cy="603791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3836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52" grpId="0" animBg="1"/>
      <p:bldP spid="53" grpId="0"/>
      <p:bldP spid="56" grpId="0"/>
      <p:bldP spid="57" grpId="0"/>
      <p:bldP spid="23" grpId="0"/>
      <p:bldP spid="24" grpId="0"/>
      <p:bldP spid="25" grpId="0"/>
      <p:bldP spid="28" grpId="0"/>
      <p:bldP spid="29" grpId="0"/>
      <p:bldP spid="35" grpId="0"/>
      <p:bldP spid="36" grpId="0"/>
      <p:bldP spid="26" grpId="0"/>
      <p:bldP spid="30" grpId="0"/>
      <p:bldP spid="32" grpId="0"/>
      <p:bldP spid="33" grpId="0"/>
      <p:bldP spid="3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7260-2416-AB76-34D2-A1A6A7FA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68D4DF8-8619-67BB-FFC8-CEF72808A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58B4696-1BC0-0AB4-161A-21A6F92516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681"/>
          <a:stretch/>
        </p:blipFill>
        <p:spPr>
          <a:xfrm>
            <a:off x="4740441" y="1552074"/>
            <a:ext cx="6148137" cy="20092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D7C4C3-726D-2038-B77D-526473446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789" y="842211"/>
            <a:ext cx="2227592" cy="7940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35725E1-3F66-9FDA-8B16-0D350FC0F9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09" t="49489" r="15592"/>
          <a:stretch/>
        </p:blipFill>
        <p:spPr>
          <a:xfrm>
            <a:off x="1852863" y="1094874"/>
            <a:ext cx="2851484" cy="24544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C71B5BD-9429-15BF-F4BA-6A5543DA2246}"/>
              </a:ext>
            </a:extLst>
          </p:cNvPr>
          <p:cNvSpPr txBox="1"/>
          <p:nvPr/>
        </p:nvSpPr>
        <p:spPr>
          <a:xfrm>
            <a:off x="8169441" y="3573379"/>
            <a:ext cx="27071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قطر الدائرة الصغرى: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EE0B2A4-BAFE-F680-5FEE-172635C0261B}"/>
                  </a:ext>
                </a:extLst>
              </p:cNvPr>
              <p:cNvSpPr txBox="1"/>
              <p:nvPr/>
            </p:nvSpPr>
            <p:spPr>
              <a:xfrm>
                <a:off x="6051885" y="3537287"/>
                <a:ext cx="1515978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num>
                        <m:den/>
                      </m:f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EE0B2A4-BAFE-F680-5FEE-172635C02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85" y="3537287"/>
                <a:ext cx="1515978" cy="756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32CB9CC-66F9-87BB-CB20-C5581F0BCB98}"/>
                  </a:ext>
                </a:extLst>
              </p:cNvPr>
              <p:cNvSpPr txBox="1"/>
              <p:nvPr/>
            </p:nvSpPr>
            <p:spPr>
              <a:xfrm>
                <a:off x="6160165" y="3416967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𝟏𝟐𝟐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32CB9CC-66F9-87BB-CB20-C5581F0B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65" y="3416967"/>
                <a:ext cx="9986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1AEB542-5FD3-D05B-04DE-B6923256C096}"/>
                  </a:ext>
                </a:extLst>
              </p:cNvPr>
              <p:cNvSpPr txBox="1"/>
              <p:nvPr/>
            </p:nvSpPr>
            <p:spPr>
              <a:xfrm>
                <a:off x="6156159" y="3761872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1AEB542-5FD3-D05B-04DE-B6923256C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59" y="3761872"/>
                <a:ext cx="9986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5D309469-E516-9FA0-7A09-9220B14F59A6}"/>
                  </a:ext>
                </a:extLst>
              </p:cNvPr>
              <p:cNvSpPr txBox="1"/>
              <p:nvPr/>
            </p:nvSpPr>
            <p:spPr>
              <a:xfrm>
                <a:off x="7403431" y="3589419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5D309469-E516-9FA0-7A09-9220B14F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1" y="3589419"/>
                <a:ext cx="9986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9115F5AE-E508-ACEB-EE51-5EA71D22A26E}"/>
                  </a:ext>
                </a:extLst>
              </p:cNvPr>
              <p:cNvSpPr txBox="1"/>
              <p:nvPr/>
            </p:nvSpPr>
            <p:spPr>
              <a:xfrm>
                <a:off x="1949116" y="4724401"/>
                <a:ext cx="3356810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num>
                        <m:den/>
                      </m:f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9115F5AE-E508-ACEB-EE51-5EA71D22A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6" y="4724401"/>
                <a:ext cx="3356810" cy="756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1A24532-A5FB-0ABD-0D05-05F3F69FD3EA}"/>
              </a:ext>
            </a:extLst>
          </p:cNvPr>
          <p:cNvSpPr txBox="1"/>
          <p:nvPr/>
        </p:nvSpPr>
        <p:spPr>
          <a:xfrm>
            <a:off x="1840831" y="4592052"/>
            <a:ext cx="29557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 الصغيرة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EFF5CC-B770-CA55-0FA0-218012A5F7A1}"/>
              </a:ext>
            </a:extLst>
          </p:cNvPr>
          <p:cNvSpPr txBox="1"/>
          <p:nvPr/>
        </p:nvSpPr>
        <p:spPr>
          <a:xfrm>
            <a:off x="1800728" y="5021175"/>
            <a:ext cx="29557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 الكبيرة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47C2937A-5D63-223B-2E9C-0C315159870E}"/>
                  </a:ext>
                </a:extLst>
              </p:cNvPr>
              <p:cNvSpPr txBox="1"/>
              <p:nvPr/>
            </p:nvSpPr>
            <p:spPr>
              <a:xfrm>
                <a:off x="4908884" y="4756487"/>
                <a:ext cx="1776662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/>
                      </m:f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47C2937A-5D63-223B-2E9C-0C315159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4" y="4756487"/>
                <a:ext cx="1776662" cy="756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918D0E6-493E-4326-103A-9C392FA01FED}"/>
              </a:ext>
            </a:extLst>
          </p:cNvPr>
          <p:cNvSpPr txBox="1"/>
          <p:nvPr/>
        </p:nvSpPr>
        <p:spPr>
          <a:xfrm>
            <a:off x="4487779" y="3557335"/>
            <a:ext cx="1608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نصف القطر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2B5D6BF-BD22-DD46-7935-42843B26F0C4}"/>
                  </a:ext>
                </a:extLst>
              </p:cNvPr>
              <p:cNvSpPr txBox="1"/>
              <p:nvPr/>
            </p:nvSpPr>
            <p:spPr>
              <a:xfrm>
                <a:off x="1792705" y="3597444"/>
                <a:ext cx="2326103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2B5D6BF-BD22-DD46-7935-42843B26F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05" y="3597444"/>
                <a:ext cx="2326103" cy="7567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D254910-AB3C-B814-CF95-F05AD425445E}"/>
                  </a:ext>
                </a:extLst>
              </p:cNvPr>
              <p:cNvSpPr txBox="1"/>
              <p:nvPr/>
            </p:nvSpPr>
            <p:spPr>
              <a:xfrm>
                <a:off x="2610852" y="3429000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D254910-AB3C-B814-CF95-F05AD4254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52" y="3429000"/>
                <a:ext cx="9986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59F5ECCE-B5D4-4B27-AFBE-B65DB262874E}"/>
                  </a:ext>
                </a:extLst>
              </p:cNvPr>
              <p:cNvSpPr txBox="1"/>
              <p:nvPr/>
            </p:nvSpPr>
            <p:spPr>
              <a:xfrm>
                <a:off x="2767264" y="3894220"/>
                <a:ext cx="77804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59F5ECCE-B5D4-4B27-AFBE-B65DB2628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4" y="3894220"/>
                <a:ext cx="77804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C31896E1-9E32-A41A-6794-539ED77C19B5}"/>
                  </a:ext>
                </a:extLst>
              </p:cNvPr>
              <p:cNvSpPr txBox="1"/>
              <p:nvPr/>
            </p:nvSpPr>
            <p:spPr>
              <a:xfrm>
                <a:off x="3906254" y="3517231"/>
                <a:ext cx="77804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C31896E1-9E32-A41A-6794-539ED77C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54" y="3517231"/>
                <a:ext cx="77804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145705AE-4F48-5C2B-54BE-C43744964982}"/>
                  </a:ext>
                </a:extLst>
              </p:cNvPr>
              <p:cNvSpPr txBox="1"/>
              <p:nvPr/>
            </p:nvSpPr>
            <p:spPr>
              <a:xfrm>
                <a:off x="6954255" y="5037219"/>
                <a:ext cx="77804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145705AE-4F48-5C2B-54BE-C43744964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55" y="5037219"/>
                <a:ext cx="778041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8D37A1DA-0851-3DB1-A4F1-F55BBA6720D6}"/>
                  </a:ext>
                </a:extLst>
              </p:cNvPr>
              <p:cNvSpPr txBox="1"/>
              <p:nvPr/>
            </p:nvSpPr>
            <p:spPr>
              <a:xfrm>
                <a:off x="5125454" y="4547935"/>
                <a:ext cx="1094874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8D37A1DA-0851-3DB1-A4F1-F55BBA672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54" y="4547935"/>
                <a:ext cx="1094874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19E1486-2718-4829-E3EA-632FBA420C21}"/>
                  </a:ext>
                </a:extLst>
              </p:cNvPr>
              <p:cNvSpPr txBox="1"/>
              <p:nvPr/>
            </p:nvSpPr>
            <p:spPr>
              <a:xfrm>
                <a:off x="8349913" y="4580020"/>
                <a:ext cx="13595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19E1486-2718-4829-E3EA-632FBA42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13" y="4580020"/>
                <a:ext cx="135956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2B57FD3F-B0D8-3B0F-EFCD-51C9A9484DF4}"/>
                  </a:ext>
                </a:extLst>
              </p:cNvPr>
              <p:cNvSpPr txBox="1"/>
              <p:nvPr/>
            </p:nvSpPr>
            <p:spPr>
              <a:xfrm>
                <a:off x="6268453" y="4788571"/>
                <a:ext cx="2277976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/>
                      </m:f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2B57FD3F-B0D8-3B0F-EFCD-51C9A9484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453" y="4788571"/>
                <a:ext cx="2277976" cy="7567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24D9107-F08E-6C9A-99B0-D455A289887F}"/>
                  </a:ext>
                </a:extLst>
              </p:cNvPr>
              <p:cNvSpPr txBox="1"/>
              <p:nvPr/>
            </p:nvSpPr>
            <p:spPr>
              <a:xfrm>
                <a:off x="8261684" y="5021177"/>
                <a:ext cx="135154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𝟑𝟕𝟐𝟏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24D9107-F08E-6C9A-99B0-D455A289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684" y="5021177"/>
                <a:ext cx="135154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DDE8DDCD-FFA2-713E-1C16-A6DB951504C4}"/>
                  </a:ext>
                </a:extLst>
              </p:cNvPr>
              <p:cNvSpPr txBox="1"/>
              <p:nvPr/>
            </p:nvSpPr>
            <p:spPr>
              <a:xfrm>
                <a:off x="5073317" y="5013157"/>
                <a:ext cx="1094874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DDE8DDCD-FFA2-713E-1C16-A6DB95150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17" y="5013157"/>
                <a:ext cx="1094874" cy="5329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208E0A7-591F-3192-9706-960EBBE953D9}"/>
                  </a:ext>
                </a:extLst>
              </p:cNvPr>
              <p:cNvSpPr txBox="1"/>
              <p:nvPr/>
            </p:nvSpPr>
            <p:spPr>
              <a:xfrm>
                <a:off x="6577262" y="4483770"/>
                <a:ext cx="1568117" cy="6588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SA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208E0A7-591F-3192-9706-960EBBE9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2" y="4483770"/>
                <a:ext cx="1568117" cy="6588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829F16B7-D057-98C7-ADE8-3D3EAF7A65F8}"/>
                  </a:ext>
                </a:extLst>
              </p:cNvPr>
              <p:cNvSpPr txBox="1"/>
              <p:nvPr/>
            </p:nvSpPr>
            <p:spPr>
              <a:xfrm>
                <a:off x="6356682" y="5021180"/>
                <a:ext cx="1776664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)</m:t>
                          </m:r>
                        </m:e>
                        <m:sup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829F16B7-D057-98C7-ADE8-3D3EAF7A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82" y="5021180"/>
                <a:ext cx="1776664" cy="53296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A61F44F-D6C8-E7F6-DA19-A198EA0B37D9}"/>
                  </a:ext>
                </a:extLst>
              </p:cNvPr>
              <p:cNvSpPr txBox="1"/>
              <p:nvPr/>
            </p:nvSpPr>
            <p:spPr>
              <a:xfrm>
                <a:off x="7030451" y="4596062"/>
                <a:ext cx="77804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A61F44F-D6C8-E7F6-DA19-A198EA0B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51" y="4596062"/>
                <a:ext cx="77804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38B2553D-B204-1969-7202-9B7C63F081B5}"/>
                  </a:ext>
                </a:extLst>
              </p:cNvPr>
              <p:cNvSpPr txBox="1"/>
              <p:nvPr/>
            </p:nvSpPr>
            <p:spPr>
              <a:xfrm>
                <a:off x="8253665" y="4796592"/>
                <a:ext cx="2671008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38B2553D-B204-1969-7202-9B7C63F0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665" y="4796592"/>
                <a:ext cx="2671008" cy="7567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FDA9016-71C7-8F2E-4F76-B208F08E504C}"/>
                  </a:ext>
                </a:extLst>
              </p:cNvPr>
              <p:cNvSpPr txBox="1"/>
              <p:nvPr/>
            </p:nvSpPr>
            <p:spPr>
              <a:xfrm>
                <a:off x="7700211" y="5478381"/>
                <a:ext cx="1536027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FDA9016-71C7-8F2E-4F76-B208F08E5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1" y="5478381"/>
                <a:ext cx="1536027" cy="7567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2A7670D1-8AB4-FD3C-AE4B-F5AAE582A896}"/>
              </a:ext>
            </a:extLst>
          </p:cNvPr>
          <p:cNvCxnSpPr>
            <a:cxnSpLocks/>
          </p:cNvCxnSpPr>
          <p:nvPr/>
        </p:nvCxnSpPr>
        <p:spPr>
          <a:xfrm>
            <a:off x="6665495" y="4596064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17863FF8-BE91-0C85-E816-5E997928AC7F}"/>
              </a:ext>
            </a:extLst>
          </p:cNvPr>
          <p:cNvCxnSpPr>
            <a:cxnSpLocks/>
          </p:cNvCxnSpPr>
          <p:nvPr/>
        </p:nvCxnSpPr>
        <p:spPr>
          <a:xfrm>
            <a:off x="6529137" y="5049252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856B794-A15C-DA9A-9BC5-AA7A2A11E1BC}"/>
                  </a:ext>
                </a:extLst>
              </p:cNvPr>
              <p:cNvSpPr txBox="1"/>
              <p:nvPr/>
            </p:nvSpPr>
            <p:spPr>
              <a:xfrm>
                <a:off x="9512965" y="4551947"/>
                <a:ext cx="154405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856B794-A15C-DA9A-9BC5-AA7A2A11E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65" y="4551947"/>
                <a:ext cx="15440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92CD654A-340D-6E01-753D-6309775448D7}"/>
                  </a:ext>
                </a:extLst>
              </p:cNvPr>
              <p:cNvSpPr txBox="1"/>
              <p:nvPr/>
            </p:nvSpPr>
            <p:spPr>
              <a:xfrm>
                <a:off x="9412701" y="4993105"/>
                <a:ext cx="154405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92CD654A-340D-6E01-753D-630977544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701" y="4993105"/>
                <a:ext cx="15440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AB8F795-383B-3694-8A16-EA8D09F6E9EA}"/>
                  </a:ext>
                </a:extLst>
              </p:cNvPr>
              <p:cNvSpPr txBox="1"/>
              <p:nvPr/>
            </p:nvSpPr>
            <p:spPr>
              <a:xfrm>
                <a:off x="8169440" y="5354052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AB8F795-383B-3694-8A16-EA8D09F6E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40" y="5354052"/>
                <a:ext cx="99862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071A4BD9-9239-C6E6-210E-AB022B58833F}"/>
                  </a:ext>
                </a:extLst>
              </p:cNvPr>
              <p:cNvSpPr txBox="1"/>
              <p:nvPr/>
            </p:nvSpPr>
            <p:spPr>
              <a:xfrm>
                <a:off x="8141368" y="5735051"/>
                <a:ext cx="99862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071A4BD9-9239-C6E6-210E-AB022B58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368" y="5735051"/>
                <a:ext cx="998621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7DDE496-E17A-A700-C3E0-36F799B8503B}"/>
              </a:ext>
            </a:extLst>
          </p:cNvPr>
          <p:cNvSpPr txBox="1"/>
          <p:nvPr/>
        </p:nvSpPr>
        <p:spPr>
          <a:xfrm>
            <a:off x="7110664" y="4134853"/>
            <a:ext cx="3809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نصف قطر الدائرة الكبيرة: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CC945EB-7D5C-FB9D-D7E4-CE83905C7769}"/>
                  </a:ext>
                </a:extLst>
              </p:cNvPr>
              <p:cNvSpPr txBox="1"/>
              <p:nvPr/>
            </p:nvSpPr>
            <p:spPr>
              <a:xfrm>
                <a:off x="5438275" y="4126830"/>
                <a:ext cx="157613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𝟏𝟐𝟐</m:t>
                      </m:r>
                      <m:r>
                        <a:rPr lang="ar-SA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CC945EB-7D5C-FB9D-D7E4-CE83905C7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75" y="4126830"/>
                <a:ext cx="157613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89698487-AB42-58EF-DE3A-70E6EA4DF644}"/>
                  </a:ext>
                </a:extLst>
              </p:cNvPr>
              <p:cNvSpPr txBox="1"/>
              <p:nvPr/>
            </p:nvSpPr>
            <p:spPr>
              <a:xfrm>
                <a:off x="6870032" y="4146882"/>
                <a:ext cx="89835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ar-SA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89698487-AB42-58EF-DE3A-70E6EA4D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32" y="4146882"/>
                <a:ext cx="89835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CFDBB64A-8A4C-80B8-65B8-102221BA958A}"/>
                  </a:ext>
                </a:extLst>
              </p:cNvPr>
              <p:cNvSpPr txBox="1"/>
              <p:nvPr/>
            </p:nvSpPr>
            <p:spPr>
              <a:xfrm>
                <a:off x="9011652" y="5466348"/>
                <a:ext cx="113096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CFDBB64A-8A4C-80B8-65B8-102221BA9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652" y="5466348"/>
                <a:ext cx="1130969" cy="58477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1" grpId="0"/>
      <p:bldP spid="42" grpId="0"/>
      <p:bldP spid="43" grpId="0"/>
      <p:bldP spid="44" grpId="0"/>
      <p:bldP spid="46" grpId="0"/>
      <p:bldP spid="4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E2513-ADDB-BDAD-CE03-082345A4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BF8F97C-A450-D1C7-5CCF-29CACDA0B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6DF1DF-010B-FD13-8DA9-4B0E7A2C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243" t="8483" r="4365" b="76272"/>
          <a:stretch/>
        </p:blipFill>
        <p:spPr>
          <a:xfrm>
            <a:off x="7495674" y="986589"/>
            <a:ext cx="3176336" cy="66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D9D73F-0647-4667-ACB5-CEB4ABCD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956" t="54221" r="6239"/>
          <a:stretch/>
        </p:blipFill>
        <p:spPr>
          <a:xfrm>
            <a:off x="5666874" y="3922295"/>
            <a:ext cx="4860759" cy="187094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E913392-7D28-B6F5-EAA8-D528B067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977" t="65800" r="20433" b="14181"/>
          <a:stretch/>
        </p:blipFill>
        <p:spPr>
          <a:xfrm>
            <a:off x="3874168" y="2947736"/>
            <a:ext cx="1973180" cy="8181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05A020A-C8AE-D6E5-6AAD-E935A20B7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957" y="1757408"/>
            <a:ext cx="6569707" cy="2080665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669177-5F94-BD1E-B011-66B91D8D2A58}"/>
              </a:ext>
            </a:extLst>
          </p:cNvPr>
          <p:cNvSpPr/>
          <p:nvPr/>
        </p:nvSpPr>
        <p:spPr>
          <a:xfrm>
            <a:off x="2117558" y="1708483"/>
            <a:ext cx="1624264" cy="1335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6B71091-055F-CFB5-893B-69E13188AACC}"/>
              </a:ext>
            </a:extLst>
          </p:cNvPr>
          <p:cNvSpPr/>
          <p:nvPr/>
        </p:nvSpPr>
        <p:spPr>
          <a:xfrm>
            <a:off x="2165684" y="1732547"/>
            <a:ext cx="1552073" cy="12633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1A25265-EF8E-3A9E-D545-B1039127DF5F}"/>
              </a:ext>
            </a:extLst>
          </p:cNvPr>
          <p:cNvCxnSpPr>
            <a:cxnSpLocks/>
          </p:cNvCxnSpPr>
          <p:nvPr/>
        </p:nvCxnSpPr>
        <p:spPr>
          <a:xfrm flipH="1">
            <a:off x="2911642" y="2418347"/>
            <a:ext cx="75798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E2144F9-C32D-4885-9AC8-28E56CA3670C}"/>
                  </a:ext>
                </a:extLst>
              </p:cNvPr>
              <p:cNvSpPr txBox="1"/>
              <p:nvPr/>
            </p:nvSpPr>
            <p:spPr>
              <a:xfrm>
                <a:off x="2779295" y="1969167"/>
                <a:ext cx="74194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E2144F9-C32D-4885-9AC8-28E56CA36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295" y="1969167"/>
                <a:ext cx="7419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FEE8458-4102-5C2E-76F8-209238033AC0}"/>
                  </a:ext>
                </a:extLst>
              </p:cNvPr>
              <p:cNvSpPr txBox="1"/>
              <p:nvPr/>
            </p:nvSpPr>
            <p:spPr>
              <a:xfrm>
                <a:off x="2594812" y="1219199"/>
                <a:ext cx="74194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FEE8458-4102-5C2E-76F8-209238033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812" y="1219199"/>
                <a:ext cx="7419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351DE86-5741-AC90-B62A-5D51CD4DD615}"/>
                  </a:ext>
                </a:extLst>
              </p:cNvPr>
              <p:cNvSpPr txBox="1"/>
              <p:nvPr/>
            </p:nvSpPr>
            <p:spPr>
              <a:xfrm>
                <a:off x="2017296" y="3485147"/>
                <a:ext cx="2302041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9351DE86-5741-AC90-B62A-5D51CD4D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6" y="3485147"/>
                <a:ext cx="2302041" cy="756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5B5EF82-A301-ABBE-6095-7042981BD766}"/>
              </a:ext>
            </a:extLst>
          </p:cNvPr>
          <p:cNvSpPr txBox="1"/>
          <p:nvPr/>
        </p:nvSpPr>
        <p:spPr>
          <a:xfrm>
            <a:off x="2285999" y="3304674"/>
            <a:ext cx="1969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45C1C74-3CDD-CF81-342E-D9A80A25FFB4}"/>
              </a:ext>
            </a:extLst>
          </p:cNvPr>
          <p:cNvSpPr txBox="1"/>
          <p:nvPr/>
        </p:nvSpPr>
        <p:spPr>
          <a:xfrm>
            <a:off x="2233863" y="3793957"/>
            <a:ext cx="1969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المربع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6F6F7A5-8A4C-8A9C-B298-755FA7C1A438}"/>
                  </a:ext>
                </a:extLst>
              </p:cNvPr>
              <p:cNvSpPr txBox="1"/>
              <p:nvPr/>
            </p:nvSpPr>
            <p:spPr>
              <a:xfrm>
                <a:off x="2145633" y="4479758"/>
                <a:ext cx="1961147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6F6F7A5-8A4C-8A9C-B298-755FA7C1A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33" y="4479758"/>
                <a:ext cx="1961147" cy="756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3990EFF-2613-A6EF-B977-C0E2672B5A99}"/>
                  </a:ext>
                </a:extLst>
              </p:cNvPr>
              <p:cNvSpPr txBox="1"/>
              <p:nvPr/>
            </p:nvSpPr>
            <p:spPr>
              <a:xfrm>
                <a:off x="2414337" y="4279232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3990EFF-2613-A6EF-B977-C0E2672B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337" y="4279232"/>
                <a:ext cx="89033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0661D2E-E8D8-81C8-5D1C-3E803DE4E106}"/>
                  </a:ext>
                </a:extLst>
              </p:cNvPr>
              <p:cNvSpPr txBox="1"/>
              <p:nvPr/>
            </p:nvSpPr>
            <p:spPr>
              <a:xfrm>
                <a:off x="2386263" y="4708357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0661D2E-E8D8-81C8-5D1C-3E803DE4E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63" y="4708357"/>
                <a:ext cx="89033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10764A60-4FA4-47BA-E67D-E0CC09C1AA62}"/>
                  </a:ext>
                </a:extLst>
              </p:cNvPr>
              <p:cNvSpPr txBox="1"/>
              <p:nvPr/>
            </p:nvSpPr>
            <p:spPr>
              <a:xfrm>
                <a:off x="3140245" y="4331371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10764A60-4FA4-47BA-E67D-E0CC09C1A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45" y="4331371"/>
                <a:ext cx="89033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F389D9E-20FA-8E71-431A-7A310FF4B3FC}"/>
                  </a:ext>
                </a:extLst>
              </p:cNvPr>
              <p:cNvSpPr txBox="1"/>
              <p:nvPr/>
            </p:nvSpPr>
            <p:spPr>
              <a:xfrm>
                <a:off x="3052014" y="4748465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F389D9E-20FA-8E71-431A-7A310FF4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014" y="4748465"/>
                <a:ext cx="89033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B90FE0-512D-AE11-28FD-A64C0208D252}"/>
                  </a:ext>
                </a:extLst>
              </p:cNvPr>
              <p:cNvSpPr txBox="1"/>
              <p:nvPr/>
            </p:nvSpPr>
            <p:spPr>
              <a:xfrm>
                <a:off x="3814011" y="4523874"/>
                <a:ext cx="1275348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B90FE0-512D-AE11-28FD-A64C0208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11" y="4523874"/>
                <a:ext cx="1275348" cy="7567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1D1AD1AA-6066-5BBC-2E05-7F5AEA8ACDDB}"/>
                  </a:ext>
                </a:extLst>
              </p:cNvPr>
              <p:cNvSpPr txBox="1"/>
              <p:nvPr/>
            </p:nvSpPr>
            <p:spPr>
              <a:xfrm>
                <a:off x="4022560" y="4311317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1D1AD1AA-6066-5BBC-2E05-7F5AEA8A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60" y="4311317"/>
                <a:ext cx="89033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02C04B9B-305C-5FED-2C8F-D90475936256}"/>
                  </a:ext>
                </a:extLst>
              </p:cNvPr>
              <p:cNvSpPr txBox="1"/>
              <p:nvPr/>
            </p:nvSpPr>
            <p:spPr>
              <a:xfrm>
                <a:off x="3958389" y="4728409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02C04B9B-305C-5FED-2C8F-D9047593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89" y="4728409"/>
                <a:ext cx="89033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01A02E5A-070C-00CB-62E5-7842298D01BE}"/>
              </a:ext>
            </a:extLst>
          </p:cNvPr>
          <p:cNvSpPr/>
          <p:nvPr/>
        </p:nvSpPr>
        <p:spPr>
          <a:xfrm>
            <a:off x="9998242" y="4812631"/>
            <a:ext cx="649705" cy="601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5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F58C-7108-AAB5-E5A5-F855DB84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0064D1-D26C-1062-77D8-443709CBE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62C6B6-CF61-2E16-7F75-30D81B07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17"/>
          <a:stretch/>
        </p:blipFill>
        <p:spPr>
          <a:xfrm>
            <a:off x="4114800" y="1077329"/>
            <a:ext cx="6604412" cy="34826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8C9FEB-84D9-6E15-CF5F-25A713BA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5" r="82018" b="11087"/>
          <a:stretch/>
        </p:blipFill>
        <p:spPr>
          <a:xfrm>
            <a:off x="1973178" y="1398172"/>
            <a:ext cx="2177717" cy="22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2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0B33-957D-ED8F-5C71-5906C9FF2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7D23C27-E10A-26E4-B745-6505F949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03A40A-55E4-F8DA-3FF3-A13051A6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41" t="648" b="54483"/>
          <a:stretch/>
        </p:blipFill>
        <p:spPr>
          <a:xfrm>
            <a:off x="4969042" y="1588168"/>
            <a:ext cx="5857834" cy="7218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74F586-54D2-62F9-6E5B-82D1E6A3F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087" y="1071169"/>
            <a:ext cx="2524162" cy="18404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4DF6BA-6431-1FAB-50A5-729F36FE23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7370" t="1" r="1679" b="28617"/>
          <a:stretch/>
        </p:blipFill>
        <p:spPr>
          <a:xfrm>
            <a:off x="6352674" y="2971801"/>
            <a:ext cx="4499812" cy="6617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FAAB0AE-ECE6-63F3-B50C-FEF27F4A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4074" b="28923"/>
          <a:stretch/>
        </p:blipFill>
        <p:spPr>
          <a:xfrm>
            <a:off x="6316579" y="4499111"/>
            <a:ext cx="4439653" cy="67446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7175986-904A-C5C1-B22A-A34C7DFC571A}"/>
              </a:ext>
            </a:extLst>
          </p:cNvPr>
          <p:cNvSpPr/>
          <p:nvPr/>
        </p:nvSpPr>
        <p:spPr>
          <a:xfrm>
            <a:off x="1653445" y="2915005"/>
            <a:ext cx="48109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جمع جميع الألوان </a:t>
            </a:r>
            <a:r>
              <a:rPr lang="ar-SA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ماعدااللون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ar-SA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الإخضر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4ACAA31-CEAC-0608-D636-6AD371CCB77B}"/>
                  </a:ext>
                </a:extLst>
              </p:cNvPr>
              <p:cNvSpPr txBox="1"/>
              <p:nvPr/>
            </p:nvSpPr>
            <p:spPr>
              <a:xfrm>
                <a:off x="3489158" y="3765882"/>
                <a:ext cx="2334126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4ACAA31-CEAC-0608-D636-6AD371CCB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8" y="3765882"/>
                <a:ext cx="2334126" cy="756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8812A27-B4E6-4DDF-3B6A-3176D3F9C572}"/>
                  </a:ext>
                </a:extLst>
              </p:cNvPr>
              <p:cNvSpPr txBox="1"/>
              <p:nvPr/>
            </p:nvSpPr>
            <p:spPr>
              <a:xfrm>
                <a:off x="3994484" y="3513221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𝟐𝟕𝟎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8812A27-B4E6-4DDF-3B6A-3176D3F9C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84" y="3513221"/>
                <a:ext cx="101065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27561CB-E5A2-36E4-DE14-F9DCBCCFB49A}"/>
                  </a:ext>
                </a:extLst>
              </p:cNvPr>
              <p:cNvSpPr txBox="1"/>
              <p:nvPr/>
            </p:nvSpPr>
            <p:spPr>
              <a:xfrm>
                <a:off x="4002507" y="4050632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27561CB-E5A2-36E4-DE14-F9DCBCCFB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07" y="4050632"/>
                <a:ext cx="101065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B087452B-E36C-287C-69AF-A7065F75DA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995"/>
          <a:stretch/>
        </p:blipFill>
        <p:spPr>
          <a:xfrm>
            <a:off x="4411579" y="2189748"/>
            <a:ext cx="6363161" cy="745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EBFEFA7-1B50-2DB6-1C80-242A11C8FE8B}"/>
                  </a:ext>
                </a:extLst>
              </p:cNvPr>
              <p:cNvSpPr txBox="1"/>
              <p:nvPr/>
            </p:nvSpPr>
            <p:spPr>
              <a:xfrm>
                <a:off x="5398168" y="3521241"/>
                <a:ext cx="1961147" cy="1056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EBFEFA7-1B50-2DB6-1C80-242A11C8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168" y="3521241"/>
                <a:ext cx="1961147" cy="1056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313C8564-30B3-7F1B-B610-7BF20FAF28A3}"/>
                  </a:ext>
                </a:extLst>
              </p:cNvPr>
              <p:cNvSpPr txBox="1"/>
              <p:nvPr/>
            </p:nvSpPr>
            <p:spPr>
              <a:xfrm>
                <a:off x="6108031" y="3557337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313C8564-30B3-7F1B-B610-7BF20FAF2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31" y="3557337"/>
                <a:ext cx="101065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CC466A7-8DDF-E4DD-9FEF-D5867FF66D42}"/>
                  </a:ext>
                </a:extLst>
              </p:cNvPr>
              <p:cNvSpPr txBox="1"/>
              <p:nvPr/>
            </p:nvSpPr>
            <p:spPr>
              <a:xfrm>
                <a:off x="6104021" y="4034589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CC466A7-8DDF-E4DD-9FEF-D5867FF66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21" y="4034589"/>
                <a:ext cx="101065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CCF6657-E078-278A-71B7-DA1F2AA0D92F}"/>
                  </a:ext>
                </a:extLst>
              </p:cNvPr>
              <p:cNvSpPr txBox="1"/>
              <p:nvPr/>
            </p:nvSpPr>
            <p:spPr>
              <a:xfrm>
                <a:off x="2943728" y="4844715"/>
                <a:ext cx="1961147" cy="92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40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CCF6657-E078-278A-71B7-DA1F2AA0D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28" y="4844715"/>
                <a:ext cx="1961147" cy="9229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13489B53-C7A1-AC93-A8A8-1A0DB7F2F773}"/>
                  </a:ext>
                </a:extLst>
              </p:cNvPr>
              <p:cNvSpPr txBox="1"/>
              <p:nvPr/>
            </p:nvSpPr>
            <p:spPr>
              <a:xfrm>
                <a:off x="3761874" y="4736432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13489B53-C7A1-AC93-A8A8-1A0DB7F2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74" y="4736432"/>
                <a:ext cx="1010652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9F16D87-A107-31CD-9606-5B987EAEA1BE}"/>
                  </a:ext>
                </a:extLst>
              </p:cNvPr>
              <p:cNvSpPr txBox="1"/>
              <p:nvPr/>
            </p:nvSpPr>
            <p:spPr>
              <a:xfrm>
                <a:off x="3733802" y="5309938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9F16D87-A107-31CD-9606-5B987EAE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2" y="5309938"/>
                <a:ext cx="1010652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5EC258D-DB75-D3FF-1B88-34A78C3CA8FD}"/>
                  </a:ext>
                </a:extLst>
              </p:cNvPr>
              <p:cNvSpPr txBox="1"/>
              <p:nvPr/>
            </p:nvSpPr>
            <p:spPr>
              <a:xfrm>
                <a:off x="4652209" y="3533274"/>
                <a:ext cx="13996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5EC258D-DB75-D3FF-1B88-34A78C3CA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09" y="3533274"/>
                <a:ext cx="1399675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66F4940C-C916-DC0B-06BE-B7E8CE0C9D87}"/>
                  </a:ext>
                </a:extLst>
              </p:cNvPr>
              <p:cNvSpPr txBox="1"/>
              <p:nvPr/>
            </p:nvSpPr>
            <p:spPr>
              <a:xfrm>
                <a:off x="4684293" y="4070685"/>
                <a:ext cx="13996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66F4940C-C916-DC0B-06BE-B7E8CE0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93" y="4070685"/>
                <a:ext cx="1399675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65DE77F9-B9ED-9D4B-8DAD-F584DF32FA48}"/>
                  </a:ext>
                </a:extLst>
              </p:cNvPr>
              <p:cNvSpPr txBox="1"/>
              <p:nvPr/>
            </p:nvSpPr>
            <p:spPr>
              <a:xfrm>
                <a:off x="6493042" y="3797965"/>
                <a:ext cx="2334126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4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ar-SA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40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65DE77F9-B9ED-9D4B-8DAD-F584DF32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042" y="3797965"/>
                <a:ext cx="2334126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22EE206-0259-ACEB-2D6D-9EF182A50A64}"/>
                  </a:ext>
                </a:extLst>
              </p:cNvPr>
              <p:cNvSpPr txBox="1"/>
              <p:nvPr/>
            </p:nvSpPr>
            <p:spPr>
              <a:xfrm>
                <a:off x="4800601" y="4900862"/>
                <a:ext cx="1688431" cy="9229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40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22EE206-0259-ACEB-2D6D-9EF182A5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900862"/>
                <a:ext cx="1688431" cy="9229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9B702E3-10A8-B623-ED38-D5948C620448}"/>
                  </a:ext>
                </a:extLst>
              </p:cNvPr>
              <p:cNvSpPr txBox="1"/>
              <p:nvPr/>
            </p:nvSpPr>
            <p:spPr>
              <a:xfrm>
                <a:off x="5406191" y="4756484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9B702E3-10A8-B623-ED38-D5948C62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191" y="4756484"/>
                <a:ext cx="1010652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54920CE-FE06-1945-DF20-180A427CD45A}"/>
                  </a:ext>
                </a:extLst>
              </p:cNvPr>
              <p:cNvSpPr txBox="1"/>
              <p:nvPr/>
            </p:nvSpPr>
            <p:spPr>
              <a:xfrm>
                <a:off x="5354055" y="5257801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54920CE-FE06-1945-DF20-180A427CD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55" y="5257801"/>
                <a:ext cx="101065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D4D280A7-71DF-BA4E-D008-FA8621DDF799}"/>
                  </a:ext>
                </a:extLst>
              </p:cNvPr>
              <p:cNvSpPr txBox="1"/>
              <p:nvPr/>
            </p:nvSpPr>
            <p:spPr>
              <a:xfrm>
                <a:off x="6316582" y="4973053"/>
                <a:ext cx="2598820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D4D280A7-71DF-BA4E-D008-FA8621DDF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82" y="4973053"/>
                <a:ext cx="2598820" cy="6449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خطط انسيابي: محطة طرفية 27">
            <a:extLst>
              <a:ext uri="{FF2B5EF4-FFF2-40B4-BE49-F238E27FC236}">
                <a16:creationId xmlns:a16="http://schemas.microsoft.com/office/drawing/2014/main" id="{4F7FF789-16BF-51FC-7343-D5E136704232}"/>
              </a:ext>
            </a:extLst>
          </p:cNvPr>
          <p:cNvSpPr/>
          <p:nvPr/>
        </p:nvSpPr>
        <p:spPr>
          <a:xfrm>
            <a:off x="7952873" y="924219"/>
            <a:ext cx="2721870" cy="603791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8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977A-C1C4-9F32-5A90-BF64A336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90BB8F5-7122-6A1D-A702-B27C430E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316848-1B48-F5BF-4E39-4DEB98397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81" t="1949" r="181" b="63032"/>
          <a:stretch/>
        </p:blipFill>
        <p:spPr>
          <a:xfrm>
            <a:off x="5558589" y="1804737"/>
            <a:ext cx="5125454" cy="12633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4A9BD7B-A516-EE2F-9FB1-A9E8ED4A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98" t="37648" b="47820"/>
          <a:stretch/>
        </p:blipFill>
        <p:spPr>
          <a:xfrm>
            <a:off x="6304547" y="2971800"/>
            <a:ext cx="4546351" cy="6015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7D97CA7-4807-92BD-FDBA-34D4BA74F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07" t="84205" r="182" b="1680"/>
          <a:stretch/>
        </p:blipFill>
        <p:spPr>
          <a:xfrm>
            <a:off x="4824663" y="4138864"/>
            <a:ext cx="5975687" cy="6978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DF5DB72-B8BC-4601-1F06-03797CBA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6" t="4729" r="78120" b="19563"/>
          <a:stretch/>
        </p:blipFill>
        <p:spPr>
          <a:xfrm>
            <a:off x="1961146" y="962526"/>
            <a:ext cx="2923675" cy="1961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D740C7E-3AA0-573D-595F-0824FE63893D}"/>
                  </a:ext>
                </a:extLst>
              </p:cNvPr>
              <p:cNvSpPr txBox="1"/>
              <p:nvPr/>
            </p:nvSpPr>
            <p:spPr>
              <a:xfrm>
                <a:off x="2534655" y="3424988"/>
                <a:ext cx="1961147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D740C7E-3AA0-573D-595F-0824FE638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55" y="3424988"/>
                <a:ext cx="1961147" cy="673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صورة 15">
            <a:extLst>
              <a:ext uri="{FF2B5EF4-FFF2-40B4-BE49-F238E27FC236}">
                <a16:creationId xmlns:a16="http://schemas.microsoft.com/office/drawing/2014/main" id="{47F018EE-E75D-8BB8-29F9-10175653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326" y="998621"/>
            <a:ext cx="2227592" cy="927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11470CC9-8722-EAB9-3F17-DEDF9CFCAFAD}"/>
                  </a:ext>
                </a:extLst>
              </p:cNvPr>
              <p:cNvSpPr txBox="1"/>
              <p:nvPr/>
            </p:nvSpPr>
            <p:spPr>
              <a:xfrm>
                <a:off x="2863516" y="3164306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11470CC9-8722-EAB9-3F17-DEDF9CFCA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16" y="3164306"/>
                <a:ext cx="101065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E16824BF-E83A-5A7F-0295-93A3D93C63DD}"/>
                  </a:ext>
                </a:extLst>
              </p:cNvPr>
              <p:cNvSpPr txBox="1"/>
              <p:nvPr/>
            </p:nvSpPr>
            <p:spPr>
              <a:xfrm>
                <a:off x="2763254" y="3641559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E16824BF-E83A-5A7F-0295-93A3D93C6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54" y="3641559"/>
                <a:ext cx="101065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DFECC24-68E5-C670-39A6-05D6E261BF12}"/>
                  </a:ext>
                </a:extLst>
              </p:cNvPr>
              <p:cNvSpPr txBox="1"/>
              <p:nvPr/>
            </p:nvSpPr>
            <p:spPr>
              <a:xfrm>
                <a:off x="4439652" y="3408947"/>
                <a:ext cx="1544055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DFECC24-68E5-C670-39A6-05D6E261B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52" y="3408947"/>
                <a:ext cx="1544055" cy="756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F472AAE4-3328-AB60-7A82-C3B2C0A2D0F0}"/>
                  </a:ext>
                </a:extLst>
              </p:cNvPr>
              <p:cNvSpPr txBox="1"/>
              <p:nvPr/>
            </p:nvSpPr>
            <p:spPr>
              <a:xfrm>
                <a:off x="3280610" y="3184358"/>
                <a:ext cx="139967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F472AAE4-3328-AB60-7A82-C3B2C0A2D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610" y="3184358"/>
                <a:ext cx="139967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E17F5CEC-7F96-C5B9-6171-0A12442FCF09}"/>
                  </a:ext>
                </a:extLst>
              </p:cNvPr>
              <p:cNvSpPr txBox="1"/>
              <p:nvPr/>
            </p:nvSpPr>
            <p:spPr>
              <a:xfrm>
                <a:off x="3585411" y="3613483"/>
                <a:ext cx="87429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E17F5CEC-7F96-C5B9-6171-0A12442F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411" y="3613483"/>
                <a:ext cx="87429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3FC243B-744E-79C6-99E4-B9718A586202}"/>
                  </a:ext>
                </a:extLst>
              </p:cNvPr>
              <p:cNvSpPr txBox="1"/>
              <p:nvPr/>
            </p:nvSpPr>
            <p:spPr>
              <a:xfrm>
                <a:off x="4880811" y="3184358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93FC243B-744E-79C6-99E4-B9718A58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11" y="3184358"/>
                <a:ext cx="101065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A0B4280B-66B4-E779-168E-E854FCB4BB5B}"/>
                  </a:ext>
                </a:extLst>
              </p:cNvPr>
              <p:cNvSpPr txBox="1"/>
              <p:nvPr/>
            </p:nvSpPr>
            <p:spPr>
              <a:xfrm>
                <a:off x="4792580" y="3649580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A0B4280B-66B4-E779-168E-E854FCB4B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80" y="3649580"/>
                <a:ext cx="101065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A1B00C0-8EF5-38BC-48A4-9CFC5F87A184}"/>
                  </a:ext>
                </a:extLst>
              </p:cNvPr>
              <p:cNvSpPr txBox="1"/>
              <p:nvPr/>
            </p:nvSpPr>
            <p:spPr>
              <a:xfrm>
                <a:off x="5871414" y="3348789"/>
                <a:ext cx="2598820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A1B00C0-8EF5-38BC-48A4-9CFC5F87A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4" y="3348789"/>
                <a:ext cx="2598820" cy="6449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F903D54-A655-AB49-F75D-CF0917D35376}"/>
                  </a:ext>
                </a:extLst>
              </p:cNvPr>
              <p:cNvSpPr txBox="1"/>
              <p:nvPr/>
            </p:nvSpPr>
            <p:spPr>
              <a:xfrm>
                <a:off x="2662993" y="5153524"/>
                <a:ext cx="1961147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F903D54-A655-AB49-F75D-CF0917D35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93" y="5153524"/>
                <a:ext cx="1961147" cy="7567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ستطيل 28">
            <a:extLst>
              <a:ext uri="{FF2B5EF4-FFF2-40B4-BE49-F238E27FC236}">
                <a16:creationId xmlns:a16="http://schemas.microsoft.com/office/drawing/2014/main" id="{CAC3C0E7-38B0-D242-9E28-50B285251CE0}"/>
              </a:ext>
            </a:extLst>
          </p:cNvPr>
          <p:cNvSpPr/>
          <p:nvPr/>
        </p:nvSpPr>
        <p:spPr>
          <a:xfrm>
            <a:off x="5093190" y="4655572"/>
            <a:ext cx="5647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جمع جميع الألوان </a:t>
            </a:r>
            <a:r>
              <a:rPr lang="ar-SA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ماعدااللون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ar-SA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الإحمروالإصفر</a:t>
            </a:r>
            <a:r>
              <a:rPr lang="ar-S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8443657-CA8A-9537-D329-C103EE44AC04}"/>
                  </a:ext>
                </a:extLst>
              </p:cNvPr>
              <p:cNvSpPr txBox="1"/>
              <p:nvPr/>
            </p:nvSpPr>
            <p:spPr>
              <a:xfrm>
                <a:off x="2991854" y="4940969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𝟐𝟐𝟒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8443657-CA8A-9537-D329-C103EE44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54" y="4940969"/>
                <a:ext cx="1010652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BB12E1B-652B-A6F1-D659-1CE7AE5B926B}"/>
                  </a:ext>
                </a:extLst>
              </p:cNvPr>
              <p:cNvSpPr txBox="1"/>
              <p:nvPr/>
            </p:nvSpPr>
            <p:spPr>
              <a:xfrm>
                <a:off x="2867528" y="5394160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BB12E1B-652B-A6F1-D659-1CE7AE5B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528" y="5394160"/>
                <a:ext cx="1010652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2E27793-9577-DE25-23F4-303280B4E5C2}"/>
                  </a:ext>
                </a:extLst>
              </p:cNvPr>
              <p:cNvSpPr txBox="1"/>
              <p:nvPr/>
            </p:nvSpPr>
            <p:spPr>
              <a:xfrm>
                <a:off x="3729791" y="4924926"/>
                <a:ext cx="104273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A2E27793-9577-DE25-23F4-303280B4E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91" y="4924926"/>
                <a:ext cx="1042738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D5F1F46-C157-95D6-633F-DA3E4B527517}"/>
                  </a:ext>
                </a:extLst>
              </p:cNvPr>
              <p:cNvSpPr txBox="1"/>
              <p:nvPr/>
            </p:nvSpPr>
            <p:spPr>
              <a:xfrm>
                <a:off x="3641556" y="5366085"/>
                <a:ext cx="104273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D5F1F46-C157-95D6-633F-DA3E4B527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556" y="5366085"/>
                <a:ext cx="1042738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290B4B7E-4F3B-D754-35D0-AC23B4E15EFB}"/>
                  </a:ext>
                </a:extLst>
              </p:cNvPr>
              <p:cNvSpPr txBox="1"/>
              <p:nvPr/>
            </p:nvSpPr>
            <p:spPr>
              <a:xfrm>
                <a:off x="4604084" y="5197641"/>
                <a:ext cx="1544055" cy="7567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290B4B7E-4F3B-D754-35D0-AC23B4E15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84" y="5197641"/>
                <a:ext cx="1544055" cy="7567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4F9DFD1D-60C0-236A-6221-2CBEC9437EEE}"/>
                  </a:ext>
                </a:extLst>
              </p:cNvPr>
              <p:cNvSpPr txBox="1"/>
              <p:nvPr/>
            </p:nvSpPr>
            <p:spPr>
              <a:xfrm>
                <a:off x="5045243" y="4973053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4F9DFD1D-60C0-236A-6221-2CBEC943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43" y="4973053"/>
                <a:ext cx="1010652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D52F38D-8EF7-A919-377D-00F48756B9A4}"/>
                  </a:ext>
                </a:extLst>
              </p:cNvPr>
              <p:cNvSpPr txBox="1"/>
              <p:nvPr/>
            </p:nvSpPr>
            <p:spPr>
              <a:xfrm>
                <a:off x="4957012" y="5462339"/>
                <a:ext cx="101065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D52F38D-8EF7-A919-377D-00F48756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012" y="5462339"/>
                <a:ext cx="101065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794C5E72-97E0-7B25-5153-6AFCFDF426CC}"/>
                  </a:ext>
                </a:extLst>
              </p:cNvPr>
              <p:cNvSpPr txBox="1"/>
              <p:nvPr/>
            </p:nvSpPr>
            <p:spPr>
              <a:xfrm>
                <a:off x="6023814" y="5125452"/>
                <a:ext cx="2598820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794C5E72-97E0-7B25-5153-6AFCFDF42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14" y="5125452"/>
                <a:ext cx="2598820" cy="6449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28224-9BBF-72F6-4A55-5100C1C7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A5D961-6C47-83DC-E1CB-46B25E307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7DAA741-792A-3B43-3D86-6B61A6A26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2"/>
          <a:stretch/>
        </p:blipFill>
        <p:spPr>
          <a:xfrm>
            <a:off x="2045370" y="1709561"/>
            <a:ext cx="8483188" cy="3211356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32CA4EA-20A0-41FF-28C6-0582FA19ED6C}"/>
              </a:ext>
            </a:extLst>
          </p:cNvPr>
          <p:cNvSpPr/>
          <p:nvPr/>
        </p:nvSpPr>
        <p:spPr>
          <a:xfrm>
            <a:off x="9962147" y="3429000"/>
            <a:ext cx="649705" cy="601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8B764F05-D477-36E5-2B0C-30B45474F69E}"/>
              </a:ext>
            </a:extLst>
          </p:cNvPr>
          <p:cNvSpPr/>
          <p:nvPr/>
        </p:nvSpPr>
        <p:spPr>
          <a:xfrm>
            <a:off x="8241632" y="924220"/>
            <a:ext cx="2248053" cy="856454"/>
          </a:xfrm>
          <a:prstGeom prst="flowChartTerminator">
            <a:avLst/>
          </a:prstGeom>
          <a:solidFill>
            <a:srgbClr val="41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  <a:endParaRPr lang="ar-SA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4D53-BD79-66C7-F7D5-9AE30F97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934D333-2FD1-60B4-2005-7A3E112D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03E9EA-C40A-233E-217B-87E96D96D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67"/>
          <a:stretch/>
        </p:blipFill>
        <p:spPr>
          <a:xfrm>
            <a:off x="2189749" y="1721899"/>
            <a:ext cx="8387552" cy="3403554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C3746849-2B2B-866F-2389-067384DFC0A1}"/>
              </a:ext>
            </a:extLst>
          </p:cNvPr>
          <p:cNvSpPr/>
          <p:nvPr/>
        </p:nvSpPr>
        <p:spPr>
          <a:xfrm>
            <a:off x="8241632" y="984378"/>
            <a:ext cx="2248053" cy="856454"/>
          </a:xfrm>
          <a:prstGeom prst="flowChartTerminator">
            <a:avLst/>
          </a:prstGeom>
          <a:solidFill>
            <a:srgbClr val="41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  <a:endParaRPr lang="ar-SA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146D014-2DC3-AB83-D6C4-D02E361025D2}"/>
              </a:ext>
            </a:extLst>
          </p:cNvPr>
          <p:cNvSpPr/>
          <p:nvPr/>
        </p:nvSpPr>
        <p:spPr>
          <a:xfrm>
            <a:off x="10046369" y="3513221"/>
            <a:ext cx="649705" cy="601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1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7853E-CE0D-01C5-A90E-7747EAA4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D3EA752-701B-446D-B1C3-6DDA9B169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F5BBB1-8F2D-C3EA-A7AD-F2C9525EF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67"/>
          <a:stretch/>
        </p:blipFill>
        <p:spPr>
          <a:xfrm>
            <a:off x="2045368" y="1690470"/>
            <a:ext cx="8555994" cy="3675615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D34C7EB-90CA-1B62-C91C-472A55053E96}"/>
              </a:ext>
            </a:extLst>
          </p:cNvPr>
          <p:cNvSpPr/>
          <p:nvPr/>
        </p:nvSpPr>
        <p:spPr>
          <a:xfrm>
            <a:off x="8241632" y="924220"/>
            <a:ext cx="2248053" cy="856454"/>
          </a:xfrm>
          <a:prstGeom prst="flowChartTerminator">
            <a:avLst/>
          </a:prstGeom>
          <a:solidFill>
            <a:srgbClr val="41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  <a:endParaRPr lang="ar-SA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ABA8096-A71B-3A9E-A2ED-0E54614BC592}"/>
              </a:ext>
            </a:extLst>
          </p:cNvPr>
          <p:cNvSpPr/>
          <p:nvPr/>
        </p:nvSpPr>
        <p:spPr>
          <a:xfrm>
            <a:off x="10118558" y="4620126"/>
            <a:ext cx="649705" cy="601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5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CDC9-CA27-F574-8564-A73D45963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31A2281-2BCE-3A1C-DEFB-9AFEC2022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D302400-BD10-F683-DDA9-F6FBEA4B7982}"/>
              </a:ext>
            </a:extLst>
          </p:cNvPr>
          <p:cNvSpPr/>
          <p:nvPr/>
        </p:nvSpPr>
        <p:spPr>
          <a:xfrm>
            <a:off x="8948817" y="1161528"/>
            <a:ext cx="1741715" cy="653143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9AADB517-BD6F-3662-F176-A0616E89030F}"/>
              </a:ext>
            </a:extLst>
          </p:cNvPr>
          <p:cNvSpPr/>
          <p:nvPr/>
        </p:nvSpPr>
        <p:spPr>
          <a:xfrm>
            <a:off x="6018357" y="1113402"/>
            <a:ext cx="1741715" cy="653143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8BD51DF8-183A-27DF-A954-D08601B7B338}"/>
              </a:ext>
            </a:extLst>
          </p:cNvPr>
          <p:cNvSpPr/>
          <p:nvPr/>
        </p:nvSpPr>
        <p:spPr>
          <a:xfrm>
            <a:off x="2997899" y="1154080"/>
            <a:ext cx="1741715" cy="653143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4C5A230-D9C6-BBB5-AAF5-DCD83D13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2559" y="2070861"/>
            <a:ext cx="3071618" cy="1971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FD7CAE7-C52F-5606-6DD2-477216ED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790" y="1932079"/>
            <a:ext cx="2983831" cy="23030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0A3EE7-97C1-BDDF-B542-F6A11D878D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769" y="2218284"/>
            <a:ext cx="2652100" cy="14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8640-D9E5-E2D3-C3E2-B3919511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F0BE996-0D63-4ECC-E292-21F5A3DD7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B74FAA2-4C55-6729-29F4-7AAD3B07E631}"/>
              </a:ext>
            </a:extLst>
          </p:cNvPr>
          <p:cNvSpPr/>
          <p:nvPr/>
        </p:nvSpPr>
        <p:spPr>
          <a:xfrm>
            <a:off x="8578516" y="1020473"/>
            <a:ext cx="1971327" cy="772232"/>
          </a:xfrm>
          <a:prstGeom prst="flowChartTerminator">
            <a:avLst/>
          </a:prstGeom>
          <a:solidFill>
            <a:srgbClr val="41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A3F292-2447-A248-44D4-89CD2E14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68" y="1958260"/>
            <a:ext cx="6711772" cy="25535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33BB46-CA15-79EB-B9DA-837C44B39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832" y="1380847"/>
            <a:ext cx="2271962" cy="2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94E2-C6C8-D5C4-4EFC-A4F4A8F82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F6DE431-C71F-F73A-8E32-62F579FE3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2B0D98C-E178-7468-E1F1-A32BBE69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572"/>
          <a:stretch/>
        </p:blipFill>
        <p:spPr>
          <a:xfrm>
            <a:off x="2069431" y="1002809"/>
            <a:ext cx="8726905" cy="169226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ECF589-153D-AFD9-61C5-A656F34862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991"/>
          <a:stretch/>
        </p:blipFill>
        <p:spPr>
          <a:xfrm>
            <a:off x="1828800" y="2731168"/>
            <a:ext cx="8962278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671A-7FEE-E4FF-E6E4-EF256DF1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A9DE862-06AF-DA19-D25D-294C3034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CAE0531B-2321-2DC9-A16A-CF0936BA23DC}"/>
              </a:ext>
            </a:extLst>
          </p:cNvPr>
          <p:cNvSpPr/>
          <p:nvPr/>
        </p:nvSpPr>
        <p:spPr>
          <a:xfrm>
            <a:off x="7880684" y="984377"/>
            <a:ext cx="2721870" cy="603791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B79021E-7670-CB26-146E-496DF1812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927"/>
          <a:stretch/>
        </p:blipFill>
        <p:spPr>
          <a:xfrm>
            <a:off x="3942656" y="1768642"/>
            <a:ext cx="6777481" cy="7700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1C85625-AD29-0137-58C5-30F6CB646B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49" r="4357" b="7588"/>
          <a:stretch/>
        </p:blipFill>
        <p:spPr>
          <a:xfrm>
            <a:off x="2141623" y="2418347"/>
            <a:ext cx="5558588" cy="11189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249907-7C6D-46FE-D625-B2A7B8BB5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348" t="41668"/>
          <a:stretch/>
        </p:blipFill>
        <p:spPr>
          <a:xfrm>
            <a:off x="7700212" y="3212432"/>
            <a:ext cx="2955758" cy="10708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1CBC1E4-9B3E-E859-B72F-855CC527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36" t="41909" r="68417" b="2640"/>
          <a:stretch/>
        </p:blipFill>
        <p:spPr>
          <a:xfrm>
            <a:off x="3332749" y="3332745"/>
            <a:ext cx="2743200" cy="998621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583D840-9300-212A-9B22-2B55EEF11339}"/>
              </a:ext>
            </a:extLst>
          </p:cNvPr>
          <p:cNvCxnSpPr>
            <a:cxnSpLocks/>
          </p:cNvCxnSpPr>
          <p:nvPr/>
        </p:nvCxnSpPr>
        <p:spPr>
          <a:xfrm>
            <a:off x="6039851" y="3681663"/>
            <a:ext cx="0" cy="1937084"/>
          </a:xfrm>
          <a:prstGeom prst="line">
            <a:avLst/>
          </a:prstGeom>
          <a:ln w="28575">
            <a:solidFill>
              <a:srgbClr val="D29B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A97409A-C1D2-EE37-1A8A-DE037A6CA286}"/>
                  </a:ext>
                </a:extLst>
              </p:cNvPr>
              <p:cNvSpPr txBox="1"/>
              <p:nvPr/>
            </p:nvSpPr>
            <p:spPr>
              <a:xfrm>
                <a:off x="6039853" y="4271212"/>
                <a:ext cx="1624263" cy="8397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A97409A-C1D2-EE37-1A8A-DE037A6CA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53" y="4271212"/>
                <a:ext cx="1624263" cy="839782"/>
              </a:xfrm>
              <a:prstGeom prst="rect">
                <a:avLst/>
              </a:prstGeom>
              <a:blipFill>
                <a:blip r:embed="rId6"/>
                <a:stretch>
                  <a:fillRect r="-225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3A38FF75-9B23-A279-2214-83DF24C17342}"/>
                  </a:ext>
                </a:extLst>
              </p:cNvPr>
              <p:cNvSpPr txBox="1"/>
              <p:nvPr/>
            </p:nvSpPr>
            <p:spPr>
              <a:xfrm>
                <a:off x="1969168" y="3942349"/>
                <a:ext cx="1624263" cy="12979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40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3A38FF75-9B23-A279-2214-83DF24C1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68" y="3942349"/>
                <a:ext cx="1624263" cy="12979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0E61AEE-6D66-E5FF-A148-9D952C164618}"/>
                  </a:ext>
                </a:extLst>
              </p:cNvPr>
              <p:cNvSpPr txBox="1"/>
              <p:nvPr/>
            </p:nvSpPr>
            <p:spPr>
              <a:xfrm>
                <a:off x="6268452" y="4054645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0E61AEE-6D66-E5FF-A148-9D952C16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452" y="4054645"/>
                <a:ext cx="127534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E69BFA9-C206-FBBA-5998-8965236D6CD0}"/>
                  </a:ext>
                </a:extLst>
              </p:cNvPr>
              <p:cNvSpPr txBox="1"/>
              <p:nvPr/>
            </p:nvSpPr>
            <p:spPr>
              <a:xfrm>
                <a:off x="6192253" y="4592056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E69BFA9-C206-FBBA-5998-8965236D6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53" y="4592056"/>
                <a:ext cx="127534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1893C70-163D-535A-39CD-033DB312403E}"/>
                  </a:ext>
                </a:extLst>
              </p:cNvPr>
              <p:cNvSpPr txBox="1"/>
              <p:nvPr/>
            </p:nvSpPr>
            <p:spPr>
              <a:xfrm>
                <a:off x="2414335" y="3978441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1893C70-163D-535A-39CD-033DB3124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335" y="3978441"/>
                <a:ext cx="127534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B362323C-E39C-C87A-3ECB-43BEFDD59521}"/>
                  </a:ext>
                </a:extLst>
              </p:cNvPr>
              <p:cNvSpPr txBox="1"/>
              <p:nvPr/>
            </p:nvSpPr>
            <p:spPr>
              <a:xfrm>
                <a:off x="2410326" y="4684296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B362323C-E39C-C87A-3ECB-43BEFDD5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26" y="4684296"/>
                <a:ext cx="127534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DFCC77A6-DA4E-1923-7738-F2E61F7C3EFE}"/>
              </a:ext>
            </a:extLst>
          </p:cNvPr>
          <p:cNvCxnSpPr/>
          <p:nvPr/>
        </p:nvCxnSpPr>
        <p:spPr>
          <a:xfrm flipH="1">
            <a:off x="2719138" y="2935703"/>
            <a:ext cx="478856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641D90A-C3AE-3067-3FB7-CC170894B62A}"/>
              </a:ext>
            </a:extLst>
          </p:cNvPr>
          <p:cNvCxnSpPr>
            <a:cxnSpLocks/>
          </p:cNvCxnSpPr>
          <p:nvPr/>
        </p:nvCxnSpPr>
        <p:spPr>
          <a:xfrm flipH="1">
            <a:off x="5991726" y="2727157"/>
            <a:ext cx="123524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DF70589D-F337-4FBD-BD9F-1BEC236C36DA}"/>
              </a:ext>
            </a:extLst>
          </p:cNvPr>
          <p:cNvCxnSpPr>
            <a:cxnSpLocks/>
          </p:cNvCxnSpPr>
          <p:nvPr/>
        </p:nvCxnSpPr>
        <p:spPr>
          <a:xfrm flipH="1">
            <a:off x="4114800" y="2542673"/>
            <a:ext cx="3276601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6B486C1-4D46-FA26-3555-9E392F38EAD7}"/>
              </a:ext>
            </a:extLst>
          </p:cNvPr>
          <p:cNvCxnSpPr>
            <a:cxnSpLocks/>
          </p:cNvCxnSpPr>
          <p:nvPr/>
        </p:nvCxnSpPr>
        <p:spPr>
          <a:xfrm flipH="1">
            <a:off x="4078705" y="2723146"/>
            <a:ext cx="170046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D4E5E4-A725-D6DF-54AF-1B27D7AD52D1}"/>
                  </a:ext>
                </a:extLst>
              </p:cNvPr>
              <p:cNvSpPr txBox="1"/>
              <p:nvPr/>
            </p:nvSpPr>
            <p:spPr>
              <a:xfrm>
                <a:off x="6817893" y="4098760"/>
                <a:ext cx="127534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D4E5E4-A725-D6DF-54AF-1B27D7AD5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3" y="4098760"/>
                <a:ext cx="127534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692E8AD-4EA9-007D-9670-42DC2E59D704}"/>
                  </a:ext>
                </a:extLst>
              </p:cNvPr>
              <p:cNvSpPr txBox="1"/>
              <p:nvPr/>
            </p:nvSpPr>
            <p:spPr>
              <a:xfrm>
                <a:off x="6862009" y="4588044"/>
                <a:ext cx="127534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692E8AD-4EA9-007D-9670-42DC2E59D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09" y="4588044"/>
                <a:ext cx="127534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FF96330-C097-B5BC-782A-6AD60313DED4}"/>
                  </a:ext>
                </a:extLst>
              </p:cNvPr>
              <p:cNvSpPr txBox="1"/>
              <p:nvPr/>
            </p:nvSpPr>
            <p:spPr>
              <a:xfrm>
                <a:off x="7748337" y="4303296"/>
                <a:ext cx="1355557" cy="8397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FF96330-C097-B5BC-782A-6AD60313D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37" y="4303296"/>
                <a:ext cx="1355557" cy="8397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6D76630-519E-2255-9A38-D362EE9D1E1C}"/>
                  </a:ext>
                </a:extLst>
              </p:cNvPr>
              <p:cNvSpPr txBox="1"/>
              <p:nvPr/>
            </p:nvSpPr>
            <p:spPr>
              <a:xfrm>
                <a:off x="8153401" y="4014541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6D76630-519E-2255-9A38-D362EE9D1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4014541"/>
                <a:ext cx="127534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1947C61-D2F4-D893-4617-D6BD6DB3B801}"/>
                  </a:ext>
                </a:extLst>
              </p:cNvPr>
              <p:cNvSpPr txBox="1"/>
              <p:nvPr/>
            </p:nvSpPr>
            <p:spPr>
              <a:xfrm>
                <a:off x="8125326" y="4551950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01947C61-D2F4-D893-4617-D6BD6DB3B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326" y="4551950"/>
                <a:ext cx="127534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38BB37F-70F2-BDA9-CC7B-213A7D58D0A4}"/>
                  </a:ext>
                </a:extLst>
              </p:cNvPr>
              <p:cNvSpPr txBox="1"/>
              <p:nvPr/>
            </p:nvSpPr>
            <p:spPr>
              <a:xfrm>
                <a:off x="6268454" y="5105400"/>
                <a:ext cx="2598820" cy="713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تقريبا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38BB37F-70F2-BDA9-CC7B-213A7D58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454" y="5105400"/>
                <a:ext cx="2598820" cy="713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1858AE4-EEF0-124E-2840-DF3370B066A1}"/>
                  </a:ext>
                </a:extLst>
              </p:cNvPr>
              <p:cNvSpPr txBox="1"/>
              <p:nvPr/>
            </p:nvSpPr>
            <p:spPr>
              <a:xfrm>
                <a:off x="3308685" y="4295276"/>
                <a:ext cx="2173704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𝟕𝟗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1858AE4-EEF0-124E-2840-DF3370B0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5" y="4295276"/>
                <a:ext cx="2173704" cy="6449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9" grpId="0"/>
      <p:bldP spid="10" grpId="0"/>
      <p:bldP spid="16" grpId="0"/>
      <p:bldP spid="17" grpId="0"/>
      <p:bldP spid="18" grpId="0"/>
      <p:bldP spid="2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8A3A-C86B-661E-4015-E63DDDEF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8C22440-1F8E-12B9-93E0-FFD75C18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FB8D415D-474E-30CA-FE88-545D63EFB9B0}"/>
              </a:ext>
            </a:extLst>
          </p:cNvPr>
          <p:cNvSpPr/>
          <p:nvPr/>
        </p:nvSpPr>
        <p:spPr>
          <a:xfrm>
            <a:off x="8662737" y="936251"/>
            <a:ext cx="2119982" cy="712074"/>
          </a:xfrm>
          <a:prstGeom prst="flowChartTerminator">
            <a:avLst/>
          </a:prstGeom>
          <a:solidFill>
            <a:srgbClr val="3C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E4AE1C-5C4D-F195-6579-3A71A6C8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39" t="-3246" r="117" b="37687"/>
          <a:stretch/>
        </p:blipFill>
        <p:spPr>
          <a:xfrm>
            <a:off x="4920916" y="1682100"/>
            <a:ext cx="5881854" cy="14581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BDFD82-A503-7C41-C95F-D787D421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00" r="57936" b="47604"/>
          <a:stretch/>
        </p:blipFill>
        <p:spPr>
          <a:xfrm>
            <a:off x="2911641" y="2598822"/>
            <a:ext cx="5209673" cy="9585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F0198D-1F67-23F7-9E56-448961C9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745" t="63576" r="2157" b="2474"/>
          <a:stretch/>
        </p:blipFill>
        <p:spPr>
          <a:xfrm>
            <a:off x="6942221" y="3392906"/>
            <a:ext cx="3814009" cy="9023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7B5BE-7199-4128-9A5A-3C2F85AB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50" t="63575" r="49878" b="2165"/>
          <a:stretch/>
        </p:blipFill>
        <p:spPr>
          <a:xfrm>
            <a:off x="2502568" y="3441033"/>
            <a:ext cx="3380875" cy="818147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6F344EFD-3E3F-E893-E1B0-A63E59F8F159}"/>
              </a:ext>
            </a:extLst>
          </p:cNvPr>
          <p:cNvCxnSpPr>
            <a:cxnSpLocks/>
          </p:cNvCxnSpPr>
          <p:nvPr/>
        </p:nvCxnSpPr>
        <p:spPr>
          <a:xfrm>
            <a:off x="6436895" y="3368843"/>
            <a:ext cx="0" cy="2803357"/>
          </a:xfrm>
          <a:prstGeom prst="line">
            <a:avLst/>
          </a:prstGeom>
          <a:ln w="28575">
            <a:solidFill>
              <a:srgbClr val="D29B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2B86172-2D45-8231-2D3B-7F765AC9EFDC}"/>
                  </a:ext>
                </a:extLst>
              </p:cNvPr>
              <p:cNvSpPr txBox="1"/>
              <p:nvPr/>
            </p:nvSpPr>
            <p:spPr>
              <a:xfrm>
                <a:off x="6894095" y="4403558"/>
                <a:ext cx="1624263" cy="8397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2B86172-2D45-8231-2D3B-7F765AC9E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95" y="4403558"/>
                <a:ext cx="1624263" cy="839782"/>
              </a:xfrm>
              <a:prstGeom prst="rect">
                <a:avLst/>
              </a:prstGeom>
              <a:blipFill>
                <a:blip r:embed="rId4"/>
                <a:stretch>
                  <a:fillRect r="-225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F270511-9DF1-F628-C945-188DF00251F3}"/>
                  </a:ext>
                </a:extLst>
              </p:cNvPr>
              <p:cNvSpPr txBox="1"/>
              <p:nvPr/>
            </p:nvSpPr>
            <p:spPr>
              <a:xfrm>
                <a:off x="7098633" y="4126832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F270511-9DF1-F628-C945-188DF0025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633" y="4126832"/>
                <a:ext cx="127534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16C54AC-8926-21FB-4FF4-0FF74EEE12E0}"/>
                  </a:ext>
                </a:extLst>
              </p:cNvPr>
              <p:cNvSpPr txBox="1"/>
              <p:nvPr/>
            </p:nvSpPr>
            <p:spPr>
              <a:xfrm>
                <a:off x="6998368" y="4676275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616C54AC-8926-21FB-4FF4-0FF74EEE1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68" y="4676275"/>
                <a:ext cx="127534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DE344E1E-9038-7372-C235-CB7BC1900614}"/>
                  </a:ext>
                </a:extLst>
              </p:cNvPr>
              <p:cNvSpPr txBox="1"/>
              <p:nvPr/>
            </p:nvSpPr>
            <p:spPr>
              <a:xfrm>
                <a:off x="3184358" y="4315327"/>
                <a:ext cx="1624263" cy="8397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DE344E1E-9038-7372-C235-CB7BC190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58" y="4315327"/>
                <a:ext cx="1624263" cy="8397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34936E6-AB9B-7FCC-98FD-6FEE44696CDE}"/>
                  </a:ext>
                </a:extLst>
              </p:cNvPr>
              <p:cNvSpPr txBox="1"/>
              <p:nvPr/>
            </p:nvSpPr>
            <p:spPr>
              <a:xfrm>
                <a:off x="3617495" y="4002507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34936E6-AB9B-7FCC-98FD-6FEE44696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95" y="4002507"/>
                <a:ext cx="127534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B60A7A4-A55F-4B92-6034-F81270BA95FF}"/>
                  </a:ext>
                </a:extLst>
              </p:cNvPr>
              <p:cNvSpPr txBox="1"/>
              <p:nvPr/>
            </p:nvSpPr>
            <p:spPr>
              <a:xfrm>
                <a:off x="3577390" y="4624139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B60A7A4-A55F-4B92-6034-F81270BA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390" y="4624139"/>
                <a:ext cx="127534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2D3CE474-FFC2-7A1F-4EB0-2C33908BC811}"/>
              </a:ext>
            </a:extLst>
          </p:cNvPr>
          <p:cNvCxnSpPr>
            <a:cxnSpLocks/>
          </p:cNvCxnSpPr>
          <p:nvPr/>
        </p:nvCxnSpPr>
        <p:spPr>
          <a:xfrm flipH="1">
            <a:off x="5486400" y="2859505"/>
            <a:ext cx="1006641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195A121A-8E1A-6012-9E83-6A97D832D7A6}"/>
              </a:ext>
            </a:extLst>
          </p:cNvPr>
          <p:cNvCxnSpPr>
            <a:cxnSpLocks/>
          </p:cNvCxnSpPr>
          <p:nvPr/>
        </p:nvCxnSpPr>
        <p:spPr>
          <a:xfrm flipH="1">
            <a:off x="6725652" y="2879559"/>
            <a:ext cx="89434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E5F0E250-A34E-5412-7C7C-CA412A2845D2}"/>
              </a:ext>
            </a:extLst>
          </p:cNvPr>
          <p:cNvCxnSpPr>
            <a:cxnSpLocks/>
          </p:cNvCxnSpPr>
          <p:nvPr/>
        </p:nvCxnSpPr>
        <p:spPr>
          <a:xfrm flipH="1">
            <a:off x="5378116" y="2662989"/>
            <a:ext cx="2338137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D97BE088-5558-E075-703F-C9B841FD6A59}"/>
              </a:ext>
            </a:extLst>
          </p:cNvPr>
          <p:cNvCxnSpPr>
            <a:cxnSpLocks/>
          </p:cNvCxnSpPr>
          <p:nvPr/>
        </p:nvCxnSpPr>
        <p:spPr>
          <a:xfrm flipH="1">
            <a:off x="3236495" y="3064041"/>
            <a:ext cx="4507834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E002B63-4E76-2FA9-AC38-C29F18B56523}"/>
                  </a:ext>
                </a:extLst>
              </p:cNvPr>
              <p:cNvSpPr txBox="1"/>
              <p:nvPr/>
            </p:nvSpPr>
            <p:spPr>
              <a:xfrm>
                <a:off x="7672135" y="4110791"/>
                <a:ext cx="127534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E002B63-4E76-2FA9-AC38-C29F18B5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135" y="4110791"/>
                <a:ext cx="127534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10A9FDD-B8CB-5CB7-B577-465041B6405B}"/>
                  </a:ext>
                </a:extLst>
              </p:cNvPr>
              <p:cNvSpPr txBox="1"/>
              <p:nvPr/>
            </p:nvSpPr>
            <p:spPr>
              <a:xfrm>
                <a:off x="8626641" y="4447675"/>
                <a:ext cx="1163053" cy="8397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10A9FDD-B8CB-5CB7-B577-465041B6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641" y="4447675"/>
                <a:ext cx="1163053" cy="8397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30B0C3E-B311-B047-F3FC-D285D78A534D}"/>
                  </a:ext>
                </a:extLst>
              </p:cNvPr>
              <p:cNvSpPr txBox="1"/>
              <p:nvPr/>
            </p:nvSpPr>
            <p:spPr>
              <a:xfrm>
                <a:off x="7692187" y="4648201"/>
                <a:ext cx="127534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30B0C3E-B311-B047-F3FC-D285D78A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87" y="4648201"/>
                <a:ext cx="127534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47760E1-C077-5D11-D9EB-914A3E1AFF78}"/>
                  </a:ext>
                </a:extLst>
              </p:cNvPr>
              <p:cNvSpPr txBox="1"/>
              <p:nvPr/>
            </p:nvSpPr>
            <p:spPr>
              <a:xfrm>
                <a:off x="9083841" y="4146886"/>
                <a:ext cx="693821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47760E1-C077-5D11-D9EB-914A3E1AF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841" y="4146886"/>
                <a:ext cx="69382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94BADF0-A5E7-8EFC-6E93-4C1E71F493FE}"/>
                  </a:ext>
                </a:extLst>
              </p:cNvPr>
              <p:cNvSpPr txBox="1"/>
              <p:nvPr/>
            </p:nvSpPr>
            <p:spPr>
              <a:xfrm>
                <a:off x="8823157" y="4648201"/>
                <a:ext cx="127534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94BADF0-A5E7-8EFC-6E93-4C1E71F4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57" y="4648201"/>
                <a:ext cx="127534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4AA6A4A-BD34-E19B-B0FA-FB2F42695E55}"/>
                  </a:ext>
                </a:extLst>
              </p:cNvPr>
              <p:cNvSpPr txBox="1"/>
              <p:nvPr/>
            </p:nvSpPr>
            <p:spPr>
              <a:xfrm>
                <a:off x="8205537" y="5237747"/>
                <a:ext cx="194911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4AA6A4A-BD34-E19B-B0FA-FB2F4269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537" y="5237747"/>
                <a:ext cx="1949116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259A936-57D9-1C27-9CC6-63AE0619073C}"/>
                  </a:ext>
                </a:extLst>
              </p:cNvPr>
              <p:cNvSpPr txBox="1"/>
              <p:nvPr/>
            </p:nvSpPr>
            <p:spPr>
              <a:xfrm>
                <a:off x="4447674" y="4319337"/>
                <a:ext cx="194911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259A936-57D9-1C27-9CC6-63AE0619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74" y="4319337"/>
                <a:ext cx="194911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8" grpId="0"/>
      <p:bldP spid="19" grpId="0"/>
      <p:bldP spid="10" grpId="0"/>
      <p:bldP spid="15" grpId="0"/>
      <p:bldP spid="16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DAF1-E3B0-9A04-611A-6F3429CD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DDFA9F9-F3FC-5E1B-E2C9-CF5B864A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71C227-E8B6-5947-C25A-D6D006AB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90" y="1001358"/>
            <a:ext cx="8614610" cy="46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A81C-B303-1B0B-B1B6-584F881D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42F09B-22E6-146C-DECF-20F2D0093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1668990-913A-EE3E-6BA7-4A16492E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69" y="1390661"/>
            <a:ext cx="8111135" cy="28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07FCE-40C8-AF03-3971-D4EDF80B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FB8AC2B-A4C7-CAF5-8B4C-374CFA2C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2DABF21-6D98-B7A3-0C57-3746B0FE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22" y="770023"/>
            <a:ext cx="1997242" cy="1118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B3A3816-5964-728A-DEB6-A947E236DBB7}"/>
                  </a:ext>
                </a:extLst>
              </p:cNvPr>
              <p:cNvSpPr txBox="1"/>
              <p:nvPr/>
            </p:nvSpPr>
            <p:spPr>
              <a:xfrm>
                <a:off x="2679036" y="2366214"/>
                <a:ext cx="9264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r-S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B3A3816-5964-728A-DEB6-A947E236D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36" y="2366214"/>
                <a:ext cx="9264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2BB16879-61BA-A32E-3AB7-731728789A29}"/>
                  </a:ext>
                </a:extLst>
              </p:cNvPr>
              <p:cNvSpPr txBox="1"/>
              <p:nvPr/>
            </p:nvSpPr>
            <p:spPr>
              <a:xfrm>
                <a:off x="5005137" y="4940967"/>
                <a:ext cx="2478507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2BB16879-61BA-A32E-3AB7-731728789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137" y="4940967"/>
                <a:ext cx="2478507" cy="67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B29CE84E-0B3F-E163-0C1C-8A67FB95B825}"/>
                  </a:ext>
                </a:extLst>
              </p:cNvPr>
              <p:cNvSpPr txBox="1"/>
              <p:nvPr/>
            </p:nvSpPr>
            <p:spPr>
              <a:xfrm>
                <a:off x="5594687" y="4680282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B29CE84E-0B3F-E163-0C1C-8A67FB95B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687" y="4680282"/>
                <a:ext cx="89033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AA4E903-6CA6-EB4B-10AE-8B8C8D5F648A}"/>
                  </a:ext>
                </a:extLst>
              </p:cNvPr>
              <p:cNvSpPr txBox="1"/>
              <p:nvPr/>
            </p:nvSpPr>
            <p:spPr>
              <a:xfrm>
                <a:off x="6288505" y="4700338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AA4E903-6CA6-EB4B-10AE-8B8C8D5F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505" y="4700338"/>
                <a:ext cx="890337" cy="584775"/>
              </a:xfrm>
              <a:prstGeom prst="rect">
                <a:avLst/>
              </a:prstGeom>
              <a:blipFill>
                <a:blip r:embed="rId7"/>
                <a:stretch>
                  <a:fillRect r="-342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2A3D5FE-C1D0-09F7-BACE-261D6CCB04A5}"/>
                  </a:ext>
                </a:extLst>
              </p:cNvPr>
              <p:cNvSpPr txBox="1"/>
              <p:nvPr/>
            </p:nvSpPr>
            <p:spPr>
              <a:xfrm>
                <a:off x="5915526" y="5169569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2A3D5FE-C1D0-09F7-BACE-261D6CCB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526" y="5169569"/>
                <a:ext cx="8903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ستطيل 51">
            <a:extLst>
              <a:ext uri="{FF2B5EF4-FFF2-40B4-BE49-F238E27FC236}">
                <a16:creationId xmlns:a16="http://schemas.microsoft.com/office/drawing/2014/main" id="{69783B72-0AA0-1DE4-11DD-C104CCC49669}"/>
              </a:ext>
            </a:extLst>
          </p:cNvPr>
          <p:cNvSpPr/>
          <p:nvPr/>
        </p:nvSpPr>
        <p:spPr>
          <a:xfrm>
            <a:off x="7796462" y="3960798"/>
            <a:ext cx="264695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71D6A35D-D347-A7EF-3B7E-610C8ED08A62}"/>
                  </a:ext>
                </a:extLst>
              </p:cNvPr>
              <p:cNvSpPr txBox="1"/>
              <p:nvPr/>
            </p:nvSpPr>
            <p:spPr>
              <a:xfrm>
                <a:off x="7218948" y="4924928"/>
                <a:ext cx="1499933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71D6A35D-D347-A7EF-3B7E-610C8ED08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48" y="4924928"/>
                <a:ext cx="1499933" cy="67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8F9E5005-0D1C-1ACF-0FAB-A345ABAC7FB9}"/>
                  </a:ext>
                </a:extLst>
              </p:cNvPr>
              <p:cNvSpPr txBox="1"/>
              <p:nvPr/>
            </p:nvSpPr>
            <p:spPr>
              <a:xfrm>
                <a:off x="7587918" y="4676274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8F9E5005-0D1C-1ACF-0FAB-A345ABAC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18" y="4676274"/>
                <a:ext cx="89033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B5B7C26B-D029-2D85-4F5C-C7CBF29C284E}"/>
                  </a:ext>
                </a:extLst>
              </p:cNvPr>
              <p:cNvSpPr txBox="1"/>
              <p:nvPr/>
            </p:nvSpPr>
            <p:spPr>
              <a:xfrm>
                <a:off x="7583906" y="5153527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B5B7C26B-D029-2D85-4F5C-C7CBF29C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906" y="5153527"/>
                <a:ext cx="89033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3F37431-177B-EE54-783B-37C348F960C2}"/>
              </a:ext>
            </a:extLst>
          </p:cNvPr>
          <p:cNvGrpSpPr/>
          <p:nvPr/>
        </p:nvGrpSpPr>
        <p:grpSpPr>
          <a:xfrm>
            <a:off x="4439653" y="1475877"/>
            <a:ext cx="6362504" cy="1793069"/>
            <a:chOff x="4165042" y="1806738"/>
            <a:chExt cx="6869723" cy="141357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E66ADBF-83D8-CB8F-0438-AA89A81F6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65042" y="1806738"/>
              <a:ext cx="6869723" cy="1413577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AFF7C37B-0B86-1945-D6B3-828476F977AD}"/>
                </a:ext>
              </a:extLst>
            </p:cNvPr>
            <p:cNvSpPr/>
            <p:nvPr/>
          </p:nvSpPr>
          <p:spPr>
            <a:xfrm>
              <a:off x="4169226" y="2718049"/>
              <a:ext cx="4087568" cy="445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29907114-A311-F848-62C3-CBA3D351A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48162"/>
          <a:stretch/>
        </p:blipFill>
        <p:spPr>
          <a:xfrm>
            <a:off x="6172200" y="3006352"/>
            <a:ext cx="4726206" cy="791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8D34B4E-F74D-35AF-670C-F5412503159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5862" r="11076"/>
          <a:stretch/>
        </p:blipFill>
        <p:spPr>
          <a:xfrm>
            <a:off x="4848727" y="2514599"/>
            <a:ext cx="1515980" cy="1203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7ED40FA4-D3D1-1642-3650-15AAF1DA545F}"/>
                  </a:ext>
                </a:extLst>
              </p:cNvPr>
              <p:cNvSpPr txBox="1"/>
              <p:nvPr/>
            </p:nvSpPr>
            <p:spPr>
              <a:xfrm>
                <a:off x="4644191" y="3982455"/>
                <a:ext cx="6136105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</m:t>
                          </m:r>
                        </m:num>
                        <m:den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7ED40FA4-D3D1-1642-3650-15AAF1DA5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91" y="3982455"/>
                <a:ext cx="6136105" cy="673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5F56B32-B3B9-CF5A-AB4C-0B16F58F078B}"/>
              </a:ext>
            </a:extLst>
          </p:cNvPr>
          <p:cNvSpPr txBox="1"/>
          <p:nvPr/>
        </p:nvSpPr>
        <p:spPr>
          <a:xfrm>
            <a:off x="4932948" y="3717756"/>
            <a:ext cx="2847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الدائرة(الأزرق)</a:t>
            </a:r>
            <a:endParaRPr lang="ar-SA" sz="28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66D295E-F8AF-133A-4E03-0D90CD8233C6}"/>
              </a:ext>
            </a:extLst>
          </p:cNvPr>
          <p:cNvSpPr txBox="1"/>
          <p:nvPr/>
        </p:nvSpPr>
        <p:spPr>
          <a:xfrm>
            <a:off x="7772400" y="3713745"/>
            <a:ext cx="31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مساحة الدائرة(</a:t>
            </a:r>
            <a:r>
              <a:rPr lang="ar-SA" sz="2800" b="1" dirty="0">
                <a:solidFill>
                  <a:srgbClr val="C00000"/>
                </a:solidFill>
              </a:rPr>
              <a:t>الأبيض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ar-SA" sz="28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626B4E7-24F9-55F4-3A83-B9B026CCE50B}"/>
              </a:ext>
            </a:extLst>
          </p:cNvPr>
          <p:cNvSpPr txBox="1"/>
          <p:nvPr/>
        </p:nvSpPr>
        <p:spPr>
          <a:xfrm>
            <a:off x="5835316" y="4239125"/>
            <a:ext cx="35011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solidFill>
                  <a:schemeClr val="accent5">
                    <a:lumMod val="50000"/>
                  </a:schemeClr>
                </a:solidFill>
              </a:rPr>
              <a:t>المساحةالكلية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الدائرة(أزرق)</a:t>
            </a:r>
            <a:endParaRPr lang="ar-S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7637A33E-48EC-94BF-7A8B-E100F04EE779}"/>
                  </a:ext>
                </a:extLst>
              </p:cNvPr>
              <p:cNvSpPr txBox="1"/>
              <p:nvPr/>
            </p:nvSpPr>
            <p:spPr>
              <a:xfrm>
                <a:off x="8386012" y="4920916"/>
                <a:ext cx="1263316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7637A33E-48EC-94BF-7A8B-E100F04EE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012" y="4920916"/>
                <a:ext cx="1263316" cy="673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658F761-051F-2F0C-0A52-0E5968EDD1B7}"/>
              </a:ext>
            </a:extLst>
          </p:cNvPr>
          <p:cNvCxnSpPr>
            <a:cxnSpLocks/>
          </p:cNvCxnSpPr>
          <p:nvPr/>
        </p:nvCxnSpPr>
        <p:spPr>
          <a:xfrm>
            <a:off x="8121315" y="4716378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AFCEEE3-8020-F91B-E48C-B5DAD3D9447C}"/>
              </a:ext>
            </a:extLst>
          </p:cNvPr>
          <p:cNvCxnSpPr>
            <a:cxnSpLocks/>
          </p:cNvCxnSpPr>
          <p:nvPr/>
        </p:nvCxnSpPr>
        <p:spPr>
          <a:xfrm>
            <a:off x="8021053" y="5277853"/>
            <a:ext cx="192505" cy="469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037ADA7D-D31E-67C8-10B1-E0475426E03E}"/>
                  </a:ext>
                </a:extLst>
              </p:cNvPr>
              <p:cNvSpPr txBox="1"/>
              <p:nvPr/>
            </p:nvSpPr>
            <p:spPr>
              <a:xfrm>
                <a:off x="8714876" y="4672264"/>
                <a:ext cx="89033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037ADA7D-D31E-67C8-10B1-E0475426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876" y="4672264"/>
                <a:ext cx="89033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981E9F67-6C71-0228-1C3A-DD345CD9D301}"/>
                  </a:ext>
                </a:extLst>
              </p:cNvPr>
              <p:cNvSpPr txBox="1"/>
              <p:nvPr/>
            </p:nvSpPr>
            <p:spPr>
              <a:xfrm>
                <a:off x="8722896" y="5125452"/>
                <a:ext cx="89033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981E9F67-6C71-0228-1C3A-DD345CD9D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896" y="5125452"/>
                <a:ext cx="89033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C8E50B17-BFAA-EEAA-87CA-826B7C5449F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9183" t="10715" r="6161"/>
          <a:stretch/>
        </p:blipFill>
        <p:spPr>
          <a:xfrm>
            <a:off x="1804738" y="1949116"/>
            <a:ext cx="2466474" cy="22499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C3CE4E-EE14-8CD8-6AC4-8B51A4DB9C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6000" y="4129608"/>
            <a:ext cx="1915181" cy="171774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97E58F9-455E-222E-3269-816B54CCF48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t="11651"/>
          <a:stretch/>
        </p:blipFill>
        <p:spPr>
          <a:xfrm>
            <a:off x="3753851" y="4487780"/>
            <a:ext cx="1505697" cy="123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0978E81-E266-5F79-B6ED-FDB34124769C}"/>
                  </a:ext>
                </a:extLst>
              </p:cNvPr>
              <p:cNvSpPr txBox="1"/>
              <p:nvPr/>
            </p:nvSpPr>
            <p:spPr>
              <a:xfrm>
                <a:off x="7976940" y="5418222"/>
                <a:ext cx="2598820" cy="6449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ت</m:t>
                      </m:r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قريبا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0978E81-E266-5F79-B6ED-FDB341247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940" y="5418222"/>
                <a:ext cx="2598820" cy="6449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خطط انسيابي: محطة طرفية 25">
            <a:extLst>
              <a:ext uri="{FF2B5EF4-FFF2-40B4-BE49-F238E27FC236}">
                <a16:creationId xmlns:a16="http://schemas.microsoft.com/office/drawing/2014/main" id="{96E71050-C142-C270-A0A2-7BD040EB4652}"/>
              </a:ext>
            </a:extLst>
          </p:cNvPr>
          <p:cNvSpPr/>
          <p:nvPr/>
        </p:nvSpPr>
        <p:spPr>
          <a:xfrm>
            <a:off x="7952873" y="924219"/>
            <a:ext cx="2721870" cy="603791"/>
          </a:xfrm>
          <a:prstGeom prst="flowChartTerminator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1542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52" grpId="0" animBg="1"/>
      <p:bldP spid="53" grpId="0"/>
      <p:bldP spid="56" grpId="0"/>
      <p:bldP spid="57" grpId="0"/>
      <p:bldP spid="23" grpId="0"/>
      <p:bldP spid="24" grpId="0"/>
      <p:bldP spid="25" grpId="0"/>
      <p:bldP spid="28" grpId="0"/>
      <p:bldP spid="29" grpId="0"/>
      <p:bldP spid="35" grpId="0"/>
      <p:bldP spid="36" grpId="0"/>
      <p:bldP spid="2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336</Words>
  <Application>Microsoft Office PowerPoint</Application>
  <PresentationFormat>شاشة عريضة</PresentationFormat>
  <Paragraphs>162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عبير المحمادي</dc:creator>
  <cp:lastModifiedBy>عبير المحمادي</cp:lastModifiedBy>
  <cp:revision>14</cp:revision>
  <dcterms:created xsi:type="dcterms:W3CDTF">2025-03-08T20:42:55Z</dcterms:created>
  <dcterms:modified xsi:type="dcterms:W3CDTF">2025-03-10T08:14:46Z</dcterms:modified>
</cp:coreProperties>
</file>