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sldIdLst>
    <p:sldId id="290" r:id="rId2"/>
    <p:sldId id="258" r:id="rId3"/>
    <p:sldId id="259" r:id="rId4"/>
    <p:sldId id="266" r:id="rId5"/>
    <p:sldId id="268" r:id="rId6"/>
    <p:sldId id="448" r:id="rId7"/>
    <p:sldId id="470" r:id="rId8"/>
    <p:sldId id="471" r:id="rId9"/>
    <p:sldId id="410" r:id="rId10"/>
    <p:sldId id="455" r:id="rId11"/>
    <p:sldId id="456" r:id="rId12"/>
    <p:sldId id="457" r:id="rId13"/>
    <p:sldId id="458" r:id="rId14"/>
    <p:sldId id="459" r:id="rId15"/>
    <p:sldId id="460" r:id="rId16"/>
    <p:sldId id="461" r:id="rId17"/>
    <p:sldId id="462" r:id="rId18"/>
    <p:sldId id="463" r:id="rId19"/>
    <p:sldId id="464" r:id="rId20"/>
    <p:sldId id="465" r:id="rId21"/>
    <p:sldId id="466" r:id="rId22"/>
    <p:sldId id="467" r:id="rId23"/>
    <p:sldId id="264" r:id="rId24"/>
    <p:sldId id="275" r:id="rId25"/>
    <p:sldId id="274" r:id="rId26"/>
    <p:sldId id="273" r:id="rId2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5EA1"/>
    <a:srgbClr val="BC5CAC"/>
    <a:srgbClr val="8B2481"/>
    <a:srgbClr val="0B76A0"/>
    <a:srgbClr val="80C687"/>
    <a:srgbClr val="78206E"/>
    <a:srgbClr val="3579BD"/>
    <a:srgbClr val="58B461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714" autoAdjust="0"/>
    <p:restoredTop sz="93447" autoAdjust="0"/>
  </p:normalViewPr>
  <p:slideViewPr>
    <p:cSldViewPr snapToGrid="0">
      <p:cViewPr varScale="1">
        <p:scale>
          <a:sx n="60" d="100"/>
          <a:sy n="60" d="100"/>
        </p:scale>
        <p:origin x="71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530112D-0F08-4021-9A79-D1F389BF0709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E144244-E8F0-4494-9D5D-AAB5C16D52A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73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440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28506-2744-8E28-2407-4B6123F3A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B84BDAEA-B02B-24A8-97F0-AE5C738898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4DA5756-9124-BFB6-54F5-FD69A2BDD2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B37374D-C494-3426-7916-DE863560F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7505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D6792-D427-5EA6-842F-59562F2D3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5EBF2CE-CDB6-8272-99FA-57D4C2287D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5B38DCC-81F1-7380-4EB2-05E49F863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3B02418-4273-7C97-41D4-A36B64622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68995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4E6CB-6EF0-4BC1-3E16-EDD2285FA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9D79BDF-0280-99DF-407C-6A67BB740B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08F814CB-F25A-27DA-6955-C923729130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3CA87C9-D110-5B33-4CAD-A163622DBA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8316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45422-3AEA-1A7E-CC42-D48E920B9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7D0F40D-14CB-1043-049C-5AB1D7B5D1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34A2E88-8E1B-1DA7-D602-735354205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9D0D982-A6FA-F4EC-3E3E-87FC71F2F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74069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CCB60-B7B7-3053-DEEC-76438DF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84AFC5C-14A2-7A30-BDDC-89739F7A5D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C93563C-45D4-5065-655B-8468D7B99E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42756A8-D21A-6691-43EF-019B36A4EA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24201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626BE-1323-5368-F4D7-9BD0595A3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030A17D-FA21-A514-1051-EE89EED1D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2178829-40A1-6FBD-AF5D-3E892039A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CCB1D89-885F-CAF5-133A-AE9E463464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7281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2100E-E8ED-8482-49B3-F4D5FA94E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2998A1A-354E-AE62-F381-5CEF56716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DD5B539-91A7-E4D9-3D56-4272605457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9C881192-DA7E-5FA1-5F86-F9D32D6BAF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24945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63C07-5C48-139A-0B9C-51015992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8A4FED0-379A-A286-A64F-E4EAAE8A2B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8D9CFA5-526A-9051-6AD0-95E0588127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D7F311-2CEA-AF55-BC07-013DEB8D49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91172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29649-B60E-7F55-1454-1781C81E4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8652970-1647-C534-0A30-F167C299D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47DBB79-F05F-D483-C89C-50C62A7897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62E2630-F723-9177-97F2-D13A2E239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56819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5ACD1-EA3B-85A1-49CF-E6973A31A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1E5CBDC-1D7D-7950-B91F-CFDCCD62E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DB4C1FF-B1C9-3EE3-3157-D673E13C7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1797CDD-F0C7-BE8F-97BB-F2BBB6903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19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50675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72295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C9750-0661-7AF4-A0F0-B1F27184E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C3A8903-B707-2C17-D6F6-8243B8EDA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4A27609-46D1-6294-7CC6-62F174DFE2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F26F0E3-546E-CA3F-4680-B200FF6BEA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17770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EB989-D1C0-85F9-A3F4-2D2E95B6B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82FE263-8937-1000-D3E4-F7CF423AF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EA1E4C04-4896-012E-82FC-E8E3607370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68CA351-90A5-ED6B-66B6-583821784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71563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AE4E-9DDB-5F3B-7EDD-F47260425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C13ACC4-595B-198E-7E9F-427ABC715E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E3707B2-E79C-B531-C064-30CA3B253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D8CE089-5425-86DD-7D71-E1A52F2A8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76805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68610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79494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50121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26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9583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0891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0845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506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07D3-E249-3408-2C9E-EB15FB702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B548B78B-75BF-01DD-B15F-9AC747793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6119173-FE29-8601-7C72-E5143645F3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53EB367-75D5-C51E-87F3-6F5931E369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86313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D13DB-A3CB-4BDB-7105-823EB93DF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32AF667-17B1-2E26-0927-22FEAA54F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9A80BF6B-520E-0183-CEF1-BDFD2A1EC2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8B5EEEBD-8DE7-8CDB-DE65-9CF88D8A4F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21716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7FD85-9BC9-F27A-103C-321C087A7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51C60DE7-A319-79C1-E3F9-D371625268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15D54BB-8E86-7DE7-531A-9E013EE819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145F6A6-1A96-048D-BAFD-6E391EE12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7559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37951-AA10-E8DE-FD66-8F154253E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9615128-BCCD-32DA-C6AA-390CD23EC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6728375-C78B-916F-F154-CFD2A45F1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7D1D26D-9871-6A39-F276-4EEC44E9D5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144244-E8F0-4494-9D5D-AAB5C16D52AC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0857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BF455A2-56E2-982F-404C-8EB45B9F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F802288-9EFD-B9DE-4574-2A6E11450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E2BFF3E-2A3A-935F-8F1C-64A2FBA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8303B5C-BDDD-C7B6-EC85-3A50950AB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487AC74-F1CC-2F1B-30BE-CBC2321B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220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0BB6A54-D28C-9FE0-2D1B-D15822961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D02E3F3-FCCB-AEA2-4B6B-7D9F5574B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EF23DAF-EFD0-5D94-6075-BA27F589C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C616122-7126-3BD5-6666-300F6975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5120A67-9B44-7EA4-1680-30FDE11D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12F7F8-0712-CAD7-24A4-94B62A342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5330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0AFEC84-96C6-84DC-9A89-4182EA447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74BE874-CB1A-598A-4C89-3814700283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B381BBD-44CA-E0C7-F236-D2D5FC4E6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AF307CD-1732-ACD8-89BE-929F945B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EEFB2AF-11A9-081A-1794-126F54789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187E466-8E3A-E5FD-7DDD-8FE4615E8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1793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65EC7CF-5B4F-0556-0947-0919EE99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AB48E3F-CB3D-7E0F-C4C7-3F402B03B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B7EE2C4-47B5-1716-254C-D66BC478B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02F6D9-96DC-46D9-3142-83F0516F9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F41B90E-0405-F6AD-D140-15250B0CF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5944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07E572A-608C-1FA0-13E4-8CA48B9886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B50061F-FD5A-78A0-8543-39607AE81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D20D564-D958-F49E-B444-2CE69D468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5F0FA1D-D02D-94BF-A710-5DEA66542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A812D2A-D5AD-1FEF-192E-9D4052DF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753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9CBC9A-EF41-5943-1912-229D9B98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A2E3143-FDFD-F180-0312-72234CFAA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AAA191-0512-AAD4-26B3-FADF62797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7D6912-318D-1C97-B928-A8E7C90FD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29EB55D-30FD-7B90-4BC7-9DA784A1C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99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6B07DA-D520-F09D-247E-605817D9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F0BA419-D541-65D3-1120-718190B4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6641F9B-4923-10A4-4194-149A09F54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2F0FFED-CC9D-AC73-4CDB-31360946E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E7DC6-009B-10DE-FBD5-FD6723E20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8580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987CE60-11AD-7ACD-A939-71C18991E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B818D4A-E9B6-C067-5D0D-ED5B7B8B72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CBECF84-B461-494A-2838-D3670E6CD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06A373F-BB11-DC3D-FE1F-325C0A210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D077A90-DC64-C12F-6F41-2E79A75B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63913EED-5BD9-32DD-F738-0C4E90EF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0477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DAABDE-01C5-0F84-0E57-08B28E289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3EDD66C-908D-C50A-1C37-8A2DC0B37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EEAF56F-A05D-810A-289D-4EDE0FAA7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890198DE-7E41-0490-458B-185EFDB80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39FAD686-97A7-11A3-D788-4CBF32CA4A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3B1EFBF3-DF14-55D0-B88B-28A01B71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3FD97FE-9238-7809-97B8-0C768433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C660262-2124-2869-BCFA-24FF12E32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759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A5481EA-DCF0-EC83-3F0E-573274E12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C7EBA8C3-1B3D-1FB4-5C9A-298BCEB56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17ADE48-C332-52BF-7F25-0495177B0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108553D-CAF8-5243-17EB-4B9902A71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4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1579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557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EF65F02F-C20D-721F-7E57-35A67BF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FB00B49-C8DC-BEA2-C872-69CC7CAEB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29062EA-986C-BA03-9677-D013FA0D5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9711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6BEFC4D0-679E-3081-856B-E53EDE40C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D9DD5E9-D306-CE93-8417-14FE3CB92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0639550-3CB5-CF58-F7E6-B524A62280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FE9D1B-2837-423C-9143-CC02A33D2692}" type="datetimeFigureOut">
              <a:rPr lang="ar-SA" smtClean="0"/>
              <a:t>08/11/46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38A743D-28AB-CA19-1DCF-C3645CDC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BF7FC2-9380-9019-AF2E-08BB905AF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6D8512-FDCA-4FC4-BB5E-25092ABD993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71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0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&#1575;&#1604;&#1587;&#1580;&#1604;&#1575;&#1578;/&#1587;&#1580;&#1604;%201446.xlsm" TargetMode="External"/><Relationship Id="rId5" Type="http://schemas.openxmlformats.org/officeDocument/2006/relationships/image" Target="../media/image3.jpg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12.png"/><Relationship Id="rId5" Type="http://schemas.openxmlformats.org/officeDocument/2006/relationships/image" Target="../media/image3.jpg"/><Relationship Id="rId10" Type="http://schemas.openxmlformats.org/officeDocument/2006/relationships/image" Target="../media/image35.png"/><Relationship Id="rId4" Type="http://schemas.openxmlformats.org/officeDocument/2006/relationships/image" Target="../media/image2.jpeg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40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3.jpg"/><Relationship Id="rId10" Type="http://schemas.openxmlformats.org/officeDocument/2006/relationships/image" Target="../media/image16.pn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.jpg"/><Relationship Id="rId4" Type="http://schemas.openxmlformats.org/officeDocument/2006/relationships/image" Target="../media/image2.jpe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7281C035-21BA-1515-38EA-26540E0FFD0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9E6FD20-B90F-AB8B-626B-3A87090CF206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مهاراتي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7DDB1D0-3957-27ED-5455-2C39535B06C1}"/>
              </a:ext>
            </a:extLst>
          </p:cNvPr>
          <p:cNvSpPr txBox="1"/>
          <p:nvPr/>
        </p:nvSpPr>
        <p:spPr>
          <a:xfrm rot="16200000">
            <a:off x="10917933" y="226232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EEBEF63-B8AE-2CB2-6B18-980B2348ED1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3E6A7CB9-988A-907A-393A-764118491830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2ABF481-265F-AA5E-3E76-DC70D07DFB8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AB6A7C7-4D7D-FDC8-12FE-82F5C539C7D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63689D8-F1B1-BB15-B14A-53E53DE8CC4A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DAB44B1-589F-FAAE-E923-E7804EC9F821}"/>
              </a:ext>
            </a:extLst>
          </p:cNvPr>
          <p:cNvSpPr/>
          <p:nvPr/>
        </p:nvSpPr>
        <p:spPr>
          <a:xfrm>
            <a:off x="11388712" y="69944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6A834D8-BC7C-A458-3BBA-6C9553BFA29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graphicFrame>
        <p:nvGraphicFramePr>
          <p:cNvPr id="31" name="جدول 30">
            <a:extLst>
              <a:ext uri="{FF2B5EF4-FFF2-40B4-BE49-F238E27FC236}">
                <a16:creationId xmlns:a16="http://schemas.microsoft.com/office/drawing/2014/main" id="{35CF97F9-8AC5-7705-F65F-2A83713C5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358371"/>
              </p:ext>
            </p:extLst>
          </p:nvPr>
        </p:nvGraphicFramePr>
        <p:xfrm>
          <a:off x="375211" y="389828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1446/11/10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الثانية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36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GA Aladdin Regular" pitchFamily="2" charset="-78"/>
                        </a:rPr>
                        <a:t>الدوال المثلثية العكسية</a:t>
                      </a:r>
                      <a:endParaRPr lang="ar-SA" sz="3600" dirty="0">
                        <a:solidFill>
                          <a:schemeClr val="accent4">
                            <a:lumMod val="75000"/>
                          </a:schemeClr>
                        </a:solidFill>
                        <a:cs typeface="AGA Aladdin Regular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en-US" b="1" dirty="0"/>
                    </a:p>
                    <a:p>
                      <a:pPr rtl="1"/>
                      <a:endParaRPr lang="en-US" b="1" dirty="0"/>
                    </a:p>
                    <a:p>
                      <a:pPr rtl="1"/>
                      <a:endParaRPr lang="en-US" b="1" dirty="0"/>
                    </a:p>
                    <a:p>
                      <a:pPr rtl="1"/>
                      <a:endParaRPr lang="en-US" b="1" dirty="0"/>
                    </a:p>
                    <a:p>
                      <a:pPr rtl="1"/>
                      <a:endParaRPr lang="en-US" b="1" dirty="0"/>
                    </a:p>
                    <a:p>
                      <a:pPr>
                        <a:lnSpc>
                          <a:spcPct val="150000"/>
                        </a:lnSpc>
                      </a:pPr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pic>
        <p:nvPicPr>
          <p:cNvPr id="36" name="صورة 35">
            <a:extLst>
              <a:ext uri="{FF2B5EF4-FFF2-40B4-BE49-F238E27FC236}">
                <a16:creationId xmlns:a16="http://schemas.microsoft.com/office/drawing/2014/main" id="{E1B9892B-CA8D-CF3C-180E-05F4CD618FA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64C8A53-4755-5734-8B2A-0C221A71FED1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BC5CA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الواجب:</a:t>
            </a: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A2559D-9E37-9876-EE4A-C18EA3C1EE06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7" name="رسم 6" descr="دفتر العناوين مع تعبئة خالصة">
            <a:hlinkClick r:id="rId6" action="ppaction://hlinkfile"/>
            <a:extLst>
              <a:ext uri="{FF2B5EF4-FFF2-40B4-BE49-F238E27FC236}">
                <a16:creationId xmlns:a16="http://schemas.microsoft.com/office/drawing/2014/main" id="{7EC52051-9654-2F71-4829-536915ED2E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196" y="1777900"/>
            <a:ext cx="1318181" cy="1318181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989A38B7-FE5D-36ED-7779-F6CB4CFEE15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69851" y="2493158"/>
            <a:ext cx="4352925" cy="3143250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BC9CE60E-BDE3-B223-AC1E-D365EA767A5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66611" y="2393323"/>
            <a:ext cx="4667250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24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57B42-2F0C-5870-AFD9-179E63BCC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EF221FB-B0F1-CEA8-9651-FCF05ED05A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24681BFB-A207-03CF-1BEB-8F04E9AA17E7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8F0B9CE-98D8-FA5E-20F1-955D8C08436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E48B96DB-FB6A-9510-94AF-E25AD06F3443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38D69CC-ABE1-0856-46CF-407887696C28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9D08EBBF-95AA-41E7-A0C0-33425C332ECC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7914B1C-1072-A1FD-0E21-BA4FD1245382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40CA6F18-9AB8-5971-9E56-D3918254C54B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2B4F8E2-1BDD-CDFA-01BF-F830B2766095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AD1DEF47-0B83-92F2-689C-4654385CA59C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25DB3270-D910-F387-2A18-51CA190FEDB9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887D3B1-1C49-34B1-4126-CCF1C64EF1E3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8337412-36D9-572B-4EDA-5703AC585BA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25A86BAC-9D74-58F6-0DD9-FD8E44A4BE03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34C93DB-A93E-2F64-7B12-8A7457BEECAF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160DC29-76A3-6482-1126-53C2C0B98AD1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E52D21A-D851-E331-0A07-1E47870D24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1F592B4E-3DFC-FFBA-E38F-77F2FB344C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943F31A-F95A-C757-9FE7-42542427DF6E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CAE82A7A-A689-45E1-DB2F-724248ED1E0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F7270BA-724B-841C-A4AE-9DD86576F269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9645B72-C29D-7B95-DB4A-01486AD64B5D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0E9473AB-AB9F-7B43-45F1-81BC4256F48B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38B0A4B9-5B42-0928-E1F5-24C3A0E438A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008334ED-FC64-38FD-9D2B-E71E35CBAFFD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DB6E2736-27EF-87D7-00FA-D3B6385F16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C37C7793-5EF4-EDFD-E25F-D30AB5EF6E7A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EA90C425-A438-9883-0E52-F24D79C169E3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2427047A-F835-88D9-7A56-EF0D76979DD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14764E4F-C09B-AE63-8070-2EB486F0FE83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7AE68BBE-0623-1BFC-9F47-C9B8CF6F49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06D53B2-C3E6-A6D7-9B94-85CB2F4EA939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ECB595FF-880A-ECE8-6584-61F9474562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4452"/>
          <a:stretch/>
        </p:blipFill>
        <p:spPr>
          <a:xfrm>
            <a:off x="2523953" y="1085897"/>
            <a:ext cx="6622191" cy="3253564"/>
          </a:xfrm>
          <a:prstGeom prst="rect">
            <a:avLst/>
          </a:prstGeom>
        </p:spPr>
      </p:pic>
      <p:sp>
        <p:nvSpPr>
          <p:cNvPr id="30" name="مربع نص 29">
            <a:extLst>
              <a:ext uri="{FF2B5EF4-FFF2-40B4-BE49-F238E27FC236}">
                <a16:creationId xmlns:a16="http://schemas.microsoft.com/office/drawing/2014/main" id="{E4DCB77A-D57F-73B6-A822-E60BC9FFB4C2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33" name="مربع نص 32">
            <a:extLst>
              <a:ext uri="{FF2B5EF4-FFF2-40B4-BE49-F238E27FC236}">
                <a16:creationId xmlns:a16="http://schemas.microsoft.com/office/drawing/2014/main" id="{30266D28-A09F-B0C8-AF2D-0ECA47C50930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E588777D-D872-EDAF-4337-1109B012C88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24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AE39D-7850-1CAA-D75C-2C9F93689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79258C6-4923-FAE5-0C7F-56CE0EB6FA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BD01B2EF-04B7-0894-B1A5-937E59F1A2A8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30F8D69-BA01-77D3-2588-9502EA18BD4D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9DC8A15C-035D-22D0-6CB7-D20083492B66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69FCE49A-1A1F-469D-A5B0-3EC9495900A7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CF275A4-6A92-1FA5-FB36-10A409CD5919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1C0AC11-5324-CD99-ACC1-9A6BCD564CE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AAA03301-8872-6DE9-9548-11621A515DEE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DCAC1B7-5CC3-0423-9D8B-6289B677C06C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397010F6-E3F6-7345-1C15-F1E475ACC829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F051E0B-0D03-A69C-FCE4-2E898539F505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CA04F20B-FDC4-15AD-38D3-59E0B25CF7CE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81BF9AA1-36A2-2675-ED91-67481148C742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5AB5818-4899-4306-33A0-4E2B8AC4EBFC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9107164-29E9-0345-E192-DE7D41F442C3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E5B030B-2559-0546-5BFF-79A9D24F8EE7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C8DBF6E2-7B2A-2F4D-55EC-16447B5C69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D847216-63C2-6149-AF47-91BEA646D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4CF30D6-A25B-8710-2E1D-6F3462FADE22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E5FAEFC9-F42A-C1A5-8A61-B11A08DA6E19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A9A5E06-7737-8108-C55C-E8C9686D4092}"/>
              </a:ext>
            </a:extLst>
          </p:cNvPr>
          <p:cNvSpPr/>
          <p:nvPr/>
        </p:nvSpPr>
        <p:spPr>
          <a:xfrm>
            <a:off x="11392584" y="4462359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59BB76B-F254-E3AA-1861-8DC7C9A825A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37CCECCF-BC43-A04B-B090-3F4E9E7C2D7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189D077-58B3-F082-23BB-D5AF37B97A8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C4390A30-4291-D5F1-4D58-9EDE3A707EDA}"/>
              </a:ext>
            </a:extLst>
          </p:cNvPr>
          <p:cNvGrpSpPr/>
          <p:nvPr/>
        </p:nvGrpSpPr>
        <p:grpSpPr>
          <a:xfrm>
            <a:off x="6028772" y="373560"/>
            <a:ext cx="3088927" cy="993101"/>
            <a:chOff x="4113637" y="3710825"/>
            <a:chExt cx="3088927" cy="99310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3AA34624-3629-32FF-0598-BE91236E83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47" b="33500"/>
            <a:stretch/>
          </p:blipFill>
          <p:spPr bwMode="auto">
            <a:xfrm>
              <a:off x="4113637" y="3710825"/>
              <a:ext cx="3088927" cy="993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5BF48439-9D55-DAAA-6AE2-19D522CE3EA2}"/>
                </a:ext>
              </a:extLst>
            </p:cNvPr>
            <p:cNvSpPr txBox="1"/>
            <p:nvPr/>
          </p:nvSpPr>
          <p:spPr>
            <a:xfrm>
              <a:off x="4922679" y="3822655"/>
              <a:ext cx="14708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تدرب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DE718A54-1845-9F1A-9DEB-0CFAC2BE9AE6}"/>
              </a:ext>
            </a:extLst>
          </p:cNvPr>
          <p:cNvGrpSpPr/>
          <p:nvPr/>
        </p:nvGrpSpPr>
        <p:grpSpPr>
          <a:xfrm>
            <a:off x="8507662" y="5692522"/>
            <a:ext cx="3518233" cy="701962"/>
            <a:chOff x="8556201" y="5516826"/>
            <a:chExt cx="3518233" cy="70196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4026AE12-A199-8E65-9C71-17B1FCFF15D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33D5BFA8-CD5B-0384-2FBA-BF9868F50641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0AD14C69-1CE4-AF03-C71D-A729DED5E7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76AB730-F1C6-BDEC-2CF2-258DD343E314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B7FD172B-FC9E-E8A3-5D53-612DAEF9EF6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5774" y="1233140"/>
            <a:ext cx="5052433" cy="1988226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94455080-CEE5-D2BE-F968-60C3CB75CA4C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4821A476-3F12-9387-97D8-E4B04E4424E3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</p:txBody>
      </p:sp>
      <p:pic>
        <p:nvPicPr>
          <p:cNvPr id="35" name="صورة 34">
            <a:extLst>
              <a:ext uri="{FF2B5EF4-FFF2-40B4-BE49-F238E27FC236}">
                <a16:creationId xmlns:a16="http://schemas.microsoft.com/office/drawing/2014/main" id="{6BAF2EB6-2DA2-1B33-DC2F-6F1CD775630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907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9284C-B789-94E0-1644-E130BA2DF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07C61C4E-AF06-F8D4-90CD-8CA3C0D1C4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1B8205CC-68D1-A93C-1797-B6C469436296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014A135-888C-2726-B3FC-A70A04053DC4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F61EBF6-A5F7-B957-2D89-0F422CB361FD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B9C82CF-6CA6-FE42-CA2F-5A86B97049EE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60606CE5-7A8D-1605-E229-88EF4B80BB28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505041B-C4E3-ABBD-013D-06813A1E12A4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60E8571-9080-D769-1F79-A520D8E224AA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AF362AA-ED35-67DA-A554-D39C48CBE27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CE2AEB7F-5F5A-4C52-3595-E6F10009462E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7E2CBF95-F21A-084B-8459-58961C403FA2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3D2EBE27-88B4-F672-289F-D583FD276E6C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7222536-D1D4-77A4-96D8-BC981A00B194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0CF02A50-F8A7-1593-6913-A0EEE3AC074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1995351-7BAF-1B39-F49D-CDF69D3A70BD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461897D-0FA7-2D6E-E6EB-B1B7E9D8DB3C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EC7BA42-E579-2682-2C42-2FF4890AF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B56186FB-CE12-E28E-2101-268563212B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6ABD2FB-5541-0390-C8C7-4ECD313C42B5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896EEBA-F102-39B3-D312-8D9C9CAEEAFD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65556F97-7628-3CDF-6F47-281509A7B2A3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2C1C721-E143-DCE5-F4BA-293066F1A368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A10405A-4D82-3C07-4EE2-5DA58EEC89BF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AD28B3A1-D1AB-8E82-0ABA-F793D6A2ADF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98669EC-8A5D-A7DF-2325-A8E3D5384D8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A866BB4-98AF-EF80-8C21-6BB67E5EF1C3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EB6477B8-5A25-DC70-F785-74591C0F9FE1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492681F3-50FC-D9BD-E49B-ED025A9FA5C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CCD9B520-02E2-7B4C-DA08-1652F71334B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4670" y="2640992"/>
            <a:ext cx="8763000" cy="109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35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B0957-9B66-CA0F-3CFE-73C52F968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1936196-C5FA-9180-2AC4-C626940F16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0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199D7D82-6F9B-D0D2-A582-45E620A210E7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0E508C4-0B78-737C-5818-A0C6036BF455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17163ED-4C5F-12F1-FA12-48F029F5A3E6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5DFC239-2821-C928-B509-6F79E0229AD0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31824A98-E084-F19C-6D93-31131A516DC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936B4BD-9B0C-5E9A-9FE5-F2D3FE1861AC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8B6138E0-AC62-93E4-3E0A-126F048138DB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214DBAA4-E815-1F0D-89D5-DCDEE2EB82AC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9EAE6F0-E3DD-9894-5039-23EF2BDB1F2D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3199B2BF-FC90-ABDE-66EC-894DACCA5FA7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371F689-2C9F-006B-B976-AB8E5D1647A6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778A1C7-73DE-3E98-9D14-8BC3CEC9AF8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709D4EC1-5466-B862-ADE2-2B42097370D0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84259B75-7924-8EAD-2DB5-79B0C551769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CBEB2133-59F4-F1F2-82CB-A69B3D7BC3DE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022DF961-E627-86C4-3087-A4810DF1CD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4F36223-A4E9-EF5B-869D-B21F8E7A5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132347C-EEAC-4168-93C8-B1BB55BD1A12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22646B77-0C6A-3F74-C013-494BBF665950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65706708-435C-F82C-A113-FEF70CC3763D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4AA693D-CAA4-93E1-A891-23C9C195C08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EAE0CAF1-1710-FF55-8AF4-1E22665D75E0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D4BAA99B-4301-AE6B-BE70-8153D14FB49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8BAC2654-C1F1-116D-F2F8-D98F546FD67C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178EF39E-247D-1E7A-51C5-51A325DAC5E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BC657DAA-2FAC-1DF3-150E-5E6CADC13120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B0B4641C-7BF2-C56E-C77D-A1B05D61CB0F}"/>
              </a:ext>
            </a:extLst>
          </p:cNvPr>
          <p:cNvGrpSpPr/>
          <p:nvPr/>
        </p:nvGrpSpPr>
        <p:grpSpPr>
          <a:xfrm>
            <a:off x="8443254" y="561939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E3A61792-CB66-10C4-A81D-528F6AA773FB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4A9832C7-BA61-5136-2BEC-59D9A89EA32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B8B3ACC8-61B2-ED86-9E64-1143A8D9941D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FF7F59F2-58EB-1C06-8378-DF40E0B8B4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60D102EB-31CC-3EFF-651D-94C0894620ED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8B268270-AD82-CBFC-7205-15A35949581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6198"/>
          <a:stretch/>
        </p:blipFill>
        <p:spPr>
          <a:xfrm>
            <a:off x="191143" y="1179912"/>
            <a:ext cx="8827589" cy="1498862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92AD30B-2B24-A318-3EDC-FB027C43C6CD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2D56C953-C57E-2DDA-1FAA-79ED81285266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43C10877-AC9B-423D-FF28-F714B525C02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183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14D8D-C452-DB01-B865-C5FBA45DD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1A3C84F-0362-1C4D-EA28-5EAEF79C83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69914494-631B-44D3-1A8E-D9C9991F6904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64FF409-51C3-0860-9C25-3129D65C988C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477DB7A3-D6D9-2A83-0BEA-766743BC7AD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8D81B36-5F89-7CC8-8792-F79B0451402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55F20B40-0C77-A568-AFA4-02B6339DCE1D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FF0E5E0-7539-CCA4-8A5E-BEE21B29AED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714060A5-0F97-4DD1-D9CB-20952AB5768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83DC038-E34C-01AE-DFB0-A8DC99ECFB69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38B2B4B5-2D72-94C7-1B6E-10E5AB7FF1A7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8AA68910-6C07-06A6-CD67-22F20AF9DD2B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CAA5C3D-705D-F359-6288-EF83AC051ED6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E394D06-1102-F1DF-0F72-D5E3525A9C2E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892CC1D3-4726-B7A8-4854-97C57F23FD2A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D8C172F5-791E-A576-F72F-6B04592BCD28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908D84E2-BDB1-C001-202B-886284598C4A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CE1406EE-A8B9-C621-D79F-A024B0ACA9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2B37AFA-D800-E357-E37E-B338E22167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3C360F5E-65C0-1959-D95D-507552E0CF00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481AF96B-87C6-EF43-F517-AD5EFA7E033E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4BF6C87-6EDB-FE4E-1132-6576BEB5E2CB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DE1D32A5-3527-54E8-EE85-872E16EBD37F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0B0F130D-C328-3694-9FED-21A4D101DB99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845301AB-10CC-A7FA-A091-212844E73F9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8EB7993F-9516-39FC-356F-FAA8FED5E1F3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17AFE347-F474-B6CC-934D-9CF43C4DF2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25E59716-EE3E-94E3-82BC-04B3B7624616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DFC65392-E78E-218B-C6AC-E3F14FDB64D8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A6A3F3C8-65FB-6C5E-CCFE-572ACF5BF5B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B7BB2099-6674-5053-4352-349A3C23A549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225A6F06-AB8B-1D1E-851E-DAC26D762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54985D7-8CE3-ED84-0761-1BBC55554286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1AEE667-4351-310E-FA21-16ACABED89C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548"/>
          <a:stretch/>
        </p:blipFill>
        <p:spPr>
          <a:xfrm>
            <a:off x="2378013" y="1311146"/>
            <a:ext cx="6903986" cy="2714443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7D294909-7247-6A59-302A-BAF09A2507CA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8BC5EDFF-33B7-1D94-3FC8-5075873A1708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9E8BEE00-57F0-4F6F-4645-E297DE7AA2C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084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1D2DD-D7BD-051A-A1E7-4B800CEAB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8FC2C7A-2B3C-0CF0-6D2D-944E46E43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3CB251E2-F23E-E82C-A34A-E8F19369E756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BAA3F47-21A5-2140-40DA-4B3698B12CC8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A807C75B-57D7-35D0-9C1F-22560873C92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514DF69-A6EA-7C97-2183-193595EA72C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91346A7D-5E75-E28D-84D6-5CBB8DE71566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3511D4D-82AE-B143-0FD5-803557DD9F4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3A78557D-E4BE-EEE6-0322-E011B14FC4B4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9487457-786B-11CF-E284-01A84C5B9C0D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B49CC5E6-B45B-095F-3994-022D44137049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ECCC636-31B1-9149-A3DE-5F23778D8B7A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6B6224A8-3A1F-631E-CECB-B558E3405EAE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3950CEEA-9D49-E970-9DCC-7D172CFF7B5B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34964DF-9B23-AF08-5F0E-823E473F9163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5AE6346-D52D-897E-3760-1BE2E0993B4B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1A5482FB-E61A-09CB-D5F8-C0D362837933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52766236-7D05-6DEE-0D8C-FE866065FD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BDCE481-F7BE-C71A-25BC-AA793272A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6E8AD40E-1A72-8ED5-8447-5CD130F5DC73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06F497C3-3CDD-C8FA-C07B-5632945B1011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78FE853-2B74-028F-14FB-2B193ECA62B3}"/>
              </a:ext>
            </a:extLst>
          </p:cNvPr>
          <p:cNvSpPr/>
          <p:nvPr/>
        </p:nvSpPr>
        <p:spPr>
          <a:xfrm>
            <a:off x="11392584" y="4462359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9A211C7F-FB30-A5BE-4754-A03E4B08BE4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84C51E70-C88E-C961-DAEB-81E144C2B43A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E444B18A-BC46-97F0-1A14-FE1DF56A612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A7734A90-3D32-91EE-25BF-B5A13E4A2CFD}"/>
              </a:ext>
            </a:extLst>
          </p:cNvPr>
          <p:cNvGrpSpPr/>
          <p:nvPr/>
        </p:nvGrpSpPr>
        <p:grpSpPr>
          <a:xfrm>
            <a:off x="6028772" y="373560"/>
            <a:ext cx="3088927" cy="993101"/>
            <a:chOff x="4113637" y="3710825"/>
            <a:chExt cx="3088927" cy="99310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12AE14AA-506F-3757-5767-1A69EE4A73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47" b="33500"/>
            <a:stretch/>
          </p:blipFill>
          <p:spPr bwMode="auto">
            <a:xfrm>
              <a:off x="4113637" y="3710825"/>
              <a:ext cx="3088927" cy="993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B3EF3435-2548-7142-CDC0-6C9A2F0EF297}"/>
                </a:ext>
              </a:extLst>
            </p:cNvPr>
            <p:cNvSpPr txBox="1"/>
            <p:nvPr/>
          </p:nvSpPr>
          <p:spPr>
            <a:xfrm>
              <a:off x="4922679" y="3822655"/>
              <a:ext cx="14708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تدرب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BD3EB52A-D8A8-EB91-1524-7A5CFE591E4C}"/>
              </a:ext>
            </a:extLst>
          </p:cNvPr>
          <p:cNvGrpSpPr/>
          <p:nvPr/>
        </p:nvGrpSpPr>
        <p:grpSpPr>
          <a:xfrm>
            <a:off x="8507662" y="5692522"/>
            <a:ext cx="3518233" cy="701962"/>
            <a:chOff x="8556201" y="5516826"/>
            <a:chExt cx="3518233" cy="70196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C2748BE1-76F2-F10E-859A-94AA3F32DF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C107C371-CD1C-431F-D2B6-A0A50A97EB67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5F38D460-DCD7-5E97-5BE1-B61F83183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E146FF0-91FB-BD8A-0B58-DA3C353B2949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563902E-0E7E-D494-6E03-79A2A443F81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1492" y="1205917"/>
            <a:ext cx="6435641" cy="1640914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74FF2C2-37DC-1BC8-7A3D-2F908BCD1C23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1D762BD7-946A-0CB2-4D23-D48ABFDC288A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040B331F-B5F4-7D02-12F7-587109E8424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99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6B3C4-6EFC-D28C-2617-C7013D6F07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77FED9AC-16A4-8CD1-4275-70BFBD12AD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209F7091-6F3D-6967-B0C9-2511245C5968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AF61163-846A-6F61-ADB5-7BD91A1DC5C0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8BD36488-96D7-876A-9B24-49B6A74336C5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7DABA1C-B40C-D8A9-ED1E-BD96A5399EA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08B2B24E-E48A-0EB2-8D8F-0D5CEF017069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13F6B98-ED52-0309-2F32-A984082FF6C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043C4B68-B77A-6784-50D8-E82AB1D54F51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D5F8AFA-CA50-7A14-5BEF-197B79B1E83E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2E6A3A4-9BAB-C83A-7328-D3FA2218CCEF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C8183A5E-4298-2C2B-BB5A-779647822F97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6CD5ED5-2A6A-D29B-E2B7-8A7B51D02B1C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29DE6BF-7B37-4377-26C9-37D081BA17E2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C050C12D-6D1E-0EEF-BA7F-9F2EE5213F1D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3FED012-1C5E-D0B7-9D96-38D4A710C548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4ACB65F1-258C-73CD-AD93-3568F1CC6E98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6BB53DAA-5D8C-F328-9757-FA0AA26784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4BB849CE-FDFC-49C9-3685-E18F9CF01A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80A3DEDD-8B04-A94E-6FD8-58A1425FA42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F476D1DB-CCEA-3BC5-3984-101F41D6DDB0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EBAD358D-091F-D05F-0EAD-BCF0948EAFB5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7F8A1EF-7BFE-2DA2-7C34-8B32A16C36E3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1C3EAC82-745C-6D70-2E86-A1781D088A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B53CBEB0-492E-DB3F-594B-1ED301C24AA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DB6C62C5-EBC8-2034-86AD-B0456205E31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8DC02FD6-61C2-99FC-A70B-FD72E89CBC3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995" y="1972577"/>
            <a:ext cx="8518373" cy="2233962"/>
          </a:xfrm>
          <a:prstGeom prst="rect">
            <a:avLst/>
          </a:prstGeom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D10179E2-40F4-BFA3-8499-EE619F84CED2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BCBF44B1-13CA-BD63-62A2-12686A16B05D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31" name="صورة 30">
            <a:extLst>
              <a:ext uri="{FF2B5EF4-FFF2-40B4-BE49-F238E27FC236}">
                <a16:creationId xmlns:a16="http://schemas.microsoft.com/office/drawing/2014/main" id="{761FC584-B049-7FCD-EE6E-3B67D603117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33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AE4-8975-186E-CBE4-8687A3397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109B313-F608-4B9A-3D4D-F37C62B71B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0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22313417-FCF2-85C3-BACD-BE71AA2EF475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0FADA1E-1534-0284-FE9C-8188A8FE96F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2A86D91B-8FDF-44F6-2CC2-7AB68FC8C28E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71E099A-9D75-DBCC-BEFB-0A2A25854C78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04C57014-4F3C-BC9B-9468-185F804F21FE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7F9D786-D14C-8E4F-C070-EC94A7E6379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5A97342-D4B0-BE88-7D8E-CD16A23FCDE7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E58F88DE-2D7C-3C9A-EA9A-C2FAE85900C4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101121A-FFD3-8670-594A-F138B28835CA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4D0DD6E-046A-6E53-FA34-D86C2F0453F6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2163FF4-2C6E-BDDE-BA5D-F2650B425A5E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F7C7E4E-A757-8189-EB91-CC24F3E597D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56C1F39-4F1C-F756-D498-1821CE7DF4D1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4154A5E-9F63-1FA2-458D-23D70867C705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EC5757B5-C356-5EA9-DA51-AB46BCAE841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7895F23-6FB7-FB2A-846C-5C1F8C4AE3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D55CF376-016D-A303-BE5E-832CA6801A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A4240923-256E-1E5F-6A33-7665C3D8A182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589D3EC5-79FE-F058-C779-B06D9C6687B8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803C14C-678D-0292-33FD-0CFEE7774252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53D6A19-AF86-7B91-1CE9-E7BDC3B01DDE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F99B2C7-6127-2065-BE89-4DE8462931AF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E6B5EB40-9A43-2242-2A9B-E589CC1808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1AF939C3-A255-E89F-899B-A1DB73A8AEB8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FEB9F1E7-BDD3-40C5-96D4-0B4F50BE9A7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0988C352-D37B-3CF7-C231-AC419E832D01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865C9F3E-979B-86C7-FAF2-0F78B808936E}"/>
              </a:ext>
            </a:extLst>
          </p:cNvPr>
          <p:cNvGrpSpPr/>
          <p:nvPr/>
        </p:nvGrpSpPr>
        <p:grpSpPr>
          <a:xfrm>
            <a:off x="8443254" y="561939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CAD1D933-DC28-96E0-F84E-FA9409C19BFB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36A828DA-FF0B-9FDD-2A14-60B3736C4F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D610E6F6-5B50-530C-DCA1-1E2E9D563354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AD211B11-DFCA-E541-F07D-609E7389A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6A221F82-953A-5AD9-96C1-AB24BF79F2AE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B0924E4A-62C7-421E-DA91-99D25E8F48F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7567"/>
          <a:stretch/>
        </p:blipFill>
        <p:spPr>
          <a:xfrm>
            <a:off x="1146421" y="1193537"/>
            <a:ext cx="7863777" cy="1795959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61921FDC-0B87-1BA7-BF9B-42DA0DDD5C99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FF1D59CF-7D7D-7BF5-F294-BAEA9E0D36F5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CCF92984-DFD0-ACA6-65AD-4B222FFF1B9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190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43BCC3-3A52-602E-12A7-68B9364C9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519F825D-1368-E1F9-A046-B853D80C0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0F3FDE1-7541-2636-074F-807874B338FC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32CCAF9-7D07-2E7C-BA36-D4861961E48A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C221DDC8-913B-734A-406C-86E34675299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C409C4FC-6699-3C21-8B09-48404CB802C1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8388C48E-5CEE-58A5-93F6-B7E0F26CD8D9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564640A-AC68-8CD6-1A4E-EE434A83750B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D5F1A882-2CB1-596C-CF36-4A7B62B2893F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F83A447-E062-1530-0139-162E93C0E7BC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A1D39356-DF3D-8179-30E3-A24C2286430C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00E37E99-5820-E99C-BCA7-0A57828190AD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20934C6-F5B3-73ED-6E2A-C717845B0B8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C907E94-B26A-4587-03CE-7645AD8A1208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592462D8-F9BC-9CED-EAE4-F4E15AF5A054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01F15F1-A577-0A1C-5B98-0CDB6FB3C636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C82FF815-E174-123E-0C3B-C8121A7C3B50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F2F133AC-C81C-AB18-C057-3D9361699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552ED5A-B110-93F7-ED81-1C8827A24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08CFD712-B809-310C-0ED4-50EA44630457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0249E49-B45E-C685-9F61-E6F186EEAF1C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96917A4C-A5CD-5261-1A6D-22D4DA7BA867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9E868BC-2B0A-7F81-1B55-96F54C832B1A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2F0C3E27-012A-0A05-638A-3C6729965280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CE5F2AED-A35D-D704-94FF-5324AE353E1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D35A3BF9-12E7-4E59-AA50-9AD36033D4BB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7511DA62-ACFF-EC17-BDD2-D75075A1C8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B4682BE5-51C6-CB55-1F73-8DF57AEEF5F0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1E4F407E-4830-5104-C6AB-4811089DD681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404F39EF-2C0C-3DD4-B7FB-745A22B3DC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0875B260-36A2-A70C-CD8E-ACB3BE3967E0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2C723062-4710-46D3-2327-A56BCE1A621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DF215AC-49D6-6607-9C23-5253C5CBCF1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D0F7FF7-6A6B-6247-7878-E6E62CEFF9A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0477" y="1227837"/>
            <a:ext cx="8375784" cy="1352739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130BCB34-7E82-A45A-F273-B9A85CCB221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4907" y="2555063"/>
            <a:ext cx="8352814" cy="1352739"/>
          </a:xfrm>
          <a:prstGeom prst="rect">
            <a:avLst/>
          </a:prstGeom>
        </p:spPr>
      </p:pic>
      <p:sp>
        <p:nvSpPr>
          <p:cNvPr id="26" name="مربع نص 25">
            <a:extLst>
              <a:ext uri="{FF2B5EF4-FFF2-40B4-BE49-F238E27FC236}">
                <a16:creationId xmlns:a16="http://schemas.microsoft.com/office/drawing/2014/main" id="{40CB434E-9095-003B-024A-EE8C009D9C53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8269B5D8-8982-97BD-9E16-59914C51B675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57AD0A45-C72F-E750-D084-170ECA0E3C28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0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0F4ED-3993-1F3C-C1CB-CF5EE8780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A62BA7B-338B-951C-9A76-B85807B31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6C5E54D1-9B99-3058-674F-CED0390A757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4DB0C4F-681B-59FD-60B3-C5ACAC0D0ECB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4ABD23B-D073-6EF0-01BF-843A42F4195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3F6BFE77-EA89-26F5-ED63-4C7A0FD61DE8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34705A76-1DF5-3E44-E446-E16ECF14D054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9AECEF4D-7EF5-B97C-C56E-27B81A7A83AF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6BF2F39F-E5A0-00BF-B55F-B5833E44BD93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BE312C7-8D9D-FE6E-11E1-0473AC15A1F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701D96D6-3716-8A7B-F874-B0FFDE7B1EE9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1CBAD81-3FC7-EC1C-E773-88FD34B8C5FB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ADEDAA92-43FD-B1BD-08DB-51422D7D22EF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E996E2C2-BCF8-EA0B-6087-1EE4B505D58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1784A88-4857-F5A1-1C37-8BB77837C353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08FBC6D3-63C3-4CB6-9122-1A65048FA05E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179C2F07-E80D-45CE-4C0F-BB9D8061F484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B597745E-9927-69EF-BF96-93BE5841A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2DBDFC03-BA1D-A743-A74C-B36B7B6167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FDD27DC0-DC70-D2DE-66EE-30CBF105B46A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738D9FA5-19CB-1210-7ECB-DE3EB85F9B1F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9EEBBAC-34F1-F319-9168-0B16CD8178C2}"/>
              </a:ext>
            </a:extLst>
          </p:cNvPr>
          <p:cNvSpPr/>
          <p:nvPr/>
        </p:nvSpPr>
        <p:spPr>
          <a:xfrm>
            <a:off x="11392584" y="4462359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8BAE293-DD59-3F77-CD58-DE4EBAA106C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E404C4E9-0E35-BDE7-B5AD-6BA5466CB985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3D728B59-8CB0-A449-DCC8-7862FB2FE86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0A25D75B-9559-72BC-863F-04B7CE1E0B37}"/>
              </a:ext>
            </a:extLst>
          </p:cNvPr>
          <p:cNvGrpSpPr/>
          <p:nvPr/>
        </p:nvGrpSpPr>
        <p:grpSpPr>
          <a:xfrm>
            <a:off x="6028772" y="373560"/>
            <a:ext cx="3088927" cy="993101"/>
            <a:chOff x="4113637" y="3710825"/>
            <a:chExt cx="3088927" cy="993101"/>
          </a:xfrm>
        </p:grpSpPr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739988C1-BAE8-E861-9789-A57F69D0D0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47" b="33500"/>
            <a:stretch/>
          </p:blipFill>
          <p:spPr bwMode="auto">
            <a:xfrm>
              <a:off x="4113637" y="3710825"/>
              <a:ext cx="3088927" cy="993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F62E03E5-342B-0BC2-7807-5338BF0729F5}"/>
                </a:ext>
              </a:extLst>
            </p:cNvPr>
            <p:cNvSpPr txBox="1"/>
            <p:nvPr/>
          </p:nvSpPr>
          <p:spPr>
            <a:xfrm>
              <a:off x="4922679" y="3822655"/>
              <a:ext cx="1470843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تدرب</a:t>
              </a:r>
            </a:p>
          </p:txBody>
        </p:sp>
      </p:grpSp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0F26C2C7-FD94-0EFF-8E7F-B26C37F0BB6D}"/>
              </a:ext>
            </a:extLst>
          </p:cNvPr>
          <p:cNvGrpSpPr/>
          <p:nvPr/>
        </p:nvGrpSpPr>
        <p:grpSpPr>
          <a:xfrm>
            <a:off x="8507662" y="5692522"/>
            <a:ext cx="3518233" cy="701962"/>
            <a:chOff x="8556201" y="5516826"/>
            <a:chExt cx="3518233" cy="701962"/>
          </a:xfrm>
        </p:grpSpPr>
        <p:pic>
          <p:nvPicPr>
            <p:cNvPr id="2050" name="Picture 2">
              <a:extLst>
                <a:ext uri="{FF2B5EF4-FFF2-40B4-BE49-F238E27FC236}">
                  <a16:creationId xmlns:a16="http://schemas.microsoft.com/office/drawing/2014/main" id="{21A3E495-3683-88E8-CD69-9277C51E796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مربع نص 39">
              <a:extLst>
                <a:ext uri="{FF2B5EF4-FFF2-40B4-BE49-F238E27FC236}">
                  <a16:creationId xmlns:a16="http://schemas.microsoft.com/office/drawing/2014/main" id="{B7E88B06-426C-5B5C-2568-AA4037FD6842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3" name="صورة 42">
              <a:extLst>
                <a:ext uri="{FF2B5EF4-FFF2-40B4-BE49-F238E27FC236}">
                  <a16:creationId xmlns:a16="http://schemas.microsoft.com/office/drawing/2014/main" id="{D9CF5315-3F95-20FA-1FA9-640FBFD3D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ED3F8B7-0955-4988-7AB7-4E3AE7F6A779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DDD220A-940D-D3F5-BDEC-FAFA22C3B7A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027202" y="1190449"/>
            <a:ext cx="7090497" cy="1912044"/>
          </a:xfrm>
          <a:custGeom>
            <a:avLst/>
            <a:gdLst>
              <a:gd name="connsiteX0" fmla="*/ 0 w 7090497"/>
              <a:gd name="connsiteY0" fmla="*/ 0 h 1912044"/>
              <a:gd name="connsiteX1" fmla="*/ 7090497 w 7090497"/>
              <a:gd name="connsiteY1" fmla="*/ 0 h 1912044"/>
              <a:gd name="connsiteX2" fmla="*/ 7090497 w 7090497"/>
              <a:gd name="connsiteY2" fmla="*/ 1912044 h 1912044"/>
              <a:gd name="connsiteX3" fmla="*/ 0 w 7090497"/>
              <a:gd name="connsiteY3" fmla="*/ 1912044 h 1912044"/>
              <a:gd name="connsiteX4" fmla="*/ 0 w 7090497"/>
              <a:gd name="connsiteY4" fmla="*/ 1523922 h 1912044"/>
              <a:gd name="connsiteX5" fmla="*/ 1420662 w 7090497"/>
              <a:gd name="connsiteY5" fmla="*/ 1523922 h 1912044"/>
              <a:gd name="connsiteX6" fmla="*/ 1420662 w 7090497"/>
              <a:gd name="connsiteY6" fmla="*/ 896696 h 1912044"/>
              <a:gd name="connsiteX7" fmla="*/ 0 w 7090497"/>
              <a:gd name="connsiteY7" fmla="*/ 896696 h 1912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0497" h="1912044">
                <a:moveTo>
                  <a:pt x="0" y="0"/>
                </a:moveTo>
                <a:lnTo>
                  <a:pt x="7090497" y="0"/>
                </a:lnTo>
                <a:lnTo>
                  <a:pt x="7090497" y="1912044"/>
                </a:lnTo>
                <a:lnTo>
                  <a:pt x="0" y="1912044"/>
                </a:lnTo>
                <a:lnTo>
                  <a:pt x="0" y="1523922"/>
                </a:lnTo>
                <a:lnTo>
                  <a:pt x="1420662" y="1523922"/>
                </a:lnTo>
                <a:lnTo>
                  <a:pt x="1420662" y="896696"/>
                </a:lnTo>
                <a:lnTo>
                  <a:pt x="0" y="896696"/>
                </a:lnTo>
                <a:close/>
              </a:path>
            </a:pathLst>
          </a:cu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5EA7A08-AB4F-79BE-6A56-62305E69A045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E0B21A50-3E23-BC58-A1FC-8DF98DECDE09}"/>
              </a:ext>
            </a:extLst>
          </p:cNvPr>
          <p:cNvSpPr txBox="1"/>
          <p:nvPr/>
        </p:nvSpPr>
        <p:spPr>
          <a:xfrm>
            <a:off x="9126223" y="3987794"/>
            <a:ext cx="228004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85F54E1F-6A58-F660-4F2F-DE173A6742E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37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5460F1B3-11CB-2C22-2B8B-DF9009ADC867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26DFAC3-CD81-7832-A8FE-F8572AA245E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7AFEF7D-AB2A-931C-EFBD-1F901A08E2A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1097A9C-AC3D-120E-A444-BF0DA42D8E1F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A5D8967-5A3A-48C7-6E34-21D3438E6FE1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90BF595-81F0-1359-B714-F755AD80711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026D824-D7CD-0A00-3700-2F96CD37D554}"/>
              </a:ext>
            </a:extLst>
          </p:cNvPr>
          <p:cNvSpPr/>
          <p:nvPr/>
        </p:nvSpPr>
        <p:spPr>
          <a:xfrm>
            <a:off x="11388712" y="132316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93D8CF60-DA66-912E-1F60-4EEA8E40024F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graphicFrame>
        <p:nvGraphicFramePr>
          <p:cNvPr id="10" name="جدول 9">
            <a:extLst>
              <a:ext uri="{FF2B5EF4-FFF2-40B4-BE49-F238E27FC236}">
                <a16:creationId xmlns:a16="http://schemas.microsoft.com/office/drawing/2014/main" id="{105AAAC2-0322-C92B-F704-CA4BC618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544233"/>
              </p:ext>
            </p:extLst>
          </p:nvPr>
        </p:nvGraphicFramePr>
        <p:xfrm>
          <a:off x="408562" y="384990"/>
          <a:ext cx="10952149" cy="60543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952149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</a:tblGrid>
              <a:tr h="5610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1446/11/10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الثانية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6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36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GA Aladdin Regular" pitchFamily="2" charset="-78"/>
                        </a:rPr>
                        <a:t>الدوال المثلثية العكسية</a:t>
                      </a:r>
                      <a:endParaRPr lang="ar-SA" sz="3600" dirty="0">
                        <a:solidFill>
                          <a:schemeClr val="accent4">
                            <a:lumMod val="75000"/>
                          </a:schemeClr>
                        </a:solidFill>
                        <a:cs typeface="AGA Aladdin Regular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687256C-87E7-FF67-932E-4415CD3D3BFE}"/>
              </a:ext>
            </a:extLst>
          </p:cNvPr>
          <p:cNvSpPr txBox="1"/>
          <p:nvPr/>
        </p:nvSpPr>
        <p:spPr>
          <a:xfrm>
            <a:off x="9080272" y="1832657"/>
            <a:ext cx="2391725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ar-SA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اختبار قصير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5168265E-10E9-63D0-1525-F35E75F03F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8" name="مجموعة 37">
            <a:extLst>
              <a:ext uri="{FF2B5EF4-FFF2-40B4-BE49-F238E27FC236}">
                <a16:creationId xmlns:a16="http://schemas.microsoft.com/office/drawing/2014/main" id="{3C9055B7-F7D0-19FD-4FF0-66AB40B4E5A3}"/>
              </a:ext>
            </a:extLst>
          </p:cNvPr>
          <p:cNvGrpSpPr/>
          <p:nvPr/>
        </p:nvGrpSpPr>
        <p:grpSpPr>
          <a:xfrm>
            <a:off x="-54369" y="5470639"/>
            <a:ext cx="3647049" cy="835239"/>
            <a:chOff x="8443254" y="5025031"/>
            <a:chExt cx="3647049" cy="835239"/>
          </a:xfrm>
        </p:grpSpPr>
        <p:grpSp>
          <p:nvGrpSpPr>
            <p:cNvPr id="32" name="مجموعة 31">
              <a:extLst>
                <a:ext uri="{FF2B5EF4-FFF2-40B4-BE49-F238E27FC236}">
                  <a16:creationId xmlns:a16="http://schemas.microsoft.com/office/drawing/2014/main" id="{C7B77D5D-00EE-9177-4CBB-C39FCFAC008D}"/>
                </a:ext>
              </a:extLst>
            </p:cNvPr>
            <p:cNvGrpSpPr/>
            <p:nvPr/>
          </p:nvGrpSpPr>
          <p:grpSpPr>
            <a:xfrm>
              <a:off x="8443254" y="5025031"/>
              <a:ext cx="3647049" cy="835239"/>
              <a:chOff x="8481060" y="5458558"/>
              <a:chExt cx="3647049" cy="835239"/>
            </a:xfrm>
          </p:grpSpPr>
          <p:pic>
            <p:nvPicPr>
              <p:cNvPr id="34" name="Picture 16">
                <a:extLst>
                  <a:ext uri="{FF2B5EF4-FFF2-40B4-BE49-F238E27FC236}">
                    <a16:creationId xmlns:a16="http://schemas.microsoft.com/office/drawing/2014/main" id="{839D09D8-945D-7484-1FD5-C305AB98AE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56" t="44806" r="-1956" b="4221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E8C0D33E-8C24-723F-DC44-7EAF8AFCEA2C}"/>
                  </a:ext>
                </a:extLst>
              </p:cNvPr>
              <p:cNvSpPr txBox="1"/>
              <p:nvPr/>
            </p:nvSpPr>
            <p:spPr>
              <a:xfrm>
                <a:off x="9645166" y="5630535"/>
                <a:ext cx="147084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0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تقويم تشخيصي</a:t>
                </a:r>
              </a:p>
            </p:txBody>
          </p:sp>
        </p:grpSp>
        <p:pic>
          <p:nvPicPr>
            <p:cNvPr id="37" name="صورة 36">
              <a:extLst>
                <a:ext uri="{FF2B5EF4-FFF2-40B4-BE49-F238E27FC236}">
                  <a16:creationId xmlns:a16="http://schemas.microsoft.com/office/drawing/2014/main" id="{3D5D0E8D-49AB-1591-837F-AD1D513563C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34272" y="5174163"/>
              <a:ext cx="457431" cy="445801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EAA92E8F-F048-C5C5-E9F8-9E6887402B9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98CE6737-11CC-CB64-C9A4-D7A5184E0BB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2177" y="2265655"/>
            <a:ext cx="9623025" cy="1078461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F3EC9698-0D76-C5B5-9E89-C47434B473D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930" y="2905557"/>
            <a:ext cx="4199854" cy="143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28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9B29D-8478-AF1D-1ED6-C98BBAF67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B97BEF5-0BF0-D8AE-BEF7-A5EC3CC37D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7274143-239F-2DA0-7421-9C208AD6860A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8974CAB-DC8F-8350-340D-AC12CF654A3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4103AF7D-8BE1-15C0-A8E8-952EE5682697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E4B9688-AC57-B05B-3CF1-40F271B1B61E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CD0BF915-5C56-4D93-B3BF-835C81D449FB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210A2F9-C69B-14E3-E8A8-29EF23E39587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15AC6307-D0BE-1CE4-9841-4C90C833C96F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B8A77318-8883-18E9-D05C-04408E842E65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14DE886E-8702-EF4A-A826-8A003DE2A849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B06D934B-CE3F-CDC5-E335-89F56CB940A2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21115BC8-5F8C-E174-82F9-BE6281024288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6F767007-A41F-5850-EEE4-EE7E428B95CE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C17D392B-82DD-F435-7170-52320791FE4B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BE6C6196-1094-4CBF-AE83-1920A04F3F5D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28BE484B-ECB8-A2BC-EF0A-B8685A23AFEA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C39F865F-608C-4155-F62C-C9A2CEAC5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8EDB4DA3-120C-6994-F53E-465C376E5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A60CA37D-C93B-4439-8778-045A00966A23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7CB60BB1-E0A5-3D46-1AFE-0DCDE2D6DDBE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1A06712-A416-BD2D-1B26-D90685573236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22EECD2-3CA2-5ABB-5111-D68344AC2147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5D48EDF9-1B29-D436-5B2C-B9A34ED0DBA0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5C892C1F-0E98-5E34-5928-308FF2FEC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CB0E78B2-27CD-CEEE-E75F-0946B26EF9E1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FC922E0D-C8A5-10A3-60BC-22A3B0A58E85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3BBC7B7D-8581-308A-FE31-CC3236093418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67965B3A-162E-C338-8953-1E487A03874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FC3438FD-360B-F975-38E7-6A4F8231A4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7241" y="2179917"/>
            <a:ext cx="8523049" cy="178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986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49FA6-3AA0-0428-1828-DCBDE6DB0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4A606E8-A440-6FAD-5C16-332AC7591A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0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16B681B-8F19-2D2E-4DD0-1BF75C2A73A7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43683491-3653-8FA6-469A-C7E82014FB54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7D7B0DF7-3112-BF34-9147-A82ED0F385C4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58BA66A8-2F2E-1A25-AD32-9D02FF2D695C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1C60CED1-9689-0724-CE71-025A0BC7518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47F145CA-C73C-7F29-2EBF-B34F046FD8A2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C81E5ED9-1F64-D468-4532-FEB55E015942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DA26FFD-B111-6A87-3B80-CF0CA98380E4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FB68E72-2939-3D87-6109-771F3EE71A08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7F1090C-B781-DB48-B52D-37B43382B564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9D50302-3B70-FD54-B33B-89463F53223D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2F008A44-2A13-E1EE-039D-2432465D82D0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7613B5E2-27D9-3B42-F379-F6BEEE5EF753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B51F2BA-8C6C-73FE-D733-1737B86E4535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FD8AC6A4-6CB9-538F-1F47-E04ABAF02FAC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91E921B-32CB-288D-70B8-47D8E224A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5EB1801F-A600-9D45-1549-F0005058B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E3332146-E103-A00D-82DF-E83B54C9BFDB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A22E8D-A3E8-68F2-D870-F9BE55E06680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4C0AC5A-28B1-F8E5-4072-48A82C635B0E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A618BED-D9ED-CC40-2F12-5DFD610CBC18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91F9BEE2-74E4-35CE-0FF5-363737EEEC6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B034DFC8-A585-F7AD-B926-F5489CEB213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8A7FDEA9-85AA-2B1B-5400-1C67392C71B6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0F61C4C3-8D53-3241-9833-0014991B05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03FF35BA-3856-B853-C41F-3C681F3EB965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8EF75075-506C-E1BC-EDC5-BC05AA42C4E7}"/>
              </a:ext>
            </a:extLst>
          </p:cNvPr>
          <p:cNvGrpSpPr/>
          <p:nvPr/>
        </p:nvGrpSpPr>
        <p:grpSpPr>
          <a:xfrm>
            <a:off x="8443254" y="561939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19B7452B-C566-19D8-AE33-502D6707A990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0EC254E3-C5A7-175B-0BEB-C9FDFDD6E9E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97E734F9-EB76-C3B0-A354-6BC9A191C614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630F2E49-0DF0-8C5F-E2B8-0F75DC5173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612B85D4-058F-4458-1D39-688D004DD63B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A1EA3FF-1B86-E6DC-CB87-652D3DDE27A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227"/>
          <a:stretch/>
        </p:blipFill>
        <p:spPr>
          <a:xfrm>
            <a:off x="354195" y="1201891"/>
            <a:ext cx="8710386" cy="1941286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E0D3123-8DDB-2B8D-CAE7-3C7B92894601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D38F8824-27C9-BC7C-EA2F-10D0A7A68D37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1CFEBB65-DC0F-704F-E901-EFC039E79EC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53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285FE-654C-D722-6ACB-E5D0E2B97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1F34DC8-7A90-5CBF-2EB5-FC6EC3B61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857C0AF0-DDCA-B5CD-178E-CE5BADB8B79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7697A04-5A8A-AD01-9AE8-1F24214F229D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55A534B-63D4-8884-441F-E52AAB32C120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3C8EDDE-0354-F6FD-2547-FC58C5EE3E6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282435C1-3CD0-B382-C50D-A5526CAA474D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ED69155-6C95-2A22-6248-DBA3CF7D16DF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4E1E648D-BC9D-F639-B98A-39B8B044D241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BB3238E5-2A8C-1700-4875-162596E0E1DD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1F30551-E6F8-8366-369A-062820DE6175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8409324B-F7DE-EC9F-1E6B-D3DAF343AC4C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33FF687-2890-777A-84F0-1B5DBE664540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0B8BB6B-A535-E1BF-5241-D57F42E646B9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45AEF377-2CEA-7BEE-A119-2734ED01898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830B940-1C81-382B-2A48-D0B205955FA7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2DD95733-EAD8-4C20-7063-70EEF8E0DD8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280FB489-1E59-62E0-FA47-DEB962AB30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E94CA1C9-E8B8-332D-6E4D-1E1BA5FAAB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2C2ED50D-4774-3E22-30A2-401E73D7EF19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7A67CE45-2104-A142-0226-C604A6DFF2A8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6E0CA5F-1B58-147C-ACAD-EBFE2E364F55}"/>
              </a:ext>
            </a:extLst>
          </p:cNvPr>
          <p:cNvSpPr/>
          <p:nvPr/>
        </p:nvSpPr>
        <p:spPr>
          <a:xfrm>
            <a:off x="11396455" y="386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8DE6E1EC-AF26-9567-D5B4-E9CF0A9E8DA3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05995975-DF66-2DDB-734E-EF225E860681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6219ED89-6860-C221-E7F9-3C031700C15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6" name="مجموعة 35">
            <a:extLst>
              <a:ext uri="{FF2B5EF4-FFF2-40B4-BE49-F238E27FC236}">
                <a16:creationId xmlns:a16="http://schemas.microsoft.com/office/drawing/2014/main" id="{BC379123-15D2-D22C-BC1E-96EF0FD1C415}"/>
              </a:ext>
            </a:extLst>
          </p:cNvPr>
          <p:cNvGrpSpPr/>
          <p:nvPr/>
        </p:nvGrpSpPr>
        <p:grpSpPr>
          <a:xfrm>
            <a:off x="6096000" y="373560"/>
            <a:ext cx="3046815" cy="1017203"/>
            <a:chOff x="4941387" y="2006737"/>
            <a:chExt cx="3046815" cy="1017203"/>
          </a:xfrm>
        </p:grpSpPr>
        <p:pic>
          <p:nvPicPr>
            <p:cNvPr id="31" name="Picture 12">
              <a:extLst>
                <a:ext uri="{FF2B5EF4-FFF2-40B4-BE49-F238E27FC236}">
                  <a16:creationId xmlns:a16="http://schemas.microsoft.com/office/drawing/2014/main" id="{3302D8E3-8E64-720D-774C-D8B667C0455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6000" b="16969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027746D2-1A94-B53D-64FA-664AC6ADF8A8}"/>
                </a:ext>
              </a:extLst>
            </p:cNvPr>
            <p:cNvSpPr txBox="1"/>
            <p:nvPr/>
          </p:nvSpPr>
          <p:spPr>
            <a:xfrm>
              <a:off x="5864719" y="2130618"/>
              <a:ext cx="120015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تـــأكد</a:t>
              </a:r>
            </a:p>
          </p:txBody>
        </p:sp>
      </p:grpSp>
      <p:grpSp>
        <p:nvGrpSpPr>
          <p:cNvPr id="39" name="مجموعة 38">
            <a:extLst>
              <a:ext uri="{FF2B5EF4-FFF2-40B4-BE49-F238E27FC236}">
                <a16:creationId xmlns:a16="http://schemas.microsoft.com/office/drawing/2014/main" id="{48F6F4CD-3218-F714-E378-2AF4B6C445BD}"/>
              </a:ext>
            </a:extLst>
          </p:cNvPr>
          <p:cNvGrpSpPr/>
          <p:nvPr/>
        </p:nvGrpSpPr>
        <p:grpSpPr>
          <a:xfrm>
            <a:off x="8475459" y="5605906"/>
            <a:ext cx="3582640" cy="835239"/>
            <a:chOff x="8556201" y="5562604"/>
            <a:chExt cx="3582640" cy="835239"/>
          </a:xfrm>
        </p:grpSpPr>
        <p:pic>
          <p:nvPicPr>
            <p:cNvPr id="41" name="Picture 16">
              <a:extLst>
                <a:ext uri="{FF2B5EF4-FFF2-40B4-BE49-F238E27FC236}">
                  <a16:creationId xmlns:a16="http://schemas.microsoft.com/office/drawing/2014/main" id="{3A329856-39BD-A262-FDA4-9590FC0C372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" t="81009" r="-558" b="6014"/>
            <a:stretch/>
          </p:blipFill>
          <p:spPr bwMode="auto">
            <a:xfrm>
              <a:off x="8556201" y="5562604"/>
              <a:ext cx="3582640" cy="83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A0F0565A-E144-97F5-A0FC-891585D4D392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أقران</a:t>
              </a:r>
            </a:p>
          </p:txBody>
        </p:sp>
        <p:pic>
          <p:nvPicPr>
            <p:cNvPr id="38" name="صورة 37">
              <a:extLst>
                <a:ext uri="{FF2B5EF4-FFF2-40B4-BE49-F238E27FC236}">
                  <a16:creationId xmlns:a16="http://schemas.microsoft.com/office/drawing/2014/main" id="{FA23C39D-AF8E-D103-D0AF-B919F7183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94264" y="5597999"/>
              <a:ext cx="466644" cy="562674"/>
            </a:xfrm>
            <a:prstGeom prst="rect">
              <a:avLst/>
            </a:prstGeom>
          </p:spPr>
        </p:pic>
      </p:grp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7A4D02F-831D-D481-4758-79941CAFAA34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FC95455-7405-847E-DC4B-42D99F716B12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1208" y="1101307"/>
            <a:ext cx="8373307" cy="2943225"/>
          </a:xfrm>
          <a:prstGeom prst="rect">
            <a:avLst/>
          </a:prstGeom>
        </p:spPr>
      </p:pic>
      <p:sp>
        <p:nvSpPr>
          <p:cNvPr id="25" name="مربع نص 24">
            <a:extLst>
              <a:ext uri="{FF2B5EF4-FFF2-40B4-BE49-F238E27FC236}">
                <a16:creationId xmlns:a16="http://schemas.microsoft.com/office/drawing/2014/main" id="{80364F20-43AC-E007-34C7-32E59DCC1BC8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55B80BF4-6AD0-9AAD-648B-DDD71C600967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99230A5E-605C-1A56-456A-3810F5AC2923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510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084760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E9E5B3F0-6B9C-0941-AF7E-9891C1FC5405}"/>
              </a:ext>
            </a:extLst>
          </p:cNvPr>
          <p:cNvGrpSpPr/>
          <p:nvPr/>
        </p:nvGrpSpPr>
        <p:grpSpPr>
          <a:xfrm>
            <a:off x="6123182" y="417074"/>
            <a:ext cx="3046815" cy="1017203"/>
            <a:chOff x="4941387" y="2038821"/>
            <a:chExt cx="3046815" cy="1017203"/>
          </a:xfrm>
        </p:grpSpPr>
        <p:pic>
          <p:nvPicPr>
            <p:cNvPr id="48" name="Picture 12">
              <a:extLst>
                <a:ext uri="{FF2B5EF4-FFF2-40B4-BE49-F238E27FC236}">
                  <a16:creationId xmlns:a16="http://schemas.microsoft.com/office/drawing/2014/main" id="{1DABF146-D638-0650-6DD3-8BB1FC14DA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مربع نص 48">
              <a:extLst>
                <a:ext uri="{FF2B5EF4-FFF2-40B4-BE49-F238E27FC236}">
                  <a16:creationId xmlns:a16="http://schemas.microsoft.com/office/drawing/2014/main" id="{86E80852-F1A6-63E1-329B-EFCCA435AB7C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تحصيلي</a:t>
              </a:r>
            </a:p>
          </p:txBody>
        </p:sp>
      </p:grpSp>
      <p:grpSp>
        <p:nvGrpSpPr>
          <p:cNvPr id="34" name="مجموعة 33">
            <a:extLst>
              <a:ext uri="{FF2B5EF4-FFF2-40B4-BE49-F238E27FC236}">
                <a16:creationId xmlns:a16="http://schemas.microsoft.com/office/drawing/2014/main" id="{267BA20F-A7DD-2647-8E4C-064A89C12FD2}"/>
              </a:ext>
            </a:extLst>
          </p:cNvPr>
          <p:cNvGrpSpPr/>
          <p:nvPr/>
        </p:nvGrpSpPr>
        <p:grpSpPr>
          <a:xfrm>
            <a:off x="-227589" y="5609268"/>
            <a:ext cx="3647049" cy="835239"/>
            <a:chOff x="8481060" y="5458558"/>
            <a:chExt cx="3647049" cy="835239"/>
          </a:xfrm>
        </p:grpSpPr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8A7A8A07-F279-69FA-4E6D-C38D3B1FF3FF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37" name="Picture 16">
                <a:extLst>
                  <a:ext uri="{FF2B5EF4-FFF2-40B4-BE49-F238E27FC236}">
                    <a16:creationId xmlns:a16="http://schemas.microsoft.com/office/drawing/2014/main" id="{94B221DF-50BF-75AA-2516-54C511F6B7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5ACA44AC-AE97-4E2B-E692-4A8D36D95EC7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36" name="صورة 35">
              <a:extLst>
                <a:ext uri="{FF2B5EF4-FFF2-40B4-BE49-F238E27FC236}">
                  <a16:creationId xmlns:a16="http://schemas.microsoft.com/office/drawing/2014/main" id="{899D7132-9FDA-23D2-AD42-DF79618CF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F2F3A5D-5EFF-068A-097A-FB5896DF5A8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DECE36AB-3870-3D47-7870-33F15971C954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2F2636D0-7421-3F5C-86FD-772CE9DCAE8F}"/>
              </a:ext>
            </a:extLst>
          </p:cNvPr>
          <p:cNvSpPr txBox="1"/>
          <p:nvPr/>
        </p:nvSpPr>
        <p:spPr>
          <a:xfrm>
            <a:off x="9126223" y="3987794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75442843-60DE-B4D8-4363-C6B017D605D0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279F4780-446E-4658-5809-2F375F84745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713" y="1236402"/>
            <a:ext cx="8316486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93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1" name="مجموعة 30">
            <a:extLst>
              <a:ext uri="{FF2B5EF4-FFF2-40B4-BE49-F238E27FC236}">
                <a16:creationId xmlns:a16="http://schemas.microsoft.com/office/drawing/2014/main" id="{3C1741B0-B173-5C27-FE1D-04F21323DE3D}"/>
              </a:ext>
            </a:extLst>
          </p:cNvPr>
          <p:cNvGrpSpPr/>
          <p:nvPr/>
        </p:nvGrpSpPr>
        <p:grpSpPr>
          <a:xfrm>
            <a:off x="6068816" y="395199"/>
            <a:ext cx="3046815" cy="1017203"/>
            <a:chOff x="4941387" y="2038821"/>
            <a:chExt cx="3046815" cy="1017203"/>
          </a:xfrm>
        </p:grpSpPr>
        <p:pic>
          <p:nvPicPr>
            <p:cNvPr id="32" name="Picture 12">
              <a:extLst>
                <a:ext uri="{FF2B5EF4-FFF2-40B4-BE49-F238E27FC236}">
                  <a16:creationId xmlns:a16="http://schemas.microsoft.com/office/drawing/2014/main" id="{28FB058A-336F-EB0C-8BD5-BBC2CB3E03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3" t="17989" r="-963" b="64980"/>
            <a:stretch/>
          </p:blipFill>
          <p:spPr bwMode="auto">
            <a:xfrm>
              <a:off x="4941387" y="2038821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ربع نص 32">
              <a:extLst>
                <a:ext uri="{FF2B5EF4-FFF2-40B4-BE49-F238E27FC236}">
                  <a16:creationId xmlns:a16="http://schemas.microsoft.com/office/drawing/2014/main" id="{8D4C1BB7-8933-A528-934A-3DC0565775B1}"/>
                </a:ext>
              </a:extLst>
            </p:cNvPr>
            <p:cNvSpPr txBox="1"/>
            <p:nvPr/>
          </p:nvSpPr>
          <p:spPr>
            <a:xfrm>
              <a:off x="5205235" y="2316590"/>
              <a:ext cx="251911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مهارات التفكير العليا</a:t>
              </a:r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3CFC8C1-D2CF-9602-4BC5-A2453D42D2FA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DC62E6C-2142-6C54-4E44-BC9A9A92978D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74B9080-CEC1-3208-745B-C84444B525C6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C333EA92-3E6D-6945-64E2-5F231754ECAB}"/>
              </a:ext>
            </a:extLst>
          </p:cNvPr>
          <p:cNvSpPr txBox="1"/>
          <p:nvPr/>
        </p:nvSpPr>
        <p:spPr>
          <a:xfrm>
            <a:off x="9126223" y="3987794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934EA6D9-1B9E-86B8-9D1E-4D1ABA6A982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8C1DAE15-4F21-DDF4-B37A-9BBDA87CD34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6011" y="1197708"/>
            <a:ext cx="843857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56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5" name="جدول 21">
            <a:extLst>
              <a:ext uri="{FF2B5EF4-FFF2-40B4-BE49-F238E27FC236}">
                <a16:creationId xmlns:a16="http://schemas.microsoft.com/office/drawing/2014/main" id="{34B09AAF-6512-3363-5F7D-F4A398E54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802039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29" name="مربع نص 28">
            <a:extLst>
              <a:ext uri="{FF2B5EF4-FFF2-40B4-BE49-F238E27FC236}">
                <a16:creationId xmlns:a16="http://schemas.microsoft.com/office/drawing/2014/main" id="{DEDA969B-1DC3-8757-30B0-A71874EF68C8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D42A3D3-7F95-8449-00CD-568126D3536F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95C69710-834F-CC97-AAC5-E69201032AA6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79374D5E-D82D-4133-27B8-67A964478371}"/>
              </a:ext>
            </a:extLst>
          </p:cNvPr>
          <p:cNvSpPr txBox="1"/>
          <p:nvPr/>
        </p:nvSpPr>
        <p:spPr>
          <a:xfrm>
            <a:off x="9126223" y="3987794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03F5A509-3BA8-938B-A128-0BE11F6157D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340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0" y="-1143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1000A2-82AE-B38F-EFF3-C79F979572B1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11C94E-57B5-AC6E-0D84-FC5A9D094599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60E19983-81BB-B428-FB60-0BCFCFD2F083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A026B60-1DDE-A48E-B673-C3B93342D4FB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84374A-CD98-0A2D-E35B-BA8FC0A109FF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E5E5FFD-A416-2FC3-518C-D196BE56BE57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7DECDF1-B7BC-7C2F-FBE3-9B596273C9DF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3B620830-7B35-09BA-9166-5B93611D91EF}"/>
              </a:ext>
            </a:extLst>
          </p:cNvPr>
          <p:cNvSpPr/>
          <p:nvPr/>
        </p:nvSpPr>
        <p:spPr>
          <a:xfrm>
            <a:off x="11401568" y="5110062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7D4EF09-8D9F-3851-2283-F1D7C941434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16BB1B9A-314B-7F61-100B-B261CC1F6E9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8" name="صورة 27">
            <a:extLst>
              <a:ext uri="{FF2B5EF4-FFF2-40B4-BE49-F238E27FC236}">
                <a16:creationId xmlns:a16="http://schemas.microsoft.com/office/drawing/2014/main" id="{C49F5768-BFAE-E823-64F1-5BF7BD20811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0BA0433A-9D3A-947A-A869-2AB9D1779326}"/>
              </a:ext>
            </a:extLst>
          </p:cNvPr>
          <p:cNvGrpSpPr/>
          <p:nvPr/>
        </p:nvGrpSpPr>
        <p:grpSpPr>
          <a:xfrm>
            <a:off x="6123182" y="384990"/>
            <a:ext cx="3046815" cy="1017203"/>
            <a:chOff x="4941387" y="2006737"/>
            <a:chExt cx="3046815" cy="1017203"/>
          </a:xfrm>
        </p:grpSpPr>
        <p:pic>
          <p:nvPicPr>
            <p:cNvPr id="45" name="Picture 12">
              <a:extLst>
                <a:ext uri="{FF2B5EF4-FFF2-40B4-BE49-F238E27FC236}">
                  <a16:creationId xmlns:a16="http://schemas.microsoft.com/office/drawing/2014/main" id="{640599E7-9EF0-EEF9-6110-D8812652BC6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" t="33658" r="-432" b="49311"/>
            <a:stretch/>
          </p:blipFill>
          <p:spPr bwMode="auto">
            <a:xfrm>
              <a:off x="4941387" y="2006737"/>
              <a:ext cx="3046815" cy="10172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CF228DA7-B509-BD45-9C24-B76E2D01DD61}"/>
                </a:ext>
              </a:extLst>
            </p:cNvPr>
            <p:cNvSpPr txBox="1"/>
            <p:nvPr/>
          </p:nvSpPr>
          <p:spPr>
            <a:xfrm>
              <a:off x="5691549" y="2130618"/>
              <a:ext cx="1546490" cy="76944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الواجب</a:t>
              </a:r>
            </a:p>
          </p:txBody>
        </p:sp>
      </p:grp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7C66BE51-E2A0-94A9-0A27-7A944C3D1ED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8014C4DE-AB4C-7570-85AC-7C5D895209F6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059A9FDD-F0E8-02C3-E42F-718B5E740073}"/>
              </a:ext>
            </a:extLst>
          </p:cNvPr>
          <p:cNvSpPr txBox="1"/>
          <p:nvPr/>
        </p:nvSpPr>
        <p:spPr>
          <a:xfrm>
            <a:off x="9126223" y="3987794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8BAC3331-DE10-BDD2-35AD-11CC2E09A5F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34" name="Picture 2" descr="تم بحمد الله">
            <a:extLst>
              <a:ext uri="{FF2B5EF4-FFF2-40B4-BE49-F238E27FC236}">
                <a16:creationId xmlns:a16="http://schemas.microsoft.com/office/drawing/2014/main" id="{F9A4ABEF-0A90-361D-F443-315E65F237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886" y="631825"/>
            <a:ext cx="3266769" cy="326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مربع نص 35">
            <a:extLst>
              <a:ext uri="{FF2B5EF4-FFF2-40B4-BE49-F238E27FC236}">
                <a16:creationId xmlns:a16="http://schemas.microsoft.com/office/drawing/2014/main" id="{70E7B3E4-4DC4-9FBD-3F33-33745627407E}"/>
              </a:ext>
            </a:extLst>
          </p:cNvPr>
          <p:cNvSpPr txBox="1"/>
          <p:nvPr/>
        </p:nvSpPr>
        <p:spPr>
          <a:xfrm>
            <a:off x="1128099" y="3845100"/>
            <a:ext cx="743904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A95EA1"/>
                </a:solidFill>
                <a:cs typeface="AdvertisingMedium" pitchFamily="2" charset="-78"/>
              </a:rPr>
              <a:t>ها قد مضت الأيام متوالية سريعة حصدنا خلال ساعاتها أجمل المعارف وقطفنا في أيامها أنفع العلوم مضت الأيام لتبقى لنا منها ذكرى تملأ قلوبنا أنسا وبهجة كلما مرت بخيالنا.</a:t>
            </a:r>
          </a:p>
        </p:txBody>
      </p:sp>
    </p:spTree>
    <p:extLst>
      <p:ext uri="{BB962C8B-B14F-4D97-AF65-F5344CB8AC3E}">
        <p14:creationId xmlns:p14="http://schemas.microsoft.com/office/powerpoint/2010/main" val="242365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aphicFrame>
        <p:nvGraphicFramePr>
          <p:cNvPr id="29" name="جدول 28">
            <a:extLst>
              <a:ext uri="{FF2B5EF4-FFF2-40B4-BE49-F238E27FC236}">
                <a16:creationId xmlns:a16="http://schemas.microsoft.com/office/drawing/2014/main" id="{9325A173-DCA8-455F-623D-3EE0949079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634899"/>
              </p:ext>
            </p:extLst>
          </p:nvPr>
        </p:nvGraphicFramePr>
        <p:xfrm>
          <a:off x="408562" y="384990"/>
          <a:ext cx="10952149" cy="6054309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2086108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  <a:gridCol w="6557890">
                  <a:extLst>
                    <a:ext uri="{9D8B030D-6E8A-4147-A177-3AD203B41FA5}">
                      <a16:colId xmlns:a16="http://schemas.microsoft.com/office/drawing/2014/main" val="4133365943"/>
                    </a:ext>
                  </a:extLst>
                </a:gridCol>
              </a:tblGrid>
              <a:tr h="561057">
                <a:tc grid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اليوم/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الثلاثاء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التاريخ/</a:t>
                      </a:r>
                      <a:r>
                        <a:rPr lang="ar-SA" sz="3200" dirty="0">
                          <a:cs typeface="AGA Aladdin Regular" pitchFamily="2" charset="-78"/>
                        </a:rPr>
                        <a:t>1446/11/10</a:t>
                      </a:r>
                      <a:r>
                        <a:rPr lang="ar-SA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GA Aladdin Regular" pitchFamily="2" charset="-78"/>
                        </a:rPr>
                        <a:t>             </a:t>
                      </a:r>
                      <a:r>
                        <a:rPr lang="ar-SA" sz="3200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AGA Aladdin Regular" pitchFamily="2" charset="-78"/>
                        </a:rPr>
                        <a:t>الحصة/ </a:t>
                      </a:r>
                      <a:r>
                        <a:rPr lang="ar-SA" sz="3200" dirty="0">
                          <a:solidFill>
                            <a:schemeClr val="tx1"/>
                          </a:solidFill>
                          <a:cs typeface="AGA Aladdin Regular" pitchFamily="2" charset="-78"/>
                        </a:rPr>
                        <a:t>الثانية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  <a:tr h="729226">
                <a:tc rowSpan="2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000" dirty="0">
                          <a:solidFill>
                            <a:srgbClr val="C00000"/>
                          </a:solidFill>
                          <a:cs typeface="AGA Aladdin Regular" pitchFamily="2" charset="-78"/>
                        </a:rPr>
                        <a:t>الموضوع/ </a:t>
                      </a:r>
                      <a:r>
                        <a:rPr lang="ar-SA" sz="4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AGA Aladdin Regular" pitchFamily="2" charset="-78"/>
                        </a:rPr>
                        <a:t>الدوال المثلثية العكسية</a:t>
                      </a:r>
                      <a:endParaRPr lang="ar-SA" sz="4000" dirty="0">
                        <a:solidFill>
                          <a:schemeClr val="accent4">
                            <a:lumMod val="75000"/>
                          </a:schemeClr>
                        </a:solidFill>
                        <a:cs typeface="AGA Aladdin Regular" pitchFamily="2" charset="-7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59712"/>
                  </a:ext>
                </a:extLst>
              </a:tr>
              <a:tr h="474596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0581994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C7DA623-788B-89CB-C81A-EC7EEB3C08C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C889F06C-09C0-ECC1-46AF-5A4E4BBA86FA}"/>
              </a:ext>
            </a:extLst>
          </p:cNvPr>
          <p:cNvSpPr txBox="1"/>
          <p:nvPr/>
        </p:nvSpPr>
        <p:spPr>
          <a:xfrm>
            <a:off x="383362" y="1802218"/>
            <a:ext cx="6475878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2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9AEAB650-FB74-3606-1AA1-91E0532E80D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9566" y="1345838"/>
            <a:ext cx="2047493" cy="3810000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CBE5B31C-A40C-7234-E144-C84A48C36C4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6891" y="1700951"/>
            <a:ext cx="1779744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72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E689DC1-E22F-DF0F-C9F5-D88D4F7477F6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1CC241B-4FA7-ADFE-15B5-8982C9FC2AC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4EC8A6A5-D287-416C-4D74-AFF0B14EFC71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D7F1A8F3-24FE-AA7B-A69C-3CC78988885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03D8F006-0D00-50BE-8970-95CDABD73715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7C8A44D-9EF7-C6C8-81DB-56C122313E77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819E48A-5986-6B81-AC7A-0E2E0CCC8839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8A3AB25E-7DB2-A72C-0680-515A9A9A1042}"/>
              </a:ext>
            </a:extLst>
          </p:cNvPr>
          <p:cNvSpPr/>
          <p:nvPr/>
        </p:nvSpPr>
        <p:spPr>
          <a:xfrm>
            <a:off x="11396455" y="1972664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ECB60AA9-E5E0-AF03-63D8-954031199D44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2092F25-7020-A681-FA1F-69C32BF2DCC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aphicFrame>
        <p:nvGraphicFramePr>
          <p:cNvPr id="11" name="جدول 10">
            <a:extLst>
              <a:ext uri="{FF2B5EF4-FFF2-40B4-BE49-F238E27FC236}">
                <a16:creationId xmlns:a16="http://schemas.microsoft.com/office/drawing/2014/main" id="{11577C41-0F35-CB91-250A-5CB5FDE17567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graphicFrame>
        <p:nvGraphicFramePr>
          <p:cNvPr id="30" name="جدول 21">
            <a:extLst>
              <a:ext uri="{FF2B5EF4-FFF2-40B4-BE49-F238E27FC236}">
                <a16:creationId xmlns:a16="http://schemas.microsoft.com/office/drawing/2014/main" id="{FDD95F5F-D475-1260-7080-0C76484E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979643"/>
              </p:ext>
            </p:extLst>
          </p:nvPr>
        </p:nvGraphicFramePr>
        <p:xfrm>
          <a:off x="640105" y="1117812"/>
          <a:ext cx="8127999" cy="5147685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5932232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6084353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15785482"/>
                    </a:ext>
                  </a:extLst>
                </a:gridCol>
              </a:tblGrid>
              <a:tr h="786396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 أريد أن أعرف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AGA Aladdin Regular" pitchFamily="2" charset="-78"/>
                        </a:rPr>
                        <a:t>ماذا تعلمت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021184"/>
                  </a:ext>
                </a:extLst>
              </a:tr>
              <a:tr h="4361289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2986090"/>
                  </a:ext>
                </a:extLst>
              </a:tr>
            </a:tbl>
          </a:graphicData>
        </a:graphic>
      </p:graphicFrame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033FAE2-25F3-D496-4B38-BD7FDC9610A7}"/>
              </a:ext>
            </a:extLst>
          </p:cNvPr>
          <p:cNvSpPr txBox="1"/>
          <p:nvPr/>
        </p:nvSpPr>
        <p:spPr>
          <a:xfrm>
            <a:off x="2871203" y="376704"/>
            <a:ext cx="438061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solidFill>
                  <a:schemeClr val="accent6">
                    <a:lumMod val="75000"/>
                  </a:schemeClr>
                </a:solidFill>
                <a:cs typeface="AGA Aladdin Regular" pitchFamily="2" charset="-78"/>
              </a:rPr>
              <a:t>جدول التعلم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E2CCA0D-68E6-0DBD-14F3-977717ECF397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29" name="مربع نص 28">
            <a:extLst>
              <a:ext uri="{FF2B5EF4-FFF2-40B4-BE49-F238E27FC236}">
                <a16:creationId xmlns:a16="http://schemas.microsoft.com/office/drawing/2014/main" id="{19CD6246-F4A3-8176-F97C-A6B875E9565D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804FDAB9-64E9-8318-62B1-ACE119251636}"/>
              </a:ext>
            </a:extLst>
          </p:cNvPr>
          <p:cNvSpPr txBox="1"/>
          <p:nvPr/>
        </p:nvSpPr>
        <p:spPr>
          <a:xfrm>
            <a:off x="9126223" y="3987794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5" name="صورة 24">
            <a:extLst>
              <a:ext uri="{FF2B5EF4-FFF2-40B4-BE49-F238E27FC236}">
                <a16:creationId xmlns:a16="http://schemas.microsoft.com/office/drawing/2014/main" id="{89FD78C1-D928-AF8B-2B62-63B67C07C68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0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1E398E-9712-EE98-17F7-ED7FFA9053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1C71B20-A5B9-E5ED-E599-861E7858C5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120027D5-E339-5EF9-E0BE-1A06B102BBA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67CC5248-A9C4-F28F-734C-9986E26BD47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8C030C33-BA0A-F8BA-DCE2-49EDEAA75CFD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A1F2E847-3FF6-317E-707C-491BD5CEC925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AB1B3D5-7639-CA57-1F93-65E5D18193C9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D6CE5F88-AF41-FFF7-F7EF-6E610B206CF2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E2B06CA-2A4D-9F67-F43E-5FEF6F6B2D5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C8CE523-5A09-EEA0-AB51-8F16FDF05D6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D9704327-2610-AA40-B27D-E8D1E38C843E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5AFEB5B9-86C0-C769-E5DE-12AA5752B665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3EF8841-A31A-B0D6-90CB-D4A98A2157A5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A59736C6-298D-3711-A748-4D87C08CD418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9D4CFFA-5914-994D-766A-58C8ACEF3BC2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61EAA462-E4E5-34D3-107C-79BBCDCE84E5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B17C46-AD70-B069-9E7A-6865DE506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673E903-1495-8BC1-0F8C-152EEEA115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B056DCC4-5FDC-6715-0044-A69682B9AFDD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B2DD7836-DE7E-56C8-F839-01996767CFDA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A3FADE3-6A26-3BB3-C0A0-2849A2F61F20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A4C83C1E-A443-CA08-F33E-6407FD10A84A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A8A3E4E-8D37-C25A-C165-5DDCB0259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994814"/>
              </p:ext>
            </p:extLst>
          </p:nvPr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FD4C7B41-67D4-C43C-4063-CDE2FBDCB8B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44" name="مجموعة 43">
            <a:extLst>
              <a:ext uri="{FF2B5EF4-FFF2-40B4-BE49-F238E27FC236}">
                <a16:creationId xmlns:a16="http://schemas.microsoft.com/office/drawing/2014/main" id="{4DCEC715-7553-1D8D-CC0D-934D7FA73B23}"/>
              </a:ext>
            </a:extLst>
          </p:cNvPr>
          <p:cNvGrpSpPr/>
          <p:nvPr/>
        </p:nvGrpSpPr>
        <p:grpSpPr>
          <a:xfrm>
            <a:off x="-227589" y="5703700"/>
            <a:ext cx="3518233" cy="701962"/>
            <a:chOff x="8556201" y="5516826"/>
            <a:chExt cx="3518233" cy="701962"/>
          </a:xfrm>
        </p:grpSpPr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D18D4A6D-22C4-934B-B4C4-1BE067E8EEF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26" b="79239"/>
            <a:stretch/>
          </p:blipFill>
          <p:spPr bwMode="auto">
            <a:xfrm>
              <a:off x="8556201" y="5516826"/>
              <a:ext cx="3518233" cy="7019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3CCEB56-0D9B-EE64-6A50-784D4C8D907A}"/>
                </a:ext>
              </a:extLst>
            </p:cNvPr>
            <p:cNvSpPr txBox="1"/>
            <p:nvPr/>
          </p:nvSpPr>
          <p:spPr>
            <a:xfrm>
              <a:off x="9711299" y="5637318"/>
              <a:ext cx="1470843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تعلم تعاوني</a:t>
              </a:r>
            </a:p>
          </p:txBody>
        </p:sp>
        <p:pic>
          <p:nvPicPr>
            <p:cNvPr id="47" name="صورة 46">
              <a:extLst>
                <a:ext uri="{FF2B5EF4-FFF2-40B4-BE49-F238E27FC236}">
                  <a16:creationId xmlns:a16="http://schemas.microsoft.com/office/drawing/2014/main" id="{121508AB-BF42-1213-4EEC-87FFDC06F1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248368" y="5627171"/>
              <a:ext cx="503499" cy="543513"/>
            </a:xfrm>
            <a:prstGeom prst="rect">
              <a:avLst/>
            </a:prstGeom>
          </p:spPr>
        </p:pic>
      </p:grpSp>
      <p:sp>
        <p:nvSpPr>
          <p:cNvPr id="5" name="مربع نص 4">
            <a:extLst>
              <a:ext uri="{FF2B5EF4-FFF2-40B4-BE49-F238E27FC236}">
                <a16:creationId xmlns:a16="http://schemas.microsoft.com/office/drawing/2014/main" id="{F0267AE4-6257-76B9-BA3D-E0D16A79C13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grpSp>
        <p:nvGrpSpPr>
          <p:cNvPr id="12" name="مجموعة 11">
            <a:extLst>
              <a:ext uri="{FF2B5EF4-FFF2-40B4-BE49-F238E27FC236}">
                <a16:creationId xmlns:a16="http://schemas.microsoft.com/office/drawing/2014/main" id="{461DFFEF-7BED-C948-3AED-046409478971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25" name="Picture 10">
              <a:extLst>
                <a:ext uri="{FF2B5EF4-FFF2-40B4-BE49-F238E27FC236}">
                  <a16:creationId xmlns:a16="http://schemas.microsoft.com/office/drawing/2014/main" id="{A3E24CDE-93E0-79B5-D635-59B78A123A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9" t="32402" r="-1249" b="49052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مربع نص 26">
              <a:extLst>
                <a:ext uri="{FF2B5EF4-FFF2-40B4-BE49-F238E27FC236}">
                  <a16:creationId xmlns:a16="http://schemas.microsoft.com/office/drawing/2014/main" id="{A13AA901-FA0B-E2C1-384E-22E34486F8FD}"/>
                </a:ext>
              </a:extLst>
            </p:cNvPr>
            <p:cNvSpPr txBox="1"/>
            <p:nvPr/>
          </p:nvSpPr>
          <p:spPr>
            <a:xfrm>
              <a:off x="6846071" y="501847"/>
              <a:ext cx="1546490" cy="769441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chemeClr val="tx1"/>
              </a:outerShdw>
            </a:effectLst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4400" dirty="0">
                  <a:solidFill>
                    <a:srgbClr val="F2F2F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إثراء</a:t>
              </a:r>
            </a:p>
          </p:txBody>
        </p:sp>
      </p:grp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2901BFB5-7A6C-8637-4BCB-58C13FBA2DC5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83A706C6-D3EC-F59B-C709-3CD3FF2967DE}"/>
              </a:ext>
            </a:extLst>
          </p:cNvPr>
          <p:cNvSpPr txBox="1"/>
          <p:nvPr/>
        </p:nvSpPr>
        <p:spPr>
          <a:xfrm>
            <a:off x="9105735" y="3449753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B05FB9F1-5BA6-A082-631A-828D805799C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l="1071" t="2866" r="-1071" b="58818"/>
          <a:stretch/>
        </p:blipFill>
        <p:spPr>
          <a:xfrm>
            <a:off x="9281999" y="1935511"/>
            <a:ext cx="2047493" cy="1459840"/>
          </a:xfrm>
          <a:prstGeom prst="rect">
            <a:avLst/>
          </a:prstGeom>
        </p:spPr>
      </p:pic>
      <p:pic>
        <p:nvPicPr>
          <p:cNvPr id="35" name="صورة 34">
            <a:extLst>
              <a:ext uri="{FF2B5EF4-FFF2-40B4-BE49-F238E27FC236}">
                <a16:creationId xmlns:a16="http://schemas.microsoft.com/office/drawing/2014/main" id="{94E839E2-A8E5-9601-532C-562EE45E50B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333" y="1095882"/>
            <a:ext cx="8738063" cy="173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22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DCCCE-94E6-EBA7-185B-0A206E213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0D49773-A13A-58DD-04A6-A8F489109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4CA00529-DB2B-1933-7227-D5253E29C7E6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581D2C5-A49D-8755-406E-4B6EFA10D7C2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F485BCD5-4335-2053-BB54-100286762844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F21EA980-C65E-4ADD-0ED3-390968A021F2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C01C42DA-38ED-0645-2759-82CE7D718C62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7BC61937-ACDC-8322-BDC4-851DDA3CC453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A84165F8-A3D3-C394-9AA7-6BDCA2FD942A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F2DC7DAB-607F-73B3-C7FC-EB75DB20F23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977FBC5-7736-671C-24A1-D8B35A58CC28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3C5C07D5-407D-DA03-CFE3-287DFED51DBA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BD796CC-3F3D-56A0-2103-C58A423AC55F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A640ACA7-53F0-0D38-06D3-E5D97B3E5E9D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8FA429FE-7983-3576-1801-692C44D2E06B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F236124B-9E00-F600-2CF4-C01B97D66C0C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82BF8770-3B6B-8B35-2655-5B366189B38D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324486BB-E767-BD42-AFA7-44FBCC687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709EB503-9310-ED07-4431-C33E8ACA25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21E915A1-EE74-9A1D-1D24-302B67A07471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4F4FF425-F4F9-B99A-3A9E-76A76440CD32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7E128B62-BB8D-0AED-1808-D5CB382853F8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655EE6A-A6F6-4B85-C024-12C43E59A738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CF148D79-7DE8-AD9D-E6C1-51B273A1CC9C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38523D8-1439-03B3-2317-58CDF7F4BD8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B4631B3D-2FBE-8722-FAA9-156F1DB477B4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5941A82A-C7B1-063D-1CB0-2A8F1C49D638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8197956D-8C11-21C3-854D-A309A2D71256}"/>
              </a:ext>
            </a:extLst>
          </p:cNvPr>
          <p:cNvSpPr txBox="1"/>
          <p:nvPr/>
        </p:nvSpPr>
        <p:spPr>
          <a:xfrm>
            <a:off x="9126223" y="3987794"/>
            <a:ext cx="2280048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قيمة مثلثية.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استعمال الدوال المثلثية العكسية.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FBCA9087-6CA7-3805-DBD0-22192DD6E21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DE153D50-CB5F-8C86-B3BB-48E66EF9928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786"/>
          <a:stretch/>
        </p:blipFill>
        <p:spPr>
          <a:xfrm>
            <a:off x="211554" y="2968157"/>
            <a:ext cx="3350353" cy="3540891"/>
          </a:xfrm>
          <a:prstGeom prst="rect">
            <a:avLst/>
          </a:prstGeom>
        </p:spPr>
      </p:pic>
      <p:pic>
        <p:nvPicPr>
          <p:cNvPr id="34" name="صورة 33">
            <a:extLst>
              <a:ext uri="{FF2B5EF4-FFF2-40B4-BE49-F238E27FC236}">
                <a16:creationId xmlns:a16="http://schemas.microsoft.com/office/drawing/2014/main" id="{5111AA1E-10AC-5864-BD0A-7F2703B16D3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75098" y="485994"/>
            <a:ext cx="6282047" cy="395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12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283F7-61E8-E8BE-53A5-4C7DD1FA4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DC022CAA-B7BA-7502-6F30-D8C7FC2B40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0F920415-3658-1308-5B37-7F727AC3A103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5FF1AAA-2A17-18E5-9820-879900BE8965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3AB5D0B1-0C72-7837-EEE8-1EA8EA60A1D9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A3A9CD8-E119-2CBE-B6C7-796214B2ACAB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E3F99B20-D8DC-138A-F12A-22A974F1BB3D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DC5AE002-0820-AB1F-EBE4-578FDDBB5A02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99B064FF-9522-484D-66BA-A004B3803C2B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836CBC48-9C84-B7AA-7740-9CCD4127564D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9B4EB540-9BBE-073F-5120-7130014C00D4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9B06E29C-6FEF-7AB8-50C4-00D539365C63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A032185F-0DA7-4FB8-C66E-40789F093592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CCAC0262-F3E8-BE7B-C6DE-E3FC581B857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5B61184D-48DB-5A0F-CDB6-95C0E82E52C0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74400273-835B-2193-CD9D-E1CC8EFD3DE6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7C69CF82-CC6B-1A49-D1BC-AFB1A4DEFEC0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A6C45025-9F1E-F822-64A4-AE5939DB85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B5ED8D89-9CE2-06C8-9047-0552D78B59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08C3D542-8467-1B2E-927F-20DA1F584070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4D08C2ED-0C2A-FA44-384E-02BFD5752029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514C3934-5948-2773-07B8-CECD5C838231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01CC6957-2822-5C65-DE4B-B83F4ABBAB60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06AAD80C-9516-978E-EF38-09B09A0FFD66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0BDDA4E5-4B6E-FD1D-3191-C0EC2D5C22F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31B56EC1-753C-3D2E-E3A5-8846C99B014C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CC85EDC-C167-AC3B-EB0C-F3C4623BBC37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25" name="مربع نص 24">
            <a:extLst>
              <a:ext uri="{FF2B5EF4-FFF2-40B4-BE49-F238E27FC236}">
                <a16:creationId xmlns:a16="http://schemas.microsoft.com/office/drawing/2014/main" id="{0901D3E2-4ACF-4355-587C-0E88F99DC757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</p:txBody>
      </p:sp>
      <p:pic>
        <p:nvPicPr>
          <p:cNvPr id="26" name="صورة 25">
            <a:extLst>
              <a:ext uri="{FF2B5EF4-FFF2-40B4-BE49-F238E27FC236}">
                <a16:creationId xmlns:a16="http://schemas.microsoft.com/office/drawing/2014/main" id="{54F0045D-A873-15BD-1D50-9AA6FD428C2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F8872778-9F70-F1DD-9FD8-B5E4F982A82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998751" y="410479"/>
            <a:ext cx="6386727" cy="1069178"/>
          </a:xfrm>
          <a:custGeom>
            <a:avLst/>
            <a:gdLst>
              <a:gd name="connsiteX0" fmla="*/ 0 w 8167153"/>
              <a:gd name="connsiteY0" fmla="*/ 0 h 1547424"/>
              <a:gd name="connsiteX1" fmla="*/ 8167153 w 8167153"/>
              <a:gd name="connsiteY1" fmla="*/ 0 h 1547424"/>
              <a:gd name="connsiteX2" fmla="*/ 8167153 w 8167153"/>
              <a:gd name="connsiteY2" fmla="*/ 1547424 h 1547424"/>
              <a:gd name="connsiteX3" fmla="*/ 3576119 w 8167153"/>
              <a:gd name="connsiteY3" fmla="*/ 1547424 h 1547424"/>
              <a:gd name="connsiteX4" fmla="*/ 3576119 w 8167153"/>
              <a:gd name="connsiteY4" fmla="*/ 906352 h 1547424"/>
              <a:gd name="connsiteX5" fmla="*/ 100995 w 8167153"/>
              <a:gd name="connsiteY5" fmla="*/ 906352 h 1547424"/>
              <a:gd name="connsiteX6" fmla="*/ 100995 w 8167153"/>
              <a:gd name="connsiteY6" fmla="*/ 1547424 h 1547424"/>
              <a:gd name="connsiteX7" fmla="*/ 0 w 8167153"/>
              <a:gd name="connsiteY7" fmla="*/ 1547424 h 154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67153" h="1547424">
                <a:moveTo>
                  <a:pt x="0" y="0"/>
                </a:moveTo>
                <a:lnTo>
                  <a:pt x="8167153" y="0"/>
                </a:lnTo>
                <a:lnTo>
                  <a:pt x="8167153" y="1547424"/>
                </a:lnTo>
                <a:lnTo>
                  <a:pt x="3576119" y="1547424"/>
                </a:lnTo>
                <a:lnTo>
                  <a:pt x="3576119" y="906352"/>
                </a:lnTo>
                <a:lnTo>
                  <a:pt x="100995" y="906352"/>
                </a:lnTo>
                <a:lnTo>
                  <a:pt x="100995" y="1547424"/>
                </a:lnTo>
                <a:lnTo>
                  <a:pt x="0" y="1547424"/>
                </a:lnTo>
                <a:close/>
              </a:path>
            </a:pathLst>
          </a:cu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A30445E1-950E-3453-0D3B-884A6CC7372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1210"/>
          <a:stretch/>
        </p:blipFill>
        <p:spPr>
          <a:xfrm>
            <a:off x="573685" y="1478598"/>
            <a:ext cx="8334897" cy="482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0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12FB2-0D11-C0DF-59B7-12A4F2B8D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D9FBF13-7E17-CB88-3DF9-91BB25B783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1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E8FB0382-A312-465C-30CA-2D09387221C8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0BDD8415-D295-CB2B-C269-A7DE8C21B3BE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EF681C8D-D546-3A7C-BCFD-AB812AC06488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E8C4640C-44BB-1F8C-B2AC-22031EDADC1E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9082EE89-4E9D-3A21-57B6-13BFAC8AEA1B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FC78BC30-7A59-DE4D-D89B-EEFEAB3ED3AD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3BC14D3C-523A-8D1F-4B74-8CD355F8FA81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03C3CC7A-7367-5BD1-C745-7C133C88B597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69A4EAA-A867-975F-4322-A0B6DD3A5E16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4A00AE77-A51C-5C90-CA89-09FD5C45F958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B43A6F3A-FF0B-2736-EDAD-42DACBB6A7A1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C76CFE5-769C-3F14-9C42-D77B275623B0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9F6A12E9-8BCA-71B8-202D-7549826B6ABE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16F4A6F4-8B92-384E-7CAC-191D1773F90B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4D31C2D4-543A-18D7-499E-C7B1EF1C15F6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DB24B88A-25E7-7D0E-EF05-D6ED6012D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9D420107-D11E-24D7-1C14-3004190D2C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34231962-442F-0033-4444-2A1975021F14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70D5F86C-6CF0-4156-6E97-89E5FE94308B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9BF596C-4544-8E24-ED8A-B9127A13BB2D}"/>
              </a:ext>
            </a:extLst>
          </p:cNvPr>
          <p:cNvSpPr/>
          <p:nvPr/>
        </p:nvSpPr>
        <p:spPr>
          <a:xfrm>
            <a:off x="11389909" y="2592498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8EC4FEDC-3F83-1450-D9EF-348B10E44D7F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B77FA8B7-3096-09CE-51A1-E86666815F38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380587CC-14A5-B0D9-31A7-B75D34C6A61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D865AEF-F5E1-1516-C4BA-6E9CEED5839B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29795956-1423-4A01-2E17-CF537BD9D7F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296" y="1446150"/>
            <a:ext cx="6713683" cy="978721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2767526A-7A52-4081-9EB8-9F6772FFD50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4874" y="2411866"/>
            <a:ext cx="7142943" cy="961550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975DBDF5-69B7-0101-38E0-4F246669264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56785" y="3438514"/>
            <a:ext cx="6851045" cy="892868"/>
          </a:xfrm>
          <a:prstGeom prst="rect">
            <a:avLst/>
          </a:prstGeom>
        </p:spPr>
      </p:pic>
      <p:sp>
        <p:nvSpPr>
          <p:cNvPr id="31" name="مربع نص 30">
            <a:extLst>
              <a:ext uri="{FF2B5EF4-FFF2-40B4-BE49-F238E27FC236}">
                <a16:creationId xmlns:a16="http://schemas.microsoft.com/office/drawing/2014/main" id="{A04F45E6-122E-3046-453B-A957C86AC0F7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32" name="مربع نص 31">
            <a:extLst>
              <a:ext uri="{FF2B5EF4-FFF2-40B4-BE49-F238E27FC236}">
                <a16:creationId xmlns:a16="http://schemas.microsoft.com/office/drawing/2014/main" id="{433823C1-924D-E672-258A-F66A623AFDD5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</p:txBody>
      </p:sp>
      <p:pic>
        <p:nvPicPr>
          <p:cNvPr id="33" name="صورة 32">
            <a:extLst>
              <a:ext uri="{FF2B5EF4-FFF2-40B4-BE49-F238E27FC236}">
                <a16:creationId xmlns:a16="http://schemas.microsoft.com/office/drawing/2014/main" id="{5ED3CACC-2201-2CD7-FBB7-31D20C7120B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63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D8E69-707C-4C1F-0100-58CFA8400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0E49B2D-43FB-71E8-5C97-E012C9140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50"/>
          <a:stretch/>
        </p:blipFill>
        <p:spPr bwMode="auto">
          <a:xfrm>
            <a:off x="0" y="-22860"/>
            <a:ext cx="12192000" cy="6880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مستطيل: زوايا مستديرة 16">
            <a:extLst>
              <a:ext uri="{FF2B5EF4-FFF2-40B4-BE49-F238E27FC236}">
                <a16:creationId xmlns:a16="http://schemas.microsoft.com/office/drawing/2014/main" id="{A4F172C0-17F4-43FD-6DF7-8A1A0E2EBEA0}"/>
              </a:ext>
            </a:extLst>
          </p:cNvPr>
          <p:cNvSpPr/>
          <p:nvPr/>
        </p:nvSpPr>
        <p:spPr>
          <a:xfrm>
            <a:off x="11444715" y="631825"/>
            <a:ext cx="637674" cy="1295400"/>
          </a:xfrm>
          <a:prstGeom prst="roundRect">
            <a:avLst/>
          </a:prstGeom>
          <a:solidFill>
            <a:srgbClr val="FDEDF5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C84A918-58DB-8692-1E64-52CD0096D798}"/>
              </a:ext>
            </a:extLst>
          </p:cNvPr>
          <p:cNvSpPr txBox="1"/>
          <p:nvPr/>
        </p:nvSpPr>
        <p:spPr>
          <a:xfrm rot="16200000">
            <a:off x="10836571" y="1047260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حل الواجب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188B506A-C653-040C-D715-DD353E29FF72}"/>
              </a:ext>
            </a:extLst>
          </p:cNvPr>
          <p:cNvSpPr/>
          <p:nvPr/>
        </p:nvSpPr>
        <p:spPr>
          <a:xfrm>
            <a:off x="11444715" y="1259663"/>
            <a:ext cx="637674" cy="1295400"/>
          </a:xfrm>
          <a:prstGeom prst="roundRect">
            <a:avLst/>
          </a:prstGeom>
          <a:solidFill>
            <a:srgbClr val="E1D4DB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B5D3977-D1D1-EA1F-29BD-1528C9D8D050}"/>
              </a:ext>
            </a:extLst>
          </p:cNvPr>
          <p:cNvSpPr txBox="1"/>
          <p:nvPr/>
        </p:nvSpPr>
        <p:spPr>
          <a:xfrm rot="16200000">
            <a:off x="10836388" y="170210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اختبار قصير</a:t>
            </a:r>
          </a:p>
        </p:txBody>
      </p:sp>
      <p:sp>
        <p:nvSpPr>
          <p:cNvPr id="19" name="مستطيل: زوايا مستديرة 18">
            <a:extLst>
              <a:ext uri="{FF2B5EF4-FFF2-40B4-BE49-F238E27FC236}">
                <a16:creationId xmlns:a16="http://schemas.microsoft.com/office/drawing/2014/main" id="{D29E1B3A-1890-2AF8-9F9A-6CC4C52861DA}"/>
              </a:ext>
            </a:extLst>
          </p:cNvPr>
          <p:cNvSpPr/>
          <p:nvPr/>
        </p:nvSpPr>
        <p:spPr>
          <a:xfrm>
            <a:off x="11444715" y="1887501"/>
            <a:ext cx="637674" cy="1295400"/>
          </a:xfrm>
          <a:prstGeom prst="roundRect">
            <a:avLst/>
          </a:prstGeom>
          <a:solidFill>
            <a:srgbClr val="E2EAFE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81E6A3DF-5377-AB5A-A9CD-84E9A3A2F446}"/>
              </a:ext>
            </a:extLst>
          </p:cNvPr>
          <p:cNvSpPr txBox="1"/>
          <p:nvPr/>
        </p:nvSpPr>
        <p:spPr>
          <a:xfrm rot="16200000">
            <a:off x="10822359" y="2335659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الرئيسية</a:t>
            </a:r>
          </a:p>
        </p:txBody>
      </p:sp>
      <p:sp>
        <p:nvSpPr>
          <p:cNvPr id="20" name="مستطيل: زوايا مستديرة 19">
            <a:extLst>
              <a:ext uri="{FF2B5EF4-FFF2-40B4-BE49-F238E27FC236}">
                <a16:creationId xmlns:a16="http://schemas.microsoft.com/office/drawing/2014/main" id="{5E49229A-F24B-D703-4ACE-3410F2397F7C}"/>
              </a:ext>
            </a:extLst>
          </p:cNvPr>
          <p:cNvSpPr/>
          <p:nvPr/>
        </p:nvSpPr>
        <p:spPr>
          <a:xfrm>
            <a:off x="11444715" y="2515339"/>
            <a:ext cx="637674" cy="1295400"/>
          </a:xfrm>
          <a:prstGeom prst="roundRect">
            <a:avLst/>
          </a:prstGeom>
          <a:solidFill>
            <a:srgbClr val="FDE9D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ستطيل: زوايا مستديرة 21">
            <a:extLst>
              <a:ext uri="{FF2B5EF4-FFF2-40B4-BE49-F238E27FC236}">
                <a16:creationId xmlns:a16="http://schemas.microsoft.com/office/drawing/2014/main" id="{502CEE52-6830-90B0-D83B-052DE7DE6173}"/>
              </a:ext>
            </a:extLst>
          </p:cNvPr>
          <p:cNvSpPr/>
          <p:nvPr/>
        </p:nvSpPr>
        <p:spPr>
          <a:xfrm>
            <a:off x="11444715" y="3771015"/>
            <a:ext cx="637674" cy="1295400"/>
          </a:xfrm>
          <a:prstGeom prst="roundRect">
            <a:avLst/>
          </a:prstGeom>
          <a:solidFill>
            <a:srgbClr val="E2F2E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67C38EB-9588-56CE-7E51-2C773D9A0102}"/>
              </a:ext>
            </a:extLst>
          </p:cNvPr>
          <p:cNvSpPr txBox="1"/>
          <p:nvPr/>
        </p:nvSpPr>
        <p:spPr>
          <a:xfrm rot="16200000">
            <a:off x="10849985" y="419503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التدريب</a:t>
            </a:r>
          </a:p>
        </p:txBody>
      </p:sp>
      <p:sp>
        <p:nvSpPr>
          <p:cNvPr id="23" name="مستطيل: زوايا مستديرة 22">
            <a:extLst>
              <a:ext uri="{FF2B5EF4-FFF2-40B4-BE49-F238E27FC236}">
                <a16:creationId xmlns:a16="http://schemas.microsoft.com/office/drawing/2014/main" id="{1C3F516E-5A33-7CA2-1FE2-38D23C612793}"/>
              </a:ext>
            </a:extLst>
          </p:cNvPr>
          <p:cNvSpPr/>
          <p:nvPr/>
        </p:nvSpPr>
        <p:spPr>
          <a:xfrm>
            <a:off x="11444715" y="4398853"/>
            <a:ext cx="637674" cy="1295400"/>
          </a:xfrm>
          <a:prstGeom prst="roundRect">
            <a:avLst/>
          </a:prstGeom>
          <a:solidFill>
            <a:srgbClr val="ECD6D4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967BAE8-B466-799C-8F47-121D33C70984}"/>
              </a:ext>
            </a:extLst>
          </p:cNvPr>
          <p:cNvSpPr txBox="1"/>
          <p:nvPr/>
        </p:nvSpPr>
        <p:spPr>
          <a:xfrm rot="16200000">
            <a:off x="10816160" y="2957786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التهيئة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CBCF5F9-F513-F617-35DC-65B4F84A35EB}"/>
              </a:ext>
            </a:extLst>
          </p:cNvPr>
          <p:cNvSpPr txBox="1"/>
          <p:nvPr/>
        </p:nvSpPr>
        <p:spPr>
          <a:xfrm rot="16200000">
            <a:off x="10798993" y="4876692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التقويم</a:t>
            </a:r>
          </a:p>
        </p:txBody>
      </p:sp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405CCB1-D4AB-C9A6-0F20-74582A69B05D}"/>
              </a:ext>
            </a:extLst>
          </p:cNvPr>
          <p:cNvSpPr/>
          <p:nvPr/>
        </p:nvSpPr>
        <p:spPr>
          <a:xfrm>
            <a:off x="11436972" y="5026694"/>
            <a:ext cx="637674" cy="1295400"/>
          </a:xfrm>
          <a:prstGeom prst="roundRect">
            <a:avLst/>
          </a:prstGeom>
          <a:solidFill>
            <a:srgbClr val="E1E5E7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9DD9FCDE-57E2-208B-97AE-07886800D53F}"/>
              </a:ext>
            </a:extLst>
          </p:cNvPr>
          <p:cNvSpPr txBox="1"/>
          <p:nvPr/>
        </p:nvSpPr>
        <p:spPr>
          <a:xfrm rot="16200000">
            <a:off x="10802865" y="5437995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الاغلاق</a:t>
            </a:r>
          </a:p>
        </p:txBody>
      </p:sp>
      <p:sp>
        <p:nvSpPr>
          <p:cNvPr id="14" name="مستطيل: زوايا مستديرة 13">
            <a:extLst>
              <a:ext uri="{FF2B5EF4-FFF2-40B4-BE49-F238E27FC236}">
                <a16:creationId xmlns:a16="http://schemas.microsoft.com/office/drawing/2014/main" id="{D1D904AF-A39F-A9AD-B329-9962970E490F}"/>
              </a:ext>
            </a:extLst>
          </p:cNvPr>
          <p:cNvSpPr/>
          <p:nvPr/>
        </p:nvSpPr>
        <p:spPr>
          <a:xfrm>
            <a:off x="180977" y="204536"/>
            <a:ext cx="11548093" cy="6448927"/>
          </a:xfrm>
          <a:prstGeom prst="roundRect">
            <a:avLst>
              <a:gd name="adj" fmla="val 71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1108C444-7E98-D855-F88F-2F0591B77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0"/>
          <a:stretch/>
        </p:blipFill>
        <p:spPr bwMode="auto">
          <a:xfrm flipH="1" flipV="1">
            <a:off x="471977" y="215965"/>
            <a:ext cx="11311459" cy="488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F9C86C6D-D3AA-919F-B9E6-EC64AF893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41"/>
          <a:stretch/>
        </p:blipFill>
        <p:spPr bwMode="auto">
          <a:xfrm flipH="1">
            <a:off x="471976" y="2296054"/>
            <a:ext cx="11311459" cy="434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مستطيل: زوايا مستديرة 15">
            <a:extLst>
              <a:ext uri="{FF2B5EF4-FFF2-40B4-BE49-F238E27FC236}">
                <a16:creationId xmlns:a16="http://schemas.microsoft.com/office/drawing/2014/main" id="{31650951-F06A-1696-F0F9-53E5856C8AC9}"/>
              </a:ext>
            </a:extLst>
          </p:cNvPr>
          <p:cNvSpPr/>
          <p:nvPr/>
        </p:nvSpPr>
        <p:spPr>
          <a:xfrm>
            <a:off x="173023" y="193106"/>
            <a:ext cx="11556047" cy="6448927"/>
          </a:xfrm>
          <a:prstGeom prst="roundRect">
            <a:avLst>
              <a:gd name="adj" fmla="val 7152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: زوايا مستديرة 20">
            <a:extLst>
              <a:ext uri="{FF2B5EF4-FFF2-40B4-BE49-F238E27FC236}">
                <a16:creationId xmlns:a16="http://schemas.microsoft.com/office/drawing/2014/main" id="{E94E87E2-CD84-32D6-1468-8A39B1AF88C3}"/>
              </a:ext>
            </a:extLst>
          </p:cNvPr>
          <p:cNvSpPr/>
          <p:nvPr/>
        </p:nvSpPr>
        <p:spPr>
          <a:xfrm>
            <a:off x="11444715" y="3143177"/>
            <a:ext cx="637674" cy="129540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EC31B830-A313-A344-ADE5-E6A893F0DB8A}"/>
              </a:ext>
            </a:extLst>
          </p:cNvPr>
          <p:cNvSpPr/>
          <p:nvPr/>
        </p:nvSpPr>
        <p:spPr>
          <a:xfrm>
            <a:off x="11396455" y="3225715"/>
            <a:ext cx="96520" cy="112866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CA2BA00-0984-19E8-B099-532155A77A4B}"/>
              </a:ext>
            </a:extLst>
          </p:cNvPr>
          <p:cNvSpPr txBox="1"/>
          <p:nvPr/>
        </p:nvSpPr>
        <p:spPr>
          <a:xfrm rot="16200000">
            <a:off x="10828666" y="3585627"/>
            <a:ext cx="1866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cs typeface="AGA Aladdin Regular" pitchFamily="2" charset="-78"/>
              </a:rPr>
              <a:t>التدريس</a:t>
            </a:r>
          </a:p>
        </p:txBody>
      </p:sp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5E636C22-DB8D-89DD-233A-D7C8071D68A1}"/>
              </a:ext>
            </a:extLst>
          </p:cNvPr>
          <p:cNvGraphicFramePr>
            <a:graphicFrameLocks noGrp="1"/>
          </p:cNvGraphicFramePr>
          <p:nvPr/>
        </p:nvGraphicFramePr>
        <p:xfrm>
          <a:off x="408561" y="384990"/>
          <a:ext cx="10952150" cy="6036246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308151">
                  <a:extLst>
                    <a:ext uri="{9D8B030D-6E8A-4147-A177-3AD203B41FA5}">
                      <a16:colId xmlns:a16="http://schemas.microsoft.com/office/drawing/2014/main" val="1774482938"/>
                    </a:ext>
                  </a:extLst>
                </a:gridCol>
                <a:gridCol w="8643999">
                  <a:extLst>
                    <a:ext uri="{9D8B030D-6E8A-4147-A177-3AD203B41FA5}">
                      <a16:colId xmlns:a16="http://schemas.microsoft.com/office/drawing/2014/main" val="87156748"/>
                    </a:ext>
                  </a:extLst>
                </a:gridCol>
              </a:tblGrid>
              <a:tr h="603624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3200" dirty="0">
                        <a:cs typeface="AGA Aladdin Regular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351637"/>
                  </a:ext>
                </a:extLst>
              </a:tr>
            </a:tbl>
          </a:graphicData>
        </a:graphic>
      </p:graphicFrame>
      <p:pic>
        <p:nvPicPr>
          <p:cNvPr id="29" name="صورة 28">
            <a:extLst>
              <a:ext uri="{FF2B5EF4-FFF2-40B4-BE49-F238E27FC236}">
                <a16:creationId xmlns:a16="http://schemas.microsoft.com/office/drawing/2014/main" id="{4FD2D807-6C9D-0744-0AD7-DFF3381A91B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47" y="297177"/>
            <a:ext cx="744303" cy="744303"/>
          </a:xfrm>
          <a:prstGeom prst="rect">
            <a:avLst/>
          </a:prstGeom>
        </p:spPr>
      </p:pic>
      <p:grpSp>
        <p:nvGrpSpPr>
          <p:cNvPr id="37" name="مجموعة 36">
            <a:extLst>
              <a:ext uri="{FF2B5EF4-FFF2-40B4-BE49-F238E27FC236}">
                <a16:creationId xmlns:a16="http://schemas.microsoft.com/office/drawing/2014/main" id="{A7080BDA-23B9-D6B8-C913-9908402E1AC3}"/>
              </a:ext>
            </a:extLst>
          </p:cNvPr>
          <p:cNvGrpSpPr/>
          <p:nvPr/>
        </p:nvGrpSpPr>
        <p:grpSpPr>
          <a:xfrm>
            <a:off x="6096000" y="354397"/>
            <a:ext cx="3046633" cy="1064340"/>
            <a:chOff x="6096000" y="354397"/>
            <a:chExt cx="3046633" cy="1064340"/>
          </a:xfrm>
        </p:grpSpPr>
        <p:pic>
          <p:nvPicPr>
            <p:cNvPr id="1034" name="Picture 10">
              <a:extLst>
                <a:ext uri="{FF2B5EF4-FFF2-40B4-BE49-F238E27FC236}">
                  <a16:creationId xmlns:a16="http://schemas.microsoft.com/office/drawing/2014/main" id="{7ABF2AE3-40CB-78D0-FDD6-19375A1D6E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454"/>
            <a:stretch/>
          </p:blipFill>
          <p:spPr bwMode="auto">
            <a:xfrm>
              <a:off x="6096000" y="354397"/>
              <a:ext cx="3046633" cy="1064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مربع نص 34">
              <a:extLst>
                <a:ext uri="{FF2B5EF4-FFF2-40B4-BE49-F238E27FC236}">
                  <a16:creationId xmlns:a16="http://schemas.microsoft.com/office/drawing/2014/main" id="{56686D95-9FD4-9A61-7205-64BDF74CD6B6}"/>
                </a:ext>
              </a:extLst>
            </p:cNvPr>
            <p:cNvSpPr txBox="1"/>
            <p:nvPr/>
          </p:nvSpPr>
          <p:spPr>
            <a:xfrm>
              <a:off x="6297930" y="545401"/>
              <a:ext cx="25940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3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GA Aladdin Regular" pitchFamily="2" charset="-78"/>
                </a:rPr>
                <a:t>تحقق من فهمك</a:t>
              </a:r>
            </a:p>
          </p:txBody>
        </p:sp>
      </p:grpSp>
      <p:grpSp>
        <p:nvGrpSpPr>
          <p:cNvPr id="58" name="مجموعة 57">
            <a:extLst>
              <a:ext uri="{FF2B5EF4-FFF2-40B4-BE49-F238E27FC236}">
                <a16:creationId xmlns:a16="http://schemas.microsoft.com/office/drawing/2014/main" id="{1635F31E-1484-32B6-623B-87EFC18070CE}"/>
              </a:ext>
            </a:extLst>
          </p:cNvPr>
          <p:cNvGrpSpPr/>
          <p:nvPr/>
        </p:nvGrpSpPr>
        <p:grpSpPr>
          <a:xfrm>
            <a:off x="8443254" y="5619391"/>
            <a:ext cx="3647049" cy="835239"/>
            <a:chOff x="8481060" y="5458558"/>
            <a:chExt cx="3647049" cy="835239"/>
          </a:xfrm>
        </p:grpSpPr>
        <p:grpSp>
          <p:nvGrpSpPr>
            <p:cNvPr id="55" name="مجموعة 54">
              <a:extLst>
                <a:ext uri="{FF2B5EF4-FFF2-40B4-BE49-F238E27FC236}">
                  <a16:creationId xmlns:a16="http://schemas.microsoft.com/office/drawing/2014/main" id="{C5B79208-CBE2-EBFD-30AB-97CA47FEF2B5}"/>
                </a:ext>
              </a:extLst>
            </p:cNvPr>
            <p:cNvGrpSpPr/>
            <p:nvPr/>
          </p:nvGrpSpPr>
          <p:grpSpPr>
            <a:xfrm>
              <a:off x="8481060" y="5458558"/>
              <a:ext cx="3647049" cy="835239"/>
              <a:chOff x="8481060" y="5458558"/>
              <a:chExt cx="3647049" cy="835239"/>
            </a:xfrm>
          </p:grpSpPr>
          <p:pic>
            <p:nvPicPr>
              <p:cNvPr id="51" name="Picture 16">
                <a:extLst>
                  <a:ext uri="{FF2B5EF4-FFF2-40B4-BE49-F238E27FC236}">
                    <a16:creationId xmlns:a16="http://schemas.microsoft.com/office/drawing/2014/main" id="{4B1D5BB5-2255-8B6C-9083-F85B7A0B0B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586" b="55437"/>
              <a:stretch/>
            </p:blipFill>
            <p:spPr bwMode="auto">
              <a:xfrm>
                <a:off x="8481060" y="5458558"/>
                <a:ext cx="3647049" cy="835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" name="مربع نص 51">
                <a:extLst>
                  <a:ext uri="{FF2B5EF4-FFF2-40B4-BE49-F238E27FC236}">
                    <a16:creationId xmlns:a16="http://schemas.microsoft.com/office/drawing/2014/main" id="{8326BF5C-3FF9-98A0-0925-9E3BE55A15D1}"/>
                  </a:ext>
                </a:extLst>
              </p:cNvPr>
              <p:cNvSpPr txBox="1"/>
              <p:nvPr/>
            </p:nvSpPr>
            <p:spPr>
              <a:xfrm>
                <a:off x="9711299" y="5637318"/>
                <a:ext cx="1470843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cs typeface="AGA Aladdin Regular" pitchFamily="2" charset="-78"/>
                  </a:rPr>
                  <a:t>تعلم ذاتي</a:t>
                </a:r>
              </a:p>
            </p:txBody>
          </p:sp>
        </p:grpSp>
        <p:pic>
          <p:nvPicPr>
            <p:cNvPr id="57" name="صورة 56">
              <a:extLst>
                <a:ext uri="{FF2B5EF4-FFF2-40B4-BE49-F238E27FC236}">
                  <a16:creationId xmlns:a16="http://schemas.microsoft.com/office/drawing/2014/main" id="{80DEA5D8-D8AF-56CA-F2BE-9E343C925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177910" y="5588931"/>
              <a:ext cx="532922" cy="578341"/>
            </a:xfrm>
            <a:prstGeom prst="rect">
              <a:avLst/>
            </a:prstGeom>
          </p:spPr>
        </p:pic>
      </p:grp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BD6802F5-BAE7-F1F1-7CD0-EB1452DF0AE4}"/>
              </a:ext>
            </a:extLst>
          </p:cNvPr>
          <p:cNvSpPr txBox="1"/>
          <p:nvPr/>
        </p:nvSpPr>
        <p:spPr>
          <a:xfrm rot="16200000">
            <a:off x="-1442115" y="3244334"/>
            <a:ext cx="325356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cs typeface="AGA Aladdin Regular" pitchFamily="2" charset="-78"/>
              </a:rPr>
              <a:t>جواهر الحارثي </a:t>
            </a:r>
            <a:r>
              <a:rPr lang="en-US" dirty="0">
                <a:cs typeface="AGA Aladdin Regular" pitchFamily="2" charset="-78"/>
              </a:rPr>
              <a:t>@jewelsAlshdaddi</a:t>
            </a:r>
            <a:endParaRPr lang="ar-SA" dirty="0">
              <a:cs typeface="AGA Aladdin Regular" pitchFamily="2" charset="-78"/>
            </a:endParaRPr>
          </a:p>
        </p:txBody>
      </p:sp>
      <p:pic>
        <p:nvPicPr>
          <p:cNvPr id="27" name="صورة 26">
            <a:extLst>
              <a:ext uri="{FF2B5EF4-FFF2-40B4-BE49-F238E27FC236}">
                <a16:creationId xmlns:a16="http://schemas.microsoft.com/office/drawing/2014/main" id="{4FBF0F6D-2F8A-9C75-5512-1E8590EF68F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0542"/>
          <a:stretch/>
        </p:blipFill>
        <p:spPr>
          <a:xfrm>
            <a:off x="796967" y="1230822"/>
            <a:ext cx="8213231" cy="1442489"/>
          </a:xfrm>
          <a:prstGeom prst="rect">
            <a:avLst/>
          </a:prstGeom>
        </p:spPr>
      </p:pic>
      <p:sp>
        <p:nvSpPr>
          <p:cNvPr id="28" name="مربع نص 27">
            <a:extLst>
              <a:ext uri="{FF2B5EF4-FFF2-40B4-BE49-F238E27FC236}">
                <a16:creationId xmlns:a16="http://schemas.microsoft.com/office/drawing/2014/main" id="{24578CE3-A7C3-8FEB-55BA-6631E2D4B65F}"/>
              </a:ext>
            </a:extLst>
          </p:cNvPr>
          <p:cNvSpPr txBox="1"/>
          <p:nvPr/>
        </p:nvSpPr>
        <p:spPr>
          <a:xfrm>
            <a:off x="9010290" y="1059316"/>
            <a:ext cx="253042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dirty="0">
                <a:solidFill>
                  <a:srgbClr val="C00000"/>
                </a:solidFill>
                <a:cs typeface="AGA Aladdin Regular" pitchFamily="2" charset="-78"/>
              </a:rPr>
              <a:t>الموضوع/</a:t>
            </a:r>
          </a:p>
          <a:p>
            <a:pPr algn="ctr"/>
            <a:r>
              <a:rPr lang="ar-SA" sz="1800" dirty="0"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GA Aladdin Regular" pitchFamily="2" charset="-78"/>
              </a:rPr>
              <a:t>الدوال المثلثية العكسية</a:t>
            </a:r>
          </a:p>
          <a:p>
            <a:pPr algn="ctr"/>
            <a:r>
              <a:rPr lang="ar-SA" dirty="0">
                <a:solidFill>
                  <a:schemeClr val="tx2">
                    <a:lumMod val="75000"/>
                    <a:lumOff val="25000"/>
                  </a:schemeClr>
                </a:solidFill>
                <a:cs typeface="AGA Aladdin Regular" pitchFamily="2" charset="-78"/>
              </a:rPr>
              <a:t>1446/11/10</a:t>
            </a: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14D43850-6EE7-8D58-3663-8F9C03CBB476}"/>
              </a:ext>
            </a:extLst>
          </p:cNvPr>
          <p:cNvSpPr txBox="1"/>
          <p:nvPr/>
        </p:nvSpPr>
        <p:spPr>
          <a:xfrm>
            <a:off x="9126223" y="3987794"/>
            <a:ext cx="228004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800" dirty="0">
                <a:solidFill>
                  <a:schemeClr val="accent2">
                    <a:lumMod val="75000"/>
                  </a:schemeClr>
                </a:solidFill>
                <a:cs typeface="AGA Aladdin Regular" pitchFamily="2" charset="-78"/>
              </a:rPr>
              <a:t>الأهداف الخاصة: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ar-SA" sz="1800" dirty="0">
                <a:solidFill>
                  <a:srgbClr val="7030A0"/>
                </a:solidFill>
                <a:cs typeface="AGA Aladdin Regular" pitchFamily="2" charset="-78"/>
              </a:rPr>
              <a:t>إيجاد القيم المثلثية العكسية.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0F854F45-5543-8C49-BBF0-FE291EBED6E7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EFDEC"/>
              </a:clrFrom>
              <a:clrTo>
                <a:srgbClr val="FEFDEC">
                  <a:alpha val="0"/>
                </a:srgbClr>
              </a:clrTo>
            </a:clrChange>
          </a:blip>
          <a:srcRect t="46076"/>
          <a:stretch/>
        </p:blipFill>
        <p:spPr>
          <a:xfrm>
            <a:off x="9281999" y="1935511"/>
            <a:ext cx="2047493" cy="205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906273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6965</TotalTime>
  <Words>933</Words>
  <Application>Microsoft Office PowerPoint</Application>
  <PresentationFormat>شاشة عريضة</PresentationFormat>
  <Paragraphs>443</Paragraphs>
  <Slides>26</Slides>
  <Notes>26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4" baseType="lpstr">
      <vt:lpstr>AdvertisingMedium</vt:lpstr>
      <vt:lpstr>AGA Aladdin Regular</vt:lpstr>
      <vt:lpstr>Aptos</vt:lpstr>
      <vt:lpstr>Aptos Display</vt:lpstr>
      <vt:lpstr>Arial</vt:lpstr>
      <vt:lpstr>Calibri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User67R</dc:creator>
  <cp:lastModifiedBy>جواهر عايض الحارثي</cp:lastModifiedBy>
  <cp:revision>430</cp:revision>
  <dcterms:created xsi:type="dcterms:W3CDTF">2024-08-19T04:20:33Z</dcterms:created>
  <dcterms:modified xsi:type="dcterms:W3CDTF">2025-05-05T19:32:00Z</dcterms:modified>
</cp:coreProperties>
</file>