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8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65" r:id="rId15"/>
    <p:sldId id="399" r:id="rId16"/>
    <p:sldId id="400" r:id="rId17"/>
    <p:sldId id="401" r:id="rId18"/>
    <p:sldId id="402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8A1F7D"/>
    <a:srgbClr val="A095B1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0E501-E831-8DAC-40FD-ABB8314F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997AA1C-A933-2AF2-EDE2-10EECC939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2BE7DA1-0AAE-2B30-E7F0-1A112026C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757C21-6E05-4644-3A2F-7E7BAFD5D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95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38C4-40B4-5AAD-0215-E86BC9B18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59F1518-82AE-4E56-03FE-C4FE7057B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DD55A9D-00F7-4F69-8973-C24695165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B1057D-7F58-95D3-BAA8-16B3720F3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62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587CC-FFD1-C6EA-12AA-76A8EBD0F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F9A7189-868E-99CE-BD7F-66DBA489D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5D47F0-783C-62B3-8F11-92437AA0B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2E0244-1965-0E71-A5F8-E4C1F7276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09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80C7C-F829-F0E7-E632-B303690CF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4F101D-F8E7-C651-B0AA-A65923C93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E36556-54DD-79B4-D296-310D1A64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DCABD7-9C2D-1C0C-0811-57054C4EE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99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4830-B128-6FD3-65F8-7475F7CD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C47C9A-9A7B-9A56-FB8E-13E256014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8AB39B-2A46-44D5-7B5E-AC3D17F8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E8048A-828E-61C3-81E7-409574E2E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242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83F7-6569-3FFE-AB98-6E645C55C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BB1ACD-64A9-FF66-84E9-C50EB0B97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25F6CAE-3597-4361-1F24-7B4473CB8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7F2D87-00FD-FD8B-80C6-A10F6571E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7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30FE-EC96-ED8D-A7A1-B3A29547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FB3203-878D-B9CA-4BC0-727D6AEFC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3E6E79-7606-0DED-0460-E6B77F694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486033-6C61-1BC1-AC46-D700725DD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40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66435-466D-1919-50A7-BCB628B2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A987FBA-BC1D-A274-D27B-09BA036D1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D918CB7-A3A9-625C-73A3-236999DD8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1A592D-6E87-CED7-1956-7AD88F9D5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758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58F6-2FD8-D8C3-2CDF-2405F911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A5DD5E5-FAD6-364E-7D46-D828F8456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F2A47F0-4758-0445-2ED3-299D59700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088755-AB0C-E027-D6C8-ACD2132CD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12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C0E2-19FF-5595-7668-97A06FAB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D5B41-4981-02A6-FADD-C1AAD5DC7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F809207-5C9E-4B29-280B-7B80F96E2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6E53E5-F6C7-5C0A-3EAD-2E8AD97F7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07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0C87-0129-E4C9-4AFB-7F5C0504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CB0E32-F51E-FD51-8046-C22A088A8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A92F83-0B5C-64D4-B849-82932BEF4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993919-20E2-37F2-2F71-8DFDC9F38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2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F9D5-F206-D982-F5FE-1F26502A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5AA869-4FF0-692D-7B94-8DDE53C30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D526DB-C9E0-CB30-3C21-03432B7A9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1D56E-AB6D-0C4C-C673-2160E442A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18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E5F1A-E91F-2B46-317F-03263619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E1939A-5AA9-AC51-9383-4BD5B3566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E76DAF-D16B-83B9-7EC0-A600B245F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311C10-4A79-4253-E4A6-CA4FDEDE6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0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3398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97C982-F3AF-1322-5151-9333DE59EBE5}"/>
              </a:ext>
            </a:extLst>
          </p:cNvPr>
          <p:cNvSpPr txBox="1"/>
          <p:nvPr/>
        </p:nvSpPr>
        <p:spPr>
          <a:xfrm>
            <a:off x="2161549" y="3025824"/>
            <a:ext cx="274823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6) 2.1610</a:t>
            </a:r>
          </a:p>
          <a:p>
            <a:pPr algn="l" rtl="0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8) 0.2075</a:t>
            </a:r>
          </a:p>
          <a:p>
            <a:pPr algn="l" rtl="0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14) 2.1606</a:t>
            </a:r>
            <a:endParaRPr lang="ar-SA" sz="36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EC64A-BC82-16D5-B449-3763E04A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D770BEF-C84A-2E3C-ED50-9ECEFABE5FB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79921A-64F9-7A3F-78A2-A5A5D8EB2D0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80CA014-3233-321A-E75C-E8ECB0A37E1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BB4192A-2951-5917-0DCC-001F913D5D6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9ACC49-AFC5-192A-614B-7BE628D9BC0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4CAA9ED-F601-F381-7835-1F0AB27DD62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4DA204-5686-768E-B2ED-3423F1F1DB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E29B8C6-12AC-8C56-C277-B503F5A2D15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2070DF0-9A5F-7AC5-CEC5-6E4C82EB632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C40FB37-E859-0535-516E-51759ABD046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3FDB7E3-0462-1757-9944-F681FF88B98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8656D7F-0967-0145-1CE1-C141D9A57AE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66FD101-D864-08D7-CF63-3A9AEB5F9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7044164-7490-932C-5589-5422116D865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00C744-A042-9D28-D026-0BFF7DB2200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7A14AA2-34E4-EA3A-AFCC-19A2F27C94C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24AE3E1-463A-3FBE-6CC9-6DE508CA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526BE55-2E35-2974-3366-DB298240C63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A5A194-A5E7-721C-AE61-0FA58A69F4EA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A0E229-64E5-5A9E-9DED-52C95BD192B7}"/>
              </a:ext>
            </a:extLst>
          </p:cNvPr>
          <p:cNvSpPr txBox="1"/>
          <p:nvPr/>
        </p:nvSpPr>
        <p:spPr>
          <a:xfrm>
            <a:off x="9557012" y="3746431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B507AF8-1D6B-9993-4AF9-EC170C1F0F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3CE495-B647-7E8F-66DC-45755D2660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8916" y="2526468"/>
            <a:ext cx="8525313" cy="1513453"/>
          </a:xfrm>
          <a:custGeom>
            <a:avLst/>
            <a:gdLst>
              <a:gd name="connsiteX0" fmla="*/ 0 w 8525313"/>
              <a:gd name="connsiteY0" fmla="*/ 0 h 1104900"/>
              <a:gd name="connsiteX1" fmla="*/ 8525313 w 8525313"/>
              <a:gd name="connsiteY1" fmla="*/ 0 h 1104900"/>
              <a:gd name="connsiteX2" fmla="*/ 8525313 w 8525313"/>
              <a:gd name="connsiteY2" fmla="*/ 1104900 h 1104900"/>
              <a:gd name="connsiteX3" fmla="*/ 928792 w 8525313"/>
              <a:gd name="connsiteY3" fmla="*/ 1104900 h 1104900"/>
              <a:gd name="connsiteX4" fmla="*/ 928792 w 8525313"/>
              <a:gd name="connsiteY4" fmla="*/ 641436 h 1104900"/>
              <a:gd name="connsiteX5" fmla="*/ 0 w 8525313"/>
              <a:gd name="connsiteY5" fmla="*/ 64143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5313" h="1104900">
                <a:moveTo>
                  <a:pt x="0" y="0"/>
                </a:moveTo>
                <a:lnTo>
                  <a:pt x="8525313" y="0"/>
                </a:lnTo>
                <a:lnTo>
                  <a:pt x="8525313" y="1104900"/>
                </a:lnTo>
                <a:lnTo>
                  <a:pt x="928792" y="1104900"/>
                </a:lnTo>
                <a:lnTo>
                  <a:pt x="928792" y="641436"/>
                </a:lnTo>
                <a:lnTo>
                  <a:pt x="0" y="6414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22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6329-7278-A300-D79B-170B9C86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2158A7-532E-C5AF-53D7-6D90C48A6F0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3DFC460-DA60-8231-5262-FA49856F219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035A34-BAF2-9149-5E72-F3E2DD09F40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8CD36FC-DAF7-B613-5997-A0897F777FF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769F4BA-6727-91EE-1C8A-39224DC01BF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C932CA0-43E2-FD4F-CF04-4E9A5EA9EC1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C53CE4A-5A9F-BB8C-7442-E05D54496D4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C0A700-9916-BF23-4718-8F14CE21557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FA4512C-ECE8-3ED8-85FF-1F08CBD781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91935BD-3A7D-E0EA-DAFF-E8BBCCABD87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0314B77-ACC2-FBF5-3206-BF49726478C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C7A474D-DEA3-D6E4-9212-307E1FAE4D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B3F7F6F-9213-46B1-6D05-1D2BC0E2ED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1C8EE2E-AD21-C388-826B-161E35AF737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086A80-1DF7-E5B4-CDEC-25B378C96A0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2E97BA90-4E07-DA9F-A407-F9EEC7F6A5C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11C97B5-2C10-C581-653E-A7016B259974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BECAE354-9CBC-7B99-04D8-DC258B14AF4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A2F8DA6-A5D5-C1B3-6082-CE8EE296A79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2C14AF8-F2BD-266D-DD1D-915ED3E2959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CEC0CE1-812B-E585-D7A0-D2E2C28B7E3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995B17DB-B2AE-CB7E-6889-638650F854C9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21792AB-523F-A1A3-2506-109EFD8A6A8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8179661-3DC8-5CBE-354E-E06FA659E1E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40961C7-5507-A6FA-DBCF-FB3C1B12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D20890E-450A-DD09-12EE-DA33CC2A7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70ADE5-1F9B-1B8F-903E-D42A1C97109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DF28F6B-1D66-5AD9-98C8-FC9C0F0813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6734" y="1246826"/>
            <a:ext cx="6511618" cy="6555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D97B90-A719-E20A-39AF-5F253126C4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195" y="1837205"/>
            <a:ext cx="8463940" cy="73342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A222EE8-6E4E-B4D9-3E8D-161B9F9C9C28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CE45A12-E72B-DD42-B1EA-73D3792348C6}"/>
              </a:ext>
            </a:extLst>
          </p:cNvPr>
          <p:cNvSpPr txBox="1"/>
          <p:nvPr/>
        </p:nvSpPr>
        <p:spPr>
          <a:xfrm>
            <a:off x="9557012" y="3746431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6FF8105-37C3-0A00-1893-E70723C48A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7D1B-0A78-72B4-8191-1D2C77D5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59B011C-1155-9728-AC80-CEAF1A730FA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FFAD18-98F2-A4D3-23D0-5167FAC2ADC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75A96A-3E46-968A-6A0F-7E42354ADEF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F737AA3-B594-3988-71B6-D30D2A6E58A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13A8C9B-C293-2A1D-D244-00C2210AB02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C56C059-C8AD-A5C9-C4F4-8E555E55F2A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0463632-D1DD-DF6C-6765-1459DAC6721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3CE9448-5910-11CA-E575-FDDCA7672AE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DACB445-29F5-500D-9B0A-AB624BB4D79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54F0765-AC50-9C7F-C4A3-DDF4CDB9421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986F676-85CE-3C51-A837-65BAFE64E25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050A805-041D-DDA0-1AF4-4641D2C83E3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33FA18D-C129-FDFB-70B3-011BBDECDB6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F6FA44-DE4E-F68D-DD35-A041F38373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004FD3F-2C1D-53E1-C64C-64A4A2A3097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3741725-8693-1A58-FA8A-B0E52167B5A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D14611E-C747-F986-E8DA-CC4602E045B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8AF6921-1294-535C-B10A-E1328A77915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26F16CE-03D3-1AE0-4416-B6309D1C3EF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762BEC5-B3A2-84D6-76FD-0989336FB46D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D34C12E-DF35-D783-D823-5F104260CD7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3218FEBF-ABEC-6022-3ACC-FE6F9869D50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BBA61EB-D8FE-8C1A-F07B-3F07E48C6D9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43C685B-74A0-14EC-E737-424CF0F1A0F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6B3B95C-C676-4073-937D-5804A7E020D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C1D65F7-8097-A073-540A-85708EEED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7478F44-AB37-98B8-D720-0E5FA0661C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8336E3C-3240-B85A-95E8-5C9C5659AD7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EE2D50-7838-6EC2-E030-F92D668D89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2" b="68503"/>
          <a:stretch/>
        </p:blipFill>
        <p:spPr>
          <a:xfrm>
            <a:off x="2144242" y="1152510"/>
            <a:ext cx="7302314" cy="9429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083D96-8014-217E-17B1-F8172C4327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44" t="31368" b="32654"/>
          <a:stretch/>
        </p:blipFill>
        <p:spPr>
          <a:xfrm>
            <a:off x="6537172" y="1838338"/>
            <a:ext cx="2959098" cy="106311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955C211-2142-F4B1-3C98-0B583C20B115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21F2A4F-5119-DD7D-6602-1C855B869240}"/>
              </a:ext>
            </a:extLst>
          </p:cNvPr>
          <p:cNvSpPr txBox="1"/>
          <p:nvPr/>
        </p:nvSpPr>
        <p:spPr>
          <a:xfrm>
            <a:off x="9557012" y="3746431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D7D7FA0-79C9-EEC0-B79D-76CE2BBDFB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  <p:pic>
        <p:nvPicPr>
          <p:cNvPr id="34" name="btnInknoeActivityCp2">
            <a:extLst>
              <a:ext uri="{FF2B5EF4-FFF2-40B4-BE49-F238E27FC236}">
                <a16:creationId xmlns:a16="http://schemas.microsoft.com/office/drawing/2014/main" id="{B0DEFA51-83F1-096E-9304-7A7143AF7B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8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1E373-2480-EB01-2D32-6268BEAE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4532F78-1529-5AD6-8220-5AFF880A9EA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DD5C71-BE0F-3B50-123B-C04462875E5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B2C2530-E15C-3C58-C019-E10AAF35392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C2D155F-7AEA-084C-CE0B-288C5F8F48F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832794A-8A5E-A7B0-2525-2C5D44D09F8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09A3B7-CBDF-23B7-8D80-16F383CDCE6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AC0A792-8919-DF4D-ECDD-31082B0F53F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F0A2416-FC1D-F0D5-9445-29669F2B64F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D4A3ADB-E915-A45E-28F6-3300626055D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44ED184-B24D-9E7A-4228-99379687E5E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A6CA78C-02F4-D6A9-D711-5CEB4E98631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C8FD8F9-DB31-65A7-5ADE-5BBBDF6C066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FC88A96-8BF4-3D68-76A8-5B072300C37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236C9CA-54DD-549D-D13A-4AA087A72D5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F220411-1AB5-C315-D0E8-8DAAA6448DB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A141065-9E3F-7965-0608-104F7FD1F6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1660BC9-F631-26AA-859D-602CD887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0C51C49-F0A4-81D6-4BFE-41F861B0815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11D5AEAF-349E-1B5D-EE13-CE86D889DBA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75B8C3-1B4E-251D-2253-8BD8912E99A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6E9CDEC-E45B-5B50-EA6D-C79D9CDD2C4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B403C9F-E0F5-52B2-1F7C-5C46D943253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862BA0A-13F8-7B02-DE04-C5DA909E946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A3165165-855C-1488-E234-F426D454117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22C7E65-4331-47E4-840F-C11D61032DE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4A0D584-C86F-3A48-85FB-0DD7F0E5D5E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9293113-E6D8-048E-8280-945961C6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BF84D2F-346E-7BDF-0CD9-E2ABEF85AF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604C17-A703-C352-3A52-31E1277B38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2" b="68503"/>
          <a:stretch/>
        </p:blipFill>
        <p:spPr>
          <a:xfrm>
            <a:off x="2216816" y="1137750"/>
            <a:ext cx="7302314" cy="9429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E1F0CF-871D-62AD-1D9B-29CB1AC0B0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40" t="67808" r="1050" b="-3786"/>
          <a:stretch/>
        </p:blipFill>
        <p:spPr>
          <a:xfrm>
            <a:off x="6242609" y="1755212"/>
            <a:ext cx="3130364" cy="106311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9897B2A-3FA5-DD0A-949C-3F6782789FC1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724879-BEA4-9D5D-8713-FF713AD74CCE}"/>
              </a:ext>
            </a:extLst>
          </p:cNvPr>
          <p:cNvSpPr txBox="1"/>
          <p:nvPr/>
        </p:nvSpPr>
        <p:spPr>
          <a:xfrm>
            <a:off x="9557012" y="3746431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B9E0092-AF38-2161-74E9-2A6CC02DE9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3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AF0B-73D9-A83B-CBD5-2C4836AF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3DBCEFD-FDA4-4FF8-674E-19D8AC5F00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DE14DE-7067-CD01-DC99-BD2FD8F3A3A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4A8EE49-5104-52DD-AD91-138D38445D7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C0A92D2-DB37-FB44-96F1-9DC1654B2B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AC47ACC-6EB5-C524-2856-1A091312854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E9DDBF-F73E-B76F-A43B-FDFDA460092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0DD601-71E8-BC6E-C39B-0231499CD2A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1E01E7-7A4D-BE2E-DACA-2E723E0956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86A4F9-893F-4B1B-464A-4EF3C84E9DA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FE24FA-CED7-6544-FE79-0D82FC0B954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6ADA78D-BD77-0D3B-CE1F-F085EF55BB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E69CE7-E300-910E-9093-A5EB05A8A9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B4C7CE6-83BC-7BA0-0327-3F4756A9C86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7F9FB22-F5A1-1E02-FFAD-02ABA274B3C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82D2C7-7825-EA3C-3198-FAAFEF6242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AC1DA3D-C456-E11F-35EC-B8F83B0D8D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C47614C-3A75-9F7E-7CAF-57F4571814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7D15582-509B-EC91-5A9A-03A09777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7DD225-9007-DF47-0D37-476788A9568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053FCE-4E52-744E-C0DE-F2E199BB09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826483"/>
            <a:ext cx="9218813" cy="146555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618E1F-CC08-34BE-00F6-243A140C790F}"/>
              </a:ext>
            </a:extLst>
          </p:cNvPr>
          <p:cNvSpPr txBox="1"/>
          <p:nvPr/>
        </p:nvSpPr>
        <p:spPr>
          <a:xfrm>
            <a:off x="9450097" y="95589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F249DC5-160F-EA91-66E7-E4A25C0B6B9F}"/>
              </a:ext>
            </a:extLst>
          </p:cNvPr>
          <p:cNvSpPr txBox="1"/>
          <p:nvPr/>
        </p:nvSpPr>
        <p:spPr>
          <a:xfrm>
            <a:off x="9583913" y="4092692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175904B-81D9-FE26-87A5-CD3964E8D1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81190" y="2028396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AE4B8-518A-F07B-E39D-76782281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C6B085-BE58-7159-DA4F-FBEA2F0AA29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F0A81AA-F174-DCE2-27B7-271A1658C3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CAE7211-6A3B-1071-C30B-2C59D0021CF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92E19B9-9A22-B583-3534-4363C423B79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A89B865-4F6E-5B30-5095-C787024BAB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3EF540-8572-0C4D-AC07-A522E8ACA83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D7B3697-F8B8-1E61-1C0B-A83861D5E6E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DE42EC2-E771-67D0-5A71-8954E2B77BE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2FB01C3-4DC9-BEBD-7FF9-95F25D705CF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C40C059-8F63-C7B9-D191-89DD7711F4E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ECFFB7-F3C3-8BE8-60BD-1896AEBA3EC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40A7615-71E2-757C-AB27-CCD304C8327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15008D8-7300-B0DB-5EFE-CF058BDBC7B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C90DD19-F4B1-3E83-FE83-E736543C973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BA41468-3DE9-9B4E-0E93-531976D7965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910765E-2121-278E-F7B7-AE07F6E74D4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B951F5B-8DA1-C88A-A5B7-2AAA455174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A7B60D-1FAD-F081-42BF-B65A7E23D75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DFC6FC-DFF4-AC37-EE7D-91A9B211608D}"/>
              </a:ext>
            </a:extLst>
          </p:cNvPr>
          <p:cNvSpPr txBox="1"/>
          <p:nvPr/>
        </p:nvSpPr>
        <p:spPr>
          <a:xfrm>
            <a:off x="9450097" y="95589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3049CF-2693-CBA9-0D12-FA81528BC0ED}"/>
              </a:ext>
            </a:extLst>
          </p:cNvPr>
          <p:cNvSpPr txBox="1"/>
          <p:nvPr/>
        </p:nvSpPr>
        <p:spPr>
          <a:xfrm>
            <a:off x="9583913" y="4092692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BE53E4-323E-E03A-8F59-77EC51E1E8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81190" y="2028396"/>
            <a:ext cx="1756909" cy="20074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F2FD52-43AA-EE16-C9F2-B607A5CE8C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87" y="2442563"/>
            <a:ext cx="8530771" cy="14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2C9D-905D-0C6F-0362-C1790E3A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339891A-B670-AE7E-EA02-9D11F37805B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926A03C-C92E-03FC-338C-7683B6C2572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C8CF462-27B1-4AB9-85A3-73B7127BE81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6D5016A-71F4-9BF4-0053-44CDB35C5FD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0122D01-071D-5964-FB8A-DF332DC33AD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15D29E-485B-2398-BE3E-96AD1EED5E3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A4B76F7-BDCA-E54C-8013-0EBA776B73E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86E4C01-6CD3-E99F-A332-9D757CE4666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CE598A5-4CAB-6928-5257-792DEA8CA5D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ECA524-A656-13E5-ECD1-866C6248B0E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FD20B6D-3CEC-8272-52C7-813E6E7BD8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3C05AA7-C998-AB68-F828-3B82776AD7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D2C6A9A-D241-0CE8-C0DE-AF4FD8869BC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D5B1E56-E146-CFFF-F545-42FEFFD7FC9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0B03688-16C1-DD1E-5620-D1A189B5541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244966AF-7DB9-0F18-E121-7136128A609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60A8D7F-8A41-C7D9-8777-C42CEE00A82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AC3A58F-7200-41DB-DD50-F91B487C367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0161699-DF51-9D31-4F6A-C978E0496A4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03A2FD7-4EBE-8EB8-AD3B-DE6C013F93C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BFC7855-9425-3ADB-9AB9-904F2189A78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75BA54E3-9F7B-7E72-E64C-C738BD01C07E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583937F-646F-CABE-9323-5C1C4FC937A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AD097BF-C948-8F67-46C0-1102004D1304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4A01D67-03A8-8FA3-BD8B-0E73CB2D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1E54487-4514-F524-B9D9-D160BE3D14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A91ED27-D07C-FCDC-81AE-63FB12AE86A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FCA2B07-37EB-775C-94D1-17502267FF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9317" y="1249572"/>
            <a:ext cx="7161596" cy="7219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5F38E38-F355-B5E4-7BA3-80BC5C01FF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43"/>
          <a:stretch/>
        </p:blipFill>
        <p:spPr>
          <a:xfrm>
            <a:off x="766887" y="2002147"/>
            <a:ext cx="8638394" cy="97165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ECB43D-4C7E-BDC2-6E74-4989F4086E14}"/>
              </a:ext>
            </a:extLst>
          </p:cNvPr>
          <p:cNvSpPr txBox="1"/>
          <p:nvPr/>
        </p:nvSpPr>
        <p:spPr>
          <a:xfrm>
            <a:off x="9450097" y="95589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946644-267C-6085-4B9A-B5869950981C}"/>
              </a:ext>
            </a:extLst>
          </p:cNvPr>
          <p:cNvSpPr txBox="1"/>
          <p:nvPr/>
        </p:nvSpPr>
        <p:spPr>
          <a:xfrm>
            <a:off x="9583913" y="4092692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AD3B3E2-9909-822A-E020-CC24D71ED6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81190" y="2028396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EFD0E-39F2-9921-D35F-F5D8517C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80DCA2B-9B76-6B94-FEB5-39C92585FF4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1A6641C-7657-D161-92EA-BCE383CCBFB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589C943-F934-846F-4314-63290895734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24C1021-DF85-4892-496B-EFFD7FD87E3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F866B2-6973-3264-27EF-BD2856E8300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835C9-ACDF-83D5-3796-CAC67092FFB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5AED81-3293-933C-77BA-7B0E2C8784A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D9D45C-772E-90F3-F052-DB96EC1A272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B9B7C91-68B2-76B4-143F-BE5CB1A0AF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7F958D-55DB-99CA-32B9-FFC084DF5F6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0B7AD46-7A47-76AF-0866-75E044F884D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743B173-B326-A1D5-2C9C-DBF629ED689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B47202B-6CBB-C5C6-F826-BD6D0CA714F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BC2E60-FACA-E190-A011-DA61C44DAAF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AFE5893-9CA3-701F-1F9C-D12C8826C54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0063444-00E6-13EF-599E-5FF9CC3E084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37F9EA5-B4EE-76B0-4156-73BFB138A65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86CB408-C46E-73BD-BB74-209AC762D69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FB76B7B-EB63-3984-AE02-1684F5715C7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59D3945-AB1B-71D7-80D2-12128310A23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2A43E3F-2243-ECF8-D2BB-48E6AA79D23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795A44D0-1156-0313-4317-D1462B299C7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10856D1-EDFE-D1DB-763D-610123B93B8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68A3493C-687E-D896-70B1-C1806ED5440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B13E919-1FDC-0EBE-A42A-831A95137CB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DA0FDF1-B098-B82A-6900-6C324187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D41F183-060D-A968-6884-56464C414B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891B121-969A-F138-1752-0A1C8999DE1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C7AC530-BC94-0AB5-3F24-D7B9C13761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47"/>
          <a:stretch/>
        </p:blipFill>
        <p:spPr>
          <a:xfrm>
            <a:off x="1004382" y="1178456"/>
            <a:ext cx="8491888" cy="9948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2F8C1B9-3111-EF04-45BD-2F1DBBA8C9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5" t="30410" b="34990"/>
          <a:stretch/>
        </p:blipFill>
        <p:spPr>
          <a:xfrm>
            <a:off x="3875928" y="1835847"/>
            <a:ext cx="5620342" cy="1197234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55F7BA4-39AD-439C-8D1E-B5AC2ECD8ECC}"/>
              </a:ext>
            </a:extLst>
          </p:cNvPr>
          <p:cNvSpPr txBox="1"/>
          <p:nvPr/>
        </p:nvSpPr>
        <p:spPr>
          <a:xfrm>
            <a:off x="9450097" y="95589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D54303A-2412-5FBF-79D4-A71E31BD9DCB}"/>
              </a:ext>
            </a:extLst>
          </p:cNvPr>
          <p:cNvSpPr txBox="1"/>
          <p:nvPr/>
        </p:nvSpPr>
        <p:spPr>
          <a:xfrm>
            <a:off x="9583913" y="4092692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693C3E3-9A41-A503-9C37-168F95C5AF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81190" y="2028396"/>
            <a:ext cx="1756909" cy="2007454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5EF605D4-16ED-7C0A-58CF-BCC9483078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8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3E42-27E6-478E-3854-92A0BEA26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AA57CAC-0E92-D86C-3849-C6C619B73A6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D261ECC-32FB-6E4B-F88F-F5195A94DDD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BC2C7E3-84AB-92C3-A425-8197AC50A1A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1104B25-D34B-8EEB-033B-25C9AB7DF07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AB3948-CD27-F114-0D20-65281E4E2D9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43F1DB9-5EEA-02A8-13D8-B81283F6AA2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AC0258-B70D-B678-BE03-969C2508EEF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C8966C5-4B57-77F2-B18D-C582A65EFE7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201F179-6FEF-554E-B0D2-5D532E3F729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8E076EA-7A03-D72A-05FA-C321A748256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87C88A9-B289-73EA-037B-E024A45F092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EEFC2E-CFA5-D811-B8CD-EFB625B3DA2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15C990-E67E-C28A-B6A8-B8EA20C38F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3333BB6-BC29-9332-90C9-A980F2E7CE3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7787AD-E306-54BE-D249-655D86E699D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E76DFD2-1541-6BD4-ADE8-5CAB79003A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FC6A1AA-94CD-E69F-26AC-76C27CC137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92217A6-8576-D91B-A03A-6BD6813EF09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AE5A09D-29C3-6185-4C9E-A64A9143732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DAA76C0-1C4D-18A8-D56E-2BC944B2BAA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8AB256A-E2D8-D311-313D-9D0FB8A0715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479ABF2-C2B6-CFFA-4587-5DA2C74BC31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6A790A63-5CE3-898F-23F9-D15F0937AEB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B51FE8E4-58AD-3560-F223-58C594FBF27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4CEC2B39-5B1B-F5C5-EFB8-5B37919CAD4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393E267-B7F9-F6B9-4547-04A59FA529B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9992396-2A00-BE25-47C1-FF85B5EE1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616CD5E-949D-0FEF-475E-FD46631607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2A415F-B50A-AA2E-7E33-9A1D9B19B5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47"/>
          <a:stretch/>
        </p:blipFill>
        <p:spPr>
          <a:xfrm>
            <a:off x="1001862" y="1157678"/>
            <a:ext cx="8491888" cy="9948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253F63-C0B1-69D9-F914-C3AC39B0EAA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29" t="66361" r="1279" b="-961"/>
          <a:stretch/>
        </p:blipFill>
        <p:spPr>
          <a:xfrm>
            <a:off x="3164295" y="1834889"/>
            <a:ext cx="6283282" cy="119723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4B35004-1EA3-B442-6C84-77886BCF1B1B}"/>
              </a:ext>
            </a:extLst>
          </p:cNvPr>
          <p:cNvSpPr txBox="1"/>
          <p:nvPr/>
        </p:nvSpPr>
        <p:spPr>
          <a:xfrm>
            <a:off x="9450097" y="955891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C7154A4-33A8-43A3-9359-E91A6CC3A8A5}"/>
              </a:ext>
            </a:extLst>
          </p:cNvPr>
          <p:cNvSpPr txBox="1"/>
          <p:nvPr/>
        </p:nvSpPr>
        <p:spPr>
          <a:xfrm>
            <a:off x="9583913" y="4092692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39B4C9E-49D2-A43A-09CE-F664E09B62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81190" y="2028396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855A81C-F88A-0D45-56FE-4DAA6A5FE1E6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831A59E-2E07-35B4-45F7-8BAA98DAA4F1}"/>
              </a:ext>
            </a:extLst>
          </p:cNvPr>
          <p:cNvSpPr txBox="1"/>
          <p:nvPr/>
        </p:nvSpPr>
        <p:spPr>
          <a:xfrm>
            <a:off x="9557012" y="3746431"/>
            <a:ext cx="23514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FB52B2-B209-7A40-FC90-D14BE9C5FC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D001E2E-8C37-07DD-DEB7-D59D342F00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90" y="1646320"/>
            <a:ext cx="8440288" cy="27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597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3E3975-BE0B-E5F6-E5C8-497DDA0225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129" y="2506206"/>
            <a:ext cx="10882461" cy="9479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6936B50-43CB-37A4-504C-2EB2A453FD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2996" y="3218158"/>
            <a:ext cx="2243619" cy="11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5146CB-8E50-830D-C42E-071D5D608873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935FE55-BDBF-DE11-37BC-ABF784CECA43}"/>
              </a:ext>
            </a:extLst>
          </p:cNvPr>
          <p:cNvSpPr txBox="1"/>
          <p:nvPr/>
        </p:nvSpPr>
        <p:spPr>
          <a:xfrm>
            <a:off x="9557012" y="3746431"/>
            <a:ext cx="23514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944A021-91C9-2E9C-A1E5-FA7EFDFEA5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 – 27 – 32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110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إن النجاح في الحياة لا يكمن في عدم السقوط أبدًا، بل في النهوض في كل مرة نسقط فيها.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27D250B-6B10-58E4-F50A-5F29602C1BC2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DB820A2-EED4-3A4B-FC36-BDD5EDD3857A}"/>
              </a:ext>
            </a:extLst>
          </p:cNvPr>
          <p:cNvSpPr txBox="1"/>
          <p:nvPr/>
        </p:nvSpPr>
        <p:spPr>
          <a:xfrm>
            <a:off x="9557012" y="3746431"/>
            <a:ext cx="23514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1F21E2E-AFD0-7EFE-51A2-511639F4BB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46669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236749" y="2044684"/>
            <a:ext cx="511241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5854C20-8EE7-5E1C-EB04-3C64377C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214"/>
          <a:stretch/>
        </p:blipFill>
        <p:spPr>
          <a:xfrm>
            <a:off x="9484375" y="1518807"/>
            <a:ext cx="2330435" cy="41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11A03-9680-9D1F-EB41-555EB6E5017C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D6E8-742F-7B49-9A91-0BCB9E4805AC}"/>
              </a:ext>
            </a:extLst>
          </p:cNvPr>
          <p:cNvSpPr txBox="1"/>
          <p:nvPr/>
        </p:nvSpPr>
        <p:spPr>
          <a:xfrm>
            <a:off x="9557012" y="3746431"/>
            <a:ext cx="23514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F49579A-2D4B-86BE-D5D8-48A2D50BB1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5FC8AAA-F7B5-E308-9D78-D3D554F17B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65" b="83534"/>
          <a:stretch>
            <a:fillRect/>
          </a:stretch>
        </p:blipFill>
        <p:spPr>
          <a:xfrm>
            <a:off x="9854289" y="2047895"/>
            <a:ext cx="1756909" cy="39812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5601213-7509-ED36-102C-43B455C2FE19}"/>
              </a:ext>
            </a:extLst>
          </p:cNvPr>
          <p:cNvSpPr txBox="1"/>
          <p:nvPr/>
        </p:nvSpPr>
        <p:spPr>
          <a:xfrm>
            <a:off x="9423195" y="837508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CAFAAE9-06BE-A9E3-035F-7E085EFA02A2}"/>
              </a:ext>
            </a:extLst>
          </p:cNvPr>
          <p:cNvSpPr txBox="1"/>
          <p:nvPr/>
        </p:nvSpPr>
        <p:spPr>
          <a:xfrm>
            <a:off x="9392746" y="3272003"/>
            <a:ext cx="23514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اللوغاريتمية بالصورة المطولة.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5D3BCEB-B984-024C-ECD7-240BAF4213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4143" b="25573"/>
          <a:stretch>
            <a:fillRect/>
          </a:stretch>
        </p:blipFill>
        <p:spPr>
          <a:xfrm>
            <a:off x="9854288" y="2387762"/>
            <a:ext cx="1756909" cy="6512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F90A5EA-1D04-1F9B-4A74-11DD23EDAB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52" y="1196895"/>
            <a:ext cx="9198343" cy="1750656"/>
          </a:xfrm>
          <a:prstGeom prst="rect">
            <a:avLst/>
          </a:prstGeom>
        </p:spPr>
      </p:pic>
      <p:pic>
        <p:nvPicPr>
          <p:cNvPr id="27" name="btnInknoeActivityCp2">
            <a:extLst>
              <a:ext uri="{FF2B5EF4-FFF2-40B4-BE49-F238E27FC236}">
                <a16:creationId xmlns:a16="http://schemas.microsoft.com/office/drawing/2014/main" id="{E72185B9-FB64-3553-5D50-4C462293D3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26711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7F07-E1D5-0A48-CEC5-FF3452449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B8D89D2-D8BE-C050-8597-A8FBD0F2C10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5E6A76-3D3C-3419-FA6D-127C1622FD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0CF5365-E867-0DC7-E5FA-7B585827933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FCF774B-609C-9ACC-25CF-ACE5BC2BB22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E64464-4FC8-65C4-20EB-903569196B2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A76AD0-E3D1-54DC-3C14-957A33BAA7E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5CCFB72-93F1-5C52-CEBA-5AFEB05F31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22E865D-7B3C-EAA4-A0CE-E43763528C2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549DAA0-86BF-425F-2EE1-8A6D05C0CCD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D93572F-1155-24C1-9803-4DCF834386C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5C0282-3F8B-DCC8-28E8-700A18AE815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A985F3-89FF-E4CF-3EE4-CAD6743A78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054CA8-0595-0CF1-235F-856C2930E82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DD01C4E-285C-1AB9-9184-8CF89B4C0FA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B8374B1-F0DB-4686-E023-7F80D43530C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04819E-1133-287A-8223-8237BCE2B12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B794B86-07DF-5633-14FC-F436686C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397F05-0651-74D3-82B2-DE046C0A3AD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2E091E-EB35-64F4-7D33-2A8DDB62568B}"/>
              </a:ext>
            </a:extLst>
          </p:cNvPr>
          <p:cNvSpPr txBox="1"/>
          <p:nvPr/>
        </p:nvSpPr>
        <p:spPr>
          <a:xfrm>
            <a:off x="9406389" y="96396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591300-E700-93EA-9153-45086916B93B}"/>
              </a:ext>
            </a:extLst>
          </p:cNvPr>
          <p:cNvSpPr txBox="1"/>
          <p:nvPr/>
        </p:nvSpPr>
        <p:spPr>
          <a:xfrm>
            <a:off x="9540205" y="4100761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E7DA205-FAE8-A40A-B0B5-0F33BB76C2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37482" y="2036465"/>
            <a:ext cx="1756909" cy="20074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44A323-29B7-263B-76D3-659D0208DE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213" y="2803893"/>
            <a:ext cx="8547146" cy="9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394-7AEB-DCB7-2078-D0C9F308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2CC71D-FB7A-9362-065E-6F7A67734C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B69CD-870B-7876-78F0-B665B0C19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7DEE2E-69F2-33A1-3372-5E6CB973B63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79B990-6A62-B05E-AE7F-0710507E699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AEC66BD-9682-9EE0-57C4-3DC324FADD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77DBF4D-A8E5-299A-F8AA-3DDE75DA261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9CE2ACA-134F-281C-7DC1-77B8B858BC9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F51F91-8827-15AD-233F-93A0FB1307C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1627A3-A382-CE52-8CB4-F8EDAB46AE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5ED95-4965-DE3B-A17C-B329420E1A4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B1E561-5C54-ACC7-CCC1-A33C0D92328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0FBD13-96E1-62AA-F1EB-D6451818CD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9B567B5-0C31-E74F-7A9B-AE10662E55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6488756-0008-7904-C2F7-12F4DE3D04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F6CD2B-7287-EFA6-C2F9-B127047828C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2B495FA-6761-FA7F-A111-628EA2BB6E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22C810B-083C-DA57-80F6-BD2E8D0461F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42FD386-7B96-6928-11DC-42D1DEB526A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D28B22C-55C2-91DB-80AC-8DB043EAEF9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54E8C6B-4495-847F-16DF-9F31F5919A5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01DDB50-4BA3-A5B7-EB98-8ECC32C7C1D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6C9B52F-985C-F6C6-8C44-6D0F4723DFC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87CD079-9ABF-2DC4-69E2-6F1D1F9F262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D5892D-1C11-7F37-BBDE-4D56222BB849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626644-2969-AD12-132A-C359A84B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ACB2BBB-2084-F08D-FBFA-3E215A920A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0781F5-E31C-EBF9-D8A0-B317434B9A2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AD1E3FF-F045-72FA-E1C6-22205164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465" y="2042585"/>
            <a:ext cx="2684761" cy="21670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5CF209-610A-3C3D-5451-D512E31D71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535" y="1233763"/>
            <a:ext cx="7873691" cy="80663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59C336-3571-307B-BBFE-0FDE7197E5C0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F89B05-DDBC-3EFB-8663-ED4A05A341FF}"/>
              </a:ext>
            </a:extLst>
          </p:cNvPr>
          <p:cNvSpPr txBox="1"/>
          <p:nvPr/>
        </p:nvSpPr>
        <p:spPr>
          <a:xfrm>
            <a:off x="9557012" y="3746431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AA5CA96-A9D4-8F91-ED39-7A664F2AF40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026F-6296-DDAC-8A38-D04351C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E982A1-5A2F-C7F0-6089-F87538D663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4E92A-B510-1F06-02AA-13D4D6814F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B6EC34-9D2D-63F5-04AA-BB6A4B0705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AA6C13-E31A-CE0E-8F8D-4FE23A0F39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72E44E-4EE4-9BDA-1ADB-2FB203D5CC9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0D7907-4F08-1F83-FB9E-68626DA5D0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E77F3AA-989A-F6F6-ADAC-8D9CBEB55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FD8181-6FD8-5066-BB75-498BD2023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EB79A0-65D2-6A54-028B-D8FFEA0CC80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9863EE3-1648-9ED3-1CBE-1EECC81CE0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9276932-6FE2-6C86-44EF-9BF66E0DC7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5D3FB98-ED31-3F15-CA24-C884CEFF90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62EF36-1123-0E0E-8DE2-5E6393076B9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45B5B37-6D58-345F-37CD-9928D1650C4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275A16-F154-518E-14C7-F6B4533067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FA1C3A-FA08-BDA8-69D3-2F304000946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4DDE35-21C4-E89E-EED4-88BAFFF8D2C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EA021CE1-CEC4-A141-9B33-94D829E600F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56F086E-DCDB-1456-77D6-1064755F385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FBAC67E-E45C-6A40-A28A-21145BCB89B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C01CEA1-EA2A-F9D3-6FDE-EA688F2D30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77CAB9-BE36-4319-8ED2-6FEE2A4E17D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AAD73B3-A377-D9BB-967D-AF66DACD3A3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1DC160E-C61F-A7B8-CD4B-3192AC2E2E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FE71DC-BC83-EE87-BE55-4352EAF8282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64A0586-BCBA-CF3F-C5E3-9BA938F0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9ED0B19-2F5B-0401-A8A0-295BA28B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FA78B1-5ED0-AFDF-6F76-D919F8786F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B36CD6-A6E0-EB76-7043-D8C4564670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8" t="58500" b="27440"/>
          <a:stretch/>
        </p:blipFill>
        <p:spPr>
          <a:xfrm>
            <a:off x="2402208" y="967848"/>
            <a:ext cx="7293057" cy="10286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A06EF0-EF96-8940-3D7C-A85D591C1A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8" t="73119" b="13525"/>
          <a:stretch/>
        </p:blipFill>
        <p:spPr>
          <a:xfrm>
            <a:off x="2402208" y="2037352"/>
            <a:ext cx="7293057" cy="97707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B6D28B-1442-16D0-BF06-8718ECE9CBF4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DE3E7C3-CD0C-6A9E-47A5-195A6117CA28}"/>
              </a:ext>
            </a:extLst>
          </p:cNvPr>
          <p:cNvSpPr txBox="1"/>
          <p:nvPr/>
        </p:nvSpPr>
        <p:spPr>
          <a:xfrm>
            <a:off x="9557012" y="3746431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40E0119-721E-46DC-3F82-B55A2C947D0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  <p:pic>
        <p:nvPicPr>
          <p:cNvPr id="34" name="btnInknoeActivityCp2">
            <a:extLst>
              <a:ext uri="{FF2B5EF4-FFF2-40B4-BE49-F238E27FC236}">
                <a16:creationId xmlns:a16="http://schemas.microsoft.com/office/drawing/2014/main" id="{4A114D28-724B-85FC-9404-E28BE2461A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8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82A29-273B-66D8-3A48-766F1FBD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DB40D2-05AE-C1F2-051D-A27525AE32E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228F4F-E798-8041-8FA3-786AF4D4378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DFE108C-3490-E25A-25C2-1ED7F36977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36BDB40-0C8F-65C1-9D1A-9D1B65A9BE2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AE4F022-931D-B925-1E78-0BD7933C6B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9DA5A49-EBBD-7C8C-F856-49CBD2DD266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8CEBA8E-E2FD-C308-1A50-F806F6B8240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91F3F69-7215-115E-13C7-C0C92AA4E62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576EF1C-3751-8B61-6670-F6618FB853F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6BB9A9D-1EEC-80D8-B254-3CA4DCEC407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CDBB6D5-B613-821A-0FF1-E92D0E9405C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D328E37-6173-A357-F19A-FA9D8408C66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CF0E1D9-D5E4-AD14-0411-54BF4D2C330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42D7BF4-BE90-0C43-EBF1-130756FA415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89C153-F9D9-D73D-BB52-596DB53EC63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69F25B5-88BE-EAA7-2DFA-EC6ECED0EA4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470F07B4-793B-3486-B16D-CECC57B5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C7AC8C7-DB10-0613-79E9-E766A518BDD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72D01C9-4261-D604-05F0-277FF1DAF77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29ABF12-D37C-2847-7C22-BA97EABA4C9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2682B9F-192D-FEC0-874B-B6FD0A961B22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C51199A-D3AC-72FC-211E-6A5FBAB12D2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0A9A4B85-FCF6-133F-07F0-D6105CAFE32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71DA89D9-245E-A89A-73F9-D9DB600C19F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2805378-FDEF-1235-BD05-0E5A3D7CD60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D9AE338-6EC5-329B-DB19-9E069B7719F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AFC2351-9819-FA59-78C2-B6CB95F7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7116C18-F74E-F062-99F7-CF694D4A629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CA4A068-3BCF-7CFF-DAED-B2CC7681D2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8" t="58500" b="27440"/>
          <a:stretch/>
        </p:blipFill>
        <p:spPr>
          <a:xfrm>
            <a:off x="2437495" y="995753"/>
            <a:ext cx="7293057" cy="10286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C1DB9BC-E479-C624-562D-4A6E68A464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8" t="73119" r="51586" b="15028"/>
          <a:stretch/>
        </p:blipFill>
        <p:spPr>
          <a:xfrm>
            <a:off x="6659549" y="1931829"/>
            <a:ext cx="2747281" cy="86713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98BFC13-5674-C055-4F85-3A5C4D4888D9}"/>
              </a:ext>
            </a:extLst>
          </p:cNvPr>
          <p:cNvSpPr txBox="1"/>
          <p:nvPr/>
        </p:nvSpPr>
        <p:spPr>
          <a:xfrm>
            <a:off x="9423196" y="60963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0C20ABD-982F-845F-9B99-7CEAB6EBA108}"/>
              </a:ext>
            </a:extLst>
          </p:cNvPr>
          <p:cNvSpPr txBox="1"/>
          <p:nvPr/>
        </p:nvSpPr>
        <p:spPr>
          <a:xfrm>
            <a:off x="9557012" y="3746431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تبسيط العبارات اللوغاريتمية.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EDA469F-303E-97CD-462C-177403FB9E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7469"/>
          <a:stretch/>
        </p:blipFill>
        <p:spPr>
          <a:xfrm>
            <a:off x="9854289" y="1682135"/>
            <a:ext cx="1756909" cy="2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8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755</Words>
  <Application>Microsoft Office PowerPoint</Application>
  <PresentationFormat>شاشة عريضة</PresentationFormat>
  <Paragraphs>341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129</cp:revision>
  <dcterms:created xsi:type="dcterms:W3CDTF">2024-08-19T04:20:33Z</dcterms:created>
  <dcterms:modified xsi:type="dcterms:W3CDTF">2025-10-27T19:43:14Z</dcterms:modified>
</cp:coreProperties>
</file>