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6" r:id="rId5"/>
    <p:sldId id="280" r:id="rId6"/>
    <p:sldId id="378" r:id="rId7"/>
    <p:sldId id="417" r:id="rId8"/>
    <p:sldId id="418" r:id="rId9"/>
    <p:sldId id="363" r:id="rId10"/>
    <p:sldId id="385" r:id="rId11"/>
    <p:sldId id="386" r:id="rId12"/>
    <p:sldId id="387" r:id="rId13"/>
    <p:sldId id="388" r:id="rId14"/>
    <p:sldId id="390" r:id="rId15"/>
    <p:sldId id="391" r:id="rId16"/>
    <p:sldId id="392" r:id="rId17"/>
    <p:sldId id="393" r:id="rId18"/>
    <p:sldId id="397" r:id="rId19"/>
    <p:sldId id="398" r:id="rId20"/>
    <p:sldId id="400" r:id="rId21"/>
    <p:sldId id="401" r:id="rId22"/>
    <p:sldId id="402" r:id="rId23"/>
    <p:sldId id="419" r:id="rId24"/>
    <p:sldId id="404" r:id="rId25"/>
    <p:sldId id="407" r:id="rId26"/>
    <p:sldId id="408" r:id="rId27"/>
    <p:sldId id="410" r:id="rId28"/>
    <p:sldId id="411" r:id="rId29"/>
    <p:sldId id="412" r:id="rId30"/>
    <p:sldId id="413" r:id="rId31"/>
    <p:sldId id="415" r:id="rId32"/>
    <p:sldId id="416" r:id="rId33"/>
    <p:sldId id="289" r:id="rId34"/>
    <p:sldId id="275" r:id="rId35"/>
    <p:sldId id="274" r:id="rId36"/>
    <p:sldId id="295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594"/>
    <a:srgbClr val="8B2481"/>
    <a:srgbClr val="80C687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4D28-F6F0-D112-4888-E87484CF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4FC368-3444-0A24-CD98-4E551AE0D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9FA4A58-324E-1339-31B3-0876FBB5A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63FB59-240F-A834-517F-FBDB5AB6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74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6CCB-7EDA-177F-5D74-1C22518D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A7B78E-1CBE-358E-AB9F-12AA0B9B7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EC4F03-0FD5-79A1-2D60-BBD876118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D5D0C4-7E78-3DD7-66D9-60995A430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9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DCDE-F4A2-BE57-29D2-88747F23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B27B646-744A-BCC7-1DC3-F15E31B49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D241F8F-0A9F-CA48-52F6-4FC4F94A1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E02DA8-867F-E74C-CEF1-03A3F37A1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42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1C8E-0795-FDA5-AEDA-FB0AE1BE5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804CBF7-8FAD-3A32-759B-BC5E7D2B2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359813-69E2-A240-B588-268353732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F23319E-8F7E-82FC-224B-361B717FA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09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C554A-C638-3A71-D671-7E0F806C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BE5047-3D80-DEF8-504C-3FEA941D3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3A5EAE-B7FD-CCED-FE52-CB4B45E5E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F9D5F6-511A-C156-1E55-4CE8607CE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29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AE71-DBC3-D276-D817-865939186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4B66A00-28C8-3927-1971-A677A0D32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71CCC35-4FC1-B77F-F17D-94E7E0E80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F55395-C0B3-3A63-26CD-5854A0F8D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477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A502-ED32-EF58-465C-E16F7D301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5F4A536-3FF5-E3A0-5933-051FF7044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1C55DB-6323-825D-6CBB-1A4F83A7F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8A16740-AD28-A7D4-C3AC-D163F3AE5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466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BBE3-6F4A-8AD2-66DA-AAD3D190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C04817C-FD17-A82D-153B-9F995CEA3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33B2211-8404-97E7-3E65-940AF291F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070685-8650-8564-81F4-47BD21A0F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971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44A9-7C0C-BD9A-3193-68EA43CB9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341E09-A09C-2803-D056-28C199D6D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7990A-C59C-F9AD-3FB1-88C44909E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2FD813-FB56-A925-F554-2D06E1A43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1259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F2B9C-4E8E-0FD6-FE27-4E9932D8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165EFAA-8E0E-0558-AD9C-1DB59AC8E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18F1ABA-CBF4-922D-1E68-3FC00CE9B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A388EE-0A2B-F821-5647-63DDCF207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85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83E38-4E53-5C2E-61F7-9B001117C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CD804F7-AF97-2845-0DA6-1BD173354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14CC977-9739-1AE4-A131-6F7B1110F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226487-4253-2DDB-CCA0-837CB7B0F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815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74B14-8C75-AA1C-1693-F43D6C8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76B54BE-C4A6-4C52-01A6-BAAD6EF86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5B1EF48-AA09-E00C-1EA9-EE5FF2846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C8C906-84F1-8B34-1936-786363E1D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734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63741-C482-7235-3189-C9800CA13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011CC77-787D-1608-A721-C16D1A892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8F5C3B1-7E81-871D-9ACC-7E5BC3A8A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15D973-8CD6-9FE0-43A4-1710AB990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8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DA1FB-C477-B7FE-31CC-E766677F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C1BF20B-9EFC-5B38-2656-E1073A250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AC4D0E0-1220-71AC-E6D2-F7DF43026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25B946-E779-CE1B-F053-F2076499C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492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5CE3E-734A-F052-BC9F-89DA5963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F74C9B4-D962-2540-48E8-C04F52977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222BB3A-8B74-D74F-76A7-3EEF36BBF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310649A-506D-87FD-5BFD-E3B6F993A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07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BB0D8-0493-C9FC-B442-F63077A1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00E663-E0C2-8338-124B-AA6357D03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11D709E-C116-31B6-9C32-9BC09BC51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00E96C-22F8-A52C-93D7-6D700E4C1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111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063F-811A-0E25-3EB3-47CE47F63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85630A5-CC70-75BC-8D71-84740A393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19D23AA-9171-46F8-9465-CEC5C19FF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F741D5-448B-4190-ACF3-3349E61D9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229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808FC-2076-DF25-1BF9-CB6A6F2DD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AD31769-0CBA-9BC1-6B0E-D2F8CD3E2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42880B8-AD8D-A27F-AD71-C12AAE758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B20195-35DC-90BF-6756-3967D956A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65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9715-DBEB-BB53-291D-0AE891C05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037574-6247-E893-8439-2AC21D7F6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B119A9-CC6E-805C-D169-5668EF5A9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39D2357-C102-BCF2-0F9D-FCB9DCFA5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031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6A301-58AA-7746-5FB7-C4082871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7AA394C-DD95-BFF0-B04B-4F3C4D287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1CB2295-7735-D721-9E51-BEA9E3057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F46F1-90F8-7A18-83D6-64EA83D22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67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8BA0-5B6D-B1A3-1676-77D78E85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CA2231C-AFFF-3A8F-A78B-778B142D1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7FB6D2B-8B6F-6566-04F4-0B994F729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BD645C-DBD3-9C5E-6C79-FD61153BD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165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E93E-3BA5-053C-8610-00D4D5D41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2CBE7AC-EA1C-51C1-1513-FD5470FF8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A716C03-2426-D27F-E663-000115AE7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3EDDD8-7199-1158-BD78-970530758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271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852E2-3613-EEBA-9B08-581C1CF28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3639BFC-D06E-5FF6-C528-F86BCB1D2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80B5018-F932-E015-1208-177A88011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5582B9-FE1D-E01B-428A-CB4427168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86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9255-7F9D-7633-606E-12613F99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A56EB-FC08-3447-8EAF-8524F257D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F14FEB-A284-36CE-FB81-BBFDD9EE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160332-61FC-650E-3F7E-5DF71B384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96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78AB3-994B-8D2E-C081-F4DE37CAD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12F881-3381-1623-3AE9-45E7833C6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3BA7727-DC43-9767-D60E-2E8188F16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EF967A-0ADD-5070-1117-90E8C95A9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14FF-EC29-6481-DB2E-481666A1E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F1C3D0D-A25E-D784-3FB4-51B1912EE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D490752-E93B-A9FA-DC41-C3D60C30E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0C14D5-7D75-D7A9-4462-A3530203E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399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23/10/46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4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70842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حساب النهايات جبريًا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/>
              <p:nvPr/>
            </p:nvSpPr>
            <p:spPr>
              <a:xfrm>
                <a:off x="2984599" y="2535201"/>
                <a:ext cx="2391725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5) 0</a:t>
                </a: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11) 0</a:t>
                </a: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27)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∞</m:t>
                    </m:r>
                  </m:oMath>
                </a14:m>
                <a:endParaRPr lang="ar-SA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99" y="2535201"/>
                <a:ext cx="2391725" cy="1569660"/>
              </a:xfrm>
              <a:prstGeom prst="rect">
                <a:avLst/>
              </a:prstGeom>
              <a:blipFill>
                <a:blip r:embed="rId9"/>
                <a:stretch>
                  <a:fillRect l="-6633" t="-5058" b="-124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344CE-4E2B-ED05-0CCA-303FE0A7C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4CEEEF6-8517-7B2B-3CDE-FFAD535BF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0D3DC4-295A-C258-64C5-87D28520058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FCD2DCB-E165-0D32-8AE6-66E017346F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05F5CB-544B-9B99-0A96-F447126AC4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490BED3-3198-82CE-6830-3D835C0C8A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92CE9B3-0E6C-B2E1-D53D-C279F2C47C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D1F0A9-AC20-87AE-C9BF-1DD20A48C62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6A6D588-575E-9235-0D0E-E82DBA8A21B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4785DA-7837-69DD-584E-18A534F5E9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BFC3212-2A29-41D0-A5D6-9EA48E3D47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F8CDE7-21BB-B4FE-5207-5D44BACC3C2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04C283-8DC4-19F8-223B-745221512089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343A62-EAF3-A3D2-D0D7-6ACBEFDFF22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784FE9-0487-EC2B-0CA8-06DB682B3BB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FD0548-7F13-29FC-9538-0BF1DBCD219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9B0FD9-004F-4F70-89EF-D30105A29DC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690F3B-C536-4D23-F9A3-EF760DC60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FDC8F5-1105-E66E-B266-63B3ABC4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A8688EC-D014-3B45-8B59-1A24CCA467E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F8230FC-1024-E42C-CC3D-44E602B9B10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D08937-17AB-520B-EDB3-59628883B67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4F4F75-D6E5-AFF6-90B4-2ACF16E205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51960B4-B35D-ADE4-EE78-146D9ED427E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3C4BFF0-F4D0-22DA-659A-5EB952F7ED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0BAAD6D-A6BF-BD9E-F05A-338ED7A7C8BE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678E37-DCDA-CCC9-8758-06306BF3D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B88AE45-1C2C-03BF-53DF-97F4E433BE1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30FE485-64AA-DB1E-1154-A6D671B7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D2B96F6-E8C9-3674-5786-123E7425DB6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805B39F0-574B-C55E-7093-F60ABE7C3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4FBF04E-C39E-E2E8-D33C-DDCADC9D6DE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B8A0464-04D9-CE42-44D1-06A961B13E0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512322B-B60E-AFB5-9EA0-1DE4880183F9}"/>
              </a:ext>
            </a:extLst>
          </p:cNvPr>
          <p:cNvSpPr txBox="1"/>
          <p:nvPr/>
        </p:nvSpPr>
        <p:spPr>
          <a:xfrm>
            <a:off x="9172467" y="81194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844E2C6-92F9-0540-4F91-B901267B6EB1}"/>
              </a:ext>
            </a:extLst>
          </p:cNvPr>
          <p:cNvSpPr txBox="1"/>
          <p:nvPr/>
        </p:nvSpPr>
        <p:spPr>
          <a:xfrm>
            <a:off x="9117634" y="366758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93BB6030-0C39-0102-C298-DB1DD6DE40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22831" y="1738978"/>
            <a:ext cx="1509555" cy="190096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FF576AD-0A71-10A6-EDFB-5D0FF7AE0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77" b="57165"/>
          <a:stretch/>
        </p:blipFill>
        <p:spPr>
          <a:xfrm>
            <a:off x="2045970" y="1238251"/>
            <a:ext cx="7071664" cy="701531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5EF85995-FD82-88CB-61F7-E29CCC395D3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63" t="42069"/>
          <a:stretch/>
        </p:blipFill>
        <p:spPr>
          <a:xfrm>
            <a:off x="5633068" y="1927225"/>
            <a:ext cx="3484565" cy="9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F0DB-50A2-A799-B4C8-945291D5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031C1C2-6660-CE88-3253-0BDBAB11F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6225E60-8466-0B94-752E-EB7D38C9A9B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A33E2F-5EC7-5984-B968-8C30242C504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C7B45F-45FF-2659-DDB7-8DA8D84813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83F441-BF8F-108E-D223-AA3F79262F1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D50BF53-8FD0-1F07-C81F-59C69B44ED1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ACF77F-84FE-2E60-3017-5895536276D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EB88EE2-0206-0246-3BFA-32E7BFB2AB6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F51B7F-EA1A-18D6-5FF7-C3D97BC5D87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6E52370-218E-E215-F2E8-2C98F2279F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B81BBA7-8780-CA69-F085-B37C602AE11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C6BE72-B44F-BB99-79BF-4669F1DE3F9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5EBAD6-3DA3-8BC7-25D4-FD9EF6122A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D683DF4-C498-FF61-8536-7D967E81B66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51F40A-C025-CDA9-4C4E-DDDA6B583B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5F5530B-26E9-D387-9576-5C1A9A11F75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11D0C2-C440-9FE7-9497-E1FF31732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DEF37C-2834-BB86-E563-7C62D432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8BEF41-8DC2-B031-0C46-71302B819C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D86723-B19B-DE9D-F633-7396A3FB6A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5C8A2C6-FAFD-D2AF-DA9E-20D9800C9C9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7DF7B3-A615-EC1B-FF84-3AA3E55DB0A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961302F-D26D-7740-3625-281048C16AD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1F9E20E-FF90-857E-9379-8E6893FC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174129F-20ED-0225-47EB-9B96F39FF13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F21089FE-09D3-4F54-632C-EC530EC81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1F02A05-7BD9-7201-7642-9119F6AC683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FCE8790-1612-6120-82D2-372F5C62F2A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54312C3-0AC3-9F32-A8AB-9CB80F09E289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FD26CB6-B39C-1495-FC23-7FC92E84E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160942-1CC0-22BA-A2C4-A666D78B20D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9359612-B35B-DBC8-3FFF-5120283B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CC03D67-3AB7-B74F-48CB-B1E6DAC62EC4}"/>
              </a:ext>
            </a:extLst>
          </p:cNvPr>
          <p:cNvSpPr txBox="1"/>
          <p:nvPr/>
        </p:nvSpPr>
        <p:spPr>
          <a:xfrm>
            <a:off x="9172467" y="81194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8BD29E1-A4FC-3790-40BB-683C47C3B685}"/>
              </a:ext>
            </a:extLst>
          </p:cNvPr>
          <p:cNvSpPr txBox="1"/>
          <p:nvPr/>
        </p:nvSpPr>
        <p:spPr>
          <a:xfrm>
            <a:off x="9117634" y="366758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049AFBC-9E94-6C0A-8634-607DFA8ACC6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22831" y="1738978"/>
            <a:ext cx="1509555" cy="1900966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36F54899-28CE-2ABB-AD81-8FF39FFA1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77" b="57165"/>
          <a:stretch/>
        </p:blipFill>
        <p:spPr>
          <a:xfrm>
            <a:off x="2045970" y="1238251"/>
            <a:ext cx="7071664" cy="70153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97F87292-2B67-D635-0047-707B4FBF1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1" t="41380" r="53862" b="689"/>
          <a:stretch/>
        </p:blipFill>
        <p:spPr>
          <a:xfrm>
            <a:off x="5581802" y="1917369"/>
            <a:ext cx="3484565" cy="9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12FE2-D46B-5456-451B-1E2A9E84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D00C453-8A3C-B25F-C596-3A25DD24E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5DA64D1-331A-7740-BEA9-25E0727160C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DCA17B-ACB8-7AC0-2FF9-CAEF4F556DD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CB00294-7907-E326-5025-A3EB382015D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BC49F23-DE4D-D145-4A41-F031A4F66EF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FB96682-1305-EC94-3FB8-703A27D16C2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BB8DA59-1E1F-C76D-96B5-50B11D6C318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03CC7A2-42DC-A32E-7C5A-061359CAB88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6380568-D723-60D1-EB9F-6B4E5D38AF4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1B95F2-3311-A6BD-2AAE-CACF19B0D32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0686E75-DE65-F7AD-C245-0B676CF82D7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B3F07B-CD8F-A5E7-1751-BA617CBF345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B81BC0-4B8E-F15E-0118-D87642C61A2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052772D-2B8D-4F28-5EC9-87047EE07C7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10DCC3-1F5A-7CF2-8690-AE57D309517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6F8AD1-52BA-7717-D0AF-AAC846F0D61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E4BE14C-DFE2-FA66-313B-3479E1252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F0779C-627B-B6B0-49C9-3D61E58A0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9C49BD1-2855-BAE4-44A1-013A789DD4E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9FA8216-3425-3D13-D3C0-4D1D27A31CB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2054C74-1EE7-CEFB-A34E-8D3DF662FEE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5C1CE9-8199-39B5-B66F-0B2C17D96D5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1AF4CC2-A7AE-E4EB-3C5C-42D140B0D7F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6F0996F-6783-6146-B836-4032B21839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61C4A51-71FD-E2BA-721D-52F5D02BC32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EA292A0-10D0-C946-B08A-BBA87B06AA23}"/>
              </a:ext>
            </a:extLst>
          </p:cNvPr>
          <p:cNvSpPr txBox="1"/>
          <p:nvPr/>
        </p:nvSpPr>
        <p:spPr>
          <a:xfrm>
            <a:off x="915029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43DA61D-160C-5EE0-E75F-7699BEB8251D}"/>
              </a:ext>
            </a:extLst>
          </p:cNvPr>
          <p:cNvSpPr txBox="1"/>
          <p:nvPr/>
        </p:nvSpPr>
        <p:spPr>
          <a:xfrm>
            <a:off x="909545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DD022F5E-43C7-73DA-98ED-008876CAA8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769247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7F8F2B1-406B-7F0D-9846-AA4D8D4B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0" y="1041480"/>
            <a:ext cx="8501854" cy="44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4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B092-CE7E-ECA2-0A9A-1717FAF45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47AB5CA-CA24-1355-8791-D73FF6E5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EACF834-CC49-AB75-3809-F2949B013AA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6B29066-06DE-778B-A935-9D40BF6DF17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0045266-FB2D-B810-C189-6F5CD0E5A73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B553EB7-6A36-6C32-1AD4-C98E578E65E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9EC3578-38E8-6D0B-7E6B-4B9154CF42D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0092344-1158-7544-41DA-4E2EA972D06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927DE8F-1FB9-AB8C-C528-8F2606CBADF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6D30FE4-E71B-6D8F-F756-79CD263A7F7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6248AE7-ED81-1FE7-18B8-150C3D98806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254FBB3-920B-3B63-89B8-AA35F4E416C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0992813-16AA-21B3-1601-545A5DBFDCF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09D843-4D43-42F2-65CB-663D19E78CD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9271AB-4167-4DF7-ED45-748A40180DB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9FFF36-7D2A-4551-08D0-DD7128FE5F3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12F85B-9E6E-2E30-8C61-44BD684D2D9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769B103-A7D6-7A11-1F4D-2B1D6F1B7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4369857-30A3-8B64-A405-0D129AE05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9473B21-B30C-8F0B-7D73-F1136B8AD50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2055E02-9F72-17C5-57B5-008930A11BA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82D10C7-E5A9-1FCD-8CC5-445E92D8B73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C74A41C-1795-82B3-4D3D-80F5D394B9B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C18D85C-65F9-3969-0D46-0AFE2A7E89A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A9053DF-75FD-9783-C148-0C90B4C08C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49F0019-14FF-26AB-1427-D7A01D44FFF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536356B-3823-AFD9-CAD9-BC40174251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BE95B86-36EA-142D-1294-6BE28DB75027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E6DBCA1-B51A-C9E5-4A38-794E65B2F759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109D7B51-4967-9B32-B630-BB3E2DF54573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DBAD39B-E8E9-E6D1-6411-DAC3DA73A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9DBD390-03AA-CBEA-486A-BFBEA379F23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AED6459-A275-628C-14E3-162788407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D85458C-4CF7-94D9-61C5-7BE9900729D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4484C9-2E80-3B88-FB21-E9D768BB6441}"/>
              </a:ext>
            </a:extLst>
          </p:cNvPr>
          <p:cNvSpPr txBox="1"/>
          <p:nvPr/>
        </p:nvSpPr>
        <p:spPr>
          <a:xfrm>
            <a:off x="915029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0F96661-8C50-CB33-C345-654AFBE4DADF}"/>
              </a:ext>
            </a:extLst>
          </p:cNvPr>
          <p:cNvSpPr txBox="1"/>
          <p:nvPr/>
        </p:nvSpPr>
        <p:spPr>
          <a:xfrm>
            <a:off x="909545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CC554F1-4ABC-1D42-D1DA-3F91135E11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769247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519B64D-D4DB-D9DD-040C-7715E38E8D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63" y="1216715"/>
            <a:ext cx="8736364" cy="24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0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9E7A8-B20C-0B59-859D-505EDDB99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A791C8D-6B4C-8056-1A0E-587EAC845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6474E72-A303-A403-E081-8771649304F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25FBDF-63FD-1A03-611D-99C126AD53B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B8E3C2F-EF0F-5FDE-DDFB-8104DC8FBC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7706E7-6F31-EC34-DD46-204C00621E7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20DE3BB-99B2-D078-A0FD-99A8F3C48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1C49AA-439D-8B5B-DEDF-68DA2F8A78B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03E7534-A8A3-11FD-5180-7033415A390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B6679A9-5A24-A8B5-FFD9-CCFF405C55A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7777D31-4345-0DEB-CE04-586A2BA5720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B31BAA9-9DC1-9E3B-69DF-1B4C095694C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CE750E2-B0E1-6827-A8FC-02D526F1FF91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B79C37-A1D2-071B-15CA-C30FF5382B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EAC07E-CCA0-21B1-9978-6CA70CA3DD3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FFD174-3193-5385-842F-2BCB7D1CDDC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D93F57A-47BF-7A3D-A3A0-DD9E790A9FB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347A4BF-CA3C-C352-C961-5ED2EB8D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AB39993-B287-D75C-3715-6102737AC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0DBFE17-531E-C45C-A2C4-F0293C06A4A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FDF5D1B-FFD1-9566-D305-2EB70D2A55C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640E5B8-465D-9E0E-AB58-F51ED0732F7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F9686A-0955-62B7-10D4-888AC5220BB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2042239-7399-CE27-E6A1-179065F2085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34135AA-2161-CDA9-C4DA-50A8B9B6C1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FFC1934-7FD7-A8D4-890D-FDA9A8DE519B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AB4A666-C3CF-6AE5-AA3C-4E29DC4F37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4FC8A05-7B03-7D19-2CB7-6BCEC3DDF4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36F6C07D-50A7-FC8F-A2F7-5B7657B78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F020DF4-5C02-5C54-0708-37303E984E1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F911B1C8-5428-7F3B-6156-3F41FDD96D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0B62AAB-93D2-7A2A-B981-63B73281986C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5CCE73-F41B-A2F2-3A26-98B8FCFC40D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91D76C0-451E-204D-950C-0B3B27E25D39}"/>
              </a:ext>
            </a:extLst>
          </p:cNvPr>
          <p:cNvSpPr txBox="1"/>
          <p:nvPr/>
        </p:nvSpPr>
        <p:spPr>
          <a:xfrm>
            <a:off x="915029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D4AADA-BFA1-DB62-866E-11A8EC8170FB}"/>
              </a:ext>
            </a:extLst>
          </p:cNvPr>
          <p:cNvSpPr txBox="1"/>
          <p:nvPr/>
        </p:nvSpPr>
        <p:spPr>
          <a:xfrm>
            <a:off x="909545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8397117-A9FC-75F8-A406-FAB32F001C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769247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FA86C36-0460-BFC8-F27B-5B18E69B8E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92"/>
          <a:stretch/>
        </p:blipFill>
        <p:spPr>
          <a:xfrm>
            <a:off x="601709" y="1177888"/>
            <a:ext cx="8453620" cy="74430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A4BA04-6AAC-3FF9-146C-B034F4951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99" t="22032" b="61214"/>
          <a:stretch/>
        </p:blipFill>
        <p:spPr>
          <a:xfrm>
            <a:off x="7212329" y="1887501"/>
            <a:ext cx="1842999" cy="53965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1B76BF8-D2C9-AC43-6E42-E46B42853EB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82" t="40055" b="29038"/>
          <a:stretch/>
        </p:blipFill>
        <p:spPr>
          <a:xfrm>
            <a:off x="6297929" y="2468041"/>
            <a:ext cx="2757399" cy="9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B195-7964-999E-35CA-2E5379DB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7EACC4F-00C3-FA53-3A36-961A400F3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FAE215A-CFFB-6447-CC63-87343041919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C219530-F3EA-B565-001E-FCEBFE3DBD9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1A3EAFC-F3C2-A0B5-96BD-2FD3B33E3C7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D6998B4-347B-21EA-DE99-36B664BD5B0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FF2FB44-1AA5-C7D0-4291-C1D5714984A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6D2BE03-2E39-612D-5275-84A7F8E315F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568CA8E-733C-B063-F30E-6337D438EB0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6B74BFA-BB98-D0EF-3A61-00664D5F30C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5766DD4-0782-77D7-1D1E-EEBF240CC24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002D636-BA73-EF00-3367-8EBDCF2C2E7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0A31D3-B22D-5C8D-5B80-B7C17D66591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6BBE11-143F-1F5D-D9B9-7A0F9C38C96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277D8DB-68B1-1529-0734-8DC02D229E3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AF93FF-B5AB-9E65-5D81-3EACA20263C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FC53E6D-A79F-04B0-E6B6-65AC4CAEDF1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285B798-5633-3059-3507-A3A04603D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6F91168-500E-666B-94FD-1760B52EA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0F11B47-755B-7CE6-7403-ADB84E0BA51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63AF965-E402-3154-ED68-4FFA790B330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5F1A884-1A5C-1A80-720F-986FA7C1580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9121F4F-0281-451A-0064-BF43CD200E0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B1A0569-2F7B-3FDF-E3C5-1FA7611B1DC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3C24194-3D7D-0CCA-44F5-BB82487664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8CDE57F-D91B-EE83-4039-778F1D1D7FE4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463BD48-D35D-CC67-7227-51A8600F5C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0B18DEE-CE74-62D6-6140-A9299B5CC83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92BFB0B-C4D9-5BFE-096F-9DC35889134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8B4B364-4DF6-B6AC-FF87-90965215DEAA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7943F937-F940-DE1B-EB35-01D5163A36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F69572CB-8A68-F2A6-9273-3F3B09F03C7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AF82900-8ABD-5A92-F303-502DE9F03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4808D1-C074-4FEB-03E5-CE8EEDF75BFD}"/>
              </a:ext>
            </a:extLst>
          </p:cNvPr>
          <p:cNvSpPr txBox="1"/>
          <p:nvPr/>
        </p:nvSpPr>
        <p:spPr>
          <a:xfrm>
            <a:off x="915029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8975130-B2B4-A30C-9D0E-94952F3D1B5F}"/>
              </a:ext>
            </a:extLst>
          </p:cNvPr>
          <p:cNvSpPr txBox="1"/>
          <p:nvPr/>
        </p:nvSpPr>
        <p:spPr>
          <a:xfrm>
            <a:off x="909545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8E8D5CD-6248-31FF-AEFC-874FED12580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769247"/>
            <a:ext cx="1509555" cy="190096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4FA018B-D982-C960-6FAC-0C931974F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92"/>
          <a:stretch/>
        </p:blipFill>
        <p:spPr>
          <a:xfrm>
            <a:off x="601709" y="1177888"/>
            <a:ext cx="8453620" cy="74430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ACE4CF3-6EA2-D3EE-9E89-0B5602C7D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99" t="22032" b="61214"/>
          <a:stretch/>
        </p:blipFill>
        <p:spPr>
          <a:xfrm>
            <a:off x="7212329" y="1887501"/>
            <a:ext cx="1842999" cy="53965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945233A-7ED6-B03B-5C7F-C746C8F52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22" t="76624" r="1115" b="-7531"/>
          <a:stretch/>
        </p:blipFill>
        <p:spPr>
          <a:xfrm>
            <a:off x="5212081" y="2468041"/>
            <a:ext cx="3843248" cy="9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6389C-ED91-5958-03AE-0DDCC6CC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DA6091-617B-F4EC-DD1C-A2CF8069D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0AAAF18-F111-D2F8-2A76-00A106D426F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E6DD250-447E-23AE-A9E1-CFE0BE90412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D03266-D081-1E43-921E-0CE29FBDCAB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1C335B5-D147-F0E7-0A77-545A8DBC7BA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99B45D5-1E6C-53FE-C9CF-77D8B28664B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D11E2D5-D34E-03F5-A123-4EC3B1FCB65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34D1CDD-F004-82DB-52AA-2297C42E022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C68DC4E-5329-611E-B423-87E899D0D34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6D5F2E-D377-4DB8-3F54-A9D297C01B0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6962E1-263F-5360-ACB5-B948520FAD8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602A19-0062-A572-6C3B-26DB4C37330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7B69DF-5CFF-EC35-E998-618F87485DA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EE7C81-04E5-8100-4EBF-34871C94B8B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8F4CB67-C4FD-19D7-32F4-5FD972642E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F0F1308-57D5-C36C-E9D0-5E0A557DD1F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0397E3B-E62E-F538-B030-82A8133DE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307D132-C122-2A3E-149E-27CCC5358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BFFF378-F6FA-CB11-3224-9BCB4AADC3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3574D0C-9295-3ED3-4818-E8F52B58AB8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E570EC3-51F6-5962-B56A-BA788FDC003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B79243-D608-E5A5-0FB8-F8351DEDFC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738EBF3-FF46-6A29-E0A9-FBFAF58F7F1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853F2AB-1C81-E605-5B6E-4044CD3439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EEC9D3A-5CC5-E8D8-B74B-201469735BA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BAD6E60-A094-581C-F14D-5726AFEF141E}"/>
              </a:ext>
            </a:extLst>
          </p:cNvPr>
          <p:cNvSpPr txBox="1"/>
          <p:nvPr/>
        </p:nvSpPr>
        <p:spPr>
          <a:xfrm>
            <a:off x="9125741" y="93876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346939A-E907-3D4E-57D2-E19B26680860}"/>
              </a:ext>
            </a:extLst>
          </p:cNvPr>
          <p:cNvSpPr txBox="1"/>
          <p:nvPr/>
        </p:nvSpPr>
        <p:spPr>
          <a:xfrm>
            <a:off x="9070908" y="379440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46749CE9-1B3A-975E-DA3F-DC07003D1B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76105" y="1865800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D0117B0-7384-85DB-5F80-596D28C4C2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675" y="1085850"/>
            <a:ext cx="851362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DB98-B68D-784B-9DBA-81B67858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4241A5-B005-5EF0-4D62-940ED23A4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E69F28-C09A-C419-9D33-34C5B4D2740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C0BAF03-6D7E-F4F1-330B-B0A818D9E5B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B83FCE-B39A-45AB-EF8A-916ACE6F379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6F5CBD8-40F9-ABDA-B5C2-8C5EDBEAE11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974968D-1C29-236B-902C-0562EB52E56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2223AD8-71E3-AFF6-9D84-79AD3B3745D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A602B88-A0D1-4C3F-014A-CDEB6CA531B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1CEC06C-5AFE-5677-A323-58BFDF8A348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40EDD22-5B70-3462-3919-5F9327FC1AB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C953B5-15BE-7B3D-0C96-13CA6B5DAAD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9A6BED-C249-EF26-65D5-73C69B0630D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B13DDB-EDD4-F5C0-19DC-C332C2FF5E8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2CF658F-02DD-013C-FA41-3BD2F145163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3BEC94-F66C-8AB6-AF6B-8C1F671DEAD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F0F7D4A-86B4-C9AC-8A64-7266C4E1E5A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FCF3273-BCA3-7408-7171-5A184236C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3B98C82-62AB-3A2C-FBEC-167A0A220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9934F2B-2628-2061-AF35-0F8BCE4DE7A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26C6FF1-948E-3FDF-7826-3D31B943B53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E7F2B68-66F9-D517-D3F4-7239C0D7B96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D615D9-7A1D-47E1-F1FE-741CEFE50F9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C13F5E5-8B5E-DA4E-CBC9-BA339873354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006C5E0-686F-35B8-04A1-D37A819FDD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6B588768-B15D-C97D-2BD4-A1B7C1C07EB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7DA7E8E-73D0-C7A1-DE45-687C779D0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FBF4AC5-795E-10FA-1682-D8C0A6A82B73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3CB0048-3CC9-FC79-70C7-37E8B5DF52EE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F1582B7B-FA11-C687-8FB1-E0ED7FC409E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B0EB244-CE81-8BE5-B23C-13243C389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DF6D3B6-90C0-512C-2540-52792079C9D2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C0D40CC-0E9B-0049-536E-FCE961B1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B3506D-3882-919B-5EBE-62FA368027B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93F2063-590D-B8CD-B2A4-562F3B5EFEA9}"/>
              </a:ext>
            </a:extLst>
          </p:cNvPr>
          <p:cNvSpPr txBox="1"/>
          <p:nvPr/>
        </p:nvSpPr>
        <p:spPr>
          <a:xfrm>
            <a:off x="9125741" y="93876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2E79581-C10B-D78D-0AE2-EB8B1998F66E}"/>
              </a:ext>
            </a:extLst>
          </p:cNvPr>
          <p:cNvSpPr txBox="1"/>
          <p:nvPr/>
        </p:nvSpPr>
        <p:spPr>
          <a:xfrm>
            <a:off x="9070908" y="379440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1AB701F-4AFF-4472-16C9-0B73DB62651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76105" y="1865800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C8F2F71-179C-84F7-8400-E6F47203A5A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6" y="1183871"/>
            <a:ext cx="8527754" cy="14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2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0EDA4-2B15-184C-80E4-573066C3F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ACF4B62-A73B-7183-0219-34514AD9E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86CA7E0-26A7-1D25-C3BF-653F72D0E34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71D70DC-47E8-48AC-6595-062D32E4B1D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7222F4A-81DA-245C-9061-0DA1805B92A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6C9702-C939-C5FC-2A89-FF72562F9DC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DC7AF61-1023-4128-76E5-0EA9040CE6F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4FE44-9AD1-A255-7AD9-9FCFE49B5D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EE4E067-DDB6-744E-E580-8E1F049C3E4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CF95B90-716D-88B5-6E12-8643082C1D4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71B5DE-B951-B61C-C590-E44F744D1A0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E997609-2241-C745-1412-7840755A591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65BD15-9308-5AD8-E0C0-AFB0C6E872A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0A63C6-FDF6-4C88-68F9-63A6DF8A265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1B11B7A-F9DB-207F-31C2-E686B1E1E7C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7BBFC1-9B45-AE3A-A245-C73C3D5F927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A508563-92EA-5C7E-605C-3DACDEC21D1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FCA37C5-88DB-F627-7C6F-18ABA3B5F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1F76816-F3AD-B897-CCFB-5C7132937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E449F7D-D1CE-9CD7-4134-9C5D891EBE4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3873DF8-E202-0350-3147-A5C46A6A56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497C68-1C4D-F839-566C-D4F851F15C9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BF7722-8BF2-660D-88C6-97DDCA8FBDB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C9530BD-F5A8-8AB2-8C18-DDC239E2CE7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1DB3772-2310-95F9-2FD4-53823F57D5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17564C8-2948-F365-8426-7FFA6FBCD12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86ADAFC-674E-4F9E-4477-371F5D489461}"/>
              </a:ext>
            </a:extLst>
          </p:cNvPr>
          <p:cNvSpPr txBox="1"/>
          <p:nvPr/>
        </p:nvSpPr>
        <p:spPr>
          <a:xfrm>
            <a:off x="9163137" y="92733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7D31056-0775-B167-D64A-D44FD723D6C6}"/>
              </a:ext>
            </a:extLst>
          </p:cNvPr>
          <p:cNvSpPr txBox="1"/>
          <p:nvPr/>
        </p:nvSpPr>
        <p:spPr>
          <a:xfrm>
            <a:off x="9108304" y="378297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DD40AB19-91B0-2AEB-9196-CF723AEC69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13501" y="1854370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CC9F9B7-89EA-760F-478A-8A6A90BD583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" y="999489"/>
            <a:ext cx="8466797" cy="46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5C1C7-5EDD-AD0B-2ECB-FC9AEE0A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74077E9-16A6-2890-EFAC-0376CF454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2FADDAB-C7F1-92C5-A6FE-E5DBFE7FA10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1E1E6E-4EDB-E9BB-6CFA-432A1E187A9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E656C7D-AED0-E44A-FA73-9C6F5795C95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A79116-FA66-E6B3-C68F-3501C060BB5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D388E7E-ABF6-062C-7A8A-7971271156B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6F87259-B2A9-D295-5F07-6C08D2B6B4F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2C5775C-F573-2C26-072D-E9AB734DC70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CC8D739-60A6-44AD-F8CA-460488296FF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7855B0-3B81-0CF4-758C-B79202B8852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A074D14-D18B-2544-13A2-C0BEF5D156B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7D5681B-4521-7F4E-AD28-D3FFBAE5FE8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ACD5AC7-0FAF-8B03-987B-5B498A6C321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0692580-4920-EE70-363C-C922ADAB96B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3F48C9-7FA6-595C-84FE-C1C748332E5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CD03D3A-7C04-1D24-F434-2738EB3A762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E5431C3-CC39-3902-2B5C-C9F223064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F4DEEF2-955E-4477-06F0-2BB9AE998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14C6D35-F751-C049-0AC2-9D34EF613C6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4086679-300F-16BE-2786-059FA568E80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407A4FC-9EDF-DC19-3B2E-F92EFA7D3B3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D31F73-A109-B673-FA46-F3F5960E08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39EDA72-665C-B50D-5A0E-86057875F86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3B03B6B-D8E1-83A9-E265-89060043D6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E802656-6792-B168-D328-0DB5758B8BB2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CD55D9E-79BD-647C-61F2-53CD5441D8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763D0E3-EDEC-BD66-848F-9623CDC7EB0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F6BCB4D-2927-392B-CB58-CBC3806AC6A1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27569760-2E89-993B-CF9A-AE2FAFD0E82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75DA9EA-5B9E-C0C0-4B1F-495A823EF7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2FC5B545-EAF5-F8DF-3324-DA290FC17AA2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7790CE4-F56C-63AE-FC80-BB4357B9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B7561D-6941-0A6A-AA5B-CFF5DB0B24B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153B1D-A62F-150F-D5B5-AA0B125CE192}"/>
              </a:ext>
            </a:extLst>
          </p:cNvPr>
          <p:cNvSpPr txBox="1"/>
          <p:nvPr/>
        </p:nvSpPr>
        <p:spPr>
          <a:xfrm>
            <a:off x="9163137" y="92733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562C7D2-248F-2060-9482-894FED73510A}"/>
              </a:ext>
            </a:extLst>
          </p:cNvPr>
          <p:cNvSpPr txBox="1"/>
          <p:nvPr/>
        </p:nvSpPr>
        <p:spPr>
          <a:xfrm>
            <a:off x="9108304" y="378297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F31FA5E-098F-881A-EA50-96ECE17757E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13501" y="1854370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025FBAB-2DCB-6868-69A8-E67D237E640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8" y="1232618"/>
            <a:ext cx="8814972" cy="14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5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7556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حساب النهايات جبريًا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9F677B33-A5B9-4666-BCD1-FDF90C487B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0935" y="2285996"/>
            <a:ext cx="5346029" cy="110227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EAA99A76-F6FF-C4BE-AFAE-491DD46B95E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2326" y="3077046"/>
            <a:ext cx="3137345" cy="15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3AA2-DD32-46DA-8530-69560D831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03DEFBF-E653-9BDC-4BF5-2ACA6C57E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02B9F2F-4D14-09C5-E4AD-C4F587F4F63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BB30CF-8BA6-34C6-C395-DA3CD1A97FE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980D2C2-9DAF-52F4-00B9-B38CBC9F257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DCBF28B-58B6-035D-1B68-CC3F3195FCD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FB2DD4F-6255-BE45-5F8C-D0B5B98384F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DCA425-EE41-E0E0-E0BD-FC79364829E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78A99F8-B6D7-A7ED-9FC6-829675A1435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C7276C1-79A3-2511-5076-2E242B2A162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6E9703-88F8-9DEC-1620-8A808CD3529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FD556BA-B201-01EB-9DED-FB94E04062A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F847153-3BA4-8909-248F-853182E8D55B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3FFB72-A931-70B5-A9E5-549CC4D54CA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C953879-80F6-FA40-1E53-C7417CF2A8C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675CA6-2547-FFD7-279F-29FA5FBB502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ABE2652-0835-DE67-FD7B-681112ADFAC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495CB85-E446-3D64-EEF0-52150D313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8E8D8F5-5B07-D5A8-662D-A47B730FD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CF5BEA2-76C4-09E7-9824-06B6C2AC2BA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BB54C29-5479-AC17-A86B-ADF3B7C7782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4F92D76-8694-85E0-39DB-6BD5A26650E6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71CA83-71F7-9403-483B-20B0A4C7A3C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7187AC8-5E2B-85FE-ADCA-40D83D789BF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231B9EF-5014-7ECB-9B35-5FB62E855A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7CA6FD4E-0EBB-5B1F-BFF0-4AC91A0B913B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D47E368-3099-C688-75C6-CA0BB4D44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102B90D-84FF-7653-1DEE-61410F098B0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B44AD6C-AD85-7AF2-4ACE-C73391287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1917221-48A4-89B1-D3D4-5262B52F0671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6FED22E-101F-9E10-97AB-35F560C184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7DD7B87-ACF4-D117-C31F-6CFB4F5F323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7637F0-23D4-A9E5-7152-DE086849A33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6A70DAF-7776-E0DE-2C5D-367097AABEB0}"/>
              </a:ext>
            </a:extLst>
          </p:cNvPr>
          <p:cNvSpPr txBox="1"/>
          <p:nvPr/>
        </p:nvSpPr>
        <p:spPr>
          <a:xfrm>
            <a:off x="9163137" y="92733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730F6A2-3CAC-4D73-F5B1-688BFE32A647}"/>
              </a:ext>
            </a:extLst>
          </p:cNvPr>
          <p:cNvSpPr txBox="1"/>
          <p:nvPr/>
        </p:nvSpPr>
        <p:spPr>
          <a:xfrm>
            <a:off x="9108304" y="378297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054065D-6BE0-0308-D5DE-413EF9120CC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13501" y="1854370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9B7353A-4223-9B4E-1E8C-DBD306396E1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24" b="61612"/>
          <a:stretch/>
        </p:blipFill>
        <p:spPr>
          <a:xfrm>
            <a:off x="5983897" y="1159666"/>
            <a:ext cx="3054413" cy="74979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8A58EE6-06A4-FA96-B96D-9DCC6E522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80" t="42884"/>
          <a:stretch/>
        </p:blipFill>
        <p:spPr>
          <a:xfrm>
            <a:off x="5933303" y="1851296"/>
            <a:ext cx="3087081" cy="11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A8F6-3446-322B-3CEE-578C3B7CB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9F39419-781B-00B3-A147-2402500DA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9484CDE-32E3-32E7-C601-4B7D483D600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B14D27F-7F5D-B201-EEAF-8A404FEAD54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FFAFBEE-2C74-2E2C-BA15-61BF92CE7BF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B9513EA-64DC-9D4D-6300-5AF693A57BF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115235B-0583-E016-5FF1-A7B0A4C5E61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441828C-9691-5D78-9BF0-895E16CA120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05877F8-8AA7-C26E-7229-16A1B5097FA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A38166F-DD90-ECEC-DF76-2192764A048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EBE315C-6722-A7AD-174A-19506AD84F3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D42F7C1-1DF9-4C60-4B48-480D1BDC385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A740053-60CD-138F-6651-D97FA0D99BB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1813A0-6A52-AC01-C32C-07959D885CF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7080C75-B381-C4C0-6A8E-91939F1F2AF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3E65D1-79C0-B60F-57A8-E7CF3BF75AE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38153EA-73BC-AA68-A563-5C14857D2C9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63D293B-64D9-2A6F-E76C-C13832C40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01531DF-96E1-83E2-7E3F-64017EC4E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3003BE0-1FE7-0F84-8A18-F7AFDCAE75E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C19BD1C-2FA9-BDAC-4505-57E106262C7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B6F490-279F-9C11-880E-52F12F237AE8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522058B-BFFC-F18E-585A-5D977099184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458DB1C-7BF3-2626-4DB9-388496E9BC0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FF9721B-0AC1-4192-611E-C853ABA07F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C3CDAFA-58AE-2EDE-8F57-463816DDF24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46FB1340-D054-19D5-D844-EF36F243D0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133C0F4-4641-A694-4B23-0B11E255D609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0E5AD85-B2B8-0A7E-A04D-2E6640233A8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F0CA6A9-2032-7087-215B-5377795EC4E3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79EFF1CF-ECB8-43FD-C8AE-B37BD2CB22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1C6467D-4D70-1B7E-5143-62B87C09E39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A405CE2-5FFB-8782-18D8-7CA69CF4A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C948B46-DD48-C706-C47D-E7F64B809468}"/>
              </a:ext>
            </a:extLst>
          </p:cNvPr>
          <p:cNvSpPr txBox="1"/>
          <p:nvPr/>
        </p:nvSpPr>
        <p:spPr>
          <a:xfrm>
            <a:off x="9163137" y="92733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3A86CBE-88CD-4962-D28A-7663C21309F4}"/>
              </a:ext>
            </a:extLst>
          </p:cNvPr>
          <p:cNvSpPr txBox="1"/>
          <p:nvPr/>
        </p:nvSpPr>
        <p:spPr>
          <a:xfrm>
            <a:off x="9108304" y="378297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EB0BB4A-423D-00CD-3D8B-71C84586591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13501" y="1854370"/>
            <a:ext cx="1509555" cy="190096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9F53F89-1424-C264-E9B0-91A3E03B2E9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24" b="61612"/>
          <a:stretch/>
        </p:blipFill>
        <p:spPr>
          <a:xfrm>
            <a:off x="5983897" y="1159666"/>
            <a:ext cx="3054413" cy="74979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FB72DB9-A2AA-D399-6CAA-93E2135A5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8" t="46329" r="54142" b="-3445"/>
          <a:stretch/>
        </p:blipFill>
        <p:spPr>
          <a:xfrm>
            <a:off x="5933303" y="1851296"/>
            <a:ext cx="3087081" cy="11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F562B-FF88-0026-A7D0-02666EB8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33D436-2A53-37E7-40DC-9616B3F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F4FCE69-7369-53C5-69E3-93D63C70F0E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D7479B-FF1E-A149-5ACE-FAEFA5BBB7C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598F94F-1E48-6240-E84F-979FB834FBF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886EEEC-D9A1-6434-337D-63194520C58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6DEF0B3-DC14-43A5-C2C0-857EAE80725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188C9E-1FD5-D0F7-B1E7-E39FC1755F9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766DB88-CF83-CB19-00FD-A2A24AFA118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57673A0-58C4-CF4B-1EF4-553AD7CCC8F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563E01-2B7D-EE45-50FF-F34492D88A5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81EA508-59FF-C9E0-00CC-8B992FEEF5F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0A4A08-4B6E-3C55-7E8A-8441287B03D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4770CE-5F0F-E678-743B-A26B1D2BFD5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CDCE724-ED6D-8343-09EF-F87DEAE9BCF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6080EA-8BDD-7F01-2361-C889CC45349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5BF2DB3-824A-74C8-E372-FEB303F604C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59B2FB6-B237-C661-6A60-C47E0310C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09F15C5-7EE5-E246-84E6-85B44F4DF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6B43E5B-3ECD-C82D-BECA-AFB58EA45A7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FBDCBB5-220E-16B7-F818-BFD4B6A14C1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CBA3745-6D4B-08E6-E507-D0D668D6751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958710-D4C3-53E1-FB8A-503447AE0C5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5F0B21E-324E-6493-9986-8337F659B5E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6008718-B4F8-A3B6-5B0F-8CA45FD3A3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9265A49-C39F-5C13-F0DD-26E671CE9BE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E6FF321-E40B-4EC4-F6FC-3E083F395272}"/>
              </a:ext>
            </a:extLst>
          </p:cNvPr>
          <p:cNvSpPr txBox="1"/>
          <p:nvPr/>
        </p:nvSpPr>
        <p:spPr>
          <a:xfrm>
            <a:off x="913864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AAA9B32-45B3-05C6-B0F0-4C899CA6D122}"/>
              </a:ext>
            </a:extLst>
          </p:cNvPr>
          <p:cNvSpPr txBox="1"/>
          <p:nvPr/>
        </p:nvSpPr>
        <p:spPr>
          <a:xfrm>
            <a:off x="908380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7ACDB4AD-B34C-B2AE-F497-A32F735008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9006" y="1769247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19720BE-96B5-F376-1C1C-07B93A665B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965" y="568930"/>
            <a:ext cx="8384840" cy="58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00FF9-4743-DB20-A294-8A6A955A3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7A52005-8D24-2196-9A7C-7412EBB42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3EFF572-4EB3-6644-5470-A307D231804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B84250-6227-6BD1-8E90-25DB0624D2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8BC41B8-24FA-20DE-652B-BB37314B2FD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4B7589-508F-54E6-DD86-AF66F52A9BE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AAE9FAB-EC63-22A6-4A15-EFFB393372B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FB87B3-561A-B749-94ED-5650DE65B7E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60F922E-22BD-994A-45A7-91859E17AAE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4B03DF-A355-07DD-84DA-312973BDCDF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9487DB6-D84A-BCB2-45A3-E9D087EDEE1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4A9DDEE-2DED-FD3A-2095-40E29D3B415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415ADD2-0B0F-917B-ED50-35E8A68AB87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60219D-06C0-1D28-5E49-82A29514ADE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D3044D6-6DF3-272B-5AD5-4464320E1FE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6AD3BF8-1C3A-F34E-FFDD-5E0F089AEBD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B5D80CB-2A75-BE0A-4679-C0BA8A3034C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F0541D8-E023-CB7E-9E5F-8A04E6B10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DFA1BEB-C7F5-83A0-DBA8-3D15C745D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DCD36BF-B414-4910-8664-985860E4EFE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067CCC-A345-9613-3F25-5754A71CE2D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355E470-C444-391E-034C-915CAE37D3A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7F97F4A-4343-17F1-EBC0-D13DB65C512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DDA80BA-7F7A-A133-337B-A500B9B3E92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A67AC75-0915-F236-10F5-F483619B15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10089D2-CC87-01CE-4DF9-A5181E44FCE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DC2FA27-F2BE-AE75-E7CE-D3C7A335F344}"/>
              </a:ext>
            </a:extLst>
          </p:cNvPr>
          <p:cNvSpPr txBox="1"/>
          <p:nvPr/>
        </p:nvSpPr>
        <p:spPr>
          <a:xfrm>
            <a:off x="913864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E8B692A-F5AC-A2EF-F052-DB787E166E0F}"/>
              </a:ext>
            </a:extLst>
          </p:cNvPr>
          <p:cNvSpPr txBox="1"/>
          <p:nvPr/>
        </p:nvSpPr>
        <p:spPr>
          <a:xfrm>
            <a:off x="908380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E6402BC-6730-868D-712E-4E8AD40CF8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9006" y="1769247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C951F48-915C-96DC-0CEB-030072EC2C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9" y="1804987"/>
            <a:ext cx="846000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7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8394-7127-DD75-C727-38D2BDD8F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C9FB809-D2D5-75CB-BDF6-50731FE20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D1CB75D-412E-0F8B-0887-7BB21DE8BD5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ACF0D54-3BF9-4D40-F51F-95529BEFC10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BC2AE01-456B-DCDA-B526-A5D551B1C58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8205E9C-F9A9-598A-2C90-5664CFD5287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6DC24B6-61C0-167B-4999-840A7BD49BD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D9AD3D-E7AC-6E89-50FE-4F307E6112E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C7FAE02-C34F-90C3-FD2D-EA20329FB1F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C1CAA14-B0A2-9FAB-6416-2307C402DC4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823191-39D2-2AEB-C75B-D634FA53E9F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763E206-F9F0-A9B6-5839-F3141F89E50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A38765A-23ED-7F39-A83A-69F92CDE50C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0AB226-573E-A5AC-F7D8-AAD0AF3282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AE00005-C18E-E0E9-FB7D-65E12FD2C55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47ECFA-78A7-6066-1E86-446FA02CFCE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ADC104-6D65-9388-595D-B7AEDDD8EBF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9B2281-82E5-FF3F-5779-0D09675B2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87FB3B1-9CD4-29F8-18E3-DD65A7484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3C864BE-2D18-694D-C700-995194D20F6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8BCACB-B947-F9D5-EECD-C16F211DE3D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6356963-DF0F-08EE-DE95-E78B6912F54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5E00CD1-2643-A042-69E1-89ABD6A980B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74D7CE3-E787-3466-AE01-6FD4E3EAAD7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D047DD2-FC4A-96A0-CFE8-0235D6607A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3DF3745-7223-F8C4-436F-3BB07E84CF5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EA18158-5DC4-12AB-94B6-AA5FD3A16C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8E86A20-6174-4595-E7C8-2EFAA9AFBD2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7D13421B-3F3E-541F-D0C7-F9C5D5B9F6EE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37177F3-220B-E795-90C7-B18F2B7D2418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D0D4ED8-374B-9282-8B89-E53A64908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F3793BB-2989-2FB7-B750-1468CCCC5D9B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6136AD4-7EE1-E05D-2765-651E64366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252D7FD-D540-3949-2EAC-29846D81CD9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EE6F137-3B16-7752-E3F0-D7DA31C9C19E}"/>
              </a:ext>
            </a:extLst>
          </p:cNvPr>
          <p:cNvSpPr txBox="1"/>
          <p:nvPr/>
        </p:nvSpPr>
        <p:spPr>
          <a:xfrm>
            <a:off x="9138642" y="842215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10551A-D5EF-7D7F-2222-B10D34F1C73F}"/>
              </a:ext>
            </a:extLst>
          </p:cNvPr>
          <p:cNvSpPr txBox="1"/>
          <p:nvPr/>
        </p:nvSpPr>
        <p:spPr>
          <a:xfrm>
            <a:off x="9083809" y="3697851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2E1370F-10EB-2AA9-577E-1FA6CD4E80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9006" y="1769247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75424F2-DD4B-D042-2D19-00A6EC25E52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99" y="1278092"/>
            <a:ext cx="8568572" cy="13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2917A-1FE9-23BB-8F38-9B1402207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77158BE-A606-C5A1-A95C-35237EEED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AAFFB2E-603F-E6A1-A059-569AD8C9AC4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BD386F-3829-152C-E890-A7AD1682F7D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04BEAB7-051D-47C2-F871-EF019F327EE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60ED46-3338-7C55-6D67-E96B42768BF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AA09FC2-3616-D650-DB4E-0DB6364F368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62C7FDD-E254-E7B6-FAFC-F992C077047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59E6FC1-B5BC-29BA-0593-7B1021C66F4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879C72B-1A78-1EF8-AE7B-3D1F23C9F5B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3C100F2-52B4-381E-85B5-3932DD0CC2D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ED0F1E-DD5C-D4C4-34A3-42D91AF908F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CB81312-D768-944C-CA49-4F5A88FF0EF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70FA0-2DF8-408B-450B-DA0E111E871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6439F92-6585-D038-6897-DC10FAC9332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A569E78-55BA-01AE-3F16-AE2B6804802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2E64ECF-9532-1E49-A06B-9F2824E1333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C02E53-7612-27DA-BDF2-2C13EA88D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F1060D0-F4A8-142C-5F5A-A8204F4D0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CE382CF-C882-E732-DB22-1A3D5AB0CA9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E678C3B-5D6F-747A-4FCE-9071962B4EA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42C83B-459C-6F2D-CC12-605484477BA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F08FBA0-5A59-8000-4929-9949328A6CA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5AB555C-11C1-E12C-C735-52211E082ED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CD10B2B-CBDE-AC95-33D3-4B53AE914F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969E2B6-C496-696C-5A5A-588D51D6784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F89505C-B789-6498-7207-14575D0E43A1}"/>
              </a:ext>
            </a:extLst>
          </p:cNvPr>
          <p:cNvSpPr txBox="1"/>
          <p:nvPr/>
        </p:nvSpPr>
        <p:spPr>
          <a:xfrm>
            <a:off x="9138532" y="104148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06AFCB7-B417-69D5-DA4C-1040193DF664}"/>
              </a:ext>
            </a:extLst>
          </p:cNvPr>
          <p:cNvSpPr txBox="1"/>
          <p:nvPr/>
        </p:nvSpPr>
        <p:spPr>
          <a:xfrm>
            <a:off x="9083699" y="389711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478D446-0753-89C5-AC8C-63270FCC9D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8896" y="1968512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23CFAEE-8D91-3A4B-0391-EFE6CBECA5E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14" y="743851"/>
            <a:ext cx="8062974" cy="55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7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4152-7932-DEEF-BA5C-0F218631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5BEDDD-5FD9-9114-1314-EDAB666ED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3AF91BA-456A-B0DB-F3F8-37B794BBA97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135AF4-ADE1-9D28-2E21-ACC3D4F8C31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F57F8A2-E094-E7D3-239A-2FE17283D4E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8ADA88-B101-3631-7538-BF65982C788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BEF7015-ECE9-6862-7921-D6D15EBF880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99D17D-90E5-44A3-DB40-920F92B5E66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B0C3BFE-E9EF-8FE5-C928-3FE3AA4B365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44CA89A-D2BE-AE09-66DF-0F6953EE6FC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476E173-ED43-4311-3011-88BF2EDE299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4B06591-1E0C-C8BD-DDBE-361E2E4B3F0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E9F8B6-CFDD-C3C1-D60B-39666E8EE1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235A6B-F93B-5EBF-382C-D7590D0F742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21E59FA-FB9F-A7A6-D10B-6A2802B3E09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6AC18C-C0DB-69FA-66A8-7DFABD3D220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E3CEA51-7965-B6A3-9BF7-09C919B3061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30F5DC8-6B3E-9B9C-E94C-84590F5F0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8388829-F6DB-C046-C0EE-927DA2427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5112F5F-AB2C-5F1D-BD5F-AD7A20B0766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FE78D50-7362-8034-DB53-C5E4203BB6F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80C60D-D8AD-17AF-CD29-09E9B260BBD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40ED4C8-62BD-B5BE-17AB-503530CB27A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35DC51B-2DA1-321F-77C1-FA197A66DB1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01E08A5-8BFF-932D-33AF-AF9F827519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F55CED0-E0CD-CE8C-D030-8E3DED7B1C0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7C04F96-28F4-A349-F7A1-FFF0ECAC8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6BB5948-4215-141F-1C09-16B30B92CAE1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E43ADF8-1903-1BAD-934B-06977ED4ABF7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52B45601-B7EE-5A80-9F5F-862D29D09EEB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757C2077-AD17-B3BC-2464-B2429FA1B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5DEEAAF-7E1A-DA38-0C7D-D98C49CB9DA6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CE0EAEE-B128-E300-F66C-8844EF89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985C32B-5DD5-7BCA-9311-82A18744688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3A5EF2B-E961-4506-6FC2-C81CACD55DC6}"/>
              </a:ext>
            </a:extLst>
          </p:cNvPr>
          <p:cNvSpPr txBox="1"/>
          <p:nvPr/>
        </p:nvSpPr>
        <p:spPr>
          <a:xfrm>
            <a:off x="9138532" y="104148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A4531BD-1A0C-194D-1F62-11A128733C78}"/>
              </a:ext>
            </a:extLst>
          </p:cNvPr>
          <p:cNvSpPr txBox="1"/>
          <p:nvPr/>
        </p:nvSpPr>
        <p:spPr>
          <a:xfrm>
            <a:off x="9083699" y="389711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62DE281-6C73-7356-DD25-C7F518B0A7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8896" y="1968512"/>
            <a:ext cx="1509555" cy="190096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0094AF78-0FC2-CC63-C97B-F1F815342F7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371" y="1177287"/>
            <a:ext cx="9116641" cy="13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93886-71FD-AE4D-275B-E9213DBDF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6A353A4-82BB-000B-922D-258BB1F4F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F4D6A35-041F-1A9E-31A5-E269CFF0E75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2A00EE5-7626-484F-4EE0-0C6F2050E0B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FC58627-63AA-F411-1FBA-6EC8CAED55F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E8FB71B-43DB-C887-AC0B-B1C8F89561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83DAF1E-4628-15E1-3E18-69BDB74881A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B53AACB-B025-55DC-0E47-30643FAB381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C9B058-0F59-4907-1576-B8AF6B7BBD0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04E0F1-FC09-316E-DF51-8BD4207E5FE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FF3C2B6-868A-9696-314E-A2CA86E84FE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5D7ADF4-8A01-D699-98A7-1B86895CA7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5C4F0C-4190-11DC-89A7-5C3F801A739F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C989E-F185-B45C-1824-153605F7FE5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B33C54F-4BB3-3610-8ADA-DA066274DD3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8D6AD4-40F1-67B7-998D-EFB5FD93124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3033BC-A8FA-C5D1-41F8-564E4D718A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4914638-0E70-4DC0-4201-33046604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0910FBD-BA85-57FF-19D5-D5FD0C9C2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77BDB08-A25C-D8FA-EDB1-E523673D3D9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32DBE92-545D-D7C1-C4C3-D4F233684A6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E32821D-2456-285B-387C-2BD3BC0C828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38CAC64-F66F-7DD8-87A9-0A8CC25100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E11AF1C-0EF4-2CCF-A089-0BD3777CB8F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721E48D-2DE2-F09C-E1C4-5615DA8D4B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4E50B99-29DE-A7BD-2755-6FDE5B3E18F3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789B18E0-3746-94A9-FFA0-6A598BB0AC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40FB97A-B9B1-5268-377B-AF55A4A46CB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177A025-0C28-1AFF-63B4-981DBCFEB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77D1A9BA-EF2B-86FA-CFF4-038228A7426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CDEF4313-F1FF-049F-C2DD-32F827F4FC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49093BB-73E3-E7E6-5D53-5FF6D5B1A6B5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EEEC14-3822-C912-A7EB-3B2EFF5C71A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BF9D56-0D6D-EBF6-1CF5-30F05E73D7CB}"/>
              </a:ext>
            </a:extLst>
          </p:cNvPr>
          <p:cNvSpPr txBox="1"/>
          <p:nvPr/>
        </p:nvSpPr>
        <p:spPr>
          <a:xfrm>
            <a:off x="9138532" y="104148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6B3846F-902F-3A16-E20A-0B7866FB7968}"/>
              </a:ext>
            </a:extLst>
          </p:cNvPr>
          <p:cNvSpPr txBox="1"/>
          <p:nvPr/>
        </p:nvSpPr>
        <p:spPr>
          <a:xfrm>
            <a:off x="9083699" y="389711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0C2CBCB-0ABE-1056-7DC1-968C576B559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8896" y="1968512"/>
            <a:ext cx="1509555" cy="190096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72FD4E3-78B1-06E3-B693-9A2C801D5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86" b="49397"/>
          <a:stretch/>
        </p:blipFill>
        <p:spPr>
          <a:xfrm>
            <a:off x="5833740" y="1041480"/>
            <a:ext cx="3250480" cy="96194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1E1F1D1-B1A1-8D33-9FF4-07C3FAE57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64" t="50603"/>
          <a:stretch/>
        </p:blipFill>
        <p:spPr>
          <a:xfrm>
            <a:off x="5074920" y="2003424"/>
            <a:ext cx="4009300" cy="9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6977-90CF-9DAB-AE49-E4B9B874D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ABF3B4-FC98-24FB-72F3-6F66C9D33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FA7F6A5-F014-1614-F4AA-07C97D34444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23AB25-AC69-F91E-B4A5-D486EFB8E85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0F11C63-2300-157F-3AD3-D095315C8E4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39A2A58-EF46-BF30-5629-A77E2CE0DC2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723A84E-D657-FA6C-26D1-36BAC9D846D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F3920F-96FE-C899-C640-5F57B312544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8CC71D5-18E0-9E81-C5D2-B8E6553C55C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97EDC7F-E936-2324-D20F-8C3AB7F481B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68918E1-B933-F79A-B666-ADFBC387413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F8A091C-DA17-CC5B-5EB4-7506CC8AEE6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BD6369E-B330-790E-9CED-6951C81412A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0488DBC-FBED-9C53-B6CB-2D0144EB92F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96381BC-8895-A09F-1FB1-6AEDAA02856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2114A3-4928-57ED-9F52-63D3C68CBB1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A07C0CB-E56E-4BF6-4948-94A03642D88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088A859-D67C-5A1F-B64B-500F52FB1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A94C5C2-4922-51E4-DEC5-B772198CE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5516ED0-B344-E697-6A8B-5BEF701341B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A5AA1DF-8395-7362-2D5D-6C85C9F9090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7671DDA-7A96-FCCC-D155-325E495990C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D847A4-F194-6883-550F-24BBD6AFD04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11B2CAC-D1AD-8604-E881-162924D9C07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62A4908-A01A-78C6-B785-6E56239C9B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81DEC62-12AA-5292-C093-7B8ACA38F09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4C604E57-71C1-790A-D183-2FDB7A0237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03B455B-5F0D-69BB-1E5C-827BCE2AD5C1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BF58C6-E0D3-E63F-8B60-E786B503AFB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E8D7199-C9BD-36C9-B4CC-B80162CB662A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6DA5CFD-4CEE-79A8-D8D9-942536059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FF91083-4AB3-5F79-D538-4CE55F32D00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60B67EEF-3A52-2C5D-FFF4-B66752D7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5551393-123C-A238-9A1F-18169567696A}"/>
              </a:ext>
            </a:extLst>
          </p:cNvPr>
          <p:cNvSpPr txBox="1"/>
          <p:nvPr/>
        </p:nvSpPr>
        <p:spPr>
          <a:xfrm>
            <a:off x="9138532" y="104148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D2417E-AC83-A645-F048-5074517B8C26}"/>
              </a:ext>
            </a:extLst>
          </p:cNvPr>
          <p:cNvSpPr txBox="1"/>
          <p:nvPr/>
        </p:nvSpPr>
        <p:spPr>
          <a:xfrm>
            <a:off x="9083699" y="389711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C7B622E-4161-D7BA-D836-E91833A5E8E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588896" y="1968512"/>
            <a:ext cx="1509555" cy="190096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224717B-BA7B-B06F-04FE-10BA6AEDCB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86" b="49397"/>
          <a:stretch/>
        </p:blipFill>
        <p:spPr>
          <a:xfrm>
            <a:off x="5833740" y="1041480"/>
            <a:ext cx="3250480" cy="96194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DF2AD70-52B1-FC26-3A3A-2AACFE8B975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314" t="45807" r="53478" b="4796"/>
          <a:stretch/>
        </p:blipFill>
        <p:spPr>
          <a:xfrm>
            <a:off x="4949190" y="1991109"/>
            <a:ext cx="4009300" cy="9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6BFF-23AC-72D0-8834-16FEC96A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8B8574C-1711-5804-2ADC-E7727A2EC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CD5CEC7-9750-A15C-2574-2E2FB061A10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4DBEEDC-B8E5-18F7-1CD9-7140C58E051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909E561-6694-9F09-D355-26305B41314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B1E76A-F67C-DFCB-5D8C-7951163B7DF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6A4D656-EE7F-2460-6C23-F16128D858F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8B04D65-8FF9-293E-A583-D1A9D0D206B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A66594A-48EB-4C9A-80D6-D1271038FA7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92B3752-7329-6819-3557-9C2DBB26FA3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299482-1E36-2870-050F-5FF1E52ABBF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802B0BE-174D-70AB-537D-6443EDF0A1B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BCCA3-90AD-C7C3-0EBE-04C739D95C8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54B97D-0F56-DEE1-625D-949EBCECC34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6BFEB6-59FD-71B6-BCF4-B53B223C835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4FEB49B-97EF-CF20-D4A6-719ECF04374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20F3E92-2754-CC3C-D13F-FDEF0BAB028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D566127-69DC-1473-68C7-C0D807C3A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173690D-A314-01AE-C80F-0CC56FB6E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907DD55-4141-FB4A-6BBB-9E1CCC92B36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5C604BD-C363-F730-36CF-84F33104B99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1AB58D-15B6-753B-7D83-69F6D9647C0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F6183E-AF75-E815-9511-9A8848ECEEC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403C424-A9D4-9C0A-A115-F264FA531C1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1A2EAA3-908C-7066-8799-C40A6799BC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1251867-74C5-FC66-3DB5-6AA6BF8E69C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DE09E35-EC9B-E44F-18D9-FE53BF2525BF}"/>
              </a:ext>
            </a:extLst>
          </p:cNvPr>
          <p:cNvSpPr txBox="1"/>
          <p:nvPr/>
        </p:nvSpPr>
        <p:spPr>
          <a:xfrm>
            <a:off x="9151242" y="90261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31B7BD9-8993-13DB-4D4D-DF9FB7DC79BE}"/>
              </a:ext>
            </a:extLst>
          </p:cNvPr>
          <p:cNvSpPr txBox="1"/>
          <p:nvPr/>
        </p:nvSpPr>
        <p:spPr>
          <a:xfrm>
            <a:off x="9096409" y="375825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306D56F3-2258-6757-5141-F1BF8665D8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1606" y="1829648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543E06D-F6C0-5CA7-CB00-04EB578B71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53" y="1976231"/>
            <a:ext cx="8623026" cy="2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31750"/>
              </p:ext>
            </p:extLst>
          </p:nvPr>
        </p:nvGraphicFramePr>
        <p:xfrm>
          <a:off x="363048" y="401844"/>
          <a:ext cx="10952150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60295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3704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حساب النهايات جبريًا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02425" y="1750946"/>
            <a:ext cx="606420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CA3189A-EBB3-6851-BA77-45B2EED565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125"/>
          <a:stretch/>
        </p:blipFill>
        <p:spPr>
          <a:xfrm>
            <a:off x="9082125" y="1887501"/>
            <a:ext cx="2109788" cy="401387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26909A9-9263-EC0C-65BB-87BFDBBFBB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3069" y="1861612"/>
            <a:ext cx="1712743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030D-47C2-CC5F-D614-AEDCCA63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C78F20-9D1A-46BC-B968-392D0FAF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2BA61A8-229C-8A7B-91B3-0958D9C4D29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F5C198-B7E9-BF68-0F31-ED305178EDC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D956EA3-3421-06C7-185B-CFE0566DBD8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69956A3-3029-6D59-D2BE-1783A32300B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B13F48C-992E-FEA5-4632-326C9278777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4ABFDB-695D-E08D-B63D-4EAECF4AB81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7670E51-3E48-5A0C-89CC-732A8B52FA2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2548CE8-9F26-DB92-06DB-9F872C6BFB2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5F574C-5544-D9C4-4471-D5282D085FE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F2CCD89-7E4B-8987-980C-EDDD7B37815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7901F49-BA4D-3700-3EBC-D6C3006529E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8826BA-39C7-6137-0380-827D7FE6BF7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FF6BA80-931F-84EA-9441-259B5F06C78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C34E08-D632-5183-6543-FAA6635A03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FC69AAC-48C0-B322-4F8C-DCF6ED8A0FC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7B9AB02-35F9-5B52-3E86-A05D3FA9A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89DB013-CF52-3F21-D689-9AF233265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5254210-2EC8-D3A3-3A6C-499C1629234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03875DF-6373-9815-CF19-6B488D785FB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B9342F0-2531-876F-5144-96BDD8A3A6E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335C77-589C-B490-CEC3-9A2AD68D80A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F9F503E-DDEB-D8E9-293A-4D488A24356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F79FBDD-E660-77D3-FF9A-6F8ABD145A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35A8D96-824F-6C02-290D-6F7B251F0EC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08EFBF3-B288-4846-E42D-7CCD704987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60B3942-3A27-2912-6450-0B7ADDAB152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2F224EBD-AAF8-7387-1B14-D322B18373E1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6E9BEC85-8B53-3ED5-AF31-3DE74307052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B879FDF-3034-A5B0-3E8A-99D5771011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6FEC916-4F8A-1264-0E83-E334711F8506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402BE885-9872-B0E4-8F40-4C362A4C1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27ADA4-131F-CF71-B8BA-8CBD7085874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F2B080D-5788-AB88-5F42-06FF0D3E7138}"/>
              </a:ext>
            </a:extLst>
          </p:cNvPr>
          <p:cNvSpPr txBox="1"/>
          <p:nvPr/>
        </p:nvSpPr>
        <p:spPr>
          <a:xfrm>
            <a:off x="9151242" y="90261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026CF67-0CC1-D3E8-6C24-5A27BB4E2F7C}"/>
              </a:ext>
            </a:extLst>
          </p:cNvPr>
          <p:cNvSpPr txBox="1"/>
          <p:nvPr/>
        </p:nvSpPr>
        <p:spPr>
          <a:xfrm>
            <a:off x="9096409" y="375825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E76DEA8-7A3F-3535-B6F5-C76CFD81B7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1606" y="1829648"/>
            <a:ext cx="1509555" cy="190096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A4D03A8-E860-B965-8E44-41FCEDCA5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022" y="1202772"/>
            <a:ext cx="8833449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4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567D8-ADB7-016F-C381-1BDE79874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F598B55-7375-BD85-B63C-1DC58DA03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9E9C52B-8A73-B94C-CFE5-615920C3324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EBE296-FE22-807F-0680-D95A800F63D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6AFBA5-8CF9-7C80-AE30-67A3EABE343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61D1D3D-260B-9CF1-D507-D77294BC192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34B5C5E-04D1-C52E-21EA-C88F14F2937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AE80A27-2C4F-708F-7074-7DFF815EB72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2E1BEE7-D5DC-6EF8-334E-67146B0F849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EDF4E0E-E6BC-4789-B89B-22BC9E5224D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59DC22F-4806-C9D8-3E69-E037D5B685A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A647C4A-DF90-1DB8-520F-84A7BB930C7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35E53E-6791-87E2-3172-F6C4E8E56F75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70EEC8-3792-D89D-0B91-1CB6B1B857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B24EBD6-B5D4-37B5-AB7C-8BA443FCC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351C91-5073-C824-4C53-2CB43568D44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4D76020-7893-AC54-A42E-471EDC4FF01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F92B5B9-3B71-0BCD-3D6F-C0BDB3AB0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9735ECB-D26D-D42D-E704-5B861ABC2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2B9BDB1-5DA9-8F3F-D5C2-826381AE6B0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402653C-49BE-9384-EA36-976F20BE17A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97A2B0-C1F9-9503-6752-74E73CD0ABC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40AC7B3-B2F1-7138-DF3A-638E0F70131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38E8D5B-5C97-F319-A07C-DAAF75003A8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E5BA218-3134-4734-F1DB-F9C67BE0A1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89F015C-3D95-C77F-76BE-EF1AC796067B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F9DEAFD9-502E-02FC-F6D9-A5794C6466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5417D70-8F84-0305-2FA9-5203429AA4E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59D7EB3-1188-1D4B-5144-12AA7617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DE01DC5-6D4E-22CB-A1DE-B2CFC869762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FDB0E19-4C02-89AC-BFC9-35A7A85B40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2285C5D0-20FC-9867-9E1C-C923D54B246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873461-D45B-C522-D702-9F5CA02A079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F6030D-13E6-301F-84EE-507F0079A6ED}"/>
              </a:ext>
            </a:extLst>
          </p:cNvPr>
          <p:cNvSpPr txBox="1"/>
          <p:nvPr/>
        </p:nvSpPr>
        <p:spPr>
          <a:xfrm>
            <a:off x="9151242" y="90261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BB90275-61B6-4F45-56DC-AC159CC68F6B}"/>
              </a:ext>
            </a:extLst>
          </p:cNvPr>
          <p:cNvSpPr txBox="1"/>
          <p:nvPr/>
        </p:nvSpPr>
        <p:spPr>
          <a:xfrm>
            <a:off x="9096409" y="375825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6A6652F-C59A-B63A-BBDF-BD62F5A2899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1606" y="1829648"/>
            <a:ext cx="1509555" cy="190096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D5594DC-53E7-EB2C-699F-BC9F5AFC7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78" t="1" b="75432"/>
          <a:stretch/>
        </p:blipFill>
        <p:spPr>
          <a:xfrm>
            <a:off x="2891789" y="1266882"/>
            <a:ext cx="6128235" cy="76944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293C1FC-4C92-6DBF-8724-EBC8D1781DB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37" t="22615" b="44907"/>
          <a:stretch/>
        </p:blipFill>
        <p:spPr>
          <a:xfrm>
            <a:off x="6263639" y="1975177"/>
            <a:ext cx="2756385" cy="10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4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30B9-E0ED-E9A8-8335-D5367790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2572143-43C0-E347-C9AD-85AAF55B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490BAAA-EE69-1C92-BBC7-6EB8071F00A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4C7B2D-347D-E338-7158-CA62F4829D3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25452E3-6AA7-D6F4-34FC-A1839DEE195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D1FAF97-EEE7-54CB-FF07-C428F339850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6BFB46D-2FD1-B42B-8430-6242885E52E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CFA3C4-752F-8373-342B-F9FA64A2FA4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EB65ECD-82D3-F0D4-1156-9BF2ED8A6B5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2516C2E-6CB1-4459-94C2-6F9674682E5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8DA31A-6CDC-F8D7-A438-B2AD4C09724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746D744-103E-E54C-C9C9-AC76D65C0EB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E0D778-EE9D-4371-AC17-5AB40D7A49F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893748-F43B-5384-24EE-1CA8BEB26CB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D2FFE97-AE2A-FC7E-9E8D-C1568DE9FD8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00B3C1-FAA1-A4F6-211E-3A50C6475D3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E571246-4493-C292-EE4B-643A8C03B57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5FADEBA-46AD-D472-0B4E-D44AB447E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E8D4566-03B5-20C5-3024-EAA3EAFAF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057C79A-DF49-F16F-11C7-B2B0533EFF4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87E21D8-AD9F-1792-BB8C-9F5546B796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A423CD9-9FE5-08B2-AE00-457128C5509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18CAA1-4145-14CC-C250-F310E06C246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D8F1812-AA3A-488B-70FA-E4DF4123DE8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1A48F58-0B03-14ED-933A-9AF1A97656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04A150D-D6FE-7645-E0BC-3BDD611941E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5DE3B34F-A18A-0D43-665B-A90D54D501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0600F1D-EE9B-FAAD-5366-AC2B1753BE79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BB8585D-39D8-A0B6-0A81-6954673395A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64C79CF-0094-7DF7-3668-1C635EB0C299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C213F9D-F79A-9901-E96B-8AFF71ABAD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94E74B57-8B5B-BEAD-A431-9ECFE5AC738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65E7B525-FE59-77C1-014F-D6E71F3F6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47B8B66-4A70-1C4B-129B-C30953BC5C43}"/>
              </a:ext>
            </a:extLst>
          </p:cNvPr>
          <p:cNvSpPr txBox="1"/>
          <p:nvPr/>
        </p:nvSpPr>
        <p:spPr>
          <a:xfrm>
            <a:off x="9151242" y="90261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A2019F2-656D-EF0B-FEED-C9CAF7A9D819}"/>
              </a:ext>
            </a:extLst>
          </p:cNvPr>
          <p:cNvSpPr txBox="1"/>
          <p:nvPr/>
        </p:nvSpPr>
        <p:spPr>
          <a:xfrm>
            <a:off x="9096409" y="375825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11171A2-5156-700B-44D8-014214722F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1606" y="1829648"/>
            <a:ext cx="1509555" cy="190096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38E842D-C6F7-C3F5-FC51-63E6F8F2B87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78" t="1" b="75432"/>
          <a:stretch/>
        </p:blipFill>
        <p:spPr>
          <a:xfrm>
            <a:off x="2891789" y="1266882"/>
            <a:ext cx="6128235" cy="76944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5C801FB-E0DE-8F03-7960-6927CFF51CD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43" t="60924" r="-691" b="6598"/>
          <a:stretch/>
        </p:blipFill>
        <p:spPr>
          <a:xfrm>
            <a:off x="5200651" y="1975177"/>
            <a:ext cx="3819374" cy="10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9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4AA18FE-DDEB-34FA-F85D-8A4FEC6A2902}"/>
              </a:ext>
            </a:extLst>
          </p:cNvPr>
          <p:cNvSpPr txBox="1"/>
          <p:nvPr/>
        </p:nvSpPr>
        <p:spPr>
          <a:xfrm>
            <a:off x="9150292" y="37465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3384A1E-7F58-4612-2E5B-758A79874277}"/>
              </a:ext>
            </a:extLst>
          </p:cNvPr>
          <p:cNvSpPr txBox="1"/>
          <p:nvPr/>
        </p:nvSpPr>
        <p:spPr>
          <a:xfrm>
            <a:off x="9095459" y="3230295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CD5B9451-9104-A4DD-9B3A-CF6F60AA65D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301691"/>
            <a:ext cx="1509555" cy="190096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6DA977D0-959C-6C8E-F286-7A0140F052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1" y="1455143"/>
            <a:ext cx="8436309" cy="12337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9B56CFF-A702-399F-748F-FBE3CBFF1730}"/>
              </a:ext>
            </a:extLst>
          </p:cNvPr>
          <p:cNvSpPr txBox="1"/>
          <p:nvPr/>
        </p:nvSpPr>
        <p:spPr>
          <a:xfrm>
            <a:off x="9150292" y="37465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4F3259F-4A47-8686-962B-D0B020FCBA94}"/>
              </a:ext>
            </a:extLst>
          </p:cNvPr>
          <p:cNvSpPr txBox="1"/>
          <p:nvPr/>
        </p:nvSpPr>
        <p:spPr>
          <a:xfrm>
            <a:off x="9095459" y="3230295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D66611C2-4673-A10A-DB8D-4A8BCA63B14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301691"/>
            <a:ext cx="1509555" cy="190096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B2B02305-AC93-3114-09D2-186AC41C49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126" y="1239857"/>
            <a:ext cx="7905419" cy="11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70AC552-DB72-9D27-4DE0-D2674B13067E}"/>
              </a:ext>
            </a:extLst>
          </p:cNvPr>
          <p:cNvSpPr txBox="1"/>
          <p:nvPr/>
        </p:nvSpPr>
        <p:spPr>
          <a:xfrm>
            <a:off x="9150292" y="37465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72D5333-B4D0-D2C3-7FBF-75533C59B410}"/>
              </a:ext>
            </a:extLst>
          </p:cNvPr>
          <p:cNvSpPr txBox="1"/>
          <p:nvPr/>
        </p:nvSpPr>
        <p:spPr>
          <a:xfrm>
            <a:off x="9095459" y="3230295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53E92A2C-F283-4B7F-319E-3A8BB7667D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301691"/>
            <a:ext cx="1509555" cy="19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 – 9 – 22 – 29 </a:t>
            </a:r>
          </a:p>
          <a:p>
            <a:pPr algn="ctr"/>
            <a:r>
              <a:rPr lang="ar-SA" sz="480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103</a:t>
            </a:r>
            <a:endParaRPr lang="ar-SA" sz="4800" dirty="0">
              <a:solidFill>
                <a:schemeClr val="tx2">
                  <a:lumMod val="50000"/>
                  <a:lumOff val="50000"/>
                </a:schemeClr>
              </a:solidFill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546A83A-A4BD-6DDA-F2A6-F7000977D007}"/>
              </a:ext>
            </a:extLst>
          </p:cNvPr>
          <p:cNvSpPr txBox="1"/>
          <p:nvPr/>
        </p:nvSpPr>
        <p:spPr>
          <a:xfrm>
            <a:off x="516290" y="2995789"/>
            <a:ext cx="842580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600" b="0" i="0" dirty="0">
                <a:solidFill>
                  <a:srgbClr val="9D4594"/>
                </a:solidFill>
                <a:effectLst/>
                <a:latin typeface="DroidArabicKufi-Regular"/>
                <a:cs typeface="AdvertisingMedium" pitchFamily="2" charset="-78"/>
              </a:rPr>
              <a:t>الأشخاص العُظماء هم أشخاص عاديون طوّروا من قدراتهم ومجهوداتهم</a:t>
            </a:r>
            <a:endParaRPr kumimoji="0" lang="ar-SA" altLang="ar-SA" sz="4800" b="0" i="0" u="none" strike="noStrike" cap="none" normalizeH="0" baseline="0" dirty="0">
              <a:ln>
                <a:noFill/>
              </a:ln>
              <a:solidFill>
                <a:srgbClr val="9D4594"/>
              </a:solidFill>
              <a:effectLst/>
              <a:latin typeface="Arial" panose="020B0604020202020204" pitchFamily="34" charset="0"/>
              <a:cs typeface="AdvertisingMedium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9E9444E-F91C-2BBB-BF78-9829A3343BE9}"/>
              </a:ext>
            </a:extLst>
          </p:cNvPr>
          <p:cNvSpPr txBox="1"/>
          <p:nvPr/>
        </p:nvSpPr>
        <p:spPr>
          <a:xfrm>
            <a:off x="9150292" y="37465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E9E366A-A1EC-E425-56CA-080A168413F7}"/>
              </a:ext>
            </a:extLst>
          </p:cNvPr>
          <p:cNvSpPr txBox="1"/>
          <p:nvPr/>
        </p:nvSpPr>
        <p:spPr>
          <a:xfrm>
            <a:off x="9095459" y="3230295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43974CCE-9FDE-51AC-1331-3D9BBDD32EE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301691"/>
            <a:ext cx="1509555" cy="19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50292" y="37465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95459" y="3230295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7F16A6D-3D12-B2EF-BEA9-E802B5146F9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301691"/>
            <a:ext cx="1509555" cy="19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31705" y="-37317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9DF75C0-BC9D-B9B6-94B6-E4089AF83923}"/>
              </a:ext>
            </a:extLst>
          </p:cNvPr>
          <p:cNvSpPr txBox="1"/>
          <p:nvPr/>
        </p:nvSpPr>
        <p:spPr>
          <a:xfrm>
            <a:off x="9227775" y="59207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991909F-6F00-5DD9-EB04-39672D29E868}"/>
              </a:ext>
            </a:extLst>
          </p:cNvPr>
          <p:cNvSpPr txBox="1"/>
          <p:nvPr/>
        </p:nvSpPr>
        <p:spPr>
          <a:xfrm>
            <a:off x="9094628" y="2673841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A0601B57-8674-606A-1650-4DFC3F329D0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682" t="1151" r="682" b="65384"/>
          <a:stretch/>
        </p:blipFill>
        <p:spPr>
          <a:xfrm>
            <a:off x="9589180" y="1609927"/>
            <a:ext cx="1509555" cy="992094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C9E11CD7-A437-599C-254E-B7A5CD9EB6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473" y="1194306"/>
            <a:ext cx="5631928" cy="1800476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F70DE406-CDF2-E420-4FAA-F1A13B532DF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315" y="1271903"/>
            <a:ext cx="28098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53F-4CC7-0AD3-B89A-3E7994CE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8C2B14-3F05-4BE5-A08A-6645303E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67D664C-8900-C630-F267-A82E5DB196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38112-CE6A-0039-1BBB-0270E0EB0F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CC3746-5937-F2CA-A914-6E0C9CC8BA9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AD529-B882-30BB-60DB-41835AF456A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CFB040-5EBC-9258-7E9D-2DAB87E7D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6E6980-A1CD-75EC-3577-183474C20C9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32B2BB-6B64-1BF2-D731-7E9C47B382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1531B1D-04D7-89DD-9856-BBAB760B2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ECEEA1-4E7E-66BC-AF59-15E6E76A2D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1B2143-5C95-D0C9-E485-5B7CF06D80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3FB385-AD51-AB3F-A0EC-512C4FC465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4C6DEE-1BF2-CEC3-16FD-32740E53EE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B6E972-468C-5E2C-8710-069E52621A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16FA84-5FA8-6B60-DC81-974D9E5460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CE2D560-8040-34B7-2628-3E8C38CB0E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A0BA89-B553-ACE0-DF12-D64F99B3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8E00C4-92E1-35C3-C432-91539EE58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3F5FD9-56A0-34A1-86DA-AD667D3A16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C9E87E-1C8B-738D-C579-B91A58E066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9F41F7-149C-56D5-0BF1-3C1B7A1C55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A9C36-CDBF-7655-C5BA-FD228B5D196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F121DD2-D2A1-AD29-7A5D-8CA7B71BB6C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362A49-9316-334E-EEBD-CDDB28B12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6EC73-9FBC-F190-CDE8-AE6E5E9736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C6CD089-89F8-ED4C-2937-E589353AB287}"/>
              </a:ext>
            </a:extLst>
          </p:cNvPr>
          <p:cNvSpPr txBox="1"/>
          <p:nvPr/>
        </p:nvSpPr>
        <p:spPr>
          <a:xfrm>
            <a:off x="9150292" y="37465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880645A-E885-5B7F-4F92-98596FC1C464}"/>
              </a:ext>
            </a:extLst>
          </p:cNvPr>
          <p:cNvSpPr txBox="1"/>
          <p:nvPr/>
        </p:nvSpPr>
        <p:spPr>
          <a:xfrm>
            <a:off x="9095459" y="3230295"/>
            <a:ext cx="22422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التعويض المباشر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التحليل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إنطاق البسط أو المقام لحساب النهايات.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دوال كثيرات الحدود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الدوال النسبية عند المالانهاية.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نهايات المتتابعات.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87C4D2D8-5473-9414-BE76-A9B6C56EA9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00656" y="1301691"/>
            <a:ext cx="1509555" cy="190096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B6EC8177-401A-23A9-65BF-4380BC9580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164" y="555310"/>
            <a:ext cx="8201880" cy="2743830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D6A5390E-869A-DCDB-5007-4FE2CC900F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9" y="3088022"/>
            <a:ext cx="2824251" cy="32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4E30B-62AB-8FD5-B97A-AB17E36BE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ACE85C-1E3F-433F-5598-6D1DBFEF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350F643-2649-B38C-75DA-7320986849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D10388-4F27-1F88-E6C1-F77EF44D0EC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0B1E4E7-92E4-0D39-2E42-C7E32F57E6C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2C12BD6-0103-9A9D-AF5A-4BD0692BD62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BD2D957-F5F1-C181-4360-3B5ABCA7E85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6C6BF46-D23F-3C72-D026-FEDD1F99E00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138A7C1-6374-1E79-9FBF-130E800F467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5EFA2AC-9B0A-F1EA-639A-E0B62C22BBE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0918B7E-EC22-76A3-41B5-D4B5A63B5C2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93E6F46-3BB3-2BEE-8A79-3BFA3C981D7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340DC0-8D76-D88F-9EE8-4347ED0D6DF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1DF932-FF50-8405-294E-8C9C25756E0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27D2504-9F70-C37B-AF0D-92416BFC676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4D902B-5A64-6D1C-4E7D-84341DFA95A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2404DA6-B2E4-257D-6CFC-5CB25F1E832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7BE21CD-F6B5-645B-D30E-E2BA71709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863B695-C9A0-B3A2-8A93-2871E5716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2A7C534-4ED6-362F-EFE6-8FD8E1BCFD7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A369041-0CAE-67B2-91C3-C438C47F328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7D9F2A-CDCC-F628-E34A-35DD6346F197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FAB516-4D16-79CD-CAFB-AAD0B924232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D116BAA-D43B-383A-0D0B-056814FF84B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F429667-638B-5EF5-BA0D-13535E9416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B54C2F7-D4F3-1A8F-EF4D-92BB5812588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D2B28B2-3BDC-095A-B857-F31BDD66D572}"/>
              </a:ext>
            </a:extLst>
          </p:cNvPr>
          <p:cNvSpPr txBox="1"/>
          <p:nvPr/>
        </p:nvSpPr>
        <p:spPr>
          <a:xfrm>
            <a:off x="9172467" y="81194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316A75C-1AD8-E614-A43E-CDB95E493334}"/>
              </a:ext>
            </a:extLst>
          </p:cNvPr>
          <p:cNvSpPr txBox="1"/>
          <p:nvPr/>
        </p:nvSpPr>
        <p:spPr>
          <a:xfrm>
            <a:off x="9117634" y="366758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C4E95646-7599-7A97-4319-AA58713FD4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22831" y="1738978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223E273-A04F-1E3E-8CFB-F7FEB39350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035" y="753472"/>
            <a:ext cx="7962274" cy="54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EDB7B-BBC8-9C8B-7153-46963FE8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929001-F3B7-54A2-CE42-8CBEE2073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E628284-3386-BC36-5CB7-5675D93D8FD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7FF98AF-1AED-86DA-41C6-0E5DACFCEE5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A99E1B3-11B4-EB70-E97C-8D7BA5D04E6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D7880EF-EC45-5825-1089-FB7243CA288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3992B5B-A6EA-4F97-0EFA-870E2F312F1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AFB8F3-1122-4466-E858-64AC54AEB5B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0903D6-002F-DF13-75CD-9C0857B2522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40FFF57-E612-9996-F772-8051D5AED14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BBC778F-E000-5F51-98A4-01C1F5FBA08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9434DDE-04D9-1331-E794-A877D9A173B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78A280-6251-B01D-ED4F-7117799EB02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F86A9F1-F8CE-7FD6-6F22-39DB1389EAC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D9AA67-A269-7234-0A28-5F5F3DB1014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CBEC8AD-6F65-7163-64C7-DD0F80AD0D3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F7C074-6D48-81B3-2FDA-28F088E257D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00B576-FDD5-33FE-DF4A-A433AE526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FFF0E9-4189-48C0-4D14-5A0177348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52DF8A8-4EE8-E268-8E87-D8DF78FAD1E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19A89FE-1B18-69AF-166E-85A4CC0DCD7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5982CE9-1AF0-9A8C-8105-4E7E2BBF625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8ED4962-9B78-BF1E-FF8A-F8A4CE59E7F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0D7E307-E642-DC30-1725-FA3FAE26BA1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B911338-B88F-FE7F-26FB-A6A62D24DE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827A159-EA02-C63B-EBD4-52F235BC154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2C908B6-AAFE-DC16-D6BB-AE31ECD12C47}"/>
              </a:ext>
            </a:extLst>
          </p:cNvPr>
          <p:cNvSpPr txBox="1"/>
          <p:nvPr/>
        </p:nvSpPr>
        <p:spPr>
          <a:xfrm>
            <a:off x="9172467" y="81194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0F3B3B5-C7ED-BDCE-1F08-863679788EE6}"/>
              </a:ext>
            </a:extLst>
          </p:cNvPr>
          <p:cNvSpPr txBox="1"/>
          <p:nvPr/>
        </p:nvSpPr>
        <p:spPr>
          <a:xfrm>
            <a:off x="9117634" y="366758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5161D7A4-20AD-C9E1-E3A0-12C4A2841A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22831" y="1738978"/>
            <a:ext cx="1509555" cy="19009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13B5453-B664-4427-2C95-35321AEBD6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885" y="691653"/>
            <a:ext cx="807116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F3795B6-49AB-E535-AD45-0A0B9D52BD7C}"/>
              </a:ext>
            </a:extLst>
          </p:cNvPr>
          <p:cNvSpPr txBox="1"/>
          <p:nvPr/>
        </p:nvSpPr>
        <p:spPr>
          <a:xfrm>
            <a:off x="9172467" y="811946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حساب النهايات جبريًا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1446/10/25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5EF6631-7F56-F664-E8FF-7FAAC3E530DB}"/>
              </a:ext>
            </a:extLst>
          </p:cNvPr>
          <p:cNvSpPr txBox="1"/>
          <p:nvPr/>
        </p:nvSpPr>
        <p:spPr>
          <a:xfrm>
            <a:off x="9117634" y="366758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استعمال خصائص النهايات.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55AA06CE-093A-2147-031F-1156220A424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5878"/>
          <a:stretch/>
        </p:blipFill>
        <p:spPr>
          <a:xfrm>
            <a:off x="9622831" y="1738978"/>
            <a:ext cx="1509555" cy="190096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3CDC892F-A2E8-CF8A-620D-15EBA11AC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9"/>
          <a:stretch/>
        </p:blipFill>
        <p:spPr>
          <a:xfrm>
            <a:off x="191143" y="1235801"/>
            <a:ext cx="8913498" cy="12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1468</Words>
  <Application>Microsoft Office PowerPoint</Application>
  <PresentationFormat>شاشة عريضة</PresentationFormat>
  <Paragraphs>639</Paragraphs>
  <Slides>36</Slides>
  <Notes>36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6" baseType="lpstr"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DroidArabicKufi-Regular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357</cp:revision>
  <dcterms:created xsi:type="dcterms:W3CDTF">2024-08-19T04:20:33Z</dcterms:created>
  <dcterms:modified xsi:type="dcterms:W3CDTF">2025-04-21T15:26:03Z</dcterms:modified>
</cp:coreProperties>
</file>