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71" r:id="rId16"/>
    <p:sldId id="272" r:id="rId17"/>
    <p:sldId id="277" r:id="rId18"/>
    <p:sldId id="273" r:id="rId19"/>
    <p:sldId id="274" r:id="rId20"/>
    <p:sldId id="275" r:id="rId21"/>
    <p:sldId id="278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0F164-8A83-4C41-AAE4-6B3BE27C5C6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6FA164D-BB47-4AA1-B72C-2BBF47A68290}">
      <dgm:prSet phldrT="[نص]"/>
      <dgm:spPr/>
      <dgm:t>
        <a:bodyPr/>
        <a:lstStyle/>
        <a:p>
          <a:pPr rtl="1"/>
          <a:r>
            <a:rPr lang="ar-SA" dirty="0"/>
            <a:t>المياه على كوكب الأرض</a:t>
          </a:r>
        </a:p>
      </dgm:t>
    </dgm:pt>
    <dgm:pt modelId="{467F248B-CDE9-4821-8D3B-371E91DB83C8}" type="parTrans" cxnId="{C5FFB13C-D39B-402E-B016-76F97FD0F5B4}">
      <dgm:prSet/>
      <dgm:spPr/>
      <dgm:t>
        <a:bodyPr/>
        <a:lstStyle/>
        <a:p>
          <a:pPr rtl="1"/>
          <a:endParaRPr lang="ar-SA"/>
        </a:p>
      </dgm:t>
    </dgm:pt>
    <dgm:pt modelId="{05B156F0-1BAF-4E86-835E-7A3E796502B7}" type="sibTrans" cxnId="{C5FFB13C-D39B-402E-B016-76F97FD0F5B4}">
      <dgm:prSet/>
      <dgm:spPr/>
      <dgm:t>
        <a:bodyPr/>
        <a:lstStyle/>
        <a:p>
          <a:pPr rtl="1"/>
          <a:endParaRPr lang="ar-SA"/>
        </a:p>
      </dgm:t>
    </dgm:pt>
    <dgm:pt modelId="{C2170395-7A02-4F87-B040-79A389382E4F}">
      <dgm:prSet phldrT="[نص]"/>
      <dgm:spPr/>
      <dgm:t>
        <a:bodyPr/>
        <a:lstStyle/>
        <a:p>
          <a:pPr rtl="1"/>
          <a:r>
            <a:rPr lang="ar-SA" dirty="0"/>
            <a:t>3% على اليابس (عذبة)</a:t>
          </a:r>
        </a:p>
      </dgm:t>
    </dgm:pt>
    <dgm:pt modelId="{455D237B-D1AD-4B65-BA99-142E38FB0A7C}" type="parTrans" cxnId="{1908E383-CD50-404C-AD14-40D2E4FB1EF6}">
      <dgm:prSet/>
      <dgm:spPr/>
      <dgm:t>
        <a:bodyPr/>
        <a:lstStyle/>
        <a:p>
          <a:pPr rtl="1"/>
          <a:endParaRPr lang="ar-SA"/>
        </a:p>
      </dgm:t>
    </dgm:pt>
    <dgm:pt modelId="{B662AD81-B19B-4055-A12A-CCFA162D9563}" type="sibTrans" cxnId="{1908E383-CD50-404C-AD14-40D2E4FB1EF6}">
      <dgm:prSet/>
      <dgm:spPr/>
      <dgm:t>
        <a:bodyPr/>
        <a:lstStyle/>
        <a:p>
          <a:pPr rtl="1"/>
          <a:endParaRPr lang="ar-SA"/>
        </a:p>
      </dgm:t>
    </dgm:pt>
    <dgm:pt modelId="{CB980682-5B96-4DD7-8365-68D09C78BE1F}">
      <dgm:prSet phldrT="[نص]"/>
      <dgm:spPr/>
      <dgm:t>
        <a:bodyPr/>
        <a:lstStyle/>
        <a:p>
          <a:pPr rtl="1"/>
          <a:r>
            <a:rPr lang="ar-SA" dirty="0"/>
            <a:t>1%</a:t>
          </a:r>
        </a:p>
        <a:p>
          <a:pPr rtl="1"/>
          <a:r>
            <a:rPr lang="ar-SA" dirty="0"/>
            <a:t>(مياه جوفية/بحيرات/غلاف جوي/أنهار)</a:t>
          </a:r>
        </a:p>
      </dgm:t>
    </dgm:pt>
    <dgm:pt modelId="{4185B9A4-91A0-4D47-AD4A-7BF3D66CE4AB}" type="parTrans" cxnId="{39DE7B0A-AD4F-446E-A1ED-E87CDA48F871}">
      <dgm:prSet/>
      <dgm:spPr/>
      <dgm:t>
        <a:bodyPr/>
        <a:lstStyle/>
        <a:p>
          <a:pPr rtl="1"/>
          <a:endParaRPr lang="ar-SA"/>
        </a:p>
      </dgm:t>
    </dgm:pt>
    <dgm:pt modelId="{6C7572C6-ECED-4BCF-9C31-D2D8B40847EE}" type="sibTrans" cxnId="{39DE7B0A-AD4F-446E-A1ED-E87CDA48F871}">
      <dgm:prSet/>
      <dgm:spPr/>
      <dgm:t>
        <a:bodyPr/>
        <a:lstStyle/>
        <a:p>
          <a:pPr rtl="1"/>
          <a:endParaRPr lang="ar-SA"/>
        </a:p>
      </dgm:t>
    </dgm:pt>
    <dgm:pt modelId="{F4B2DA57-F24F-488D-8A04-D7ABD3CBCE93}">
      <dgm:prSet phldrT="[نص]"/>
      <dgm:spPr/>
      <dgm:t>
        <a:bodyPr/>
        <a:lstStyle/>
        <a:p>
          <a:pPr rtl="1"/>
          <a:r>
            <a:rPr lang="ar-SA" dirty="0"/>
            <a:t>2% </a:t>
          </a:r>
        </a:p>
        <a:p>
          <a:pPr rtl="1"/>
          <a:r>
            <a:rPr lang="ar-SA" dirty="0"/>
            <a:t>(غطاء جليدي)</a:t>
          </a:r>
        </a:p>
      </dgm:t>
    </dgm:pt>
    <dgm:pt modelId="{7488C729-AD25-494F-8221-BD608E64B3A0}" type="parTrans" cxnId="{C594BC3C-0C63-433D-927C-B519FC90B30E}">
      <dgm:prSet/>
      <dgm:spPr/>
      <dgm:t>
        <a:bodyPr/>
        <a:lstStyle/>
        <a:p>
          <a:pPr rtl="1"/>
          <a:endParaRPr lang="ar-SA"/>
        </a:p>
      </dgm:t>
    </dgm:pt>
    <dgm:pt modelId="{B50AA272-A3A7-4B13-BF5D-976613809658}" type="sibTrans" cxnId="{C594BC3C-0C63-433D-927C-B519FC90B30E}">
      <dgm:prSet/>
      <dgm:spPr/>
      <dgm:t>
        <a:bodyPr/>
        <a:lstStyle/>
        <a:p>
          <a:pPr rtl="1"/>
          <a:endParaRPr lang="ar-SA"/>
        </a:p>
      </dgm:t>
    </dgm:pt>
    <dgm:pt modelId="{84641A80-FED6-41E2-A8FC-8022F4646372}">
      <dgm:prSet phldrT="[نص]"/>
      <dgm:spPr/>
      <dgm:t>
        <a:bodyPr/>
        <a:lstStyle/>
        <a:p>
          <a:pPr rtl="1"/>
          <a:r>
            <a:rPr lang="ar-SA" dirty="0"/>
            <a:t>97% بالمحيطات (مالحة)</a:t>
          </a:r>
        </a:p>
      </dgm:t>
    </dgm:pt>
    <dgm:pt modelId="{05C30686-AE2F-4596-B6B2-905002B53E72}" type="parTrans" cxnId="{D64334BB-3096-4359-BD1F-A930993795C9}">
      <dgm:prSet/>
      <dgm:spPr/>
      <dgm:t>
        <a:bodyPr/>
        <a:lstStyle/>
        <a:p>
          <a:pPr rtl="1"/>
          <a:endParaRPr lang="ar-SA"/>
        </a:p>
      </dgm:t>
    </dgm:pt>
    <dgm:pt modelId="{FBF510ED-6A01-4757-9D4D-F5B5865F5788}" type="sibTrans" cxnId="{D64334BB-3096-4359-BD1F-A930993795C9}">
      <dgm:prSet/>
      <dgm:spPr/>
      <dgm:t>
        <a:bodyPr/>
        <a:lstStyle/>
        <a:p>
          <a:pPr rtl="1"/>
          <a:endParaRPr lang="ar-SA"/>
        </a:p>
      </dgm:t>
    </dgm:pt>
    <dgm:pt modelId="{55B350E8-254D-4795-A45D-AEE7002B7E79}" type="pres">
      <dgm:prSet presAssocID="{8F80F164-8A83-4C41-AAE4-6B3BE27C5C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D3465D-2F0B-468F-99CE-C778A5896B5E}" type="pres">
      <dgm:prSet presAssocID="{26FA164D-BB47-4AA1-B72C-2BBF47A68290}" presName="hierRoot1" presStyleCnt="0"/>
      <dgm:spPr/>
    </dgm:pt>
    <dgm:pt modelId="{AA87B411-1ADE-4306-A21D-AAD4ACC65547}" type="pres">
      <dgm:prSet presAssocID="{26FA164D-BB47-4AA1-B72C-2BBF47A68290}" presName="composite" presStyleCnt="0"/>
      <dgm:spPr/>
    </dgm:pt>
    <dgm:pt modelId="{6A60E815-3C2D-4881-866C-27C6D7F0117B}" type="pres">
      <dgm:prSet presAssocID="{26FA164D-BB47-4AA1-B72C-2BBF47A68290}" presName="background" presStyleLbl="node0" presStyleIdx="0" presStyleCnt="1"/>
      <dgm:spPr/>
    </dgm:pt>
    <dgm:pt modelId="{16F08D79-6FC3-4D0D-9968-9A00F1C9D055}" type="pres">
      <dgm:prSet presAssocID="{26FA164D-BB47-4AA1-B72C-2BBF47A68290}" presName="text" presStyleLbl="fgAcc0" presStyleIdx="0" presStyleCnt="1" custScaleX="157401">
        <dgm:presLayoutVars>
          <dgm:chPref val="3"/>
        </dgm:presLayoutVars>
      </dgm:prSet>
      <dgm:spPr/>
    </dgm:pt>
    <dgm:pt modelId="{6B32C2BD-5618-4818-99A2-164364D4F851}" type="pres">
      <dgm:prSet presAssocID="{26FA164D-BB47-4AA1-B72C-2BBF47A68290}" presName="hierChild2" presStyleCnt="0"/>
      <dgm:spPr/>
    </dgm:pt>
    <dgm:pt modelId="{2945D35E-4ADA-4D5B-AA4A-6CB1226D95D9}" type="pres">
      <dgm:prSet presAssocID="{455D237B-D1AD-4B65-BA99-142E38FB0A7C}" presName="Name10" presStyleLbl="parChTrans1D2" presStyleIdx="0" presStyleCnt="2"/>
      <dgm:spPr/>
    </dgm:pt>
    <dgm:pt modelId="{9C9DC50F-850C-4FBA-A7C0-608F7BC70ED6}" type="pres">
      <dgm:prSet presAssocID="{C2170395-7A02-4F87-B040-79A389382E4F}" presName="hierRoot2" presStyleCnt="0"/>
      <dgm:spPr/>
    </dgm:pt>
    <dgm:pt modelId="{FC47B3C3-56F3-4D7E-887D-82DDB2202317}" type="pres">
      <dgm:prSet presAssocID="{C2170395-7A02-4F87-B040-79A389382E4F}" presName="composite2" presStyleCnt="0"/>
      <dgm:spPr/>
    </dgm:pt>
    <dgm:pt modelId="{E0C97E36-2F54-4FC0-AC1B-3A04F35BFF74}" type="pres">
      <dgm:prSet presAssocID="{C2170395-7A02-4F87-B040-79A389382E4F}" presName="background2" presStyleLbl="node2" presStyleIdx="0" presStyleCnt="2"/>
      <dgm:spPr/>
    </dgm:pt>
    <dgm:pt modelId="{C55C452F-8235-41A7-AD57-05DAB2EAF26B}" type="pres">
      <dgm:prSet presAssocID="{C2170395-7A02-4F87-B040-79A389382E4F}" presName="text2" presStyleLbl="fgAcc2" presStyleIdx="0" presStyleCnt="2" custScaleX="159005">
        <dgm:presLayoutVars>
          <dgm:chPref val="3"/>
        </dgm:presLayoutVars>
      </dgm:prSet>
      <dgm:spPr/>
    </dgm:pt>
    <dgm:pt modelId="{AEA26DF8-D26B-4204-9462-AE15589E2531}" type="pres">
      <dgm:prSet presAssocID="{C2170395-7A02-4F87-B040-79A389382E4F}" presName="hierChild3" presStyleCnt="0"/>
      <dgm:spPr/>
    </dgm:pt>
    <dgm:pt modelId="{975CE016-8B81-4FCC-9AAE-71A1AC3F399A}" type="pres">
      <dgm:prSet presAssocID="{4185B9A4-91A0-4D47-AD4A-7BF3D66CE4AB}" presName="Name17" presStyleLbl="parChTrans1D3" presStyleIdx="0" presStyleCnt="2"/>
      <dgm:spPr/>
    </dgm:pt>
    <dgm:pt modelId="{51605C9C-ACF7-4A7E-8919-0705D696085A}" type="pres">
      <dgm:prSet presAssocID="{CB980682-5B96-4DD7-8365-68D09C78BE1F}" presName="hierRoot3" presStyleCnt="0"/>
      <dgm:spPr/>
    </dgm:pt>
    <dgm:pt modelId="{BB879133-D8A2-4CDF-BFB5-1D1D626944AB}" type="pres">
      <dgm:prSet presAssocID="{CB980682-5B96-4DD7-8365-68D09C78BE1F}" presName="composite3" presStyleCnt="0"/>
      <dgm:spPr/>
    </dgm:pt>
    <dgm:pt modelId="{0F4B1A25-727C-4DD8-B88A-4C5C0ED07410}" type="pres">
      <dgm:prSet presAssocID="{CB980682-5B96-4DD7-8365-68D09C78BE1F}" presName="background3" presStyleLbl="node3" presStyleIdx="0" presStyleCnt="2"/>
      <dgm:spPr/>
    </dgm:pt>
    <dgm:pt modelId="{03EC4A5F-8C25-4F7F-B077-B717BC55F01C}" type="pres">
      <dgm:prSet presAssocID="{CB980682-5B96-4DD7-8365-68D09C78BE1F}" presName="text3" presStyleLbl="fgAcc3" presStyleIdx="0" presStyleCnt="2" custScaleX="225170">
        <dgm:presLayoutVars>
          <dgm:chPref val="3"/>
        </dgm:presLayoutVars>
      </dgm:prSet>
      <dgm:spPr/>
    </dgm:pt>
    <dgm:pt modelId="{5F9214AD-A3CC-4CD1-BA44-D7FB56214BF0}" type="pres">
      <dgm:prSet presAssocID="{CB980682-5B96-4DD7-8365-68D09C78BE1F}" presName="hierChild4" presStyleCnt="0"/>
      <dgm:spPr/>
    </dgm:pt>
    <dgm:pt modelId="{A9B222A6-A075-4BDF-BAA0-6ADF271AA511}" type="pres">
      <dgm:prSet presAssocID="{7488C729-AD25-494F-8221-BD608E64B3A0}" presName="Name17" presStyleLbl="parChTrans1D3" presStyleIdx="1" presStyleCnt="2"/>
      <dgm:spPr/>
    </dgm:pt>
    <dgm:pt modelId="{89DE5A69-BE69-4E84-B700-375898E4C87E}" type="pres">
      <dgm:prSet presAssocID="{F4B2DA57-F24F-488D-8A04-D7ABD3CBCE93}" presName="hierRoot3" presStyleCnt="0"/>
      <dgm:spPr/>
    </dgm:pt>
    <dgm:pt modelId="{0011D08C-BA57-484D-923B-EC120D1C6370}" type="pres">
      <dgm:prSet presAssocID="{F4B2DA57-F24F-488D-8A04-D7ABD3CBCE93}" presName="composite3" presStyleCnt="0"/>
      <dgm:spPr/>
    </dgm:pt>
    <dgm:pt modelId="{60EA7CA0-C5B8-445A-B182-052AC04589BC}" type="pres">
      <dgm:prSet presAssocID="{F4B2DA57-F24F-488D-8A04-D7ABD3CBCE93}" presName="background3" presStyleLbl="node3" presStyleIdx="1" presStyleCnt="2"/>
      <dgm:spPr/>
    </dgm:pt>
    <dgm:pt modelId="{EE3A7704-2081-4D16-90B2-8EF29F1C7913}" type="pres">
      <dgm:prSet presAssocID="{F4B2DA57-F24F-488D-8A04-D7ABD3CBCE93}" presName="text3" presStyleLbl="fgAcc3" presStyleIdx="1" presStyleCnt="2" custScaleX="229707">
        <dgm:presLayoutVars>
          <dgm:chPref val="3"/>
        </dgm:presLayoutVars>
      </dgm:prSet>
      <dgm:spPr/>
    </dgm:pt>
    <dgm:pt modelId="{BFAA511A-23E1-48D0-9482-DE1BE2A89E74}" type="pres">
      <dgm:prSet presAssocID="{F4B2DA57-F24F-488D-8A04-D7ABD3CBCE93}" presName="hierChild4" presStyleCnt="0"/>
      <dgm:spPr/>
    </dgm:pt>
    <dgm:pt modelId="{1C7F681F-BDCA-470A-BE2E-14E2827FB1D4}" type="pres">
      <dgm:prSet presAssocID="{05C30686-AE2F-4596-B6B2-905002B53E72}" presName="Name10" presStyleLbl="parChTrans1D2" presStyleIdx="1" presStyleCnt="2"/>
      <dgm:spPr/>
    </dgm:pt>
    <dgm:pt modelId="{5FA18CF6-CFFD-44E0-AB27-91AC06C7E118}" type="pres">
      <dgm:prSet presAssocID="{84641A80-FED6-41E2-A8FC-8022F4646372}" presName="hierRoot2" presStyleCnt="0"/>
      <dgm:spPr/>
    </dgm:pt>
    <dgm:pt modelId="{B7D571A7-6593-4BFB-B503-A8F9E4EAEDB0}" type="pres">
      <dgm:prSet presAssocID="{84641A80-FED6-41E2-A8FC-8022F4646372}" presName="composite2" presStyleCnt="0"/>
      <dgm:spPr/>
    </dgm:pt>
    <dgm:pt modelId="{39CE42D7-0652-45DD-B8A5-236A6CABE77E}" type="pres">
      <dgm:prSet presAssocID="{84641A80-FED6-41E2-A8FC-8022F4646372}" presName="background2" presStyleLbl="node2" presStyleIdx="1" presStyleCnt="2"/>
      <dgm:spPr/>
    </dgm:pt>
    <dgm:pt modelId="{D27E459A-DCDA-4806-8FC4-2147F1D27A6D}" type="pres">
      <dgm:prSet presAssocID="{84641A80-FED6-41E2-A8FC-8022F4646372}" presName="text2" presStyleLbl="fgAcc2" presStyleIdx="1" presStyleCnt="2" custScaleX="157047">
        <dgm:presLayoutVars>
          <dgm:chPref val="3"/>
        </dgm:presLayoutVars>
      </dgm:prSet>
      <dgm:spPr/>
    </dgm:pt>
    <dgm:pt modelId="{4909C4C6-685C-48DF-A3D4-E3ED01C2621B}" type="pres">
      <dgm:prSet presAssocID="{84641A80-FED6-41E2-A8FC-8022F4646372}" presName="hierChild3" presStyleCnt="0"/>
      <dgm:spPr/>
    </dgm:pt>
  </dgm:ptLst>
  <dgm:cxnLst>
    <dgm:cxn modelId="{02E8DB7C-8CD3-4B02-A5B7-235B33241A74}" type="presOf" srcId="{05C30686-AE2F-4596-B6B2-905002B53E72}" destId="{1C7F681F-BDCA-470A-BE2E-14E2827FB1D4}" srcOrd="0" destOrd="0" presId="urn:microsoft.com/office/officeart/2005/8/layout/hierarchy1"/>
    <dgm:cxn modelId="{6A74931F-35C9-47BE-9E33-6E8937725ACC}" type="presOf" srcId="{C2170395-7A02-4F87-B040-79A389382E4F}" destId="{C55C452F-8235-41A7-AD57-05DAB2EAF26B}" srcOrd="0" destOrd="0" presId="urn:microsoft.com/office/officeart/2005/8/layout/hierarchy1"/>
    <dgm:cxn modelId="{39DE7B0A-AD4F-446E-A1ED-E87CDA48F871}" srcId="{C2170395-7A02-4F87-B040-79A389382E4F}" destId="{CB980682-5B96-4DD7-8365-68D09C78BE1F}" srcOrd="0" destOrd="0" parTransId="{4185B9A4-91A0-4D47-AD4A-7BF3D66CE4AB}" sibTransId="{6C7572C6-ECED-4BCF-9C31-D2D8B40847EE}"/>
    <dgm:cxn modelId="{D64334BB-3096-4359-BD1F-A930993795C9}" srcId="{26FA164D-BB47-4AA1-B72C-2BBF47A68290}" destId="{84641A80-FED6-41E2-A8FC-8022F4646372}" srcOrd="1" destOrd="0" parTransId="{05C30686-AE2F-4596-B6B2-905002B53E72}" sibTransId="{FBF510ED-6A01-4757-9D4D-F5B5865F5788}"/>
    <dgm:cxn modelId="{5AC3806D-4199-4767-93B2-634C448B15AD}" type="presOf" srcId="{CB980682-5B96-4DD7-8365-68D09C78BE1F}" destId="{03EC4A5F-8C25-4F7F-B077-B717BC55F01C}" srcOrd="0" destOrd="0" presId="urn:microsoft.com/office/officeart/2005/8/layout/hierarchy1"/>
    <dgm:cxn modelId="{99F9D51D-D75A-4FDA-9D43-39316C25EBEB}" type="presOf" srcId="{455D237B-D1AD-4B65-BA99-142E38FB0A7C}" destId="{2945D35E-4ADA-4D5B-AA4A-6CB1226D95D9}" srcOrd="0" destOrd="0" presId="urn:microsoft.com/office/officeart/2005/8/layout/hierarchy1"/>
    <dgm:cxn modelId="{3B67CD40-E1B5-4DEE-85EB-428A71E3D11A}" type="presOf" srcId="{F4B2DA57-F24F-488D-8A04-D7ABD3CBCE93}" destId="{EE3A7704-2081-4D16-90B2-8EF29F1C7913}" srcOrd="0" destOrd="0" presId="urn:microsoft.com/office/officeart/2005/8/layout/hierarchy1"/>
    <dgm:cxn modelId="{E90F6277-5D7C-46FD-BE98-40C691AF4571}" type="presOf" srcId="{26FA164D-BB47-4AA1-B72C-2BBF47A68290}" destId="{16F08D79-6FC3-4D0D-9968-9A00F1C9D055}" srcOrd="0" destOrd="0" presId="urn:microsoft.com/office/officeart/2005/8/layout/hierarchy1"/>
    <dgm:cxn modelId="{3B6F29D7-C3EB-497B-B8FA-EB5C698E5CF3}" type="presOf" srcId="{84641A80-FED6-41E2-A8FC-8022F4646372}" destId="{D27E459A-DCDA-4806-8FC4-2147F1D27A6D}" srcOrd="0" destOrd="0" presId="urn:microsoft.com/office/officeart/2005/8/layout/hierarchy1"/>
    <dgm:cxn modelId="{C594BC3C-0C63-433D-927C-B519FC90B30E}" srcId="{C2170395-7A02-4F87-B040-79A389382E4F}" destId="{F4B2DA57-F24F-488D-8A04-D7ABD3CBCE93}" srcOrd="1" destOrd="0" parTransId="{7488C729-AD25-494F-8221-BD608E64B3A0}" sibTransId="{B50AA272-A3A7-4B13-BF5D-976613809658}"/>
    <dgm:cxn modelId="{F6A60E53-BE2C-4070-99F4-062BC939983A}" type="presOf" srcId="{8F80F164-8A83-4C41-AAE4-6B3BE27C5C64}" destId="{55B350E8-254D-4795-A45D-AEE7002B7E79}" srcOrd="0" destOrd="0" presId="urn:microsoft.com/office/officeart/2005/8/layout/hierarchy1"/>
    <dgm:cxn modelId="{1908E383-CD50-404C-AD14-40D2E4FB1EF6}" srcId="{26FA164D-BB47-4AA1-B72C-2BBF47A68290}" destId="{C2170395-7A02-4F87-B040-79A389382E4F}" srcOrd="0" destOrd="0" parTransId="{455D237B-D1AD-4B65-BA99-142E38FB0A7C}" sibTransId="{B662AD81-B19B-4055-A12A-CCFA162D9563}"/>
    <dgm:cxn modelId="{C5FFB13C-D39B-402E-B016-76F97FD0F5B4}" srcId="{8F80F164-8A83-4C41-AAE4-6B3BE27C5C64}" destId="{26FA164D-BB47-4AA1-B72C-2BBF47A68290}" srcOrd="0" destOrd="0" parTransId="{467F248B-CDE9-4821-8D3B-371E91DB83C8}" sibTransId="{05B156F0-1BAF-4E86-835E-7A3E796502B7}"/>
    <dgm:cxn modelId="{59C75F17-8C5D-4A61-B108-99F8AB7E8D98}" type="presOf" srcId="{4185B9A4-91A0-4D47-AD4A-7BF3D66CE4AB}" destId="{975CE016-8B81-4FCC-9AAE-71A1AC3F399A}" srcOrd="0" destOrd="0" presId="urn:microsoft.com/office/officeart/2005/8/layout/hierarchy1"/>
    <dgm:cxn modelId="{67714A9E-6290-4D2D-A336-320E4892DC5A}" type="presOf" srcId="{7488C729-AD25-494F-8221-BD608E64B3A0}" destId="{A9B222A6-A075-4BDF-BAA0-6ADF271AA511}" srcOrd="0" destOrd="0" presId="urn:microsoft.com/office/officeart/2005/8/layout/hierarchy1"/>
    <dgm:cxn modelId="{9FF34056-AC63-4F09-9BA6-98907828D58F}" type="presParOf" srcId="{55B350E8-254D-4795-A45D-AEE7002B7E79}" destId="{F1D3465D-2F0B-468F-99CE-C778A5896B5E}" srcOrd="0" destOrd="0" presId="urn:microsoft.com/office/officeart/2005/8/layout/hierarchy1"/>
    <dgm:cxn modelId="{79E15535-DD1A-429B-B0C3-A7C76BEE37BA}" type="presParOf" srcId="{F1D3465D-2F0B-468F-99CE-C778A5896B5E}" destId="{AA87B411-1ADE-4306-A21D-AAD4ACC65547}" srcOrd="0" destOrd="0" presId="urn:microsoft.com/office/officeart/2005/8/layout/hierarchy1"/>
    <dgm:cxn modelId="{0F1688F0-3999-423F-9704-FD6FF529D6E9}" type="presParOf" srcId="{AA87B411-1ADE-4306-A21D-AAD4ACC65547}" destId="{6A60E815-3C2D-4881-866C-27C6D7F0117B}" srcOrd="0" destOrd="0" presId="urn:microsoft.com/office/officeart/2005/8/layout/hierarchy1"/>
    <dgm:cxn modelId="{DD441D93-0CC5-439A-BD23-D8B900A6EFF5}" type="presParOf" srcId="{AA87B411-1ADE-4306-A21D-AAD4ACC65547}" destId="{16F08D79-6FC3-4D0D-9968-9A00F1C9D055}" srcOrd="1" destOrd="0" presId="urn:microsoft.com/office/officeart/2005/8/layout/hierarchy1"/>
    <dgm:cxn modelId="{19051C81-7029-4A48-8BC6-52425BED6A04}" type="presParOf" srcId="{F1D3465D-2F0B-468F-99CE-C778A5896B5E}" destId="{6B32C2BD-5618-4818-99A2-164364D4F851}" srcOrd="1" destOrd="0" presId="urn:microsoft.com/office/officeart/2005/8/layout/hierarchy1"/>
    <dgm:cxn modelId="{B4CB568D-5B97-4375-AD73-CD4B5D3EF999}" type="presParOf" srcId="{6B32C2BD-5618-4818-99A2-164364D4F851}" destId="{2945D35E-4ADA-4D5B-AA4A-6CB1226D95D9}" srcOrd="0" destOrd="0" presId="urn:microsoft.com/office/officeart/2005/8/layout/hierarchy1"/>
    <dgm:cxn modelId="{C149B7DD-673C-466F-A400-D92C6C6E0025}" type="presParOf" srcId="{6B32C2BD-5618-4818-99A2-164364D4F851}" destId="{9C9DC50F-850C-4FBA-A7C0-608F7BC70ED6}" srcOrd="1" destOrd="0" presId="urn:microsoft.com/office/officeart/2005/8/layout/hierarchy1"/>
    <dgm:cxn modelId="{5333F41F-9E26-4E87-A8F3-A26C3B82F593}" type="presParOf" srcId="{9C9DC50F-850C-4FBA-A7C0-608F7BC70ED6}" destId="{FC47B3C3-56F3-4D7E-887D-82DDB2202317}" srcOrd="0" destOrd="0" presId="urn:microsoft.com/office/officeart/2005/8/layout/hierarchy1"/>
    <dgm:cxn modelId="{E533311A-7E15-48DD-A8DC-C4D5F738E91C}" type="presParOf" srcId="{FC47B3C3-56F3-4D7E-887D-82DDB2202317}" destId="{E0C97E36-2F54-4FC0-AC1B-3A04F35BFF74}" srcOrd="0" destOrd="0" presId="urn:microsoft.com/office/officeart/2005/8/layout/hierarchy1"/>
    <dgm:cxn modelId="{7513DA80-A863-4F92-B84B-6CC9F1D97956}" type="presParOf" srcId="{FC47B3C3-56F3-4D7E-887D-82DDB2202317}" destId="{C55C452F-8235-41A7-AD57-05DAB2EAF26B}" srcOrd="1" destOrd="0" presId="urn:microsoft.com/office/officeart/2005/8/layout/hierarchy1"/>
    <dgm:cxn modelId="{D9675780-3C77-4EB1-B9FA-03FD74266D6B}" type="presParOf" srcId="{9C9DC50F-850C-4FBA-A7C0-608F7BC70ED6}" destId="{AEA26DF8-D26B-4204-9462-AE15589E2531}" srcOrd="1" destOrd="0" presId="urn:microsoft.com/office/officeart/2005/8/layout/hierarchy1"/>
    <dgm:cxn modelId="{BB3B0538-4AE9-4AB2-BD44-A3D352095363}" type="presParOf" srcId="{AEA26DF8-D26B-4204-9462-AE15589E2531}" destId="{975CE016-8B81-4FCC-9AAE-71A1AC3F399A}" srcOrd="0" destOrd="0" presId="urn:microsoft.com/office/officeart/2005/8/layout/hierarchy1"/>
    <dgm:cxn modelId="{B476B26B-EE40-4EB0-BD58-D57B80A60A63}" type="presParOf" srcId="{AEA26DF8-D26B-4204-9462-AE15589E2531}" destId="{51605C9C-ACF7-4A7E-8919-0705D696085A}" srcOrd="1" destOrd="0" presId="urn:microsoft.com/office/officeart/2005/8/layout/hierarchy1"/>
    <dgm:cxn modelId="{44FEEBB8-BF24-4715-BB6D-0504AD57FF25}" type="presParOf" srcId="{51605C9C-ACF7-4A7E-8919-0705D696085A}" destId="{BB879133-D8A2-4CDF-BFB5-1D1D626944AB}" srcOrd="0" destOrd="0" presId="urn:microsoft.com/office/officeart/2005/8/layout/hierarchy1"/>
    <dgm:cxn modelId="{4F881068-F15C-4117-B79C-A9082152A7A9}" type="presParOf" srcId="{BB879133-D8A2-4CDF-BFB5-1D1D626944AB}" destId="{0F4B1A25-727C-4DD8-B88A-4C5C0ED07410}" srcOrd="0" destOrd="0" presId="urn:microsoft.com/office/officeart/2005/8/layout/hierarchy1"/>
    <dgm:cxn modelId="{5D233853-20CE-4CC2-AB47-26C515041E52}" type="presParOf" srcId="{BB879133-D8A2-4CDF-BFB5-1D1D626944AB}" destId="{03EC4A5F-8C25-4F7F-B077-B717BC55F01C}" srcOrd="1" destOrd="0" presId="urn:microsoft.com/office/officeart/2005/8/layout/hierarchy1"/>
    <dgm:cxn modelId="{C14511D2-8146-4164-B3F9-32F05DC619BF}" type="presParOf" srcId="{51605C9C-ACF7-4A7E-8919-0705D696085A}" destId="{5F9214AD-A3CC-4CD1-BA44-D7FB56214BF0}" srcOrd="1" destOrd="0" presId="urn:microsoft.com/office/officeart/2005/8/layout/hierarchy1"/>
    <dgm:cxn modelId="{3A9FC219-98E5-4A18-A97A-9731F5069395}" type="presParOf" srcId="{AEA26DF8-D26B-4204-9462-AE15589E2531}" destId="{A9B222A6-A075-4BDF-BAA0-6ADF271AA511}" srcOrd="2" destOrd="0" presId="urn:microsoft.com/office/officeart/2005/8/layout/hierarchy1"/>
    <dgm:cxn modelId="{89D5545E-EF0D-4571-8553-E432A6EDD57A}" type="presParOf" srcId="{AEA26DF8-D26B-4204-9462-AE15589E2531}" destId="{89DE5A69-BE69-4E84-B700-375898E4C87E}" srcOrd="3" destOrd="0" presId="urn:microsoft.com/office/officeart/2005/8/layout/hierarchy1"/>
    <dgm:cxn modelId="{985342AD-78D8-46AB-AE3D-158A648D5982}" type="presParOf" srcId="{89DE5A69-BE69-4E84-B700-375898E4C87E}" destId="{0011D08C-BA57-484D-923B-EC120D1C6370}" srcOrd="0" destOrd="0" presId="urn:microsoft.com/office/officeart/2005/8/layout/hierarchy1"/>
    <dgm:cxn modelId="{55B43F55-2837-4EC6-AAA6-54A6B347DD67}" type="presParOf" srcId="{0011D08C-BA57-484D-923B-EC120D1C6370}" destId="{60EA7CA0-C5B8-445A-B182-052AC04589BC}" srcOrd="0" destOrd="0" presId="urn:microsoft.com/office/officeart/2005/8/layout/hierarchy1"/>
    <dgm:cxn modelId="{5BF8C51F-493D-4488-AB8D-D3C274C8B5A4}" type="presParOf" srcId="{0011D08C-BA57-484D-923B-EC120D1C6370}" destId="{EE3A7704-2081-4D16-90B2-8EF29F1C7913}" srcOrd="1" destOrd="0" presId="urn:microsoft.com/office/officeart/2005/8/layout/hierarchy1"/>
    <dgm:cxn modelId="{8F662E5F-9C08-4319-8083-5A3A3AEE653F}" type="presParOf" srcId="{89DE5A69-BE69-4E84-B700-375898E4C87E}" destId="{BFAA511A-23E1-48D0-9482-DE1BE2A89E74}" srcOrd="1" destOrd="0" presId="urn:microsoft.com/office/officeart/2005/8/layout/hierarchy1"/>
    <dgm:cxn modelId="{01E8F40D-292E-434D-8E8E-48CC8D9CA465}" type="presParOf" srcId="{6B32C2BD-5618-4818-99A2-164364D4F851}" destId="{1C7F681F-BDCA-470A-BE2E-14E2827FB1D4}" srcOrd="2" destOrd="0" presId="urn:microsoft.com/office/officeart/2005/8/layout/hierarchy1"/>
    <dgm:cxn modelId="{39EB3872-5655-4D43-A2A9-4FB0744D6400}" type="presParOf" srcId="{6B32C2BD-5618-4818-99A2-164364D4F851}" destId="{5FA18CF6-CFFD-44E0-AB27-91AC06C7E118}" srcOrd="3" destOrd="0" presId="urn:microsoft.com/office/officeart/2005/8/layout/hierarchy1"/>
    <dgm:cxn modelId="{738494C5-099C-4F48-8B98-AC6C353E7D4A}" type="presParOf" srcId="{5FA18CF6-CFFD-44E0-AB27-91AC06C7E118}" destId="{B7D571A7-6593-4BFB-B503-A8F9E4EAEDB0}" srcOrd="0" destOrd="0" presId="urn:microsoft.com/office/officeart/2005/8/layout/hierarchy1"/>
    <dgm:cxn modelId="{1A47A55C-E064-4247-A29B-A41DAA08879D}" type="presParOf" srcId="{B7D571A7-6593-4BFB-B503-A8F9E4EAEDB0}" destId="{39CE42D7-0652-45DD-B8A5-236A6CABE77E}" srcOrd="0" destOrd="0" presId="urn:microsoft.com/office/officeart/2005/8/layout/hierarchy1"/>
    <dgm:cxn modelId="{1592371F-955F-4E8A-ABB7-1AE2F2FBB263}" type="presParOf" srcId="{B7D571A7-6593-4BFB-B503-A8F9E4EAEDB0}" destId="{D27E459A-DCDA-4806-8FC4-2147F1D27A6D}" srcOrd="1" destOrd="0" presId="urn:microsoft.com/office/officeart/2005/8/layout/hierarchy1"/>
    <dgm:cxn modelId="{4FF50010-E40C-4BC5-A2B4-5DD4E970F422}" type="presParOf" srcId="{5FA18CF6-CFFD-44E0-AB27-91AC06C7E118}" destId="{4909C4C6-685C-48DF-A3D4-E3ED01C2621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3A8041-DA57-4371-8C9B-431431FD255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D153755-4F56-49A7-BA58-5F3D0EA06AC4}">
      <dgm:prSet phldrT="[نص]"/>
      <dgm:spPr/>
      <dgm:t>
        <a:bodyPr/>
        <a:lstStyle/>
        <a:p>
          <a:pPr rtl="1"/>
          <a:r>
            <a:rPr lang="ar-SA" dirty="0"/>
            <a:t>أنواع الآبار</a:t>
          </a:r>
        </a:p>
      </dgm:t>
    </dgm:pt>
    <dgm:pt modelId="{7E43BB7B-A983-44A6-B3DA-F2A713035718}" type="parTrans" cxnId="{9B39FAF5-08CD-4894-B4A8-2B64C4F037F2}">
      <dgm:prSet/>
      <dgm:spPr/>
      <dgm:t>
        <a:bodyPr/>
        <a:lstStyle/>
        <a:p>
          <a:pPr rtl="1"/>
          <a:endParaRPr lang="ar-SA"/>
        </a:p>
      </dgm:t>
    </dgm:pt>
    <dgm:pt modelId="{5CF3CE32-48D8-4513-A38A-F59F57778595}" type="sibTrans" cxnId="{9B39FAF5-08CD-4894-B4A8-2B64C4F037F2}">
      <dgm:prSet/>
      <dgm:spPr/>
      <dgm:t>
        <a:bodyPr/>
        <a:lstStyle/>
        <a:p>
          <a:pPr rtl="1"/>
          <a:endParaRPr lang="ar-SA"/>
        </a:p>
      </dgm:t>
    </dgm:pt>
    <dgm:pt modelId="{500D61B2-A07E-4F58-A13D-F5CDE13D5605}">
      <dgm:prSet phldrT="[نص]"/>
      <dgm:spPr/>
      <dgm:t>
        <a:bodyPr/>
        <a:lstStyle/>
        <a:p>
          <a:pPr rtl="1"/>
          <a:r>
            <a:rPr lang="ar-SA" dirty="0"/>
            <a:t>الآبار العادية</a:t>
          </a:r>
        </a:p>
      </dgm:t>
    </dgm:pt>
    <dgm:pt modelId="{07674E16-9D51-4F3A-A347-7139B6CA9726}" type="parTrans" cxnId="{85B54069-5B61-44DF-ABC7-B48040E8EA72}">
      <dgm:prSet/>
      <dgm:spPr/>
      <dgm:t>
        <a:bodyPr/>
        <a:lstStyle/>
        <a:p>
          <a:pPr rtl="1"/>
          <a:endParaRPr lang="ar-SA"/>
        </a:p>
      </dgm:t>
    </dgm:pt>
    <dgm:pt modelId="{FCDD2072-EE09-4570-BADF-0EB6AA160501}" type="sibTrans" cxnId="{85B54069-5B61-44DF-ABC7-B48040E8EA72}">
      <dgm:prSet/>
      <dgm:spPr/>
      <dgm:t>
        <a:bodyPr/>
        <a:lstStyle/>
        <a:p>
          <a:pPr rtl="1"/>
          <a:endParaRPr lang="ar-SA"/>
        </a:p>
      </dgm:t>
    </dgm:pt>
    <dgm:pt modelId="{D135E532-20DE-4EA4-ACEE-5D4C1CD0F3E6}">
      <dgm:prSet phldrT="[نص]"/>
      <dgm:spPr/>
      <dgm:t>
        <a:bodyPr/>
        <a:lstStyle/>
        <a:p>
          <a:pPr rtl="1"/>
          <a:r>
            <a:rPr lang="ar-SA" dirty="0"/>
            <a:t>الآبار الارتوازية</a:t>
          </a:r>
        </a:p>
      </dgm:t>
    </dgm:pt>
    <dgm:pt modelId="{B7A4B94F-5DA2-4F41-A95A-D94B32348DCD}" type="parTrans" cxnId="{3D790FA2-7FB5-4A0A-BA2F-C48EF795754B}">
      <dgm:prSet/>
      <dgm:spPr/>
      <dgm:t>
        <a:bodyPr/>
        <a:lstStyle/>
        <a:p>
          <a:pPr rtl="1"/>
          <a:endParaRPr lang="ar-SA"/>
        </a:p>
      </dgm:t>
    </dgm:pt>
    <dgm:pt modelId="{825D7B75-BA63-497F-A56E-74BC96BCA2D8}" type="sibTrans" cxnId="{3D790FA2-7FB5-4A0A-BA2F-C48EF795754B}">
      <dgm:prSet/>
      <dgm:spPr/>
      <dgm:t>
        <a:bodyPr/>
        <a:lstStyle/>
        <a:p>
          <a:pPr rtl="1"/>
          <a:endParaRPr lang="ar-SA"/>
        </a:p>
      </dgm:t>
    </dgm:pt>
    <dgm:pt modelId="{C5CC529F-C354-4231-B31F-2AF5C4155E09}" type="pres">
      <dgm:prSet presAssocID="{4D3A8041-DA57-4371-8C9B-431431FD2558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575202F6-9786-4B69-9430-4420DB7346B6}" type="pres">
      <dgm:prSet presAssocID="{1D153755-4F56-49A7-BA58-5F3D0EA06AC4}" presName="hierRoot1" presStyleCnt="0"/>
      <dgm:spPr/>
    </dgm:pt>
    <dgm:pt modelId="{7269BEA9-55B6-4C40-82F9-7F76D32BEEB6}" type="pres">
      <dgm:prSet presAssocID="{1D153755-4F56-49A7-BA58-5F3D0EA06AC4}" presName="composite" presStyleCnt="0"/>
      <dgm:spPr/>
    </dgm:pt>
    <dgm:pt modelId="{665D35C7-5074-40D5-AAB3-2FA19941E0FE}" type="pres">
      <dgm:prSet presAssocID="{1D153755-4F56-49A7-BA58-5F3D0EA06AC4}" presName="background" presStyleLbl="node0" presStyleIdx="0" presStyleCnt="1"/>
      <dgm:spPr/>
    </dgm:pt>
    <dgm:pt modelId="{0118ED44-F4B4-4FCD-A2E8-D4115817C26A}" type="pres">
      <dgm:prSet presAssocID="{1D153755-4F56-49A7-BA58-5F3D0EA06AC4}" presName="text" presStyleLbl="fgAcc0" presStyleIdx="0" presStyleCnt="1">
        <dgm:presLayoutVars>
          <dgm:chPref val="3"/>
        </dgm:presLayoutVars>
      </dgm:prSet>
      <dgm:spPr/>
    </dgm:pt>
    <dgm:pt modelId="{BD1719AE-14A9-408D-9DA6-A3B99AB339A2}" type="pres">
      <dgm:prSet presAssocID="{1D153755-4F56-49A7-BA58-5F3D0EA06AC4}" presName="hierChild2" presStyleCnt="0"/>
      <dgm:spPr/>
    </dgm:pt>
    <dgm:pt modelId="{ACD1EC27-E60E-4D68-BF85-7E0A8322BCC3}" type="pres">
      <dgm:prSet presAssocID="{07674E16-9D51-4F3A-A347-7139B6CA9726}" presName="Name10" presStyleLbl="parChTrans1D2" presStyleIdx="0" presStyleCnt="2"/>
      <dgm:spPr/>
    </dgm:pt>
    <dgm:pt modelId="{B2468518-8BA9-41CA-A5AD-9E1ED8B92466}" type="pres">
      <dgm:prSet presAssocID="{500D61B2-A07E-4F58-A13D-F5CDE13D5605}" presName="hierRoot2" presStyleCnt="0"/>
      <dgm:spPr/>
    </dgm:pt>
    <dgm:pt modelId="{674371DE-9405-438C-85C1-37A3D9B8FD52}" type="pres">
      <dgm:prSet presAssocID="{500D61B2-A07E-4F58-A13D-F5CDE13D5605}" presName="composite2" presStyleCnt="0"/>
      <dgm:spPr/>
    </dgm:pt>
    <dgm:pt modelId="{C31FFBFB-CF7B-49DC-8DFE-C0BC1A1E2577}" type="pres">
      <dgm:prSet presAssocID="{500D61B2-A07E-4F58-A13D-F5CDE13D5605}" presName="background2" presStyleLbl="node2" presStyleIdx="0" presStyleCnt="2"/>
      <dgm:spPr/>
    </dgm:pt>
    <dgm:pt modelId="{82D12EF4-A6E2-4CC2-8782-733711278B1F}" type="pres">
      <dgm:prSet presAssocID="{500D61B2-A07E-4F58-A13D-F5CDE13D5605}" presName="text2" presStyleLbl="fgAcc2" presStyleIdx="0" presStyleCnt="2" custScaleX="170246">
        <dgm:presLayoutVars>
          <dgm:chPref val="3"/>
        </dgm:presLayoutVars>
      </dgm:prSet>
      <dgm:spPr/>
    </dgm:pt>
    <dgm:pt modelId="{C0163BA5-D3FD-4750-BDDF-D79F1E55E6B2}" type="pres">
      <dgm:prSet presAssocID="{500D61B2-A07E-4F58-A13D-F5CDE13D5605}" presName="hierChild3" presStyleCnt="0"/>
      <dgm:spPr/>
    </dgm:pt>
    <dgm:pt modelId="{5679CAF4-6F17-4655-B649-92702074467F}" type="pres">
      <dgm:prSet presAssocID="{B7A4B94F-5DA2-4F41-A95A-D94B32348DCD}" presName="Name10" presStyleLbl="parChTrans1D2" presStyleIdx="1" presStyleCnt="2"/>
      <dgm:spPr/>
    </dgm:pt>
    <dgm:pt modelId="{88581450-B2E0-4AB1-8F67-99C0E38F50E4}" type="pres">
      <dgm:prSet presAssocID="{D135E532-20DE-4EA4-ACEE-5D4C1CD0F3E6}" presName="hierRoot2" presStyleCnt="0"/>
      <dgm:spPr/>
    </dgm:pt>
    <dgm:pt modelId="{747D5B8A-7E8F-4157-A15A-8C7E9C54BB1E}" type="pres">
      <dgm:prSet presAssocID="{D135E532-20DE-4EA4-ACEE-5D4C1CD0F3E6}" presName="composite2" presStyleCnt="0"/>
      <dgm:spPr/>
    </dgm:pt>
    <dgm:pt modelId="{26B21663-4A9C-41BC-9969-17A4C25C2781}" type="pres">
      <dgm:prSet presAssocID="{D135E532-20DE-4EA4-ACEE-5D4C1CD0F3E6}" presName="background2" presStyleLbl="node2" presStyleIdx="1" presStyleCnt="2"/>
      <dgm:spPr/>
    </dgm:pt>
    <dgm:pt modelId="{A65A35AC-821B-4709-A73F-7540AD13DBD9}" type="pres">
      <dgm:prSet presAssocID="{D135E532-20DE-4EA4-ACEE-5D4C1CD0F3E6}" presName="text2" presStyleLbl="fgAcc2" presStyleIdx="1" presStyleCnt="2" custScaleX="157236">
        <dgm:presLayoutVars>
          <dgm:chPref val="3"/>
        </dgm:presLayoutVars>
      </dgm:prSet>
      <dgm:spPr/>
    </dgm:pt>
    <dgm:pt modelId="{E3C688D5-814C-4B04-A975-BA92662C1B7A}" type="pres">
      <dgm:prSet presAssocID="{D135E532-20DE-4EA4-ACEE-5D4C1CD0F3E6}" presName="hierChild3" presStyleCnt="0"/>
      <dgm:spPr/>
    </dgm:pt>
  </dgm:ptLst>
  <dgm:cxnLst>
    <dgm:cxn modelId="{129C435D-049E-4AE3-8DFE-F46CE8ACAD1F}" type="presOf" srcId="{D135E532-20DE-4EA4-ACEE-5D4C1CD0F3E6}" destId="{A65A35AC-821B-4709-A73F-7540AD13DBD9}" srcOrd="0" destOrd="0" presId="urn:microsoft.com/office/officeart/2005/8/layout/hierarchy1"/>
    <dgm:cxn modelId="{9B39FAF5-08CD-4894-B4A8-2B64C4F037F2}" srcId="{4D3A8041-DA57-4371-8C9B-431431FD2558}" destId="{1D153755-4F56-49A7-BA58-5F3D0EA06AC4}" srcOrd="0" destOrd="0" parTransId="{7E43BB7B-A983-44A6-B3DA-F2A713035718}" sibTransId="{5CF3CE32-48D8-4513-A38A-F59F57778595}"/>
    <dgm:cxn modelId="{45F202CD-8BF3-48E0-B306-3B3D960FA2AF}" type="presOf" srcId="{B7A4B94F-5DA2-4F41-A95A-D94B32348DCD}" destId="{5679CAF4-6F17-4655-B649-92702074467F}" srcOrd="0" destOrd="0" presId="urn:microsoft.com/office/officeart/2005/8/layout/hierarchy1"/>
    <dgm:cxn modelId="{E1B91357-829B-4AB0-BD5A-1A632DBE9D03}" type="presOf" srcId="{4D3A8041-DA57-4371-8C9B-431431FD2558}" destId="{C5CC529F-C354-4231-B31F-2AF5C4155E09}" srcOrd="0" destOrd="0" presId="urn:microsoft.com/office/officeart/2005/8/layout/hierarchy1"/>
    <dgm:cxn modelId="{85B54069-5B61-44DF-ABC7-B48040E8EA72}" srcId="{1D153755-4F56-49A7-BA58-5F3D0EA06AC4}" destId="{500D61B2-A07E-4F58-A13D-F5CDE13D5605}" srcOrd="0" destOrd="0" parTransId="{07674E16-9D51-4F3A-A347-7139B6CA9726}" sibTransId="{FCDD2072-EE09-4570-BADF-0EB6AA160501}"/>
    <dgm:cxn modelId="{3D790FA2-7FB5-4A0A-BA2F-C48EF795754B}" srcId="{1D153755-4F56-49A7-BA58-5F3D0EA06AC4}" destId="{D135E532-20DE-4EA4-ACEE-5D4C1CD0F3E6}" srcOrd="1" destOrd="0" parTransId="{B7A4B94F-5DA2-4F41-A95A-D94B32348DCD}" sibTransId="{825D7B75-BA63-497F-A56E-74BC96BCA2D8}"/>
    <dgm:cxn modelId="{C59CDDAB-CA80-43D0-B7EB-C414C5F68993}" type="presOf" srcId="{1D153755-4F56-49A7-BA58-5F3D0EA06AC4}" destId="{0118ED44-F4B4-4FCD-A2E8-D4115817C26A}" srcOrd="0" destOrd="0" presId="urn:microsoft.com/office/officeart/2005/8/layout/hierarchy1"/>
    <dgm:cxn modelId="{2C58C48C-2F5A-4929-9E73-67D13326434C}" type="presOf" srcId="{07674E16-9D51-4F3A-A347-7139B6CA9726}" destId="{ACD1EC27-E60E-4D68-BF85-7E0A8322BCC3}" srcOrd="0" destOrd="0" presId="urn:microsoft.com/office/officeart/2005/8/layout/hierarchy1"/>
    <dgm:cxn modelId="{468152AE-2988-410A-BA6A-7C401253EEA9}" type="presOf" srcId="{500D61B2-A07E-4F58-A13D-F5CDE13D5605}" destId="{82D12EF4-A6E2-4CC2-8782-733711278B1F}" srcOrd="0" destOrd="0" presId="urn:microsoft.com/office/officeart/2005/8/layout/hierarchy1"/>
    <dgm:cxn modelId="{083CE0C7-5EF9-4889-8993-AD53EAC355F2}" type="presParOf" srcId="{C5CC529F-C354-4231-B31F-2AF5C4155E09}" destId="{575202F6-9786-4B69-9430-4420DB7346B6}" srcOrd="0" destOrd="0" presId="urn:microsoft.com/office/officeart/2005/8/layout/hierarchy1"/>
    <dgm:cxn modelId="{DD039949-AC84-478A-B0A5-BF4487F9644D}" type="presParOf" srcId="{575202F6-9786-4B69-9430-4420DB7346B6}" destId="{7269BEA9-55B6-4C40-82F9-7F76D32BEEB6}" srcOrd="0" destOrd="0" presId="urn:microsoft.com/office/officeart/2005/8/layout/hierarchy1"/>
    <dgm:cxn modelId="{E18D7188-2554-44FE-8BB3-24510FB1F18D}" type="presParOf" srcId="{7269BEA9-55B6-4C40-82F9-7F76D32BEEB6}" destId="{665D35C7-5074-40D5-AAB3-2FA19941E0FE}" srcOrd="0" destOrd="0" presId="urn:microsoft.com/office/officeart/2005/8/layout/hierarchy1"/>
    <dgm:cxn modelId="{C0B6E904-3CC6-43A3-99CE-9EA549503EC9}" type="presParOf" srcId="{7269BEA9-55B6-4C40-82F9-7F76D32BEEB6}" destId="{0118ED44-F4B4-4FCD-A2E8-D4115817C26A}" srcOrd="1" destOrd="0" presId="urn:microsoft.com/office/officeart/2005/8/layout/hierarchy1"/>
    <dgm:cxn modelId="{15848799-5CF0-4174-A85D-DE7F021544F6}" type="presParOf" srcId="{575202F6-9786-4B69-9430-4420DB7346B6}" destId="{BD1719AE-14A9-408D-9DA6-A3B99AB339A2}" srcOrd="1" destOrd="0" presId="urn:microsoft.com/office/officeart/2005/8/layout/hierarchy1"/>
    <dgm:cxn modelId="{52562748-0A05-430D-9B3A-7DDFC817A3B3}" type="presParOf" srcId="{BD1719AE-14A9-408D-9DA6-A3B99AB339A2}" destId="{ACD1EC27-E60E-4D68-BF85-7E0A8322BCC3}" srcOrd="0" destOrd="0" presId="urn:microsoft.com/office/officeart/2005/8/layout/hierarchy1"/>
    <dgm:cxn modelId="{8BDA421F-E405-49A9-A696-5109F0C1227C}" type="presParOf" srcId="{BD1719AE-14A9-408D-9DA6-A3B99AB339A2}" destId="{B2468518-8BA9-41CA-A5AD-9E1ED8B92466}" srcOrd="1" destOrd="0" presId="urn:microsoft.com/office/officeart/2005/8/layout/hierarchy1"/>
    <dgm:cxn modelId="{989046FB-B08B-4258-AECB-4CE5CC80CB19}" type="presParOf" srcId="{B2468518-8BA9-41CA-A5AD-9E1ED8B92466}" destId="{674371DE-9405-438C-85C1-37A3D9B8FD52}" srcOrd="0" destOrd="0" presId="urn:microsoft.com/office/officeart/2005/8/layout/hierarchy1"/>
    <dgm:cxn modelId="{801D7D4A-DC91-4BB4-AF69-B069B8C81AA5}" type="presParOf" srcId="{674371DE-9405-438C-85C1-37A3D9B8FD52}" destId="{C31FFBFB-CF7B-49DC-8DFE-C0BC1A1E2577}" srcOrd="0" destOrd="0" presId="urn:microsoft.com/office/officeart/2005/8/layout/hierarchy1"/>
    <dgm:cxn modelId="{59F7DCDE-AFFA-49AA-A2FA-8503CFC19430}" type="presParOf" srcId="{674371DE-9405-438C-85C1-37A3D9B8FD52}" destId="{82D12EF4-A6E2-4CC2-8782-733711278B1F}" srcOrd="1" destOrd="0" presId="urn:microsoft.com/office/officeart/2005/8/layout/hierarchy1"/>
    <dgm:cxn modelId="{D7C17522-1A57-4879-B9FC-CD2B09815873}" type="presParOf" srcId="{B2468518-8BA9-41CA-A5AD-9E1ED8B92466}" destId="{C0163BA5-D3FD-4750-BDDF-D79F1E55E6B2}" srcOrd="1" destOrd="0" presId="urn:microsoft.com/office/officeart/2005/8/layout/hierarchy1"/>
    <dgm:cxn modelId="{5716FEF8-6C90-4911-9DF7-32E40CF4C417}" type="presParOf" srcId="{BD1719AE-14A9-408D-9DA6-A3B99AB339A2}" destId="{5679CAF4-6F17-4655-B649-92702074467F}" srcOrd="2" destOrd="0" presId="urn:microsoft.com/office/officeart/2005/8/layout/hierarchy1"/>
    <dgm:cxn modelId="{40C4D534-2D01-4A8A-A44A-72886B54DC2D}" type="presParOf" srcId="{BD1719AE-14A9-408D-9DA6-A3B99AB339A2}" destId="{88581450-B2E0-4AB1-8F67-99C0E38F50E4}" srcOrd="3" destOrd="0" presId="urn:microsoft.com/office/officeart/2005/8/layout/hierarchy1"/>
    <dgm:cxn modelId="{F14DB495-AC42-4D08-A50C-D2FEAA064B17}" type="presParOf" srcId="{88581450-B2E0-4AB1-8F67-99C0E38F50E4}" destId="{747D5B8A-7E8F-4157-A15A-8C7E9C54BB1E}" srcOrd="0" destOrd="0" presId="urn:microsoft.com/office/officeart/2005/8/layout/hierarchy1"/>
    <dgm:cxn modelId="{ACE5EB6C-2DF2-4A56-824A-CD1F856AD2B1}" type="presParOf" srcId="{747D5B8A-7E8F-4157-A15A-8C7E9C54BB1E}" destId="{26B21663-4A9C-41BC-9969-17A4C25C2781}" srcOrd="0" destOrd="0" presId="urn:microsoft.com/office/officeart/2005/8/layout/hierarchy1"/>
    <dgm:cxn modelId="{E71388CC-75FF-4CB3-82AB-B1E0D0822FF8}" type="presParOf" srcId="{747D5B8A-7E8F-4157-A15A-8C7E9C54BB1E}" destId="{A65A35AC-821B-4709-A73F-7540AD13DBD9}" srcOrd="1" destOrd="0" presId="urn:microsoft.com/office/officeart/2005/8/layout/hierarchy1"/>
    <dgm:cxn modelId="{98E5CF8E-D857-44CC-893D-9766B8C31366}" type="presParOf" srcId="{88581450-B2E0-4AB1-8F67-99C0E38F50E4}" destId="{E3C688D5-814C-4B04-A975-BA92662C1B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F681F-BDCA-470A-BE2E-14E2827FB1D4}">
      <dsp:nvSpPr>
        <dsp:cNvPr id="0" name=""/>
        <dsp:cNvSpPr/>
      </dsp:nvSpPr>
      <dsp:spPr>
        <a:xfrm>
          <a:off x="5551937" y="1038798"/>
          <a:ext cx="1480504" cy="475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822"/>
              </a:lnTo>
              <a:lnTo>
                <a:pt x="1480504" y="323822"/>
              </a:lnTo>
              <a:lnTo>
                <a:pt x="1480504" y="47518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222A6-A075-4BDF-BAA0-6ADF271AA511}">
      <dsp:nvSpPr>
        <dsp:cNvPr id="0" name=""/>
        <dsp:cNvSpPr/>
      </dsp:nvSpPr>
      <dsp:spPr>
        <a:xfrm>
          <a:off x="4087428" y="2551485"/>
          <a:ext cx="2021027" cy="475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822"/>
              </a:lnTo>
              <a:lnTo>
                <a:pt x="2021027" y="323822"/>
              </a:lnTo>
              <a:lnTo>
                <a:pt x="2021027" y="47518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CE016-8B81-4FCC-9AAE-71A1AC3F399A}">
      <dsp:nvSpPr>
        <dsp:cNvPr id="0" name=""/>
        <dsp:cNvSpPr/>
      </dsp:nvSpPr>
      <dsp:spPr>
        <a:xfrm>
          <a:off x="2029337" y="2551485"/>
          <a:ext cx="2058091" cy="475182"/>
        </a:xfrm>
        <a:custGeom>
          <a:avLst/>
          <a:gdLst/>
          <a:ahLst/>
          <a:cxnLst/>
          <a:rect l="0" t="0" r="0" b="0"/>
          <a:pathLst>
            <a:path>
              <a:moveTo>
                <a:pt x="2058091" y="0"/>
              </a:moveTo>
              <a:lnTo>
                <a:pt x="2058091" y="323822"/>
              </a:lnTo>
              <a:lnTo>
                <a:pt x="0" y="323822"/>
              </a:lnTo>
              <a:lnTo>
                <a:pt x="0" y="47518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5D35E-4ADA-4D5B-AA4A-6CB1226D95D9}">
      <dsp:nvSpPr>
        <dsp:cNvPr id="0" name=""/>
        <dsp:cNvSpPr/>
      </dsp:nvSpPr>
      <dsp:spPr>
        <a:xfrm>
          <a:off x="4087428" y="1038798"/>
          <a:ext cx="1464508" cy="475182"/>
        </a:xfrm>
        <a:custGeom>
          <a:avLst/>
          <a:gdLst/>
          <a:ahLst/>
          <a:cxnLst/>
          <a:rect l="0" t="0" r="0" b="0"/>
          <a:pathLst>
            <a:path>
              <a:moveTo>
                <a:pt x="1464508" y="0"/>
              </a:moveTo>
              <a:lnTo>
                <a:pt x="1464508" y="323822"/>
              </a:lnTo>
              <a:lnTo>
                <a:pt x="0" y="323822"/>
              </a:lnTo>
              <a:lnTo>
                <a:pt x="0" y="47518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0E815-3C2D-4881-866C-27C6D7F0117B}">
      <dsp:nvSpPr>
        <dsp:cNvPr id="0" name=""/>
        <dsp:cNvSpPr/>
      </dsp:nvSpPr>
      <dsp:spPr>
        <a:xfrm>
          <a:off x="4266077" y="1294"/>
          <a:ext cx="2571719" cy="1037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F08D79-6FC3-4D0D-9968-9A00F1C9D055}">
      <dsp:nvSpPr>
        <dsp:cNvPr id="0" name=""/>
        <dsp:cNvSpPr/>
      </dsp:nvSpPr>
      <dsp:spPr>
        <a:xfrm>
          <a:off x="4447617" y="173758"/>
          <a:ext cx="2571719" cy="103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/>
            <a:t>المياه على كوكب الأرض</a:t>
          </a:r>
        </a:p>
      </dsp:txBody>
      <dsp:txXfrm>
        <a:off x="4478004" y="204145"/>
        <a:ext cx="2510945" cy="976730"/>
      </dsp:txXfrm>
    </dsp:sp>
    <dsp:sp modelId="{E0C97E36-2F54-4FC0-AC1B-3A04F35BFF74}">
      <dsp:nvSpPr>
        <dsp:cNvPr id="0" name=""/>
        <dsp:cNvSpPr/>
      </dsp:nvSpPr>
      <dsp:spPr>
        <a:xfrm>
          <a:off x="2788465" y="1513981"/>
          <a:ext cx="2597926" cy="1037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5C452F-8235-41A7-AD57-05DAB2EAF26B}">
      <dsp:nvSpPr>
        <dsp:cNvPr id="0" name=""/>
        <dsp:cNvSpPr/>
      </dsp:nvSpPr>
      <dsp:spPr>
        <a:xfrm>
          <a:off x="2970005" y="1686444"/>
          <a:ext cx="2597926" cy="103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/>
            <a:t>3% على اليابس (عذبة)</a:t>
          </a:r>
        </a:p>
      </dsp:txBody>
      <dsp:txXfrm>
        <a:off x="3000392" y="1716831"/>
        <a:ext cx="2537152" cy="976730"/>
      </dsp:txXfrm>
    </dsp:sp>
    <dsp:sp modelId="{0F4B1A25-727C-4DD8-B88A-4C5C0ED07410}">
      <dsp:nvSpPr>
        <dsp:cNvPr id="0" name=""/>
        <dsp:cNvSpPr/>
      </dsp:nvSpPr>
      <dsp:spPr>
        <a:xfrm>
          <a:off x="189850" y="3026667"/>
          <a:ext cx="3678973" cy="1037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EC4A5F-8C25-4F7F-B077-B717BC55F01C}">
      <dsp:nvSpPr>
        <dsp:cNvPr id="0" name=""/>
        <dsp:cNvSpPr/>
      </dsp:nvSpPr>
      <dsp:spPr>
        <a:xfrm>
          <a:off x="371390" y="3199131"/>
          <a:ext cx="3678973" cy="103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/>
            <a:t>1%</a:t>
          </a:r>
        </a:p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/>
            <a:t>(مياه جوفية/بحيرات/غلاف جوي/أنهار)</a:t>
          </a:r>
        </a:p>
      </dsp:txBody>
      <dsp:txXfrm>
        <a:off x="401777" y="3229518"/>
        <a:ext cx="3618199" cy="976730"/>
      </dsp:txXfrm>
    </dsp:sp>
    <dsp:sp modelId="{60EA7CA0-C5B8-445A-B182-052AC04589BC}">
      <dsp:nvSpPr>
        <dsp:cNvPr id="0" name=""/>
        <dsp:cNvSpPr/>
      </dsp:nvSpPr>
      <dsp:spPr>
        <a:xfrm>
          <a:off x="4231905" y="3026667"/>
          <a:ext cx="3753102" cy="1037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3A7704-2081-4D16-90B2-8EF29F1C7913}">
      <dsp:nvSpPr>
        <dsp:cNvPr id="0" name=""/>
        <dsp:cNvSpPr/>
      </dsp:nvSpPr>
      <dsp:spPr>
        <a:xfrm>
          <a:off x="4413445" y="3199131"/>
          <a:ext cx="3753102" cy="103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/>
            <a:t>2% </a:t>
          </a:r>
        </a:p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/>
            <a:t>(غطاء جليدي)</a:t>
          </a:r>
        </a:p>
      </dsp:txBody>
      <dsp:txXfrm>
        <a:off x="4443832" y="3229518"/>
        <a:ext cx="3692328" cy="976730"/>
      </dsp:txXfrm>
    </dsp:sp>
    <dsp:sp modelId="{39CE42D7-0652-45DD-B8A5-236A6CABE77E}">
      <dsp:nvSpPr>
        <dsp:cNvPr id="0" name=""/>
        <dsp:cNvSpPr/>
      </dsp:nvSpPr>
      <dsp:spPr>
        <a:xfrm>
          <a:off x="5749473" y="1513981"/>
          <a:ext cx="2565935" cy="1037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7E459A-DCDA-4806-8FC4-2147F1D27A6D}">
      <dsp:nvSpPr>
        <dsp:cNvPr id="0" name=""/>
        <dsp:cNvSpPr/>
      </dsp:nvSpPr>
      <dsp:spPr>
        <a:xfrm>
          <a:off x="5931013" y="1686444"/>
          <a:ext cx="2565935" cy="103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/>
            <a:t>97% بالمحيطات (مالحة)</a:t>
          </a:r>
        </a:p>
      </dsp:txBody>
      <dsp:txXfrm>
        <a:off x="5961400" y="1716831"/>
        <a:ext cx="2505161" cy="976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9CAF4-6F17-4655-B649-92702074467F}">
      <dsp:nvSpPr>
        <dsp:cNvPr id="0" name=""/>
        <dsp:cNvSpPr/>
      </dsp:nvSpPr>
      <dsp:spPr>
        <a:xfrm>
          <a:off x="1705818" y="741117"/>
          <a:ext cx="1121584" cy="338959"/>
        </a:xfrm>
        <a:custGeom>
          <a:avLst/>
          <a:gdLst/>
          <a:ahLst/>
          <a:cxnLst/>
          <a:rect l="0" t="0" r="0" b="0"/>
          <a:pathLst>
            <a:path>
              <a:moveTo>
                <a:pt x="1121584" y="0"/>
              </a:moveTo>
              <a:lnTo>
                <a:pt x="1121584" y="230990"/>
              </a:lnTo>
              <a:lnTo>
                <a:pt x="0" y="230990"/>
              </a:lnTo>
              <a:lnTo>
                <a:pt x="0" y="33895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1EC27-E60E-4D68-BF85-7E0A8322BCC3}">
      <dsp:nvSpPr>
        <dsp:cNvPr id="0" name=""/>
        <dsp:cNvSpPr/>
      </dsp:nvSpPr>
      <dsp:spPr>
        <a:xfrm>
          <a:off x="2827403" y="741117"/>
          <a:ext cx="1045770" cy="338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990"/>
              </a:lnTo>
              <a:lnTo>
                <a:pt x="1045770" y="230990"/>
              </a:lnTo>
              <a:lnTo>
                <a:pt x="1045770" y="33895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D35C7-5074-40D5-AAB3-2FA19941E0FE}">
      <dsp:nvSpPr>
        <dsp:cNvPr id="0" name=""/>
        <dsp:cNvSpPr/>
      </dsp:nvSpPr>
      <dsp:spPr>
        <a:xfrm>
          <a:off x="2244665" y="1040"/>
          <a:ext cx="1165475" cy="740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8ED44-F4B4-4FCD-A2E8-D4115817C26A}">
      <dsp:nvSpPr>
        <dsp:cNvPr id="0" name=""/>
        <dsp:cNvSpPr/>
      </dsp:nvSpPr>
      <dsp:spPr>
        <a:xfrm>
          <a:off x="2374163" y="124062"/>
          <a:ext cx="1165475" cy="74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أنواع الآبار</a:t>
          </a:r>
        </a:p>
      </dsp:txBody>
      <dsp:txXfrm>
        <a:off x="2395839" y="145738"/>
        <a:ext cx="1122123" cy="696724"/>
      </dsp:txXfrm>
    </dsp:sp>
    <dsp:sp modelId="{C31FFBFB-CF7B-49DC-8DFE-C0BC1A1E2577}">
      <dsp:nvSpPr>
        <dsp:cNvPr id="0" name=""/>
        <dsp:cNvSpPr/>
      </dsp:nvSpPr>
      <dsp:spPr>
        <a:xfrm>
          <a:off x="2881086" y="1080076"/>
          <a:ext cx="1984174" cy="740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12EF4-A6E2-4CC2-8782-733711278B1F}">
      <dsp:nvSpPr>
        <dsp:cNvPr id="0" name=""/>
        <dsp:cNvSpPr/>
      </dsp:nvSpPr>
      <dsp:spPr>
        <a:xfrm>
          <a:off x="3010583" y="1203098"/>
          <a:ext cx="1984174" cy="74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الآبار العادية</a:t>
          </a:r>
        </a:p>
      </dsp:txBody>
      <dsp:txXfrm>
        <a:off x="3032259" y="1224774"/>
        <a:ext cx="1940822" cy="696724"/>
      </dsp:txXfrm>
    </dsp:sp>
    <dsp:sp modelId="{26B21663-4A9C-41BC-9969-17A4C25C2781}">
      <dsp:nvSpPr>
        <dsp:cNvPr id="0" name=""/>
        <dsp:cNvSpPr/>
      </dsp:nvSpPr>
      <dsp:spPr>
        <a:xfrm>
          <a:off x="789545" y="1080076"/>
          <a:ext cx="1832546" cy="740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A35AC-821B-4709-A73F-7540AD13DBD9}">
      <dsp:nvSpPr>
        <dsp:cNvPr id="0" name=""/>
        <dsp:cNvSpPr/>
      </dsp:nvSpPr>
      <dsp:spPr>
        <a:xfrm>
          <a:off x="919042" y="1203098"/>
          <a:ext cx="1832546" cy="74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الآبار الارتوازية</a:t>
          </a:r>
        </a:p>
      </dsp:txBody>
      <dsp:txXfrm>
        <a:off x="940718" y="1224774"/>
        <a:ext cx="1789194" cy="696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7AA114-9FF1-43E0-8452-CD9A2AEE8E7F}" type="datetimeFigureOut">
              <a:rPr lang="ar-SA" smtClean="0"/>
              <a:t>23/06/38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F2937F-85BC-4F24-9BDE-C823135110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98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0638EA-B22D-4D31-B5A4-471B0531A888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ar-SA"/>
              <a:t>أ. طارق بن سعيدان معشي</a:t>
            </a:r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D6F0-69F3-41A9-A731-3BD208330C45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93-93F0-4342-A605-58836F8F7AAB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E410-20AD-460A-B186-41166FD92229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B1F-0BCF-4754-8CCC-76077802CACE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6F02-E0B1-4BF7-BBE1-91EDA967F600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F85D-65ED-41B4-8BDC-58D04ADD8E63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19A1F-6181-44FA-AE48-0F03C225BFB9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3F9-098A-4CAC-9514-60213202E2DE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F0B2856-039C-482A-A1E5-927EC7640214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067E23-CD90-4EA2-AC74-755FEF5D1192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ar-SA"/>
              <a:t>أ. طارق بن سعيدان معشي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0CBFE07-C73F-43B2-9C79-FADC97718970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ar-SA"/>
              <a:t>أ. طارق بن سعيدان معشي</a:t>
            </a: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11500" dirty="0"/>
              <a:t>المياه الجوفية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Low"/>
            <a:r>
              <a:rPr lang="ar-SA" dirty="0"/>
              <a:t>يسهم الهطول والرشح في تكوين المياه الجوفية التي تخزن في خزانات المياه الجوفية إلى أن تعود إلى السطح على شكل ينابيع أو من خلال سحبها من الآبار الارتوازية.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30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400" dirty="0"/>
              <a:t>على ماذا تعتمد سرعة تعتمد الماء؟</a:t>
            </a:r>
          </a:p>
          <a:p>
            <a:pPr marL="566928" indent="-457200">
              <a:buFont typeface="+mj-lt"/>
              <a:buAutoNum type="arabicPeriod"/>
            </a:pPr>
            <a:r>
              <a:rPr lang="ar-SA" sz="2400" dirty="0"/>
              <a:t>انحدار منسوب الماء.</a:t>
            </a:r>
          </a:p>
          <a:p>
            <a:pPr marL="566928" indent="-457200">
              <a:buFont typeface="+mj-lt"/>
              <a:buAutoNum type="arabicPeriod"/>
            </a:pPr>
            <a:r>
              <a:rPr lang="ar-SA" sz="2400" dirty="0"/>
              <a:t>النفاذية.</a:t>
            </a:r>
          </a:p>
          <a:p>
            <a:pPr marL="566928" indent="-457200">
              <a:buFont typeface="+mj-lt"/>
              <a:buAutoNum type="arabicPeriod"/>
            </a:pPr>
            <a:r>
              <a:rPr lang="ar-SA" sz="2400" dirty="0"/>
              <a:t>الجاذبية.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حركة المياه الجوفية وتخزينها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6804248" cy="325597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484784"/>
            <a:ext cx="890979" cy="148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688E-5F8C-4D02-B330-899ED93E6C1B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64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ariq\Desktop\wadi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88" y="4130705"/>
            <a:ext cx="4648092" cy="2280233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67544" y="1432916"/>
            <a:ext cx="8229600" cy="4525963"/>
          </a:xfrm>
        </p:spPr>
        <p:txBody>
          <a:bodyPr>
            <a:normAutofit/>
          </a:bodyPr>
          <a:lstStyle/>
          <a:p>
            <a:r>
              <a:rPr lang="ar-SA" sz="2400" dirty="0"/>
              <a:t>تتحرك المياه الجوفية ببطء وباستمرار في خلال الخزان المائي الجوفي، وتعود في النهاية إلى سطح الأرض؟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حركة المياه الجوفية وتخزينها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4648092" cy="227915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سهم للأسفل 6"/>
          <p:cNvSpPr/>
          <p:nvPr/>
        </p:nvSpPr>
        <p:spPr>
          <a:xfrm>
            <a:off x="7020272" y="2835724"/>
            <a:ext cx="1368152" cy="108012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آبار</a:t>
            </a:r>
          </a:p>
        </p:txBody>
      </p:sp>
      <p:sp>
        <p:nvSpPr>
          <p:cNvPr id="8" name="سهم إلى اليسار 7"/>
          <p:cNvSpPr/>
          <p:nvPr/>
        </p:nvSpPr>
        <p:spPr>
          <a:xfrm>
            <a:off x="5220072" y="2666522"/>
            <a:ext cx="1348362" cy="136815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ينابيع</a:t>
            </a:r>
            <a:br>
              <a:rPr lang="ar-SA" sz="2000" b="1" dirty="0"/>
            </a:br>
            <a:r>
              <a:rPr lang="ar-SA" sz="2000" b="1" dirty="0"/>
              <a:t>(عيون)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A491-DF79-47BD-873C-D0F8E7CBD15F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64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ar-SA" sz="2400" dirty="0"/>
              <a:t>الينابيع (العيون)</a:t>
            </a:r>
          </a:p>
          <a:p>
            <a:pPr algn="justLow"/>
            <a:r>
              <a:rPr lang="ar-SA" sz="2400" dirty="0"/>
              <a:t>تصريف الطبيعي للمياه الجوفية.</a:t>
            </a:r>
          </a:p>
          <a:p>
            <a:pPr algn="justLow"/>
            <a:r>
              <a:rPr lang="ar-SA" sz="2400" dirty="0"/>
              <a:t>تخرج المياه الجوفية من مكان تقاطع منسوبها مع سطح الأرض.</a:t>
            </a:r>
          </a:p>
          <a:p>
            <a:pPr algn="justLow"/>
            <a:r>
              <a:rPr lang="ar-SA" sz="2400" dirty="0"/>
              <a:t>توجد غالبا في المنحدرات وتعتمد على ترتيب طبقات الخزان المائي الجوفي والطبقات الكتيمة في المنطقة.</a:t>
            </a:r>
          </a:p>
          <a:p>
            <a:pPr algn="justLow"/>
            <a:r>
              <a:rPr lang="ar-SA" sz="2400" dirty="0"/>
              <a:t>تتشكل منها الأودية والأنهار والبحيرات.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حركة المياه الجوفية وتخزينها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5976664" cy="225851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7740352" y="4342231"/>
            <a:ext cx="1152128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/>
            <a:r>
              <a:rPr lang="ar-SA" dirty="0"/>
              <a:t>طبقة كتيمة معلقة وتعلوها طبقة منفذة حاملة للماء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51520" y="4364958"/>
            <a:ext cx="1152128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/>
            <a:r>
              <a:rPr lang="ar-SA" dirty="0"/>
              <a:t>طبقة منفذة حاملة لماء تقاطعت مع طبقة كتيمة أسفلها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F519-4431-41DC-9CB3-14A6B92391FF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64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400" b="1" dirty="0">
                <a:solidFill>
                  <a:schemeClr val="accent1"/>
                </a:solidFill>
              </a:rPr>
              <a:t>الينابيع الساخنة </a:t>
            </a:r>
            <a:r>
              <a:rPr lang="ar-SA" sz="2400" dirty="0"/>
              <a:t>هي ينابيع مياه تزيد درجة حرارتها على درجة حرارة جسم الإنسان 37°</a:t>
            </a:r>
            <a:r>
              <a:rPr lang="en-US" sz="2400" dirty="0"/>
              <a:t>C</a:t>
            </a:r>
            <a:r>
              <a:rPr lang="ar-SA" sz="2400" dirty="0"/>
              <a:t>.</a:t>
            </a:r>
          </a:p>
          <a:p>
            <a:r>
              <a:rPr lang="ar-SA" sz="2400" dirty="0"/>
              <a:t>هل درجة حرارة الينابيع ثابته أم متغيرة؟</a:t>
            </a:r>
          </a:p>
          <a:p>
            <a:r>
              <a:rPr lang="ar-SA" sz="2400" dirty="0"/>
              <a:t>درجة حرارة الينبوع = متوسط درجة الحرارة السنوية.</a:t>
            </a:r>
          </a:p>
          <a:p>
            <a:endParaRPr lang="ar-SA" sz="2400" dirty="0"/>
          </a:p>
          <a:p>
            <a:r>
              <a:rPr lang="ar-SA" sz="2400" dirty="0">
                <a:solidFill>
                  <a:schemeClr val="accent1"/>
                </a:solidFill>
              </a:rPr>
              <a:t>أمثلة :</a:t>
            </a:r>
          </a:p>
          <a:p>
            <a:pPr marL="566928" indent="-457200">
              <a:buFont typeface="+mj-lt"/>
              <a:buAutoNum type="arabicPeriod"/>
            </a:pPr>
            <a:r>
              <a:rPr lang="ar-SA" sz="2400" dirty="0"/>
              <a:t>العين الحارة في جيزان وتبلغ درجة حرارتها حوالي50°</a:t>
            </a:r>
            <a:r>
              <a:rPr lang="en-US" sz="2400" dirty="0"/>
              <a:t>C</a:t>
            </a:r>
            <a:r>
              <a:rPr lang="ar-SA" sz="2400" dirty="0"/>
              <a:t>.</a:t>
            </a:r>
          </a:p>
          <a:p>
            <a:pPr marL="566928" indent="-457200">
              <a:buFont typeface="+mj-lt"/>
              <a:buAutoNum type="arabicPeriod"/>
            </a:pPr>
            <a:r>
              <a:rPr lang="ar-SA" sz="2400" dirty="0"/>
              <a:t>عين الخوبة وتبلغ درجة حرارتها 57°</a:t>
            </a:r>
            <a:r>
              <a:rPr lang="en-US" sz="2400" dirty="0"/>
              <a:t>C</a:t>
            </a:r>
            <a:r>
              <a:rPr lang="ar-SA" sz="2400" dirty="0"/>
              <a:t>.</a:t>
            </a:r>
          </a:p>
          <a:p>
            <a:endParaRPr lang="ar-SA" sz="24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حركة المياه الجوفية وتخزينها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060848"/>
            <a:ext cx="371080" cy="616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2188840" cy="348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1FCC-89A5-44CF-9C06-6B2C795123B0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64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Low">
              <a:buFont typeface="Wingdings" panose="05000000000000000000" pitchFamily="2" charset="2"/>
              <a:buChar char="v"/>
            </a:pPr>
            <a:r>
              <a:rPr lang="ar-SA" sz="2000" b="1" dirty="0"/>
              <a:t>الفكرة الرئيسية :</a:t>
            </a:r>
          </a:p>
          <a:p>
            <a:r>
              <a:rPr lang="ar-SA" sz="2000" dirty="0"/>
              <a:t>لا تتوفر المياه الجوفية حيث تطلب وإن وجدت فقد تكون ملوثة</a:t>
            </a:r>
          </a:p>
          <a:p>
            <a:pPr algn="justLow"/>
            <a:endParaRPr lang="ar-SA" sz="2000" dirty="0"/>
          </a:p>
          <a:p>
            <a:pPr algn="justLow">
              <a:buFont typeface="Wingdings" panose="05000000000000000000" pitchFamily="2" charset="2"/>
              <a:buChar char="v"/>
            </a:pPr>
            <a:r>
              <a:rPr lang="ar-SA" sz="2000" b="1" dirty="0"/>
              <a:t>الأهداف :</a:t>
            </a:r>
          </a:p>
          <a:p>
            <a:pPr marL="566928" indent="-457200" algn="justLow" fontAlgn="t">
              <a:buFont typeface="+mj-lt"/>
              <a:buAutoNum type="arabicPeriod"/>
            </a:pPr>
            <a:r>
              <a:rPr lang="ar-SA" sz="2000" dirty="0"/>
              <a:t>توضح كيف يتم سحب المياه الجوفية من خزاناتها عن طريق الآبار</a:t>
            </a:r>
          </a:p>
          <a:p>
            <a:pPr marL="566928" indent="-457200" algn="justLow" fontAlgn="t">
              <a:buFont typeface="+mj-lt"/>
              <a:buAutoNum type="arabicPeriod"/>
            </a:pPr>
            <a:r>
              <a:rPr lang="ar-SA" sz="2000" dirty="0"/>
              <a:t>تصف المشكلات الرئيسية التي تهدد موارد المياه الجوفية</a:t>
            </a:r>
          </a:p>
          <a:p>
            <a:pPr marL="566928" indent="-457200" algn="justLow" fontAlgn="t">
              <a:buFont typeface="+mj-lt"/>
              <a:buAutoNum type="arabicPeriod"/>
            </a:pPr>
            <a:endParaRPr lang="ar-SA" sz="2000" dirty="0"/>
          </a:p>
          <a:p>
            <a:pPr algn="justLow" fontAlgn="t"/>
            <a:endParaRPr lang="ar-SA" sz="2000" dirty="0"/>
          </a:p>
          <a:p>
            <a:pPr algn="justLow">
              <a:buFont typeface="Wingdings" panose="05000000000000000000" pitchFamily="2" charset="2"/>
              <a:buChar char="v"/>
            </a:pPr>
            <a:r>
              <a:rPr lang="ar-SA" sz="2000" b="1" dirty="0"/>
              <a:t>المفردات :</a:t>
            </a:r>
          </a:p>
          <a:p>
            <a:pPr algn="justLow"/>
            <a:r>
              <a:rPr lang="ar-SA" sz="2000" dirty="0"/>
              <a:t>الآبار ,الهبوط في منسوب المياه الجوفية ,تغذية المياه الجوفية ,البئر </a:t>
            </a:r>
            <a:r>
              <a:rPr lang="ar-SA" sz="2000" dirty="0" err="1"/>
              <a:t>الإرتوازية</a:t>
            </a:r>
            <a:r>
              <a:rPr lang="ar-SA" sz="2000" dirty="0"/>
              <a:t>.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400" dirty="0"/>
              <a:t>موارد المياه الجوفية</a:t>
            </a:r>
            <a:endParaRPr lang="en-US" sz="440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DAC-0551-4F3D-A97E-42EB081B100F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015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2800" b="1" dirty="0">
                <a:solidFill>
                  <a:schemeClr val="accent1"/>
                </a:solidFill>
              </a:rPr>
              <a:t>الآبار</a:t>
            </a:r>
            <a:r>
              <a:rPr lang="ar-SA" sz="2800" dirty="0"/>
              <a:t> </a:t>
            </a:r>
            <a:r>
              <a:rPr lang="ar-SA" dirty="0"/>
              <a:t>هي ثقوب تحفر في الأرض للوصول إلى الخزان المائي الجوفي.</a:t>
            </a:r>
          </a:p>
          <a:p>
            <a:r>
              <a:rPr lang="ar-SA" sz="2800" b="1" dirty="0">
                <a:solidFill>
                  <a:schemeClr val="accent1"/>
                </a:solidFill>
              </a:rPr>
              <a:t>الآبار الارتوازية </a:t>
            </a:r>
            <a:r>
              <a:rPr lang="ar-SA" dirty="0"/>
              <a:t>يتدفق الماء فوق سطح الأرض على شكل نافورة.</a:t>
            </a:r>
          </a:p>
          <a:p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000" dirty="0"/>
              <a:t>موارد المياه الجوفية</a:t>
            </a:r>
            <a:endParaRPr lang="ar-SA" dirty="0"/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246783443"/>
              </p:ext>
            </p:extLst>
          </p:nvPr>
        </p:nvGraphicFramePr>
        <p:xfrm>
          <a:off x="3779912" y="2509114"/>
          <a:ext cx="578430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99526"/>
              </p:ext>
            </p:extLst>
          </p:nvPr>
        </p:nvGraphicFramePr>
        <p:xfrm>
          <a:off x="3275856" y="4594944"/>
          <a:ext cx="5112567" cy="1930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0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chemeClr val="tx1"/>
                          </a:solidFill>
                        </a:rPr>
                        <a:t>وجه المقارنة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Low" rtl="1"/>
                      <a:r>
                        <a:rPr lang="ar-SA" dirty="0"/>
                        <a:t>منسوب الماء داخل البئر مساوي لمنسوب الماء الجوفي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dirty="0"/>
                        <a:t>منسوب الماء داخل البئر أعلى من منسوب الماء الجوفي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منسوب الماء</a:t>
                      </a:r>
                    </a:p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أقل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أعلى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الضغط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4320480" cy="188288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797152"/>
            <a:ext cx="720080" cy="1196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513D-00FE-4861-861B-30E4B47B12CC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301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532440" cy="18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Low"/>
            <a:r>
              <a:rPr lang="ar-SA" dirty="0"/>
              <a:t>ماذا يحدث عندما تسحب المياه من البئر؟</a:t>
            </a:r>
          </a:p>
          <a:p>
            <a:pPr algn="justLow"/>
            <a:endParaRPr lang="ar-SA" dirty="0"/>
          </a:p>
          <a:p>
            <a:pPr algn="justLow"/>
            <a:endParaRPr lang="ar-SA" dirty="0"/>
          </a:p>
          <a:p>
            <a:pPr algn="justLow"/>
            <a:endParaRPr lang="ar-SA" dirty="0"/>
          </a:p>
          <a:p>
            <a:pPr algn="justLow"/>
            <a:endParaRPr lang="ar-SA" dirty="0"/>
          </a:p>
          <a:p>
            <a:pPr algn="justLow"/>
            <a:endParaRPr lang="ar-SA" dirty="0"/>
          </a:p>
          <a:p>
            <a:pPr algn="justLow"/>
            <a:r>
              <a:rPr lang="ar-SA" dirty="0"/>
              <a:t>يحدث الضخ الجائر عندما يفوق معدل سحب المياه من البئر معدل تعويض المياه فيه.</a:t>
            </a:r>
          </a:p>
          <a:p>
            <a:pPr algn="justLow"/>
            <a:r>
              <a:rPr lang="ar-SA" dirty="0"/>
              <a:t>وينتج عنه هبوط في </a:t>
            </a:r>
            <a:r>
              <a:rPr lang="ar-SA" b="1" dirty="0">
                <a:solidFill>
                  <a:schemeClr val="accent1"/>
                </a:solidFill>
              </a:rPr>
              <a:t>منسوب المياه الجوفية</a:t>
            </a:r>
            <a:r>
              <a:rPr lang="ar-SA" dirty="0"/>
              <a:t>, ويمكن تلافي ذلك </a:t>
            </a:r>
            <a:r>
              <a:rPr lang="ar-SA" b="1" dirty="0">
                <a:solidFill>
                  <a:schemeClr val="accent1"/>
                </a:solidFill>
              </a:rPr>
              <a:t>بتغذية المياه الجوفية</a:t>
            </a:r>
            <a:r>
              <a:rPr lang="ar-SA" dirty="0"/>
              <a:t> عن طريق الأمطار وعمل السدود.</a:t>
            </a:r>
          </a:p>
          <a:p>
            <a:pPr algn="justLow"/>
            <a:endParaRPr lang="ar-SA" dirty="0"/>
          </a:p>
          <a:p>
            <a:pPr algn="justLow"/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000" dirty="0"/>
              <a:t>موارد المياه الجوفية</a:t>
            </a:r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3596" y="1444094"/>
            <a:ext cx="371080" cy="616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3594372" y="5661248"/>
            <a:ext cx="490155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dirty="0"/>
              <a:t>ابحث عن مشروع الأمير سلطان لتغذية المياه الجوفية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5712911"/>
            <a:ext cx="371080" cy="616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47F6-A14C-4E3D-B8BB-021E47B43FB5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366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قارن بين الينابيع والعيون؟</a:t>
            </a:r>
          </a:p>
          <a:p>
            <a:r>
              <a:rPr lang="ar-SA" dirty="0"/>
              <a:t>قارن بين الآبار والعيون؟</a:t>
            </a:r>
          </a:p>
          <a:p>
            <a:r>
              <a:rPr lang="ar-SA" dirty="0"/>
              <a:t>قارن بين الينابيع والينابيع الساخنة؟</a:t>
            </a:r>
          </a:p>
          <a:p>
            <a:r>
              <a:rPr lang="ar-SA" dirty="0"/>
              <a:t>قارن بين الآبار العادية والآبار الارتوازية؟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000" dirty="0"/>
              <a:t>موارد المياه الجوفية</a:t>
            </a:r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3519399"/>
            <a:ext cx="1656644" cy="275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21430"/>
            <a:ext cx="2441242" cy="434984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AB8B-AB85-4442-9A6C-33EACA8E5957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1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عوامل تهدد المياه الجوفية؟</a:t>
            </a:r>
          </a:p>
          <a:p>
            <a:pPr marL="624078" indent="-514350">
              <a:buFont typeface="+mj-lt"/>
              <a:buAutoNum type="arabicPeriod"/>
            </a:pPr>
            <a:r>
              <a:rPr lang="ar-SA" dirty="0"/>
              <a:t>الاستعمال الجائر.</a:t>
            </a:r>
          </a:p>
          <a:p>
            <a:pPr marL="624078" indent="-514350">
              <a:buFont typeface="+mj-lt"/>
              <a:buAutoNum type="arabicPeriod"/>
            </a:pPr>
            <a:r>
              <a:rPr lang="ar-SA" dirty="0"/>
              <a:t>الخسف.</a:t>
            </a:r>
          </a:p>
          <a:p>
            <a:pPr marL="624078" indent="-514350">
              <a:buFont typeface="+mj-lt"/>
              <a:buAutoNum type="arabicPeriod"/>
            </a:pPr>
            <a:r>
              <a:rPr lang="ar-SA" dirty="0"/>
              <a:t>تلوث المياه الجوفية.</a:t>
            </a:r>
          </a:p>
          <a:p>
            <a:pPr marL="1117854" lvl="2" indent="-514350">
              <a:buFont typeface="+mj-cs"/>
              <a:buAutoNum type="arabic2Minus"/>
            </a:pPr>
            <a:r>
              <a:rPr lang="ar-SA" dirty="0"/>
              <a:t>الملوثات الكيميائية.</a:t>
            </a:r>
          </a:p>
          <a:p>
            <a:pPr marL="1117854" lvl="2" indent="-514350">
              <a:buFont typeface="+mj-cs"/>
              <a:buAutoNum type="arabic2Minus"/>
            </a:pPr>
            <a:r>
              <a:rPr lang="ar-SA" dirty="0"/>
              <a:t>التلوث بالأملاح.</a:t>
            </a:r>
          </a:p>
          <a:p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000" dirty="0"/>
              <a:t>موارد المياه الجوفية</a:t>
            </a:r>
            <a:endParaRPr lang="ar-S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8556"/>
            <a:ext cx="3000375" cy="40005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99354"/>
            <a:ext cx="5496569" cy="179940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D5A5-841D-4C6A-9F73-C332D49CE435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366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ما العلاقة بين الاستعمال الجائر والخسف؟</a:t>
            </a:r>
          </a:p>
          <a:p>
            <a:r>
              <a:rPr lang="ar-SA" dirty="0"/>
              <a:t>أيهم يتلوث أكثر الآبار المحصورة والآبار الغير محصورة؟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000" dirty="0"/>
              <a:t>موارد المياه الجوفية</a:t>
            </a:r>
            <a:endParaRPr lang="ar-S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63436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6574" y="1340768"/>
            <a:ext cx="371080" cy="616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8108" y="1804134"/>
            <a:ext cx="371080" cy="616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96F7-1CCF-460B-9BA5-E94D3A4B22DC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366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Low">
              <a:buFont typeface="Wingdings" panose="05000000000000000000" pitchFamily="2" charset="2"/>
              <a:buChar char="v"/>
            </a:pPr>
            <a:r>
              <a:rPr lang="ar-SA" sz="2000" b="1" dirty="0"/>
              <a:t>الفكرة الرئيسية :</a:t>
            </a:r>
          </a:p>
          <a:p>
            <a:pPr algn="justLow"/>
            <a:r>
              <a:rPr lang="ar-SA" sz="2000" dirty="0"/>
              <a:t>تزود خزانات المياه الجوفي الجداول والينابيع الطبيعية والمناطق بالمياه حيثما يتقاطع منسوبها مع سطح الأرض.</a:t>
            </a:r>
          </a:p>
          <a:p>
            <a:pPr algn="justLow"/>
            <a:endParaRPr lang="ar-SA" sz="2000" dirty="0"/>
          </a:p>
          <a:p>
            <a:pPr algn="justLow">
              <a:buFont typeface="Wingdings" panose="05000000000000000000" pitchFamily="2" charset="2"/>
              <a:buChar char="v"/>
            </a:pPr>
            <a:r>
              <a:rPr lang="ar-SA" sz="2000" b="1" dirty="0"/>
              <a:t>الأهداف :</a:t>
            </a:r>
          </a:p>
          <a:p>
            <a:pPr marL="566928" indent="-457200" algn="justLow" fontAlgn="t">
              <a:buFont typeface="+mj-lt"/>
              <a:buAutoNum type="arabicPeriod"/>
            </a:pPr>
            <a:r>
              <a:rPr lang="ar-SA" sz="2000" dirty="0"/>
              <a:t>تصف كيف يرتبط كل من تخزين المياه الجوفية وحركتها مع دورة الماء في الطبيعة.</a:t>
            </a:r>
          </a:p>
          <a:p>
            <a:pPr marL="566928" indent="-457200" algn="justLow" fontAlgn="t">
              <a:buFont typeface="+mj-lt"/>
              <a:buAutoNum type="arabicPeriod"/>
            </a:pPr>
            <a:r>
              <a:rPr lang="ar-SA" sz="2000" dirty="0"/>
              <a:t>توضح المقصود بالخزان المائي الجوفي والطبقة الكتيمة.</a:t>
            </a:r>
          </a:p>
          <a:p>
            <a:pPr marL="566928" indent="-457200" algn="justLow" fontAlgn="t">
              <a:buFont typeface="+mj-lt"/>
              <a:buAutoNum type="arabicPeriod"/>
            </a:pPr>
            <a:r>
              <a:rPr lang="ar-SA" sz="2000" dirty="0"/>
              <a:t>تربط بين مكونات الخزان المائي الجوفي ووجود الينابيع.</a:t>
            </a:r>
          </a:p>
          <a:p>
            <a:pPr algn="justLow" fontAlgn="t"/>
            <a:endParaRPr lang="ar-SA" sz="2000" dirty="0"/>
          </a:p>
          <a:p>
            <a:pPr algn="justLow">
              <a:buFont typeface="Wingdings" panose="05000000000000000000" pitchFamily="2" charset="2"/>
              <a:buChar char="v"/>
            </a:pPr>
            <a:r>
              <a:rPr lang="ar-SA" sz="2000" b="1" dirty="0"/>
              <a:t>المفردات :</a:t>
            </a:r>
          </a:p>
          <a:p>
            <a:pPr algn="justLow"/>
            <a:r>
              <a:rPr lang="ar-SA" sz="2000" dirty="0"/>
              <a:t>رشح ,نطاق الإشباع ,منسوب الماء ,نطاق التهوية ,النفاذية ,الخزان المائي الجوفي ,الطبقة العازلة ,ينبوع(عين) ,ينبوع ساخن ,العيون الفوارة(الساخنة).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dirty="0"/>
              <a:t>حركة المياه الجوفية وتخزينها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1BF0-3394-41CE-8F9E-6571CBB83DCF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2446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2800" b="1" dirty="0">
                <a:solidFill>
                  <a:schemeClr val="accent1"/>
                </a:solidFill>
              </a:rPr>
              <a:t>كيف نقوم بحماية الموارد المائية ؟</a:t>
            </a:r>
          </a:p>
          <a:p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000" dirty="0"/>
              <a:t>موارد المياه الجوفية</a:t>
            </a:r>
            <a:endParaRPr lang="ar-S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228975" cy="43529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366960"/>
            <a:ext cx="2088232" cy="3470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8E63-3818-4642-A09E-41BC3067547C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366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323528" y="2636912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9600" dirty="0">
                <a:cs typeface="Diwani Bent" pitchFamily="2" charset="-78"/>
              </a:rPr>
              <a:t>والحمد لله رب العالمين</a:t>
            </a: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532E-4359-4018-9E30-EB629495955E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75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400" b="1" dirty="0">
                <a:solidFill>
                  <a:schemeClr val="accent1"/>
                </a:solidFill>
              </a:rPr>
              <a:t>هل المياه على كوكب الأرض متوفرة أم نادرة ؟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حركة المياه الجوفية وتخزينها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31977"/>
            <a:ext cx="5184576" cy="386927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950126"/>
            <a:ext cx="1584176" cy="2632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F883-E50D-4AEB-BDA0-CCD7971226FE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1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049624"/>
              </p:ext>
            </p:extLst>
          </p:nvPr>
        </p:nvGraphicFramePr>
        <p:xfrm>
          <a:off x="179512" y="1567334"/>
          <a:ext cx="8686800" cy="4237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حركة المياه الجوفية وتخزينها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916832"/>
            <a:ext cx="890979" cy="148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3B4F-981F-41F0-95AF-B16097D201A6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810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r>
              <a:rPr lang="ar-SA" sz="2400" dirty="0"/>
              <a:t>ما </a:t>
            </a:r>
            <a:r>
              <a:rPr lang="ar-SA" sz="2400" b="1" dirty="0">
                <a:solidFill>
                  <a:schemeClr val="accent1"/>
                </a:solidFill>
              </a:rPr>
              <a:t>علاقة</a:t>
            </a:r>
            <a:r>
              <a:rPr lang="ar-SA" sz="2400" dirty="0"/>
              <a:t> تخزين المياه الجوفية بدورة المياه في الطبيعة ؟</a:t>
            </a:r>
          </a:p>
          <a:p>
            <a:endParaRPr lang="ar-SA" sz="2400" dirty="0"/>
          </a:p>
          <a:p>
            <a:endParaRPr lang="ar-SA" sz="2400" dirty="0"/>
          </a:p>
          <a:p>
            <a:endParaRPr lang="ar-SA" sz="2400" dirty="0"/>
          </a:p>
          <a:p>
            <a:endParaRPr lang="ar-SA" sz="2400" dirty="0"/>
          </a:p>
          <a:p>
            <a:endParaRPr lang="ar-SA" sz="2400" dirty="0"/>
          </a:p>
          <a:p>
            <a:endParaRPr lang="ar-SA" sz="2400" dirty="0"/>
          </a:p>
          <a:p>
            <a:endParaRPr lang="ar-SA" sz="2400" dirty="0"/>
          </a:p>
          <a:p>
            <a:endParaRPr lang="ar-SA" sz="2400" dirty="0"/>
          </a:p>
          <a:p>
            <a:endParaRPr lang="ar-SA" sz="2400" dirty="0"/>
          </a:p>
          <a:p>
            <a:r>
              <a:rPr lang="ar-SA" sz="2400" b="1" dirty="0">
                <a:solidFill>
                  <a:schemeClr val="accent1"/>
                </a:solidFill>
              </a:rPr>
              <a:t>الرشح</a:t>
            </a:r>
            <a:r>
              <a:rPr lang="ar-SA" sz="2400" dirty="0">
                <a:solidFill>
                  <a:schemeClr val="accent1"/>
                </a:solidFill>
              </a:rPr>
              <a:t> </a:t>
            </a:r>
            <a:r>
              <a:rPr lang="ar-SA" sz="2400" dirty="0"/>
              <a:t>: عملية تسرب مياه الأمطار بعد سقوطها على اليابسة إلى جوف الأرض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حركة المياه الجوفية وتخزينها</a:t>
            </a:r>
          </a:p>
        </p:txBody>
      </p:sp>
      <p:pic>
        <p:nvPicPr>
          <p:cNvPr id="4098" name="Picture 2" descr="C:\Users\tariq\Desktop\water_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2630" r="1748" b="3544"/>
          <a:stretch/>
        </p:blipFill>
        <p:spPr bwMode="auto">
          <a:xfrm>
            <a:off x="426502" y="2060848"/>
            <a:ext cx="5801682" cy="343758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3039216"/>
            <a:ext cx="890979" cy="148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E5D4-A9D6-4B84-98C9-84718431D985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60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400" dirty="0"/>
              <a:t>ما علاقة تخزين المياه الجوفية بالمسامية والفرز ؟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حركة المياه الجوفية وتخزينها</a:t>
            </a:r>
          </a:p>
        </p:txBody>
      </p:sp>
      <p:pic>
        <p:nvPicPr>
          <p:cNvPr id="5124" name="Picture 4" descr="C:\Users\tariq\Desktop\جيولوجيا مقررات الفصل الثاني\أقسام المنهج\3 الصخور الرسوبية والمتحولة\250px-Sorting_in_sediment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91128" y="3242994"/>
            <a:ext cx="4248474" cy="202819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08311"/>
            <a:ext cx="2088232" cy="197302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858"/>
            <a:ext cx="2088232" cy="197302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921235"/>
            <a:ext cx="1512168" cy="251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2026-CFF9-4058-9831-8AF46A1E5912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975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400" b="1" dirty="0">
                <a:solidFill>
                  <a:schemeClr val="accent1"/>
                </a:solidFill>
              </a:rPr>
              <a:t>نطاق الإشباع </a:t>
            </a:r>
            <a:r>
              <a:rPr lang="ar-SA" sz="2400" dirty="0"/>
              <a:t>منطقة تحت سطح الأرض مملوءة بالمياه الجوفية.</a:t>
            </a:r>
          </a:p>
          <a:p>
            <a:r>
              <a:rPr lang="ar-SA" sz="2400" b="1" dirty="0">
                <a:solidFill>
                  <a:schemeClr val="accent1"/>
                </a:solidFill>
              </a:rPr>
              <a:t>منسوب الماء </a:t>
            </a:r>
            <a:r>
              <a:rPr lang="ar-SA" sz="2400" dirty="0"/>
              <a:t>الحد العلوي لنطاق الإشباع.</a:t>
            </a:r>
          </a:p>
          <a:p>
            <a:r>
              <a:rPr lang="ar-SA" sz="2400" b="1" dirty="0">
                <a:solidFill>
                  <a:schemeClr val="accent1"/>
                </a:solidFill>
              </a:rPr>
              <a:t>نطاق التهوية </a:t>
            </a:r>
            <a:r>
              <a:rPr lang="ar-SA" sz="2400" dirty="0"/>
              <a:t>يعلو منسوب الماء وتكون المادة رطبة، ولكن مساماتها غير مشبعة بالمياه، لذا يحتل الهواء جزء كبيرا منها.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حركة المياه الجوفية وتخزينها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12" y="3356992"/>
            <a:ext cx="6049253" cy="300568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سهم لأعلى 5"/>
          <p:cNvSpPr/>
          <p:nvPr/>
        </p:nvSpPr>
        <p:spPr>
          <a:xfrm rot="10800000">
            <a:off x="7812360" y="3371868"/>
            <a:ext cx="1105862" cy="3024336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      مياه جاذبية</a:t>
            </a:r>
          </a:p>
        </p:txBody>
      </p:sp>
      <p:sp>
        <p:nvSpPr>
          <p:cNvPr id="8" name="سهم للأسفل 7"/>
          <p:cNvSpPr/>
          <p:nvPr/>
        </p:nvSpPr>
        <p:spPr>
          <a:xfrm rot="10800000">
            <a:off x="6673909" y="3405397"/>
            <a:ext cx="1138451" cy="299080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مياه شعرية </a:t>
            </a:r>
          </a:p>
        </p:txBody>
      </p:sp>
      <p:sp>
        <p:nvSpPr>
          <p:cNvPr id="9" name="وسيلة شرح مستطيلة 8"/>
          <p:cNvSpPr/>
          <p:nvPr/>
        </p:nvSpPr>
        <p:spPr>
          <a:xfrm>
            <a:off x="3419872" y="6146651"/>
            <a:ext cx="2160240" cy="432048"/>
          </a:xfrm>
          <a:prstGeom prst="wedgeRectCallout">
            <a:avLst>
              <a:gd name="adj1" fmla="val 12195"/>
              <a:gd name="adj2" fmla="val -1907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منسوب المياه الجوفية </a:t>
            </a:r>
          </a:p>
        </p:txBody>
      </p:sp>
      <p:sp>
        <p:nvSpPr>
          <p:cNvPr id="12" name="وسيلة شرح مستطيلة 11"/>
          <p:cNvSpPr/>
          <p:nvPr/>
        </p:nvSpPr>
        <p:spPr>
          <a:xfrm>
            <a:off x="3419872" y="6146651"/>
            <a:ext cx="2160240" cy="432048"/>
          </a:xfrm>
          <a:prstGeom prst="wedgeRectCallout">
            <a:avLst>
              <a:gd name="adj1" fmla="val 37960"/>
              <a:gd name="adj2" fmla="val -2582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منسوب المياه الجوفية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1258" y="5301773"/>
            <a:ext cx="432909" cy="71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5905" y="4651371"/>
            <a:ext cx="432909" cy="71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0038-EEDF-40A3-8DCD-D6B908FB1F80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64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400" dirty="0"/>
              <a:t>تنساب المياه الجوفية من أعلى إلى أسفل في اتجاه ميل منسوب الماء.</a:t>
            </a:r>
          </a:p>
          <a:p>
            <a:r>
              <a:rPr lang="ar-SA" sz="2400" dirty="0"/>
              <a:t>ما مقدار سرعة حركة المياه الجوفية.</a:t>
            </a:r>
          </a:p>
          <a:p>
            <a:r>
              <a:rPr lang="ar-SA" sz="2400" b="1" dirty="0">
                <a:solidFill>
                  <a:schemeClr val="accent1"/>
                </a:solidFill>
              </a:rPr>
              <a:t>النفاذية</a:t>
            </a:r>
            <a:r>
              <a:rPr lang="ar-SA" sz="2400" dirty="0"/>
              <a:t> هي قابلية المادة لإمرار الماء من خلالها.</a:t>
            </a:r>
          </a:p>
          <a:p>
            <a:r>
              <a:rPr lang="ar-SA" sz="2400" b="1" dirty="0">
                <a:solidFill>
                  <a:schemeClr val="accent1"/>
                </a:solidFill>
              </a:rPr>
              <a:t>المسامية</a:t>
            </a:r>
            <a:r>
              <a:rPr lang="ar-SA" sz="2400" dirty="0"/>
              <a:t> هي نسبة الفراغات في الصخر إلى حجمه.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حركة المياه الجوفية وتخزينها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040"/>
            <a:ext cx="2088232" cy="197302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40"/>
            <a:ext cx="2088232" cy="197302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8713" y="4035125"/>
            <a:ext cx="890979" cy="148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5205-5857-43A2-A525-43D6C3180E25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64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400" dirty="0"/>
              <a:t>مكونات الخزان المائي الجوفي</a:t>
            </a:r>
          </a:p>
          <a:p>
            <a:pPr marL="566928" indent="-457200">
              <a:buFont typeface="+mj-lt"/>
              <a:buAutoNum type="arabicPeriod"/>
            </a:pPr>
            <a:r>
              <a:rPr lang="ar-SA" sz="2400" dirty="0"/>
              <a:t>الطبقات غير المنفذة (الكتيمة) تحجز الماء وتمنعه من التدفق.</a:t>
            </a:r>
          </a:p>
          <a:p>
            <a:pPr marL="566928" indent="-457200">
              <a:buFont typeface="+mj-lt"/>
              <a:buAutoNum type="arabicPeriod"/>
            </a:pPr>
            <a:r>
              <a:rPr lang="ar-SA" sz="2400" dirty="0"/>
              <a:t>الصخور والرسوبيات المنفذة للمياه الجوفية.</a:t>
            </a:r>
          </a:p>
          <a:p>
            <a:pPr marL="566928" indent="-457200">
              <a:buFont typeface="+mj-lt"/>
              <a:buAutoNum type="arabicPeriod"/>
            </a:pPr>
            <a:r>
              <a:rPr lang="ar-SA" sz="2400" dirty="0"/>
              <a:t>الطبقات غير المنفذة (الكتيمة) تحجز الماء وتمنعه من التدفق.</a:t>
            </a:r>
          </a:p>
          <a:p>
            <a:endParaRPr lang="ar-SA" sz="2400" dirty="0"/>
          </a:p>
          <a:p>
            <a:endParaRPr lang="ar-SA" sz="24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حركة المياه الجوفية وتخزينها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28" y="3356993"/>
            <a:ext cx="6804248" cy="309634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ED90-9D8B-4B48-BEBD-57005EBF51B0}" type="datetime2">
              <a:rPr lang="ar-SA" smtClean="0"/>
              <a:t>الثلاثاء، 23/جمادى الثانية/1438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طارق بن سعيدان معشي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64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203</TotalTime>
  <Words>908</Words>
  <Application>Microsoft Office PowerPoint</Application>
  <PresentationFormat>عرض على الشاشة (4:3)</PresentationFormat>
  <Paragraphs>192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0" baseType="lpstr">
      <vt:lpstr>Arial</vt:lpstr>
      <vt:lpstr>Calibri</vt:lpstr>
      <vt:lpstr>Diwani Bent</vt:lpstr>
      <vt:lpstr>Lucida Sans Unicode</vt:lpstr>
      <vt:lpstr>Verdana</vt:lpstr>
      <vt:lpstr>Wingdings</vt:lpstr>
      <vt:lpstr>Wingdings 2</vt:lpstr>
      <vt:lpstr>Wingdings 3</vt:lpstr>
      <vt:lpstr>ملتقى</vt:lpstr>
      <vt:lpstr>المياه الجوفية</vt:lpstr>
      <vt:lpstr>حركة المياه الجوفية وتخزينها</vt:lpstr>
      <vt:lpstr>حركة المياه الجوفية وتخزينها</vt:lpstr>
      <vt:lpstr>حركة المياه الجوفية وتخزينها</vt:lpstr>
      <vt:lpstr>حركة المياه الجوفية وتخزينها</vt:lpstr>
      <vt:lpstr>حركة المياه الجوفية وتخزينها</vt:lpstr>
      <vt:lpstr>حركة المياه الجوفية وتخزينها</vt:lpstr>
      <vt:lpstr>حركة المياه الجوفية وتخزينها</vt:lpstr>
      <vt:lpstr>حركة المياه الجوفية وتخزينها</vt:lpstr>
      <vt:lpstr>حركة المياه الجوفية وتخزينها</vt:lpstr>
      <vt:lpstr>حركة المياه الجوفية وتخزينها</vt:lpstr>
      <vt:lpstr>حركة المياه الجوفية وتخزينها</vt:lpstr>
      <vt:lpstr>حركة المياه الجوفية وتخزينها</vt:lpstr>
      <vt:lpstr>موارد المياه الجوفية</vt:lpstr>
      <vt:lpstr>موارد المياه الجوفية</vt:lpstr>
      <vt:lpstr>موارد المياه الجوفية</vt:lpstr>
      <vt:lpstr>موارد المياه الجوفية</vt:lpstr>
      <vt:lpstr>موارد المياه الجوفية</vt:lpstr>
      <vt:lpstr>موارد المياه الجوفية</vt:lpstr>
      <vt:lpstr>موارد المياه الجوفية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المياه الجوفية</dc:title>
  <dc:creator>TAREQ.S.M</dc:creator>
  <cp:lastModifiedBy>Tareq.pc</cp:lastModifiedBy>
  <cp:revision>24</cp:revision>
  <dcterms:created xsi:type="dcterms:W3CDTF">2014-04-08T04:17:05Z</dcterms:created>
  <dcterms:modified xsi:type="dcterms:W3CDTF">2017-03-21T08:09:58Z</dcterms:modified>
</cp:coreProperties>
</file>