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6" r:id="rId5"/>
    <p:sldId id="280" r:id="rId6"/>
    <p:sldId id="378" r:id="rId7"/>
    <p:sldId id="411" r:id="rId8"/>
    <p:sldId id="363" r:id="rId9"/>
    <p:sldId id="385" r:id="rId10"/>
    <p:sldId id="386" r:id="rId11"/>
    <p:sldId id="387" r:id="rId12"/>
    <p:sldId id="388" r:id="rId13"/>
    <p:sldId id="391" r:id="rId14"/>
    <p:sldId id="392" r:id="rId15"/>
    <p:sldId id="393" r:id="rId16"/>
    <p:sldId id="394" r:id="rId17"/>
    <p:sldId id="396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289" r:id="rId31"/>
    <p:sldId id="275" r:id="rId32"/>
    <p:sldId id="274" r:id="rId33"/>
    <p:sldId id="295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594"/>
    <a:srgbClr val="8B2481"/>
    <a:srgbClr val="80C687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6CCB-7EDA-177F-5D74-1C22518D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A7B78E-1CBE-358E-AB9F-12AA0B9B7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EC4F03-0FD5-79A1-2D60-BBD876118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D5D0C4-7E78-3DD7-66D9-60995A430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9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A12F-85B1-8A7B-FE8F-DACA17F0D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019D7F6-9DB2-C1AA-DB1C-593F46FC6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42FF566-5771-EA8B-6EEE-8A2157F6A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750101-9CF5-13E7-986C-80281659F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4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EEFFA-6461-F466-35C7-25C1CDB0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5EF134-5190-F73A-2641-A5589E2BB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2821DD8-A774-CF0C-32C8-3C94A1D3A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34CE71-0E69-C0AB-17F3-8D94A6C2E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58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F7920-3A1E-49EF-863C-052300FC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1C71323-34E4-D884-490F-848BF7D53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C657FD-35E1-0BEA-ED72-F44717B7C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4915B4-65EF-9B12-2199-7E1865A93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315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D6A60-82BE-4E45-8B99-E125C4BFE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228DE35-64FE-7AFA-F914-56E029150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83446F2-5A89-8A28-2F06-E02EEAD9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43345C-54E6-BB91-50DE-C2A8E5C9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740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5132A-CF12-8D9C-79F1-051AAC603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0746B38-46B5-F6CB-A0B3-1F96D2DD8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8D17C6-3714-CD01-7712-54398FEFF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1CB0ECB-34D5-AB1B-6103-AE0A6EC21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638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AC459-BB12-6427-2A98-62EB5262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E57CFA-60B1-C786-FFB2-B9C141713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3EDB903-7C61-69C5-370B-5F69BBD08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8D463AE-9056-D753-84E1-C147C94F5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10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1A9F-6DB1-D41A-865B-E069F3AC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622CAEE-32FE-14F1-2698-401946074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8567D7D-197C-8698-9594-682979A61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3F35D9-F476-6E27-9E76-72A40F92E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4410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C377-F407-D0A7-31F7-D105662B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7D43142-A097-D0DD-29A6-4007A9546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8A25A71-331F-94E2-6476-33D8355F9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3A5104-75C1-AFF7-29A8-B4252D407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194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D14A8-675E-BFE1-CC0A-6AE254FA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178B136-5A71-17F7-8E33-2F1FE5DE2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002C104-F180-8CF7-401F-B75D17CD1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9EFED6-C18C-DBF3-C22A-BE19F70D6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17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AD984-CE64-7B08-2EE8-7F2A299F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FD0A352-BDDD-BBA1-813B-51CE7021D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A03E377-E548-9131-B149-2EB9B3FC5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490406-14C3-EB82-EA33-580AD87C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73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EC3E-33F7-AD80-97C7-84615128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0FFBADA-A728-1847-F48F-7B48D1060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2D8CBA-EC7C-7538-407D-28F142275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F3F29A-4435-B98E-2D62-1D125DFF0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041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BDE4-6DF8-D8B0-CCE9-B942A3B9B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8A06624-C4D8-030C-97E3-CB823B05F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D97040D-0E2D-B94C-AFDF-57C31CED5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13EB435-4690-6360-B1D6-F3EE08509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060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92F56-E8BE-99B6-F962-548AC10E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FA8A21C-2073-6DF8-A4CE-A97E065C6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0A7303-A936-E2F1-2624-ABF4AADF4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160463-040B-A164-E00D-818DF6C34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566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B145D-9416-DB90-A6B7-765451B91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40331BB-CBAA-2B59-04AA-E97DCDD9A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81F7CD-07EF-04EF-597F-D6BCFBA21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E78D019-DDC4-9333-8E0C-0FD38C13F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029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952C2-3C16-C8C8-E59B-E7268992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77C2ED-6427-5D54-AFE8-5A5C2FD71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A0026A-0EA5-55A3-E7D3-EFC90DD33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AC8A93-94F3-DDD7-7C28-E42B4EA00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7256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C53A-7E3B-5B1F-6284-230D75EEC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334D764-110E-D055-B9F5-C7D58C9C8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22FCCF1-BDB7-2639-6259-0650AB88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4B610C-453D-8FA9-2B84-E1C97D1D9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101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6FF69-4A93-EE9E-7FCF-34331226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9F88455-AA01-78B0-4046-4DF0C6683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B9DF11F-08AC-0B40-08B4-24FE6BCA1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62DBB8-FBFF-B0D3-82DA-D6F5F1D42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119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90398-DF7A-EC50-38D1-39BB9A15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250B62-E6E6-7FBD-137B-B7885E92B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B220F7-C257-8803-6512-31766A1C4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DDD1DE-FFBE-27FB-5018-6A231F7B0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157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FABE3-A131-2E23-5175-357A7AC9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EBE72D-17C6-23FF-FE1C-50AA8066B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72E7702-14CA-1F45-C861-865FABE2A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AA5918-BDDE-62AE-623A-D3BCDCC3A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78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9255-7F9D-7633-606E-12613F99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A56EB-FC08-3447-8EAF-8524F257D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F14FEB-A284-36CE-FB81-BBFDD9EE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160332-61FC-650E-3F7E-5DF71B384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96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D949-5AA5-4118-C3AC-FF98C641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BA3114-84E0-9409-EC29-5600B4978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3B0BAD0-3FB0-D286-FC5F-7A4A696ED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C965B3-1C9E-8837-5282-EB370FF6B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89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4D28-F6F0-D112-4888-E87484CF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4FC368-3444-0A24-CD98-4E551AE0D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9FA4A58-324E-1339-31B3-0876FBB5A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63FB59-240F-A834-517F-FBDB5AB6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74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27/10/46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8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0944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المشتقات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/>
              <p:nvPr/>
            </p:nvSpPr>
            <p:spPr>
              <a:xfrm>
                <a:off x="2984599" y="2535201"/>
                <a:ext cx="5542181" cy="23426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14)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49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𝑚𝑖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512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𝑓𝑡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99" y="2535201"/>
                <a:ext cx="5542181" cy="2342693"/>
              </a:xfrm>
              <a:prstGeom prst="rect">
                <a:avLst/>
              </a:prstGeom>
              <a:blipFill>
                <a:blip r:embed="rId9"/>
                <a:stretch>
                  <a:fillRect l="-2860" b="-46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F0DB-50A2-A799-B4C8-945291D5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031C1C2-6660-CE88-3253-0BDBAB11F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6225E60-8466-0B94-752E-EB7D38C9A9B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A33E2F-5EC7-5984-B968-8C30242C504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C7B45F-45FF-2659-DDB7-8DA8D84813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83F441-BF8F-108E-D223-AA3F79262F1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D50BF53-8FD0-1F07-C81F-59C69B44ED1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ACF77F-84FE-2E60-3017-5895536276D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EB88EE2-0206-0246-3BFA-32E7BFB2AB6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F51B7F-EA1A-18D6-5FF7-C3D97BC5D87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6E52370-218E-E215-F2E8-2C98F2279F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B81BBA7-8780-CA69-F085-B37C602AE11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C6BE72-B44F-BB99-79BF-4669F1DE3F9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5EBAD6-3DA3-8BC7-25D4-FD9EF6122A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D683DF4-C498-FF61-8536-7D967E81B66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51F40A-C025-CDA9-4C4E-DDDA6B583B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5F5530B-26E9-D387-9576-5C1A9A11F75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11D0C2-C440-9FE7-9497-E1FF31732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DEF37C-2834-BB86-E563-7C62D432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8BEF41-8DC2-B031-0C46-71302B819C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D86723-B19B-DE9D-F633-7396A3FB6A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5C8A2C6-FAFD-D2AF-DA9E-20D9800C9C9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7DF7B3-A615-EC1B-FF84-3AA3E55DB0A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961302F-D26D-7740-3625-281048C16AD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1F9E20E-FF90-857E-9379-8E6893FC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174129F-20ED-0225-47EB-9B96F39FF13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F21089FE-09D3-4F54-632C-EC530EC81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1F02A05-7BD9-7201-7642-9119F6AC683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FCE8790-1612-6120-82D2-372F5C62F2A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54312C3-0AC3-9F32-A8AB-9CB80F09E289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FD26CB6-B39C-1495-FC23-7FC92E84E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160942-1CC0-22BA-A2C4-A666D78B20D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9359612-B35B-DBC8-3FFF-5120283B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BC5813D-94C1-5FDF-4D51-141DA8C216F6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8100F91-3BA5-BC02-93D8-568548EBD8D8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CCCDC589-D5D7-7600-DCCE-434CDE06CD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53AD6B8D-24A3-C3A0-799B-080FBBB14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971"/>
          <a:stretch/>
        </p:blipFill>
        <p:spPr>
          <a:xfrm>
            <a:off x="750250" y="1307769"/>
            <a:ext cx="8210550" cy="1115392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0585EB0F-253F-E448-040B-BEB9C4F2CC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96" t="70725"/>
          <a:stretch/>
        </p:blipFill>
        <p:spPr>
          <a:xfrm>
            <a:off x="3878104" y="2299362"/>
            <a:ext cx="5082696" cy="6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DF0B6-AD40-C7C3-DB46-F36F9C36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D6220C-F94A-F2BC-91EA-A61C3E59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2287F1A-11F5-3FEB-A637-2DB3CFDCF78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6525068-3827-ECCB-840D-CD8B9542B1B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1284B18-5614-7593-C110-EFA0C61337B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98C128-E5C1-BEEB-9B58-93BB5CE8747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0C0A4C3-B781-87A0-C0F7-8C0CDF8CB0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89D1D3-8DB9-170F-6FFD-6E7379EAC1F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8D78E7-BF48-4530-905B-3B36BB46DE5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0105AF6-102D-BDC9-46BD-A2CEA5F4B98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123F84-B58E-60E3-A831-7351880B9ED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5A7B661-F6A0-32D4-BF5E-12F771E2FA5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A1A831-C23D-41CD-4C0C-B7CA19EC80F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D2FC320-2A15-2A58-1A20-7C5FD4499F2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FC8B77B-75B3-561C-F1E8-7362BD3FD95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683606D-613D-7058-5FC5-FB81FFA2A56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E7998A5-814D-DEFD-F88F-C46131D114C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C811576-76D3-DF7B-993A-46C1F7AFF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D51FFA8-7568-D951-F212-EC4773FAA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9E97B32-A1DF-38CF-25AB-C3776DFDE3D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68CF769-36F2-D56C-4849-A0AFB45C77B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17DB335-B29F-74DF-933A-037A4F5AC6F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82A084-987C-DDD4-F93D-D0ED6D81247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2FA67B7-5E32-31E3-246B-89C504F7B13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E55C4BE-F8BC-CBD3-376A-A40F2E1297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D6F78CC-C2FA-A7EA-4437-FED02A97D48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DBE1551-22A1-363F-43BD-A06FF17594BE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0833672-607D-E503-2386-30E9D6295BA4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694290E4-C7A7-60D4-0748-A048415498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5AAA6E5-31F6-8B96-0C81-32EF6AB75B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314" y="1129118"/>
            <a:ext cx="8142988" cy="79057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07F4656-4BB9-5D47-4C1B-1C55595A276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009" y="1927225"/>
            <a:ext cx="8488439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0656-BA43-7F95-D285-5B5DCF477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84B7D4A-9EC6-673A-1E47-08E0F3D1D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3E9A338-5D7F-9484-542A-48F25039352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7D4CAC-B5E0-CAB3-34D8-C15BD49068B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AB2E57F-625D-5352-6206-48160C75E05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CEC9BBA-790D-F3F4-DC6C-FFB8E35B74D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3BAB126-44A4-9269-3F9E-158A9D81ADC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DD0F5B0-53B1-0B29-7DC7-93A7C35FF5E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5FB86CD-80EF-31DB-883A-48708B9313E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3A4E57A-A2A5-792C-5095-0369C5C6ADC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A7A496B-C372-749D-498B-26BFBF2D556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A45444D-C7AE-C7B7-8E6E-677781BEE64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E8547B-B693-6F74-24B4-B9C88A5BA71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E40E7FD-F78C-AC79-B034-3798C425683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9D58C73-9945-3D45-A725-F33272DC38A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A017A6-A682-6D97-6545-85B97541FF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1A14280-82B1-537E-A202-08A71BAA479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0F6EDF0-B43F-E07C-A7D6-C841E7677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01F2B7-31A7-BC56-5ADB-8FB753A04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34BAABE-7B3F-2993-7D9E-3CFD6DE2EB2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3709E4E-D733-F08C-66A9-ACFC0BC5B9A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A26E810-04C6-FD1D-829F-6DCC78E6B219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6EA88C6-CB23-63FD-E208-EB6F3C3040F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959AB01-A34B-7B1C-2755-CBC7F4F47AF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E2F5313-74D3-BFDF-3B95-AAE20FEB8C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D84E228-5346-C8B1-6D05-A5F1CFE45C3E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506985D-A462-6BED-28C7-6470D71F66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2A96700-86C3-27F7-D261-BF5343DD6924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4C19A0A-FEFD-A5ED-2002-2E3716D88DB1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E3633DA2-1E82-5D3E-3DF1-451AE6C6058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C1AA6DE6-6911-0894-88CF-AE0C49571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77BBAD1-F89A-1C67-AA82-C3375B099A3B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0A13765-09A1-9BB6-950F-2570089F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0DC735-B154-F7F3-FABE-D5A6763FF35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7B4FC49-1F4B-69C7-1806-FE9CE43C840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39"/>
          <a:stretch/>
        </p:blipFill>
        <p:spPr>
          <a:xfrm>
            <a:off x="377147" y="1280327"/>
            <a:ext cx="8653724" cy="10437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72E0C38-A85F-9F39-472C-20DF4B2252C1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0C295C6-6137-E305-4872-D9D625C614FB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EBCCA4A-33C6-E92B-EB92-8A1B50C539D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66417-1C7F-4A32-5944-686A18D3E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02F4A1D-3541-6794-9CA2-E344C4BD0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4393D3-6899-AD9A-9E62-E58DC801061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7EB0F0F-33BE-BB7C-801A-BE22606CE12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712BEB1-1A45-1BEE-A044-AC8CAA50769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6DC4E8-9B79-ECB1-9BA0-375FB8A112B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F79AD61-6601-12C3-6B9F-AED43B302B6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29A08E-29E5-1B58-CE5F-1AEE0D9F6F4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1C88CD1-3A19-7EE9-0ABA-9DEB39F8708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F32FA06-8DFA-69EB-2A1C-73BECC751E9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8C8DEED-7CD3-171B-6107-3255B366081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56BD902-A170-7FD8-34B4-3DBD868103F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6250352-3D7D-E195-FD5B-EB4790BAF0A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FB26B61-AF3C-205E-4236-3021EDFBE29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DD3890E-E2D4-84FE-9285-7475C425C8F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BEF92C9-87CB-A200-D051-AE67BC0A2C8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A0565AE-8FE6-599C-6E64-9749991090D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D576865-5D5D-0684-132B-9E8224FFF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5D8A39C-A058-63FA-6693-4551F9F12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C0F3418-78B8-3C2F-CF59-AF5042BC5DA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965D417-1F7A-D7F3-0067-2F1D2463CB0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A559CB8-FBD3-E5BC-1A82-AFAB811E4FB2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3E6F70-6BA1-1E7C-57D4-283FF5DF658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2103C80-3E57-61FC-AB72-51F2F1DE6EA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F955734-A684-908E-4A81-1C361DD6FB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EDE80F-7EAB-13E4-E483-36E2EB08CFF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66F78EC-D311-8ACD-3621-C6C2F8C40014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12B1B7B-CC85-CAC3-9CE7-8C85377E3564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8E925D53-BA58-186A-ECD1-773AB06C14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8CDE49-90F6-BC51-7B5A-2142739DAC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304" y="1720715"/>
            <a:ext cx="8265442" cy="35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081BA-15E1-6883-E6A6-627CEB44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CC963CC-C776-19B7-7975-DF3D898EB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D1D4CE5-C6E8-81F4-99A8-DFEA8E35918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3F4750-97BC-E996-7AD8-16479D73694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21228E-AA43-C250-377B-6C497F571D4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C1502CE-2B99-856F-E26B-731C4E6FAA7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6E8090-4660-0068-DF93-3A57561223B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364F88-EB9D-A5AC-0704-28E8A5148C7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9E37D5F-8002-B62B-C04D-4C3AA58E86E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9A5DF40-B34D-1F9A-60A2-3718AA83AD9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61D297D-60BB-ED17-22F8-24D68CC6E45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4486F25-22F8-E2EF-9050-E4638B600A7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2F8AE93-D6F4-B982-7FAD-BB02E580412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1FEE87-A105-1323-FCC3-5224B7C4826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F0142FE-7AE0-7A15-022C-5C3D97AF16D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126C98-039A-EA2D-917B-9BC4E70748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283E68C-EAAE-86C6-9B10-D91A01A4F9A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61EEFB-0CFD-7B2F-5955-528CE0FED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89ED19E-121D-4001-CCEB-FF90EDA30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78A901B-710E-EE10-3244-D0047283D74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2220597-6286-BCCE-722F-662BBCE92E3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4BD8032-82E1-D08A-8E48-4C7BA8D8358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1D4661-E0BC-D107-FA35-187429B1E9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8995AFC-16D7-08D6-4C53-8B6C9A098BC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4C16854-64E4-7BA9-DCCE-9188F674CD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577C7DA-CD1D-1493-DBEB-76601C7683D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524CBF8-6E89-4C6B-368D-DFD260FEE6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3AC4F03-6B94-40D9-5686-2867324F3611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A889467-FB4E-0063-3284-DE6DB97683D1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6D7B42D2-A9F4-6814-3DEB-E301D849D00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013E5476-85A6-672E-FF3A-1C4ED0ED90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87F63F-A5A8-6661-EC80-720060F99A85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D3C865C-0D77-F9CC-10B5-A2D4900E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5FE36DC-167E-A0FE-513E-6496649FA1F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33ED560-9CF9-683C-A015-339D660A87B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191732"/>
            <a:ext cx="8589199" cy="11811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7DAE54D-E616-3080-1EB9-EE1DA98C882B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39CFF64-48C1-474F-BE8D-97882E0930C4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22BB5CB-0A6C-55FF-2181-6752C318CA9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0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4DA01-1F0F-6BB4-44DE-662C57C4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37FE965-1307-C74E-011D-37F080599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80E1BF0-E12A-E3E6-DC52-17EF3CCE44D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30C042-18D5-E755-D3C2-C4320A80452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33663E9-4200-625F-B2CF-0E2E05A5256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CE3430E-D66F-22A8-29E4-F8FADF1C42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808E47B-2839-661A-4A01-EA92143E044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F5181AC-6912-DB93-88F1-0507808BAD2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7CBD47F-6E9D-E2BD-6E34-7CE7922F0C0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10BA999-796C-2EDC-BC63-12B9FF8EFF1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E1EFCE7-554D-36A9-C24B-4A159CC66EC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138011-464B-0EFF-4033-8A1396309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893F309-34CD-7938-6BB8-C79140EDD255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AB40DE-97C8-22FA-1476-CB841115F9F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2596331-50A2-63A2-6F79-FA8BCE62163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5787B0-5287-C799-EFB6-2C24C5AFDB8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55DB5C7-E9A9-0805-F4BA-C4AD1B981E6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D513E7E-42ED-8545-FCEC-18D9AD96E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7164FC6-03F9-7D15-1194-4044C9715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97D7CAC-0F08-0C1E-AB94-BA7BFA4373C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7BC488D-DD32-D0A0-3F51-692726B7EBE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4A3342F-25AA-AB6F-E392-2A5ABEA15D66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2CE8B7-9A31-7128-1EA9-D15656B820D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C899740-6206-8A69-2D9A-1DC6102DE30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09A3E52-8544-4463-1DAE-B615D9A0C9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6999020-A41E-4246-F9E1-C3AD51F9A69B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F216F181-9102-AD90-F9F5-62E2A29E99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889ACF2-0726-EED5-CEEC-082B13A05A0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6887152F-752C-CF12-5260-9544BBEE6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1DDACA8-0088-0690-9B0B-F50CC3590D3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7112B927-8E0B-8D28-AE43-95506ED303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EBA62706-92F6-6181-2F56-D9DD7F10FD3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5B716C8-A1CB-4CB4-4570-A644504BD3F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0AAAF7B-2D46-7C12-0976-3C74D8E0431E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3085056-E40B-2351-E3F2-87345762B947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5D20A4F-BCE8-C948-1D4A-B9DF9D312A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B8D301E2-A86A-70F7-2BD6-E5FA2C530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00"/>
          <a:stretch/>
        </p:blipFill>
        <p:spPr>
          <a:xfrm>
            <a:off x="5633068" y="1257393"/>
            <a:ext cx="3444771" cy="12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D6F19-536D-C708-C70E-04F0BC33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C169BE8-D0D9-68A5-BB9B-439E1660E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F65B1B2-5D39-7441-9F78-B227E662FC6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AA32C9-1E5D-6930-331B-2887D07B95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A2568A9-CBC1-C580-9172-A4F0CFBD0F4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7136140-94AC-84E8-FD65-5E29D702B0C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02F9749-87B8-B552-8B4E-5D721FCE950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0D80516-FED1-BA1E-A350-B4ADE84ED00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6979F05-92C7-3353-5374-87B23343458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3AE06D-F551-4068-C5D4-4B85ECF385C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5B8A726-A914-21D8-6CEA-486E4E13CD7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45CFDC5-324F-B2BB-0B29-FD80AB4FF6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7F04212-9017-47A7-B39D-8EC2D2A7FE9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A68E60-416B-4CAB-6BD0-2E5432FBD11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F699C65-E534-96A3-C794-234FF0B178D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732FB8-89E9-58E0-F5D0-B16EFE59808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0D4B718-9DFC-EC3F-7CC1-83056A0942A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8999A1A-1614-79EF-71D9-064C907A9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B04958-AD8A-8BF5-41EA-8137E9469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740FFCD-D0F6-FB35-E137-D1EDD484F95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DD3FE3C-E619-F96A-A582-1E9DD1B2265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7FC4DE7-CA21-4E08-5CF5-318BFF77B5C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1A99CB-0C82-CA6E-07C4-4E6DB774484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9E9DC19-88B2-AC35-5E4F-BB68B4A71D0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4AD57E-8C6D-F2EA-66D5-2972606CFC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A8547F2-DCAA-A1BA-F286-8A6D137B1F34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11F9F27-F903-E024-93EE-37517119F9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C9094C1C-2B82-3203-85E2-3F887AE8497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1336F05-3F98-7068-4C52-F2BE8D7C7F9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2371CAF-6C0B-F8FE-09D2-BFF0AD953B95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0FF75CD1-5A6F-FA94-2B77-7D6EC9DF85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35B7C0BB-7C41-68CC-1A73-3B51386C5FC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ADD4867D-0886-FBFC-1A21-6B3EEB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6B6EF04-E2A7-3893-11A8-9AA16EBD6DD5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497F667-8077-B4CA-3F00-024A2EB32889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2F9A3CF-F46C-4CED-C97C-FBC36228A0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8274B2-64AA-87FB-81EB-DFFC0F715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00" b="43976"/>
          <a:stretch/>
        </p:blipFill>
        <p:spPr>
          <a:xfrm>
            <a:off x="5633068" y="1257393"/>
            <a:ext cx="3444771" cy="72700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5BE040A-7BF1-606A-49D9-10360188161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27" t="46586" r="55227" b="-7886"/>
          <a:stretch/>
        </p:blipFill>
        <p:spPr>
          <a:xfrm>
            <a:off x="5658870" y="1863416"/>
            <a:ext cx="3444771" cy="7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645C3-8451-BA5D-BE09-535CD0A2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65E3B98-66CA-BD5A-9AC3-E80C45922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5E10B6F-EC5C-CAB9-8165-610F8E41A43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78902BF-57E2-9BAD-B1FF-A462DAC4427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6A20D7-4A81-C686-B67D-2EC006A173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8B5AC0-9ABD-27F3-E319-D2BA1B95BE6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9CAFD25-B7B7-31BD-ACEF-B5C636C0FEF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F5A619-7B15-7400-D2BA-B0C78269EDE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C098149-E9CE-719C-9BA9-1D1CB7F5333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7B4AE29-33C4-920D-ED31-BF2F6AF0C5D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733924-26EA-D270-A11C-C6731964983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E50ADC0-34A9-BBBC-B1AD-0687E0D1F5C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FF4DBD2-1A78-8780-CEA5-7D9A5BEF125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607F64-F3A1-3E1D-DFBF-713EA0963FF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9169D67-0098-243F-3BB7-D7BFE161534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39A1D0-9CA3-7CBC-3AC5-01BF736A509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3D8B436-BE19-036B-39A3-8348A3D8EA7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C083344-5ED1-BEF7-C416-68DD85FF7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9E690C9-72E9-36BE-C279-ED0265859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EE76FB-3947-984B-9D34-4D1B257D59B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F6E7B15-B74D-1257-9BBC-E035AB35304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9A20208-2FCC-3234-4AC3-E3F99CC7F76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D7B4C8-7EC3-E2B3-FC7E-256D80D816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E541AB3-240B-94F8-E6DA-002D03EE960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307A312-F335-29B0-3312-299087D0FD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D7EC486-19BD-61E0-C275-0CE554ED42B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527A9CD-C09A-E6C0-E589-16EC31D01B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747E127-C6E6-8CF4-3070-A5BE90ACF7A4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CEB89FB-FB16-800F-F761-CD7AB04DEDBC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9EC6C08-47DE-EBAC-3751-2B4B0C4D344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2E077672-3ABA-C581-BEF3-840FE2A19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5FFE423-18F2-21F8-B1B8-4016B46AA653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4F291211-0CB7-B6B9-B925-548AEABC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8A6942-AB6E-803B-8260-DC6BEB40301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13CDB87-238F-5D67-21C9-5AA7C4DA6DD7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B08C1E-7491-B36A-B3E4-018A34FC24B5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C52C521-2326-4575-47D1-0537F71644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50BEBB3-8D71-019C-EE7C-E6B9135E3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009" y="1297448"/>
            <a:ext cx="85377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C2192-9370-3219-431E-731833C4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0067568-B23B-514A-1BDA-8E47C4BB1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27FFA41-D7BA-2F15-0ABD-1EBF6E8D974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F24EA8-59D7-6C50-26C2-E6A001669AA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C622CF7-1308-32EB-0BA6-38B7716A5D3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AA8B80C-423A-D3E6-8AAC-DF9C3397811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2F4C899-8AE6-9847-B56E-7457E7B62DB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09045D-4236-B357-5E80-557FB4FBE0D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E7D03D9-A992-4402-3DF4-3C33BD52FB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610FF32-F3E1-0643-2C04-693AA4AD815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EA9FA1-05CD-9056-B4C4-7ED402DDBF9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D08875D-0EF9-7B72-56BC-FEC3C0B1FA0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0C9B8D5-93C2-4CE6-8993-0D19BF1BB57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C313A2-08D5-D459-3810-088501D7818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FD4E0F0-5EAE-AAB3-F164-0BD53F84F7C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40F405-B865-7D76-1584-83D25ADDE19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52CC318-D5C7-5CB7-D4F3-18EA039311E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A37919A-8995-389C-8C67-029CE529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833C004-4E25-67C0-C961-E07D0CF51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5904EB8-03A4-CF35-FFA2-522ED5C99E3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9E71E00-B391-7EC1-605E-2AD8A1CB950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F170BC3-BD4B-3220-4684-E9ABF8F198C7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31122A-3F18-72B5-7DBB-E33F5A30A5C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36E36F8-4342-189B-3552-4948CF2FAD0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68A8683-AC1E-505B-BAAF-5EFBF3E18A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DCA4943-DE8F-0453-A135-EF57C449E6F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0CD0961-DBDE-85BD-A030-A9E4214D01BB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0E3C284-BB87-254E-D915-125F65A6C3E4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F414ADB2-3533-F68A-696D-50E344871C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A69279F-AA00-44F2-D0F7-5A1BDCF7F5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83" y="1308976"/>
            <a:ext cx="8422931" cy="43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769-0A91-E806-7E95-1327CEC3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2B07495-6F1F-DE5D-BA72-98AE5F3A5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077174E-DEB3-7C8B-A59D-CE0D492B32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228EC97-D07D-9669-6081-BEF826B6A8F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F209915-B116-4AE2-A670-08F1BB8EB96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FDAFF39-A1FB-8112-283A-2F2A61CC9E4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51F93D3-9114-3BDC-7733-6E3DFECAD06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055A7F-CB32-F3FD-5B53-B36F3658A98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5CB9D41-B7C4-6621-045E-ADF82AE0D2F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6B15531-E463-4E30-CDBC-F6E6EB26AD8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9D060C8-F569-45B9-1EFA-F7256816487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60F6EA8-D699-8FA6-275C-BABBCAB9021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898D58A-7C6C-D464-3375-A4926878723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518FAD-3D9F-FFC3-BC7F-4322720DC72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57E893A-E360-1B19-395C-86FB58396BA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BFBF3BE-7653-9DD7-0324-666DF10DD16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683218B-E58A-5B53-2A2C-C899FDA0D31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964F904-A3B7-105F-2956-E9CA6FC08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B4E45A-E319-40CB-3D7D-DCD5F5E54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2D920C9-70CF-02EF-BA6E-E2C118F8F93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F00F78-BE63-EE95-189C-08413FF804E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54E6ED0-9293-E423-02EC-FFE75474B04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3C33B3B-F7C5-0DA4-1307-0BA8FE8A5FD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0F58446-6B1E-756A-1DD0-744B556C983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D317F8E-4CBA-0889-EEC5-CD17695B8C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E35B47DB-9853-4382-2F6D-7B5B71E64CD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D4D219B-8E8D-0E9C-9692-57D72AFC64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3EF1D8-D6D9-AF5B-8D47-AFCDFDA4A1BE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F8F7ED3-4806-173F-4555-026C3254257E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A3437B52-DE52-47DC-281E-5079758E95C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7A99898-661C-4788-ED33-4FAEF3FE47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BACF2AB-1010-AB72-2023-6CF440ABC88B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E863D63A-C67E-8906-21AD-B64CB6FC2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8130FC-3703-58D8-03D7-85E6E1DECF3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A16FBB8-99F2-6821-6B23-D975767E78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767" y="1210505"/>
            <a:ext cx="8796365" cy="13716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ADD2A0F-BE1B-2BC5-60B7-D989416229A7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1F4B65A-0050-5833-AC25-BE6C52782C95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246E4DF-EAA5-A753-8189-CE9302333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1572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المشتقات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87E3EC49-FC70-FB0E-F0DC-B620A71234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476"/>
          <a:stretch/>
        </p:blipFill>
        <p:spPr>
          <a:xfrm>
            <a:off x="1962974" y="2245168"/>
            <a:ext cx="9298028" cy="97335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6DDBE4D-C1E5-AFD4-E679-2024513628A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19" t="44322" r="8457" b="6017"/>
          <a:stretch/>
        </p:blipFill>
        <p:spPr>
          <a:xfrm>
            <a:off x="7136986" y="2968480"/>
            <a:ext cx="3886571" cy="14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9B0D-73D2-A5A0-AD87-F68A5402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5C1791-259F-9235-1669-4E7359ADA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C8DE301-CDEC-04D8-9E94-79374063F63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94E2EB7-4D2E-0320-FF6B-6F857207CC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D5EF96A-CEF1-BA43-A7CD-AA8FA0D5234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5B49A57-1FF0-462C-F462-4C62C721792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2D88268-8F6E-A1CB-E405-5C83FD8C978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34079C2-6DF4-D743-C0A2-D32D2941814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C2FA2A5-ACCA-F855-2C61-01AC513CB34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6852771-387D-9D09-E229-95BAE9D8E75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076DF51-C491-15B8-F3B3-F2EEF742CEB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BDF29E-E8EF-2845-4AD7-76B5BD583FE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197BB73-7C4D-32F4-6A4A-2CB456DA0C50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7669D5-5A54-AFAB-9908-9C3C3E4D1DF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3162BF7-6E39-F07A-D24F-710FF16539D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7E8C22B-B3BE-4F14-0683-10C52235DA7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287D2A-467E-9DD6-A9E6-078A3E66EE1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4DE0EFC-E2F3-98E7-1ED5-1E15EDA4B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F4B473A-E808-1783-7A33-24F11B357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9387940-3340-A6FE-778C-990D88F9F9A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9490A1F-E2B3-7D9C-6117-F9C774B8989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AF73DB5-C27F-61A1-73E9-B925E62AA5F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D09A957-6BEF-4F5A-39F0-0D43D3984FA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9D50741-9E2C-F7C6-0C08-A828E8A8E55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07BE0A0-1D60-9E68-9551-A6D8E644FB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FB72546-4A4F-E227-4601-9131F1E4F871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DC524FCF-AFA9-5C76-7501-20CA8898CB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5347286-D202-6AC2-67FC-82BE75CD2A8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FC60B90-F526-EA94-37B5-86A2E7085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78D62DA-2094-9D28-5509-58E3737C80C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6B08C7FE-57E6-CC85-B21F-28E8528130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EE2B81F-655F-03ED-BDBF-CF8A751AC71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9C49D88-2989-BA96-F2DB-FEDFB4B3FA3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8B00D50-9F4B-FAAC-604D-CC653C55016F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06B47CD-74F6-7364-33EF-FA6069CC0FC4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4878D6E-BFCE-60C3-F459-F0FA8998C5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7580627-84D9-C2CC-521D-4B3BD5A9C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600"/>
          <a:stretch/>
        </p:blipFill>
        <p:spPr>
          <a:xfrm>
            <a:off x="831289" y="1222209"/>
            <a:ext cx="8258175" cy="18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0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AA63-242B-F1C1-4C51-0B63296F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2E52350-6EC7-6059-4904-3B8889E2E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D235C99-CA51-9B8D-46EE-9F1FA211BF6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E5AE08-71A2-5DC8-698B-97E2D141EB2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B7E4CFD-521C-FEC4-DFB8-563A2594520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5E24FB-BC7D-F3F7-0997-A9464307564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4C9EC1C-73FF-C0D9-A9FD-B87F417569D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3C078D-339F-EC66-BBCB-581C2DCE95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372039-7380-D127-152D-73DC52E20DE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EF51E-3F07-B8C9-BCA5-D7071FF55A9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3344BEF-BD27-29D3-A08E-6C24390F409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1194D6C-5048-24AD-948F-2EC6D796D14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9883568-46A2-5DF5-3069-AE6BCC7C926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FD295E3-0CB4-732C-8103-75E5DDA9D70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B2CFEE-EEE7-ABF2-CDB5-6A788AD9B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3C2B73-8B71-E333-DA81-305D8D472A9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B9EF8D0-C665-34CB-39BE-4E7B5136619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08AE637-91D7-FCFA-6605-B0FC65923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03FC27C-2976-A14B-A6D2-82EADF1B1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32C77D-9F4A-0D84-064C-2C10DC01267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44AB3EB-978E-E17B-88CE-E84BF653FDC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6E0E5A7-5F45-055E-68A7-00A6AA5DE63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A511BA-F586-8544-F0A9-82769600506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0D4BD70-5FE8-A0B4-FBFC-8ECC486B1BB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34C9465-9FEE-9F1C-96FE-880D8CCDC1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3F34AE1-ECD0-1267-2DD7-F2EFBB96B9D3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7A478EF0-4338-F36C-770F-5B5BA3F06E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9124E9D-BD31-ABA6-5AF3-C39EE5605AB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6A4E1D-8F35-E84C-FEE4-D2327C11D6D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7B70BAC-135C-67E2-4065-11116BE2E382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5CC4C44A-63B7-46A6-64C0-4190BDE69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1182C852-C29D-B504-6D99-23535E6330E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6DC3DB2-4D7D-1BAF-677F-6F68E2546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86FB6C-B8A7-4C68-F1CB-162D0E9655E0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D36B8B8-93A1-088B-DE3B-12ECFFCDA542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2DEF081-F2FC-91F9-548D-76FF3952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A5DEEA7-F41F-79D8-BB5A-D14F4B541F7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33"/>
          <a:stretch/>
        </p:blipFill>
        <p:spPr>
          <a:xfrm>
            <a:off x="831289" y="1222209"/>
            <a:ext cx="8258175" cy="114213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66662FD-1D3E-0DB2-32C2-5253A3E47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13" t="73248" b="3960"/>
          <a:stretch/>
        </p:blipFill>
        <p:spPr>
          <a:xfrm>
            <a:off x="4457700" y="2307191"/>
            <a:ext cx="4631764" cy="5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2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629FA-7062-6A92-F83F-8FF58EB5D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43EB612-E040-4E20-E8B0-962D56EA1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2160A09-D975-F885-F451-9A3877A883C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980E48-E4B8-A902-2E41-CBE01A7C183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600076C-F08D-EC6B-0904-D7E44416100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89095CD-2D49-660A-2015-A1776392E09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6179F61-5EC7-27D1-7D2B-3F71E595D26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D270551-2C2F-64A4-D8E5-EA973018E27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1347787-605C-EBC8-2981-DB9B22D531E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8A4D2E6-A19F-A593-A7E0-3938B3489B4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D654157-95EF-0641-95CD-4C3EDEC9DB1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0A4A8F7-40FA-D1E5-B213-4BD2876D3BA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EC664F4-B270-6A15-57A1-37048F81433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163586A-F596-1046-1E6B-D860A7FB0E8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8ED9D75-BA2B-73E5-AFD0-540CFCB960C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29FA07-CCAE-61A0-0BC2-E182B9C6068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34FC604-65BB-6561-974E-DD71039CB4E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5E35950-97FF-76B7-8561-BA1D7503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474C8B2-DCA3-D8A0-545C-6A07F5395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485E4D1-E0FC-BBE4-F0C3-E94791F8B7E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F2EED03-330B-EFEC-81C0-2800435B045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E0E63B-B3D4-DD41-4ACB-6E2A8E13018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0F4E37-450C-34B6-0CA1-724EE2C476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66E3941-329C-68B4-A894-D145791C91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BED0383-ECC9-EAC8-DDD5-A721D73329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D4D7AEB-7012-5582-79E3-DFD08FFC6A9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47B1532-F7FA-8B50-5BFE-A2640E26E4F1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6D18A9D-7C89-7D88-C780-17113A133DCB}"/>
              </a:ext>
            </a:extLst>
          </p:cNvPr>
          <p:cNvSpPr txBox="1"/>
          <p:nvPr/>
        </p:nvSpPr>
        <p:spPr>
          <a:xfrm>
            <a:off x="9095459" y="361891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A089B8BC-8C13-B27B-0828-0F72806C42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AC6356B-6F2D-28E4-9EA3-13665F2A504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009" y="1006411"/>
            <a:ext cx="8483658" cy="47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08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433D-5F9F-476E-00F1-EEDDC35F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2C4E038-930B-40F3-C82D-84054744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36BDB25-5A4D-C428-8753-CA020D4F41F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745532-56F8-028E-8A3E-8BF11BB593C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9E562F8-ACF2-BADD-4DC9-98F0C26D7BA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1C86A7B-8535-8839-9822-81509B78D10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3178CFE-31E7-58F4-AA43-47A4FE8C3B7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41FF20D-4535-D742-92F3-2656A2566AC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19D2219-5FA0-474E-10C8-F4E9DB171B1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05A292F-4500-3535-E1C6-A3240F35EC9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F0993A2-B743-ED25-45EB-82CD28794EB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129B2B5-C621-4CAC-9B17-E174835F86E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476D04-26BA-8BAB-8FFB-E63B5395800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A61AD3-9158-E0EB-E209-88CD5DD877B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0DC69B1-6F83-01D1-1E67-6598C01941D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EA84985-313D-D583-49E5-8FAB4262B97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6276048-E39D-6D6D-24F1-EF6EE9A7976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B67D32F-0894-EA5C-30BB-88933A3CE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637AAE5-FE95-0F7C-D540-38E3FA177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52C61E1-6E9C-17E4-47EE-B11A6F7B5B1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34DD879-4CF6-E947-C434-607E9C25C2C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1E657FA-293C-6284-85D4-BC842B2BA2F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AA99A6-6C87-E321-9A42-DF5BD77A9ED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63B721A-DBF9-91E0-74D1-0BDC9852386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3693992-6E1C-8759-DFBD-3064599E23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AAA4FA0-6688-5BEB-B74C-5B12F3CF1F8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6EA741D8-48A4-7F2A-B66A-D4A790BA99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9F996B5-E77A-A11D-3ED9-89DD4E9DA702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5F0A7C4-0F8F-8B90-C79E-07FA9D59DB9C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E611A43-A6AF-E4DD-C2EB-BF11A0D7909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1769DEF6-5294-8FA7-FAAE-D8ADCECC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F027F5F3-BD83-39F6-6A1D-FA80F3AE0B7C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828D30-7549-212A-5AD4-F6585B470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7651065-39F3-79CD-5AB4-C3474CBD07B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3BD5AAC-0D87-5710-C8D2-5E959532B8D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1" y="1210505"/>
            <a:ext cx="8511284" cy="11144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C0F4923-3D36-C963-2CB5-388C1CE31E68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BC21D1C-1DA9-17B0-179D-B6AD5F4D23D2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41A2729-BB3E-B5ED-2D62-752CF7989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874BF-64D6-4855-7F6C-7E891BE1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ED2A27-CBBB-B8C1-1F94-CB973F5D6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EC154AE-4829-4209-23E3-CC7E1307AAE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3FEBEE-3CF7-B1EC-2B2A-4167D3E00E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21BE4D2-8A28-5AB5-BEA7-7DA48D104D6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39FE49-ECF6-D860-A396-98B63BA6686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60795C6-C2F8-C800-35C7-07E3237B82F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AE5B8B-D7B2-09D6-75DE-590111C29E0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D321919-264D-2D18-BD3B-29B0AFECF43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E811AC0-EA49-C4C8-CF6B-9F2052B6589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2A66705-6B08-91E0-2BE5-1C719C93ED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76FE492-B55D-4193-3B2F-BB442B58CA9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61441F-46A2-9B65-6E41-BE7D2B914EB4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19AA123-00CD-3E8A-E636-2AE20CF683F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70636CB-2788-8BF3-3BE6-3ABD37E5C60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E9D0055-0DAB-ABEE-C169-1D81D2607B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569CFE9-1F1C-6F64-5B4C-69C218BD355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72D6BCF-8B55-8DEE-EB9B-F8B2655B5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53E7780-4C3F-8483-8070-9C4EF76C4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37E4857-1AF3-5472-A826-23A678822DF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2C4DD07-07FA-3AC3-EDCB-05B2CFECCCF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24B4958-3816-A45F-B961-FC7DD2E3FC7E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9D8990A-686F-ACAC-76E8-53376EDCC4A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4EB184D-F579-B1AC-065A-2E3896830A7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0833E3A-C0DB-93D2-E138-899E4DC90C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8953F6F-D2CF-CC2F-AF66-B570347F9D81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6A7DF8A-3A95-A460-694F-779936B5B6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8834297-824E-4232-370B-2CE215E2380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3C45CA8-68CC-A1E1-2E9A-74548A743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82EB204-39A7-7617-FAA2-3C006269F3C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313D03C-8941-35D1-98CC-3AC35B902A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7F73C20-ACF5-BB9C-6433-BAA63F3F42B4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B6E342-B9C8-963F-F9D4-0E4E511AA3C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A026827-0437-A0CE-A43F-0E0C62959FB4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5015733-6C83-5220-C1DD-0B67B8550A36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5BF7434-4BF8-C236-28DF-70BA1C35F6F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A175E2B2-0273-FB26-3131-FEC3AAF83BC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341"/>
          <a:stretch/>
        </p:blipFill>
        <p:spPr>
          <a:xfrm>
            <a:off x="3809376" y="1278092"/>
            <a:ext cx="5153025" cy="13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0512-294E-F123-2889-021ADB1E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3C50C2A-90BD-6005-79BE-0E972B194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AF14E30-A9BA-8439-C004-FEC3AB4F9AF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3A8A80-370E-1E43-516E-FDADF940E0E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89D8ED9-09FE-7F5E-67D4-881DA226034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E6460E1-1294-3385-B7E9-BB26199F571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EDBA8F1-B1F3-6FF7-FEBB-EDBCD031CB1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E702A3-1C2C-9043-775C-54A5226FADE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7921B63-13EA-907E-BF0F-BAB42864DF9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31EE7DB-B67F-A338-3398-7E702371995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4D889F1-FAD8-0E73-B834-600FC1BF3C9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4531329-5BF2-5DF9-B2FF-9E37D930D2D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35EFD4-959C-8DE1-5AA9-0753DFCB0F7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E54DFFC-E49D-DC64-D5B5-7406DEB086B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D4036B4-EB48-FD40-A059-ABC37613CDE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F90198F-12D5-018E-9F22-E7AA726B4CF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B0094EF-86F3-5F22-2DA3-58EC1C1EDB0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71565DA-B354-A138-20C2-E580FAFE2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80C22AE-E08E-7E0F-2D09-1A455CCBB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571B2B7-CB1B-4C7A-8A6C-50D943BD079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713518A-D4D1-2339-160B-8542F0FC599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BDB932A-EF94-012C-C925-7A6B7E7D683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ADEE5DE-56D4-6AB7-639C-63AEAA58F41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1786D7E-5771-3DAA-40F5-1E1AF3FB2FA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F5ACB34-A344-439D-8FE4-F1DB7CAA6D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62369E3-E313-DE76-870B-20B9D9D1F51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750AA34F-0979-D507-D9EC-05467DFA58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D245521-5B15-86A3-F098-650E9E2B7807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2CA7731-DC28-B932-AA7E-925A82A2732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7A4BB91-D596-DE53-D44B-72EA8320F1D2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50DD8A0F-7B65-F295-0636-5CE3A82CF3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DC4FD14-65B9-B506-A71D-6A5AC73A143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DF57F24-EDFD-EE64-221E-13AAD081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7B80529-3A11-996C-D9A5-E9ED8F2BA017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6DDEA94-D8C6-9115-C190-1476D10AC802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49660FD-A5AA-B8C8-2909-2852D94BBA4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1B08365-3E1B-45C8-73C8-6990A334EF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598"/>
          <a:stretch/>
        </p:blipFill>
        <p:spPr>
          <a:xfrm>
            <a:off x="3809376" y="1278092"/>
            <a:ext cx="5153025" cy="70630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6AE61DF-8FB3-145D-26C0-8257E5CE9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834" b="4295"/>
          <a:stretch/>
        </p:blipFill>
        <p:spPr>
          <a:xfrm>
            <a:off x="3739791" y="1856359"/>
            <a:ext cx="5153025" cy="6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6B32D-C618-76A5-A13D-FA0C1490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154BEE-7046-F483-3F43-63A060D7B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295CAC1-70D1-4460-BE20-B2B2F8317F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A90F22-62F8-601B-F12A-5F5DB00307F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EC0D37C-72C4-1C76-E9CB-79004AA8C2B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10CEF9-DB8B-05E5-F17F-76182F3AF55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7C0266E-FA80-136A-66D0-09AB7BF06F0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C875999-CD42-0A8A-86CE-BBD7D9CE6B7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23EBCD1-ABD1-F121-2E1F-83D8629E199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010A7E8-C0E0-558B-FEC1-2FB1D4283D0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9075BF5-4A4F-490A-E98A-DE363722CD6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FB6C826-42DF-B961-A667-25A7C5E5C6C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3FAC2EF-E121-80F8-7A5F-53EF19F801F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19276A-8961-CF43-CA17-75BBD622656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1F4EB76-2751-52DD-9F15-A4B25DA9FDF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713D5FF-B8BC-57FB-DE06-8D139B51DDC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36329F9-B382-2D9A-DCEE-F34CED2E009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D009FF9-1F42-6A39-A89C-5CF8A4639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34BE033-963E-981E-F594-6825A04C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776734A-3DDA-8E77-F3C5-118ED259753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294BB07-8CBF-FEE5-F2CC-6DC494B8DE0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4C4E86-FFF6-38DF-F45E-4883619787B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56642E-D17A-ABEC-3E38-A5BB4E6A683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178EC40-C048-65CC-BF88-B23A9926303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1AA04EE-CE3A-FF20-4C39-E0A85E6B4D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96BFD13-71B8-2231-B9FE-14057BEE54A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336E60D-CFAB-E679-ED85-E5027E0FE1F8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6916456-F9E6-0BB3-2CB7-0C808D821CFD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C2E87C91-0ED5-6ED3-7C53-5AEBA05614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25A37C0-A8A2-C911-63A9-506A9FA5C2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13" y="1824037"/>
            <a:ext cx="8538186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1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642E3-9028-7808-9655-17C2219A0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82ECAA-DAB7-1A13-1AA1-F1191F254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32596DE-9C48-EB93-D820-BA63E784498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857260-785B-7629-1EE4-FD9DA6AB2F5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822589-F1C1-4D64-C9CB-A6926CCC94D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9794F8F-824B-6D74-B59C-F028F184F53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601A73-BF4C-C999-B4E4-E635648B1EB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0F4CFF7-C98E-1EF2-241C-AEF07F0FE15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680737D-DEFC-5B4B-CB40-0E035924FB3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06E550-25FB-DC45-B447-567B2B91BCD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403EA88-FD24-5C8B-0149-B8F7F50CEAA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9367D22-ED8A-5D05-6A0E-A512F3DB078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C789431-88BD-1C33-6C66-497C74E77D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2DD8BA-4231-92F4-BCEE-65364F1C6C3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3CEBB78-487B-755F-0DCB-A4B32EDF324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C6A6CAA-A923-F756-FB7B-325B1BE5FEC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70C6C07-F91E-2D46-4431-1A3C46E6A5E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334174-AC45-401A-C9B1-4566015C0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BFED366-E643-7A21-A103-DD7F97A16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DD9D58B-A4B8-6FB2-5085-66BD5886CF0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8771D30-3829-BCB2-075F-C1270DAC3D2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4B7325-647A-FBA2-E046-96E6F429294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266B3B3-5FDD-0825-3525-0746C78863B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122470F-C55B-741D-6414-8D8005BE860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F005D9A-1104-8FF5-1CF1-54C407279D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1CD2093-0E8C-CE69-3774-DD0DBAF44DE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E80BFF7-8631-4E72-A010-058366B95A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B6CEB6F-3734-874E-5C46-EE8F18BE454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35B5D35-6149-2537-E484-300583C214F4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5B3A853-01BE-5505-5692-F386FD50787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F4711C7-9FF6-E538-0060-72D19D5A6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BF43437-83F2-8A0D-D884-0833A897DB5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12C0B4D-5805-FBD0-7B86-485DED0E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B3332B-F2DC-CF4B-7360-2ABC563B84C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76E170B-432F-FFFA-F1FF-6E3EA141EF8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81"/>
          <a:stretch/>
        </p:blipFill>
        <p:spPr>
          <a:xfrm>
            <a:off x="631750" y="1326751"/>
            <a:ext cx="8376169" cy="1188587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E487191-7C0A-A265-A41C-6C0BE2F2A386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514964E-E74C-FC27-90D4-456F860875C8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E36D3F6-700D-FB87-AAE1-587D4C4C2CD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D0FC1-C353-7BF3-D7F9-A6E205A95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A1F9A2A-D5BF-99FA-E312-E7B8239AA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4B10DE6-304A-B15B-7E2F-55CFE6E04C4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BE59A52-21BB-1520-ED57-1D358A89D7E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37D15BA-71B8-4FF2-2448-E93EB95D570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A6B39EF-53DD-01C3-6CCA-689F07AB764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CFD79C-C275-BC2F-69B2-E923353EB5B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5A3AEA-1B70-E224-7751-8986D0D7F04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9F7E801-7090-35DD-2D60-F1E4B42EF72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25A350-1B5B-E32E-4992-176261D8E25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4058CC-6C1B-AE18-EF61-B2C1E91503E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278FD1E-BE1D-DD3D-9590-608430AD6C0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1AF969-5877-E374-93F2-4FBB0170327B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8A7E3C-28A9-0061-9B5F-EBBB27A21A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170079C-F5CB-D29D-7AF7-54091107387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1DCAE4-B9FA-B808-9B9C-59A153906E6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68D2FB-4C37-20E1-747C-1B8CE2A46DE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CDF5D8-EA7A-80D8-5B83-FCA7B8953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5E926E8-BBD8-EAF0-66F2-29D70F935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DC9808-CE4E-AFAE-0C09-14159E6295D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5280922-BEE4-A35D-28C1-2D82FAD855B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8437790-1069-9D29-3FA5-934033989D6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4999309-0323-0128-F51A-D1F26A05B10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2EEBEA8-0C35-FEF6-1607-68B92B6BB1A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00BEBE-2E52-F613-EB2E-9468B8E828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E967BF6-FC74-0292-34AF-3ED002F61543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77E373E-2891-1575-A621-D65ADF9984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02DBF02-842D-2024-89A4-AA56F1DB5D2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26F14CA-DD35-E261-4186-27877FBB0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8C2DC30-14FC-0C16-BE9C-48704F41A43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8A5591CE-E520-0AA4-6F6A-D06F019BB4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5641D6F3-2CBE-35E0-E531-5002FD0BF491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09B9ABC-49D9-943F-E689-257DE15437F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D3B0F33-098E-C045-F5B9-998240F5C63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10"/>
          <a:stretch/>
        </p:blipFill>
        <p:spPr>
          <a:xfrm>
            <a:off x="2060486" y="1272696"/>
            <a:ext cx="7006029" cy="65142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FA053CD-3DF6-2AD6-925E-478B90D6B05F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6B18B9-6D3D-5772-4069-2EF28291C440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8AE1F82-BE67-9179-0B11-846A078BFE7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7781385-FBA5-60FC-F20A-7EF052FB2A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34" t="46467"/>
          <a:stretch/>
        </p:blipFill>
        <p:spPr>
          <a:xfrm>
            <a:off x="5951229" y="1975176"/>
            <a:ext cx="3115286" cy="8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61DED-2AEF-7623-FA87-9A1BB65B1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87E6B1E-42F3-4930-7C79-C3601CDD5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6D152C7-FFA9-5808-82C0-482E38113BF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C359828-0754-2111-2D9E-49FF12D50AC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6E5206B-1DAE-50D1-9F05-F33B10C5B55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7B0F5E4-CC50-B657-F61B-50CD3F82E38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76D55AD-DFB6-4FE6-D5D6-6C719802DE7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6BD24B3-0366-979D-754D-21F7E8885D2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CCD65D0-E7C3-7C82-2375-4CCD1183377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068BC73-54AB-F8BD-DBC1-1ABF038CFD6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EF66241-1CE3-6B07-72ED-71CC1E8066A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E478941-344D-7229-CD27-C1C510D49E3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81C1FDB-BEC6-8587-4E2F-64BBD3C9C7B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47EDA6-476C-A9B3-24EB-4CCF087F44E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E1A66BB-1FB9-E0D9-7060-4E3A31F1F9C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9EC2C7-C787-40C2-0077-51BCD095378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602306F-53A4-4D6C-C1A6-C436F2BE83D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222FEA-ADB2-572E-9FC8-7E7B5BFD3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35BD2AD-8F84-57F6-94D2-4787BD1BE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5771FF-B336-BEF2-E983-F0516C6CC57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883D88C-5DDD-68BE-9455-5B4E96535D8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B86AC21-4408-B5A4-09CA-356ACE0F0E18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21D678A-8048-360A-E825-B75AE1EBF82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C162489-3F20-0DA3-4D69-1DDAB3164F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D21B2BA-1263-B246-9BD2-F1E7F73B68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D657E9E-F52D-D1C6-46BD-14E035C4330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F3DE613-9CAC-1B25-9280-9018AE682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01CCDBF-55D8-AE03-A46F-C09A6EC865B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548BA67-1E79-5F75-7A8D-886B8C58232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154EA6B-E83E-A376-937B-BA44F9635E31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10E0F65-5529-D3C9-7BA5-DABAE04D7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A19D9EB-D357-DB45-37E7-88F09A09910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EFA7EAB9-5669-9C22-7129-5B2470059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13ED75F7-F0F4-447F-6FDE-FF024552BB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10"/>
          <a:stretch/>
        </p:blipFill>
        <p:spPr>
          <a:xfrm>
            <a:off x="2060486" y="1272696"/>
            <a:ext cx="7006029" cy="65142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C1C295F-9509-48F8-2B81-F126E3A892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34" t="46467"/>
          <a:stretch/>
        </p:blipFill>
        <p:spPr>
          <a:xfrm>
            <a:off x="5951229" y="1975176"/>
            <a:ext cx="3115286" cy="809287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786A42F-818B-BA8B-58BC-16F68E6C2C20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A84709D-0BA3-2851-3E30-BCC396B0734B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92FB100-59EB-C2D1-F979-6E4E06FF9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0851"/>
              </p:ext>
            </p:extLst>
          </p:nvPr>
        </p:nvGraphicFramePr>
        <p:xfrm>
          <a:off x="363048" y="401844"/>
          <a:ext cx="10952150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60295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3704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المشتقات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02425" y="1750946"/>
            <a:ext cx="606420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DF51D12A-EA6E-FF78-3098-4920D26332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2967" y="1298689"/>
            <a:ext cx="2342720" cy="417195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158E23CA-CC5E-3A73-89BB-D27F309394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776" y="1814648"/>
            <a:ext cx="1887191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09E3775-07F5-D09B-010A-47598D60DC2F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6FF16BF-F8AF-EF0E-1910-91AB8BA6BAF8}"/>
              </a:ext>
            </a:extLst>
          </p:cNvPr>
          <p:cNvSpPr txBox="1"/>
          <p:nvPr/>
        </p:nvSpPr>
        <p:spPr>
          <a:xfrm>
            <a:off x="9095459" y="3618915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AB5C2DED-3CEC-E0CC-4964-0E7B41CCF9B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ADFD38D9-E876-5BB1-0D07-FEC990BE0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69" y="1456337"/>
            <a:ext cx="8423601" cy="15610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9BE11B4-1F18-8D1A-3DF1-90ED8C5D12E3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507ACAB-FA62-3972-D8DB-91137414C1AB}"/>
              </a:ext>
            </a:extLst>
          </p:cNvPr>
          <p:cNvSpPr txBox="1"/>
          <p:nvPr/>
        </p:nvSpPr>
        <p:spPr>
          <a:xfrm>
            <a:off x="9095459" y="3618915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7DD980BE-3401-FF72-799B-8F698B2940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78579E2-022C-7762-15F0-F993BA420D5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4865" y="1298442"/>
            <a:ext cx="7711268" cy="23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7CDA7CB-66CD-1BDD-CBB4-B9A95BF36557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D6BF0FC-B5C9-D0CE-D0EC-CF07C146A5FD}"/>
              </a:ext>
            </a:extLst>
          </p:cNvPr>
          <p:cNvSpPr txBox="1"/>
          <p:nvPr/>
        </p:nvSpPr>
        <p:spPr>
          <a:xfrm>
            <a:off x="9095459" y="3618915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67E62ED-A329-0367-92FF-2CA451D852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8 – 17 – 25 – 31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120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546A83A-A4BD-6DDA-F2A6-F7000977D007}"/>
              </a:ext>
            </a:extLst>
          </p:cNvPr>
          <p:cNvSpPr txBox="1"/>
          <p:nvPr/>
        </p:nvSpPr>
        <p:spPr>
          <a:xfrm>
            <a:off x="516290" y="2995789"/>
            <a:ext cx="84258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600" b="0" i="0" dirty="0">
                <a:solidFill>
                  <a:srgbClr val="9D4594"/>
                </a:solidFill>
                <a:effectLst/>
                <a:latin typeface="DroidArabicKufi-Regular"/>
                <a:cs typeface="AdvertisingMedium" pitchFamily="2" charset="-78"/>
              </a:rPr>
              <a:t>.</a:t>
            </a:r>
            <a:endParaRPr kumimoji="0" lang="ar-SA" altLang="ar-SA" sz="4800" b="0" i="0" u="none" strike="noStrike" cap="none" normalizeH="0" baseline="0" dirty="0">
              <a:ln>
                <a:noFill/>
              </a:ln>
              <a:solidFill>
                <a:srgbClr val="9D4594"/>
              </a:solidFill>
              <a:effectLst/>
              <a:latin typeface="Arial" panose="020B0604020202020204" pitchFamily="34" charset="0"/>
              <a:cs typeface="AdvertisingMedium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2904A7F-25CC-4487-B78F-C43AA3B63F25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3CC65FC-630D-ADBA-F954-7F08E0D4CA28}"/>
              </a:ext>
            </a:extLst>
          </p:cNvPr>
          <p:cNvSpPr txBox="1"/>
          <p:nvPr/>
        </p:nvSpPr>
        <p:spPr>
          <a:xfrm>
            <a:off x="9095459" y="3618915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3918F53-5D0C-10AD-4AE8-3A835E1B7C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95459" y="3618915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1552D9B-7968-F99F-68E5-C5BE390386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31705" y="-37317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473BA6D-C54F-BE37-3B6F-2C6D08627398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D77D147-D54A-0B7A-21FC-502A0515DC2C}"/>
              </a:ext>
            </a:extLst>
          </p:cNvPr>
          <p:cNvSpPr txBox="1"/>
          <p:nvPr/>
        </p:nvSpPr>
        <p:spPr>
          <a:xfrm>
            <a:off x="9087218" y="3264553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F0A5D97B-5A2C-2DC7-9D39-9BC7B7A529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699" t="90" r="-699" b="58871"/>
          <a:stretch/>
        </p:blipFill>
        <p:spPr>
          <a:xfrm>
            <a:off x="9334336" y="1599509"/>
            <a:ext cx="1952507" cy="142696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43C7111-BF2B-44A7-CBB2-FFB6C4675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8" y="1343213"/>
            <a:ext cx="846324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53F-4CC7-0AD3-B89A-3E7994CE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8C2B14-3F05-4BE5-A08A-6645303E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67D664C-8900-C630-F267-A82E5DB196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38112-CE6A-0039-1BBB-0270E0EB0F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CC3746-5937-F2CA-A914-6E0C9CC8BA9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AD529-B882-30BB-60DB-41835AF456A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CFB040-5EBC-9258-7E9D-2DAB87E7D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6E6980-A1CD-75EC-3577-183474C20C9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32B2BB-6B64-1BF2-D731-7E9C47B382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1531B1D-04D7-89DD-9856-BBAB760B2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ECEEA1-4E7E-66BC-AF59-15E6E76A2D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1B2143-5C95-D0C9-E485-5B7CF06D80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3FB385-AD51-AB3F-A0EC-512C4FC465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4C6DEE-1BF2-CEC3-16FD-32740E53EE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B6E972-468C-5E2C-8710-069E52621A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16FA84-5FA8-6B60-DC81-974D9E5460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CE2D560-8040-34B7-2628-3E8C38CB0E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A0BA89-B553-ACE0-DF12-D64F99B3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8E00C4-92E1-35C3-C432-91539EE58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3F5FD9-56A0-34A1-86DA-AD667D3A16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C9E87E-1C8B-738D-C579-B91A58E066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9F41F7-149C-56D5-0BF1-3C1B7A1C55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A9C36-CDBF-7655-C5BA-FD228B5D196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F121DD2-D2A1-AD29-7A5D-8CA7B71BB6C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362A49-9316-334E-EEBD-CDDB28B12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6EC73-9FBC-F190-CDE8-AE6E5E9736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C09174-D99D-2015-9759-AE07BFC3C070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907596-519C-62BB-5769-684DBD9E51AE}"/>
              </a:ext>
            </a:extLst>
          </p:cNvPr>
          <p:cNvSpPr txBox="1"/>
          <p:nvPr/>
        </p:nvSpPr>
        <p:spPr>
          <a:xfrm>
            <a:off x="9095459" y="3618915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القوة.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قواعد الاشتقاق.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القيمتان العظمى والصغرى 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الضرب.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قاعدة مشتقة القسمة.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25232AA1-2426-0550-A56E-AF97AEFCD8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0972230-71CC-4155-DA32-3BAC45D4E3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4460" y="404121"/>
            <a:ext cx="7810500" cy="2390775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3C03F0AE-55F8-517D-60D9-663E9BE13B2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4"/>
          <a:stretch/>
        </p:blipFill>
        <p:spPr>
          <a:xfrm>
            <a:off x="769920" y="2515339"/>
            <a:ext cx="3476625" cy="37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0828B-81A7-8397-C515-6861C5713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2BB6FAD-AA4A-BA4D-56BC-1FD751B08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F17A089-EB3F-E0F2-DB8F-376CB5A8986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1F36AA-0206-E75E-EC94-9183445C8F8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6FE0460-52B7-79D5-A943-56DFDA4EEE8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A065A7-6D3B-8CD5-32A3-23DFA037F0F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DD4A836-0701-7968-EAC3-3D0CCC335EC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B330F1-B25D-D9AC-0E7E-2C7BBB797E7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6818CAE-BDA5-F0CC-0925-3E047A42582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F357BCF-8AE6-5C6B-F30E-B6234E20001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44C3388-B6CB-D862-A544-E212DD02D8B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7540019-0711-93E3-8E9F-00221E43349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D93DEB-3DA4-77B2-3C9C-3F78CB6CDC5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36AD45-DACA-E351-CCC1-112E977A640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43AF294-D866-5E5E-0F2E-247B249575F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B7E0B9-0489-B78A-98E4-9E96894BE2A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E22BB09-8644-8E8B-18A8-8856EB09F49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112A80A-1864-E630-68E1-C58EE9AFC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8681C9E-DF30-427E-451E-C931566E5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A8CE55B-75AA-A2C0-4B5C-166FBFE4EC4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69D4748-5B95-E871-1B66-9FE22733116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F36E2A3-00A0-4E91-B30D-91C3ABA5C5A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EB2B78-F49D-0F66-E028-E7B7C872641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FE097EA-01B6-9B19-54ED-F23018C5413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B1C1DDD-E00E-EFEA-8604-6791617BB3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C836CB9-FB3E-EE2E-0532-4A07B3F9D16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3F770EB-504F-4BCF-430C-1A6F9E88A801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A01796A-2426-D855-E8D9-434093CBC91B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5E60FAD1-59AF-27BA-F8C2-C416D30A06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03B55DE-6F8A-850B-95CC-1AAD84ACCE9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70" y="1423009"/>
            <a:ext cx="83058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D403998-2824-C092-122A-A21E82BE3A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898" y="1179912"/>
            <a:ext cx="8610566" cy="1228725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5B4E400-C045-6224-0590-2E64CA532793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352D082-9D09-89A9-09CF-975864C754A1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AB2C7ED5-A28B-3D5B-5F79-271CCE3F00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344CE-4E2B-ED05-0CCA-303FE0A7C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4CEEEF6-8517-7B2B-3CDE-FFAD535BF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0D3DC4-295A-C258-64C5-87D28520058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FCD2DCB-E165-0D32-8AE6-66E017346F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05F5CB-544B-9B99-0A96-F447126AC4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490BED3-3198-82CE-6830-3D835C0C8A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92CE9B3-0E6C-B2E1-D53D-C279F2C47C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D1F0A9-AC20-87AE-C9BF-1DD20A48C62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6A6D588-575E-9235-0D0E-E82DBA8A21B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4785DA-7837-69DD-584E-18A534F5E9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BFC3212-2A29-41D0-A5D6-9EA48E3D47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F8CDE7-21BB-B4FE-5207-5D44BACC3C2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04C283-8DC4-19F8-223B-745221512089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343A62-EAF3-A3D2-D0D7-6ACBEFDFF22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784FE9-0487-EC2B-0CA8-06DB682B3BB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FD0548-7F13-29FC-9538-0BF1DBCD219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9B0FD9-004F-4F70-89EF-D30105A29DC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690F3B-C536-4D23-F9A3-EF760DC60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FDC8F5-1105-E66E-B266-63B3ABC4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A8688EC-D014-3B45-8B59-1A24CCA467E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F8230FC-1024-E42C-CC3D-44E602B9B10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D08937-17AB-520B-EDB3-59628883B67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4F4F75-D6E5-AFF6-90B4-2ACF16E205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51960B4-B35D-ADE4-EE78-146D9ED427E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3C4BFF0-F4D0-22DA-659A-5EB952F7ED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0BAAD6D-A6BF-BD9E-F05A-338ED7A7C8BE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678E37-DCDA-CCC9-8758-06306BF3D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B88AE45-1C2C-03BF-53DF-97F4E433BE1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30FE485-64AA-DB1E-1154-A6D671B7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D2B96F6-E8C9-3674-5786-123E7425DB6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805B39F0-574B-C55E-7093-F60ABE7C3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4FBF04E-C39E-E2E8-D33C-DDCADC9D6DE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B8A0464-04D9-CE42-44D1-06A961B13E0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7F2A927-C9D6-6004-F32D-1E3C28DB6599}"/>
              </a:ext>
            </a:extLst>
          </p:cNvPr>
          <p:cNvSpPr txBox="1"/>
          <p:nvPr/>
        </p:nvSpPr>
        <p:spPr>
          <a:xfrm>
            <a:off x="9191632" y="62536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المشتقات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153DF0C-9BAF-760D-ABD7-ED749AF316BF}"/>
              </a:ext>
            </a:extLst>
          </p:cNvPr>
          <p:cNvSpPr txBox="1"/>
          <p:nvPr/>
        </p:nvSpPr>
        <p:spPr>
          <a:xfrm>
            <a:off x="9095459" y="3618915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مشتقة دالة عند نقطة.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D611E77-F7BA-144D-9C23-881E2EDB69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774"/>
          <a:stretch/>
        </p:blipFill>
        <p:spPr>
          <a:xfrm>
            <a:off x="9334336" y="1599509"/>
            <a:ext cx="1952507" cy="19550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CE25D9D-E5D9-1D16-C54B-7ABDD053D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651"/>
          <a:stretch/>
        </p:blipFill>
        <p:spPr>
          <a:xfrm>
            <a:off x="750250" y="1307769"/>
            <a:ext cx="8210550" cy="16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77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8011</TotalTime>
  <Words>1224</Words>
  <Application>Microsoft Office PowerPoint</Application>
  <PresentationFormat>شاشة عريضة</PresentationFormat>
  <Paragraphs>598</Paragraphs>
  <Slides>33</Slides>
  <Notes>33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3" baseType="lpstr"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DroidArabicKufi-Regular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386</cp:revision>
  <dcterms:created xsi:type="dcterms:W3CDTF">2024-08-19T04:20:33Z</dcterms:created>
  <dcterms:modified xsi:type="dcterms:W3CDTF">2025-04-25T10:19:11Z</dcterms:modified>
</cp:coreProperties>
</file>