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6" r:id="rId5"/>
    <p:sldId id="280" r:id="rId6"/>
    <p:sldId id="362" r:id="rId7"/>
    <p:sldId id="38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289" r:id="rId28"/>
    <p:sldId id="275" r:id="rId29"/>
    <p:sldId id="274" r:id="rId30"/>
    <p:sldId id="295" r:id="rId3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481"/>
    <a:srgbClr val="80C687"/>
    <a:srgbClr val="9D4594"/>
    <a:srgbClr val="FFFFFF"/>
    <a:srgbClr val="C5C000"/>
    <a:srgbClr val="E5E5E5"/>
    <a:srgbClr val="F5E26F"/>
    <a:srgbClr val="E5E57F"/>
    <a:srgbClr val="FFFF65"/>
    <a:srgbClr val="7E5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53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10/10/46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24242-C609-4EBD-B61D-F0569092A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E6E1535-3F11-8F4C-D88F-562A8D038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7E3E48C-83C5-9897-BF54-0C8C5E110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44882BD-74A5-00F1-B2C0-C0A4FFB2E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8753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EB522-464C-D225-6C07-824098332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0C8E95-F103-1F01-4071-616618EBDE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CC6A883-7578-5C8C-D2B5-48B5FA197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DB6E12D-2099-093F-B908-15B56D3BD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660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05D72-1D70-ED9B-FB89-CD46DF9CC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DADEE55-3813-4113-627B-8D05862674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48A4993-A408-E701-DC21-788D71E80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699E105-2470-DB0E-A76B-535E0E628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7127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AEB2A-57A7-AA0B-A226-4D9F35D37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6751086-E4C9-0B67-DB70-2C6BC8926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569A4AF-205E-6D42-0035-87B60BCEC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B6CA765-5997-0C33-2F19-B83DA1008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1619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D614C-64FB-802A-CD64-5027C9F52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32C6BC5-8B2B-4018-8877-9CC187C6D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E32C380-B917-F169-8C1A-6AC2B4A9D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880B19B-4DF8-026D-CF8C-DE0EAFAB0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4074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FD465-A85A-6A67-5E21-1520AC9E4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72187E0-E1E3-52A1-2EDB-60F3E42EFE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E3841D8-512C-720B-2EC5-B1736CEB0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4F020A5-129C-FAE5-1B9A-71B7C0D81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7043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86053-0094-22C3-AC5D-FA3652B42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07990E4-A1D4-6068-7022-09EC6B9F9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383D92B-31BC-05C7-9B11-EEE00D880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54AF63-F183-8172-E60E-15081AAAB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9406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31A27-EA72-ED2D-08B2-24A6ACF8B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94ADF8-1AAC-D0BA-F9F8-15643247A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700A20E-7578-3EAF-6E04-6F3B00CD0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4571BC8-4F94-17BA-2BC4-27C4ED8C6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9921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B0D83-6E22-4A70-262B-B1857875E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BA02B86-35C7-5D9B-A7AE-B90301242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B85480-BC13-E03A-96C4-84BADACA0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F21C9A6-35DA-2A29-1880-572901D7D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9242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05CD4-A78B-32EE-6645-925A675AC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591EA9B-366A-33FB-FF2C-81EDFBA24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AF03142-A8B6-B74E-76DF-DCD7167DC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A1EF96D-739D-3D63-2E3B-347E04C00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249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B8DD7-5E47-EC20-1021-3BD6E8DBB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89B13AE-E027-E9B0-3606-CF9F6C59A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EB07A79-6DC9-A77B-C76C-CBFED4DD5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1F2BCC8-1D99-B315-6DF5-D80688DE9B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8176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7F4F6-E212-7EEE-37F1-0E88880EF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2BE5013-60E7-4802-EAEB-73765BE24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4CD94A3-44DE-E588-2EC4-A796AD339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A68BDD3-EDD9-E3D3-045D-55EDE027A2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1960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E9FB2-2FA2-100B-117E-255B47D06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F831AE7-1549-F3E3-1875-9F6BDA7BC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DB86FFF-1D59-CE0D-DAEB-DA42639D8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C1838CD-B000-54EB-72A3-33076E6B5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414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4B8E0-3209-1574-2D0F-67B2631BD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214034B-9BDE-00CD-8F37-2397AA01F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D67FE56-EDBE-2B00-2E78-08F241E5F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D6AA947-1B66-CFBA-5C4E-4C5FAAC02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977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C3254-0416-F7A3-401A-6E54375CC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8BF9D8D-5389-E9FA-BEC8-FB5224EF64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B029A4F-B214-2B7D-EB1C-D4AAC8739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E55C0B3-6911-5372-3E01-EA6D99560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49116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03464-CC4E-AE99-1C50-517859DDC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467AF4D-F515-FFE2-558A-0B40408155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6FAECF4-2F63-C67A-04DA-7736F87C0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9E5A28-1F50-6ECD-3C34-8D8843586B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5220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7597E-19AB-243B-EE33-0319EC552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2DFE45C-0B1F-2EA4-DA06-936030BD0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A679F93-8BBA-8424-213D-DAE030ED2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B5EF23C-7F7F-6FC1-F9B6-DC3B92D66F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56802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5902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995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8F709-D6F4-30F0-8937-83DE1F57F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0047438-7554-C675-683A-ED6ADB14C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723F366-1D6E-0CA4-C3F3-38D2B1C49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3EE4E99-DB62-FFC0-D9DE-D99F6C0262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4342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BA21E-A826-2FBC-D889-2B96DB382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DCA7C1E-B2FE-E666-4B4E-60918F8CF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6CF5E91-B7CC-8045-231C-9B38F9023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5FD7E78-7F13-0694-DD15-E3419C3E55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6608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9AE01-4CFD-7B3B-80D5-5408A6F68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2F4FA94-FC12-BD6D-6F4F-870748310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E18DCFF-FC96-F5D6-03BD-8F334E5F3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AABF11A-8E49-A713-299C-7352E5652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382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3B045-7111-BD26-8B1C-A9CC45248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098BEFA-CE3C-0D07-1533-6C259D771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A514944-7A64-0369-B9E3-DCBA893D9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89DABC0-D962-664C-0503-CB87525B1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846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10/10/46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10/10/46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10/10/46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10/10/46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10/10/46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10/10/46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10/10/46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10/10/46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10/10/46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CAAB9A2-F1D2-C5EB-1452-C28945F671F0}"/>
              </a:ext>
            </a:extLst>
          </p:cNvPr>
          <p:cNvSpPr txBox="1"/>
          <p:nvPr userDrawn="1"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10/10/46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10/10/46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10/10/46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&#1575;&#1604;&#1587;&#1580;&#1604;&#1575;&#1578;/&#1587;&#1580;&#1604;%201446.xlsm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sv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5" Type="http://schemas.openxmlformats.org/officeDocument/2006/relationships/image" Target="../media/image3.png"/><Relationship Id="rId10" Type="http://schemas.openxmlformats.org/officeDocument/2006/relationships/image" Target="../media/image42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6F5ECDFE-123F-BDAC-47BD-E210B66C9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356E05B7-CF2F-9509-A056-AFDF0E794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3045558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755509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1446/10/11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الدراسات المسحية والتجريبية والقائمة على الملاحظة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2C36323-9CB8-4349-201D-304800328455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</a:t>
            </a:r>
          </a:p>
        </p:txBody>
      </p:sp>
      <p:pic>
        <p:nvPicPr>
          <p:cNvPr id="25" name="رسم 24" descr="دفتر العناوين مع تعبئة خالصة">
            <a:hlinkClick r:id="rId8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5470039-069F-A79A-5E2C-A42417FCF014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41" name="Picture 2" descr="مخطوطات عيد مجانية I Free Eid calligraphy :: Behance">
            <a:extLst>
              <a:ext uri="{FF2B5EF4-FFF2-40B4-BE49-F238E27FC236}">
                <a16:creationId xmlns:a16="http://schemas.microsoft.com/office/drawing/2014/main" id="{C27321C0-9CE4-C305-822F-17FC8BFC3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3" t="18368" r="28538" b="21852"/>
          <a:stretch/>
        </p:blipFill>
        <p:spPr bwMode="auto">
          <a:xfrm>
            <a:off x="9346480" y="2249954"/>
            <a:ext cx="1952096" cy="161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F4AEFE9C-456E-47B3-7421-BCCAB245FE35}"/>
                  </a:ext>
                </a:extLst>
              </p:cNvPr>
              <p:cNvSpPr txBox="1"/>
              <p:nvPr/>
            </p:nvSpPr>
            <p:spPr>
              <a:xfrm>
                <a:off x="2949984" y="2417432"/>
                <a:ext cx="6994116" cy="247195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25)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,+</m:t>
                        </m:r>
                        <m:r>
                          <a:rPr lang="en-US" sz="32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𝑠𝑖𝑛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 , </m:t>
                        </m:r>
                        <m:r>
                          <a:rPr lang="en-US" sz="32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func>
                  </m:oMath>
                </a14:m>
                <a:endParaRPr lang="en-US" sz="3200" dirty="0">
                  <a:solidFill>
                    <a:srgbClr val="8B248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30)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03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−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07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endParaRPr lang="en-US" sz="3200" dirty="0">
                  <a:solidFill>
                    <a:srgbClr val="8B248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35)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, 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endParaRPr lang="ar-SA" sz="3200" dirty="0">
                  <a:solidFill>
                    <a:srgbClr val="8B248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F4AEFE9C-456E-47B3-7421-BCCAB245F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984" y="2417432"/>
                <a:ext cx="6994116" cy="2471959"/>
              </a:xfrm>
              <a:prstGeom prst="rect">
                <a:avLst/>
              </a:prstGeom>
              <a:blipFill>
                <a:blip r:embed="rId11"/>
                <a:stretch>
                  <a:fillRect l="-2267" b="-740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C2D1D-11B0-8346-3F09-C1FD9B5FC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B7ABE83-EB59-594C-3EB2-61D329792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253575F-66B8-7603-4F57-2037F6F1E38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B4D065E-55C3-22D8-B359-380CA4B304C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975EAC1-9EEE-1E1C-73EB-14216AFF5EB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CE4FDB4-218A-A685-6369-93F37360A02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A56BA4E-95F9-5889-80C5-230037DF3FB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D43A8F9-C2DE-1971-4B9B-73E8DAD6CA6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F6BE8F5-54EC-6CEB-0B9F-57290AE658E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EB9D276-1D5A-570D-FCED-4243FB298DB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FE5C944-4E83-ADA0-BE9B-D81557A7621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60B5A46-50A2-50E9-483E-F7708FCAFEF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D34A745-D4A9-61B7-02A5-0B213AAD1E3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4E9977-9EA8-D002-C1C4-835AD874351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D5CC1FC-288C-4E6F-1035-E0AAAE500DF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6ACF4F6-EE8C-0205-EB9D-01D202ABC8C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830B2D7-6585-37BF-0F38-7093EF24473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BCD681E-C7A3-C979-4D77-17635B343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A47FAF0-A14E-315A-BFC1-FBF0B1972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74D8597F-EC13-26A2-4FAB-25BC021C5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5A739082-12BE-8A48-2F32-979D50E60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BCC9D7E-9A89-6A80-EAE0-E8C667E69AC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F48A9DA-C24D-FD24-B8C2-06D0A162B69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1045F68-A9D4-0AF1-1DD0-5AC25B58024D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F0E2B4F-6FD5-7625-B452-28EF7A69722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58E8F94-9A15-87C9-E48C-155043DCBC3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453D1D7-EFD4-174B-099D-00247533124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4ED1D045-F48B-13B6-7589-5F89BAFD6092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03B30727-9993-39CC-3E5C-AA5BD581C0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B486BE2E-7CA2-814C-2C30-956E4E55CA5A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5B66485-23CC-EB93-C230-47A198E05CA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40196B9A-8CF8-1C74-1089-7ACBF39B8FBB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A19E6D6A-343A-C491-7506-AAAC772C12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E8D630F4-1EFC-DC4F-EF54-9FB32EF692DC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3F1B849B-114E-3381-8058-3B0C45FE5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DB2B93DF-E26E-4425-84BF-4C0092B516F5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8D1911D-535E-ADA4-04D2-F21FAFF81748}"/>
              </a:ext>
            </a:extLst>
          </p:cNvPr>
          <p:cNvSpPr txBox="1"/>
          <p:nvPr/>
        </p:nvSpPr>
        <p:spPr>
          <a:xfrm>
            <a:off x="8947002" y="4014234"/>
            <a:ext cx="24102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العينات المتحيزة والغير متحيزة.</a:t>
            </a: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3AACCA43-1DDF-C514-9AAF-F258340135A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908F9D04-E06E-474F-0A95-B12AF7BE236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103"/>
          <a:stretch/>
        </p:blipFill>
        <p:spPr>
          <a:xfrm>
            <a:off x="580906" y="1192748"/>
            <a:ext cx="8443452" cy="623153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97968B5D-A023-F4C1-CAF0-F4E044007C2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491" t="16448" b="66528"/>
          <a:stretch/>
        </p:blipFill>
        <p:spPr>
          <a:xfrm>
            <a:off x="6195060" y="1799317"/>
            <a:ext cx="2829298" cy="627837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CC149425-BEB4-9453-A178-77714A7291C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558" t="69354" r="558" b="-6223"/>
          <a:stretch/>
        </p:blipFill>
        <p:spPr>
          <a:xfrm>
            <a:off x="629877" y="2255168"/>
            <a:ext cx="8443452" cy="135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7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FE381-4DF0-5F94-910A-A0FE13441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BC40EC3-D45C-DE96-BCFE-56B1EFB45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9B844B3-4C32-1EA8-9D56-E1121063796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8CF508-014C-162D-2F96-043D179A161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8BC6B10-A813-F0D4-6530-C7CB38AF65D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782D713-C8EF-FF06-6856-AE1CCA83081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476A110-8F87-D176-9AC9-0234AE54028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5B3983A-C27C-5022-A398-60CA9F6D300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ADFACBB-89DD-9D9E-4589-4FEAB2FA032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321940B-55A5-D096-F215-8B2BB9DDAB6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8600AB6-B678-FEBA-253E-ADC77C4B459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B871F87-E8BB-558F-2C69-D34EFB8820F1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BF7CCA6-6602-922A-82C6-42C0EFEB2D3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475D807-B449-71C0-C081-3F18555C1D3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B955D97-FB1C-4C6B-80EB-ADA3B3AE85B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BBEF0A7-7411-C083-6727-7F787B37D7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83B49E6-C144-6D04-147A-D1422BEFB10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2619B1D-7314-3AA3-77B2-218A534E0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65F1491-D130-987D-E6AD-02423037F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5F6AFBDB-DF15-6053-FAD7-7DE886EF6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18223291-8AE0-7E12-6BDC-65B6B151A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16AF71A-097F-C03D-852B-CA399A00B85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2E621F4-0738-B86C-F08C-90CC8BA3F35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3D17488-352E-D066-6B53-013640EBBFC4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7E9CF9F-42E9-D0FD-5C43-0FFFB710424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0DF24B4-9E44-2BDF-2108-84757999360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C970502-BE38-9007-E5C0-EEC657C44D7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F3F4891-0DC6-9323-F423-3078976BFF1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C1C895A-4DFC-1963-35BE-E644603CC32B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3CB4C2B9-A05C-2CC0-FC2E-02E16B0CCBC7}"/>
              </a:ext>
            </a:extLst>
          </p:cNvPr>
          <p:cNvSpPr txBox="1"/>
          <p:nvPr/>
        </p:nvSpPr>
        <p:spPr>
          <a:xfrm>
            <a:off x="8947002" y="4014234"/>
            <a:ext cx="24102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تصميم الدراسات المسحية.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E83FDB54-F871-0F8D-A893-A8592A15386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96C1B445-FB4C-0F75-A334-02AA393706D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281" y="1295893"/>
            <a:ext cx="8465988" cy="143865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48AFB6E-9094-0625-4E5B-38285D53D31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2887" y="3059661"/>
            <a:ext cx="31527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81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10E41-5B4C-EB58-A2D7-63219D728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E14DD88-62F1-4CA3-B8E1-85CD6635A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6F7A75A-B3CC-ECF6-CE04-BB7D0B4C258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762787D-4045-14D9-F933-15A0943934B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1AB59AD-A26A-B42F-8CF7-F371DDF1281F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DFCA4E8-B5BD-E76C-CBD6-4F09FA83B66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FFCD568-8649-2646-80EA-8184425647B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8A08CF3-26C7-CA14-4218-EE766F6549C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B99AA3E-B6DB-DDBA-7346-4B2DF44C297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5DC492A-DF12-B219-045A-8B1DC67183DE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1DA7118-C4A0-B4FA-0285-1A58C46B34B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4290293-25FF-51C9-5E60-D706DF0426D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887A1B0-AAA0-2726-8609-C5F2CC2D459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CA3A555-5849-2E3D-749E-50BA9B5448C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2AEF6FE-29EB-8EEA-3D8A-3C87CF12F06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1FEFE69-1748-03DF-4742-CFA0A5D5D1E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AFD50E0-AE85-6A86-8F36-5D21C05AB41E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185EB7E-A62F-7726-FEE6-33FD70176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A91DA22-00F5-824A-BE19-F151477F5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A8B50C22-D5D5-EE91-EBF1-DAB3BBF32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FBDAC6D7-776C-5019-CB27-4E68D134A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117EA86-579C-C385-D4E6-560470F44A0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467187B-CC4C-478C-31DB-4D199D2CC15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F089232-EB35-465E-66E5-513442A70947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ACB2B4A-3184-DF5B-D213-D6544445C0D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F23FE55-2090-3E77-80BB-2A6CD1FA920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13D6120-8E79-48B2-EDD8-30B4B1FBA57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8FCA84E2-89AF-08CE-ADA5-97D4E1EF702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06715C3B-55B2-5F04-C808-4E27A6CDD7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D05C100-8F41-8E2C-88A1-CF672F8FB6D2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FBF8B06F-C3FB-DD03-02CF-F34F191795EC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D09B39BE-1605-B35E-9CEF-674EF70EB563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7EB0117C-7893-455B-E639-A429981170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F674BD3D-5D4A-1306-70B2-3C4D47AFA99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F8BAAFAC-A28F-6209-C288-3B0687340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3255A75-7E2F-8FF0-0FE7-87DEDFBDFCA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475951ED-4E5D-A25E-B927-BB875D4F307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0529" y="1164912"/>
            <a:ext cx="7599065" cy="2492687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BD74E8E-F51A-5BEC-7304-858F0EEE0603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AC1CA94-BFE4-B9BB-9C02-1BBD21B08154}"/>
              </a:ext>
            </a:extLst>
          </p:cNvPr>
          <p:cNvSpPr txBox="1"/>
          <p:nvPr/>
        </p:nvSpPr>
        <p:spPr>
          <a:xfrm>
            <a:off x="8947002" y="4014234"/>
            <a:ext cx="24102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تصميم الدراسات المسحية.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1BA151C8-869B-4751-574C-8EE1A4555C5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55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81843-3681-063E-5093-C05C9EDE7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8E327BF-F6B8-57D1-B24E-50FD1D0FC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17052FA-29AB-485F-8BA5-E97D9062EB0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18B39C4-0591-E610-7882-F1280C5011C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1D1BE89-123E-1938-0B2F-15D91537C16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9CFCDEB-4A31-F22B-7EF7-D95D64E1858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DF723DE-B0A4-CF9E-E36A-C0B8A526DB9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0826A10-AE39-EF91-4F09-1CBAE5CF684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6F82963-F6B8-F42A-DED3-6DE4E80CAD0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D43A253-FE89-B718-7AB2-C931753CD1F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9D24906-BE7F-231C-3220-A70C371B896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1201337-EBBB-570F-80D0-FCAB2C43187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F6502B9-2B00-8B3A-BAA0-41699A6418A4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6B4220C-2658-CA00-B257-E7ABF06249B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DE90EBE-AF26-D543-9B6A-1C9ABDDC96E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EAD8E79-59E3-861D-13FD-4EBA2B35661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D0664E3-EE97-F3E3-6D2F-A54C5D2414E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DBCE007-B335-F1CC-A69A-589F3DB9D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ECB5AA5-ECE1-BE4A-821F-D873FB985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F7C43942-85E0-A6C9-D4BB-8F6F7354F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0D8E998A-9FB5-4A98-5E27-6226F505F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CD357D6-EC97-5DC0-27D6-2BDC0E6EBFC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222997B-0BB5-8495-B9E5-B81AA345F8C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C1F39CD-27F0-212D-C80A-617D7C3CE6D1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62A98B9-F7CD-50E4-74E3-22B33E0908E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238F6C0-2FBB-3300-1AC8-8D22A982D89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9C9912E-7B22-362B-E0FB-5149657074F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85301BB-5F11-360D-DF9A-179806FE60DA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56C6F25B-072B-FD7A-F46C-65129ED7F8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F90BF1B7-54B1-1868-A840-ABECAB03CD70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BBC442AC-62F0-C8E4-F05E-8B8E58553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3B04F916-0B9F-89DA-2FD0-10E70001A829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8D9560A7-B6C1-AC83-27BC-DA58339E11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BE492903-B711-2B93-B3F0-44178D1A7ADD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7926978-0D4A-B1EB-0C1A-4FE762EF589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07B2058F-6224-1EF9-6E06-0CB09EA72BE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842"/>
          <a:stretch/>
        </p:blipFill>
        <p:spPr>
          <a:xfrm>
            <a:off x="1052048" y="1094757"/>
            <a:ext cx="8011395" cy="642680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203D3533-A2D2-6639-97AB-67840A32A632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11541D3-FBA2-F6A5-E813-BE0C4895BB06}"/>
              </a:ext>
            </a:extLst>
          </p:cNvPr>
          <p:cNvSpPr txBox="1"/>
          <p:nvPr/>
        </p:nvSpPr>
        <p:spPr>
          <a:xfrm>
            <a:off x="8947002" y="4014234"/>
            <a:ext cx="24102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تصميم الدراسات المسحية.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0319C787-EB6C-C89F-3695-12AA7FD2ED4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C79E3EA1-9971-3C52-8032-E09D72DE5EC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602" t="14483" b="69339"/>
          <a:stretch/>
        </p:blipFill>
        <p:spPr>
          <a:xfrm>
            <a:off x="7421428" y="1904573"/>
            <a:ext cx="1794415" cy="734384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F2ABBF86-553A-0FC4-B5FE-1A9FD5357C8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70" t="27693" r="1" b="38034"/>
          <a:stretch/>
        </p:blipFill>
        <p:spPr>
          <a:xfrm>
            <a:off x="1568246" y="2353417"/>
            <a:ext cx="7685325" cy="155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96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200E1-1379-377B-B317-195CE3540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9C44C0E-C36E-85AD-B07D-A8B92A6CE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285C029-82D2-55B9-1F74-496285CCF2D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5F5424-075E-7C50-6472-06F55ED3D54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E2CA01D-2FAD-1136-C9FF-05C3E5C6513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47D7CCA-94DD-E427-F830-B5059D6B442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EEE4BE5-82D5-0324-7930-60FEA7C2AA4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0A97910-4855-4B0F-A870-AD03F15157D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C34B6DF-4446-9FD9-DBE1-1DB74EC5AFE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11AA042-D4C9-4D40-C804-EFB2C5C746D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5052228-D0A0-A5A8-47A4-D2CAFA3ADB7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BBD4EC5-533C-37C1-28B1-D9CF9AB98F4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F9198C7-CCA3-F688-1111-70E91FCD58B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A1B50A3-82E9-D6CC-344C-6A03340243C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78C438A-82ED-793D-E4D6-3ECB0E12C1D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A9803D-4060-5344-91C4-4B113A40919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FD8453F-86B7-761E-5078-A3EA8E004A6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0A441BB-A2A5-0402-FF74-EABC9A7E8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A1D2327-FF8B-0675-3067-9CB62A36E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F109D0D9-02D9-AF67-F896-40B37DF8F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2306E3D0-0E77-C843-26B0-2841E228D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F055D57-5012-A7B3-CFEE-A848AC02667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FFF5B25-A7D7-AC9D-4AB2-EC3D1C7BF46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1A3CBB4-2548-5D31-38E0-6FD063E70A91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105AE94-7BF4-0639-AEF9-450A015A046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00DBC04-AD28-FB53-828D-948D21EBACC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A6B198D-C86E-429E-36A8-8BEE227E1D7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B8435CFC-8A61-90A8-C12D-E3FD197BF74C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E2FCCD6C-25C2-ADEC-B3C2-85DFE313AE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8786B282-F254-E16F-FE22-258A99D5B5B2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1D515B8-6430-E9D4-371D-BE9A4FCD927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A43217F8-D2C5-EFEB-8F57-6D4C9CD03DF8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C323A94F-8BBA-9C65-53D8-50FC5B3250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5F409B39-C0B3-6CFA-0609-7BA476B1C88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2D48CAD5-F824-9684-9D56-BE67DA5AF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EFB6F62-5A6B-CB1C-A927-F4ED84E001A1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D889271-3760-8819-0E67-A4FCDEEA27FE}"/>
              </a:ext>
            </a:extLst>
          </p:cNvPr>
          <p:cNvSpPr txBox="1"/>
          <p:nvPr/>
        </p:nvSpPr>
        <p:spPr>
          <a:xfrm>
            <a:off x="8947002" y="4014234"/>
            <a:ext cx="24102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تصميم الدراسات المسحية.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90B899AE-5567-DB92-39DF-AB7A9A1CD10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A1337C4E-C24B-D3A8-21B2-04323F07258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842"/>
          <a:stretch/>
        </p:blipFill>
        <p:spPr>
          <a:xfrm>
            <a:off x="1052048" y="1094757"/>
            <a:ext cx="8011395" cy="642680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BA6CC02C-6771-C587-337C-8620C448913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602" t="14483" b="69339"/>
          <a:stretch/>
        </p:blipFill>
        <p:spPr>
          <a:xfrm>
            <a:off x="7421428" y="1904573"/>
            <a:ext cx="1794415" cy="734384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FF045157-CBEB-B255-F453-CCDFE52402C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70" t="27693" r="1" b="54699"/>
          <a:stretch/>
        </p:blipFill>
        <p:spPr>
          <a:xfrm>
            <a:off x="1568246" y="2353417"/>
            <a:ext cx="7685325" cy="799350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560A5AAD-69CB-AC4A-D1A6-59F1AD53732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70" t="58594" r="1" b="9196"/>
          <a:stretch/>
        </p:blipFill>
        <p:spPr>
          <a:xfrm>
            <a:off x="1859245" y="2971460"/>
            <a:ext cx="7685325" cy="14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C85DD-1837-73FA-485B-2039B95C5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0DFA6F8-9DAF-0921-883C-E5905ACE0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BE400A8-4F53-633E-1F2F-85F9BC8A795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D26FA4E-C4AF-4306-A985-C21434B1EF0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AD0160B-52F0-2D96-AB1E-6CFDAF4A23D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BDC52E8-C935-62DA-D68B-91D3B4913FD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2A9634B-5A7F-3E26-8CB9-D54A9CE9F93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72E8E6E-5643-A06E-D3B9-BAE894E7301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AF2B458-E833-F4DE-6CF0-730CDF171F8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C308194-96A6-70C8-EB78-629E618F71E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3BB16DB-C95B-562F-BDDD-68D8FCD28EF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24FD771-7800-C7A3-4434-1A66B6C7A46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45F0D33-01BA-368A-040D-18BB5A0B891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BBC6DCB-77C6-4AAD-3136-1A47B828088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358B694-FB1E-2C9B-8C27-7F9BE3257FD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5A497E4-4B6C-EB5D-61CB-914877AF113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6BC3FC9-66BB-5FC3-630A-E5F8E917478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D086B87-094A-AECE-C295-76B7EE8A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486354F-8B7B-25BC-D2EA-424E145A9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B810E1F0-BDCD-C4C5-588E-8853B2794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538840E7-BADD-F2E4-D64B-0B7003E1D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4D03B06-0B8C-6725-56DE-095FE4249C9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FDAAFBA-BB60-182E-1298-732655E87930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BA6E1AA-AA9F-6F85-FBF6-28CDCF0EDF3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A63C946-6D55-8967-0F7D-455DCD63B08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1159F4F-8536-0677-A26D-765744C04D7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A6D1EE5-9FF8-C846-0223-17ABAEB0A47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8227725-2BC2-E6B2-05AB-42276D9F4B44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DE65488-8CF4-DBA8-97B2-5E52352FD894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CF7C1DB-15AD-DD24-05F3-0D36629030F2}"/>
              </a:ext>
            </a:extLst>
          </p:cNvPr>
          <p:cNvSpPr txBox="1"/>
          <p:nvPr/>
        </p:nvSpPr>
        <p:spPr>
          <a:xfrm>
            <a:off x="8947002" y="4014234"/>
            <a:ext cx="24102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التجريبية والقائمة على الملاحظة.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6B0D885C-3ABB-04CA-0343-8C5AF5E3469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FA1023A1-E3EE-5028-2CB7-CA2E85611B7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551" y="999489"/>
            <a:ext cx="8360212" cy="48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9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5861C-A3C4-B17E-9C4F-BB0744157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5F81ACB-143C-7140-1514-C9E9173F3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4CD7FA5-C20F-7715-B2CE-1C19D4AA82E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ABC484D-9A5B-B037-0458-25F1FB0BF10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ADE2B01-EED6-3EEC-D767-6C051F8383A0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B80D164-411B-A176-23D7-AF087EFBB77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6E89DB9-47D5-36C5-4B6E-073C5E7DBF8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BAABD41-539F-416E-CCD0-DE2774C3C05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C1D5C03-62C7-427C-2638-E18E4AA64D7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EC5123B-2098-F760-7335-D1471657AEF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F623697-2286-4265-4341-584712F02E2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45DDA16-5691-C8FD-FD22-D7B8AC9724F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5FF7255-2EBD-0A0A-D2BF-EAC7300317F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F4B3600-3121-92BE-E529-F5776921E65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576497C-52DB-F931-4D94-CC45F4A4E36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9857241-07A1-41BE-B6C9-A48FD2629F8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251887A-CAB9-E2C6-EA70-C7E72936815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4273D5D-E5B0-62A9-C503-8CBDB1636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5ADBA8A-05F9-C6BB-F77F-F5E0D483B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623EC38B-5831-A3E5-58E8-24D5863CE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FD9E6BF5-4102-0A70-32F0-4B039EFF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79E17CF-9069-18E4-F928-878682439CE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F0DECD4-8372-B773-9616-2BE647A1242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EDA578D-406E-12E7-36EB-4EC66F5FDB4F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E21D756-51EE-3764-1C0F-F6A4C567E08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ED90163-E09D-314E-9050-1C8C8318CEC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E013C54-0B12-22FA-805B-ED1B6ADB186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C58FE4FE-26AE-849E-A372-2293B6CFB5C7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CAD7B10-B623-463B-797A-B5491B7AA3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C7791746-C261-E446-6F8E-D1E313B9FDB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642A0D91-0AE5-3D30-7555-C4D813386B5F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249C16F7-D0EF-71EB-2C67-EFE807737757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B5BE086B-1723-22E3-ADAD-1DB1726D1E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4D7C77AC-3964-CFB6-4D98-1AE6CDBA8466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52A2660C-B3DC-B603-D5A6-289DACE2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AC144F5-6A50-BD9C-24A1-2DAEAF73E26B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4D4082C-DEA0-A4D4-C935-4EC615F3DD02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361E9DBF-00C6-D2A3-5BA3-3E1C05AB3EB7}"/>
              </a:ext>
            </a:extLst>
          </p:cNvPr>
          <p:cNvSpPr txBox="1"/>
          <p:nvPr/>
        </p:nvSpPr>
        <p:spPr>
          <a:xfrm>
            <a:off x="8947002" y="4014234"/>
            <a:ext cx="24102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التجريبية والقائمة على الملاحظة.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560219DA-B7EC-A0E1-C0CB-5AC8E03794C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01214FD7-3B9B-D8E9-BF5E-C4580AC7ED2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532" y="1175275"/>
            <a:ext cx="8562975" cy="196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10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8723F-23AC-6B8C-0717-5DD7FB84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F4DFB85-C2A0-89D8-7C66-AA59A2C02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7636EA5-FFA6-C158-9FA6-834F40BD41A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E33AE87-BA37-F0D5-4CD7-901B1749D5D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1CC4084-2CB5-1616-40F7-A02C6265568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0E13844-A952-7703-B4E1-5F0CDB7062E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46A13B0-1055-4070-0007-0F5DD1C4634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9F424B6-8A16-EA1D-2A78-F773F31B4B1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B6ED568-EFCF-44F6-BC9F-1E627CFD0BE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824B5EC-977E-38A3-8EFD-7698E960775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C252113-1C4C-BAD5-B520-9B6FD225C7C0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1B4A171-8DB5-40AA-E2EA-77C794DEA37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779C1AD-3E36-4114-B4C7-933E125E9C8A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611BB5E-D2CD-35D2-2546-9F3302FF004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3F9E981-5B34-546C-215E-CBA4B482EBD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56524E8-4BD2-A250-51EC-02C6228BB5A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B91F6A4-A75F-0952-9CE5-0292B004AE2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E03CE58-7B0A-835E-FC10-D824AC7A7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A59CCC5-AAFE-E996-C8F6-18C3942D1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BCFB257A-A488-DA65-EED6-2DEF1F903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FCDD93F4-4997-DE65-ED47-8D578FB5D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4FCA2C6-3DED-9838-E84C-E39E74F84C7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DBE3514-AE75-D23A-F47B-CE461FFCA3B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309BDE2-E978-8A06-FEB9-FF3DE7EB451F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CD7AECB-BC75-0157-56DF-D3ED0F3C373E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21A7B2F-97D8-9748-442A-C95D9FE17E8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2052C56-6F72-45D9-FA81-8E794269351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00C77F00-40A7-AE56-1717-FE466550B4D8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71B0EA10-AD68-7C4B-36F6-7AAB8E00E5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F4520225-079B-D91A-04EF-DCE19938D3D2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E9A0D250-3361-BF0B-9008-49C62E402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6708E861-0FAC-9183-477E-13CBDDA62FBF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A26C32B0-08C8-24EE-9AAC-E2A9362EB1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9BA0061B-FD58-C952-A8B3-55002185EBB1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D46A23C-6FC6-B3E1-642F-A409D8D1F56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06ED374-1C3B-7644-871A-4CE5C48B69E6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0154CF0A-3567-7F80-A72B-CCB7D0351E0E}"/>
              </a:ext>
            </a:extLst>
          </p:cNvPr>
          <p:cNvSpPr txBox="1"/>
          <p:nvPr/>
        </p:nvSpPr>
        <p:spPr>
          <a:xfrm>
            <a:off x="8947002" y="4014234"/>
            <a:ext cx="24102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التجريبية والقائمة على الملاحظة.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29699204-16A6-92B2-6C5F-AAAB2E542BA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19551A3F-C2C3-94FE-741A-25315069847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322"/>
          <a:stretch/>
        </p:blipFill>
        <p:spPr>
          <a:xfrm>
            <a:off x="727751" y="3296796"/>
            <a:ext cx="8406036" cy="1811310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D2CB2897-7028-A2BD-D2E1-69EC5C64ED6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036" y="1043649"/>
            <a:ext cx="85915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66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9834E-850A-EA56-1D9B-55E7D7341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1F681C9-F9E2-8DEC-264E-5E0BF2D15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CBADDF1-D9ED-6D0F-0DA2-C444197AE28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0784A0D-E3D9-1ACB-7D69-E6DCD67A8EB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1085BC7-AA3E-E18B-0C7C-D075CE05F5DF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65E7808-3232-BB45-0D40-276992CA2DA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55FF699-1C9D-1F9F-FD98-A1A0FF9F5AE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86F0A3A-DEE5-EAE1-A0C4-A0BA080AEC5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8ED6FBC-11E4-DA17-5A3A-90EE1146355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2109926-3EAE-9665-E761-6B242C88FBC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9CE937C-C26C-C1F3-671D-3962691A99B0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9647060-C5B6-F94C-7309-7D96E062982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B6F4E4D-8346-FBFC-3EB5-E3C904E9EE0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00757B6-B4B8-4D04-3917-23104371CA2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EE3CB7E-6615-369D-C9D3-C92863EC20B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F18564-C053-E820-DC55-4D925A6CF06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DD35891-8B05-F5AB-BE78-6EA4D4EE77E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B5618EE-4E93-E62F-DA3B-A99B7BF63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4A5A6DA-F9F8-057E-3AD4-1915E4C19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F7BAD3D1-7DE9-99DC-0603-1D9D512E6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E66FFDB5-F7CD-2C16-95BA-41AF5BE56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1754BAE-D6D3-459B-BD82-1E277111BB6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D14894A-BD24-174B-FC2A-741C9B1D59D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D09A4CF-51EC-4B6B-260A-F4D48EE63C62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00AFA5E-6FAF-1388-91A3-F611856B056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2F1116F-8B69-E5BA-4966-B7D87D3A51B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8EA62F3-E86F-21FB-2FD8-298DD9201F2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E44B5BE4-42DC-7906-AE0E-3823E495B992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EA67BB6E-D7E3-78E3-1022-92AFB15555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625C45A1-B393-9E36-D99C-063BD46C9272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B59ED94-E621-F941-F2FE-CCA576A4773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DBA2988-42DF-726E-8D42-11E8DF23158B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A4527463-D2EF-ABDD-D2E9-5FF57A49ED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5444B3E1-8F40-6A93-00E9-4324981991C1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190E05EA-C285-8D81-8584-A090F650A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9774961-04A7-7400-E2B1-04D1F86C4A69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9B96F5F-3838-11C0-1BA1-635335DFE41A}"/>
              </a:ext>
            </a:extLst>
          </p:cNvPr>
          <p:cNvSpPr txBox="1"/>
          <p:nvPr/>
        </p:nvSpPr>
        <p:spPr>
          <a:xfrm>
            <a:off x="8947002" y="4014234"/>
            <a:ext cx="24102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التجريبية والقائمة على الملاحظة.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89ABB39D-BAFE-80AC-A92C-85FD31D0354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86949E4B-5A87-F4CC-9E71-AFB8EC92C64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036" y="1043649"/>
            <a:ext cx="8591550" cy="2400300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F1F1FA33-FB74-C215-9029-699B07671A1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960" y="3060110"/>
            <a:ext cx="8266273" cy="13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27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E5F33-C59B-8D01-802C-32E57F419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9259EB4-0EE7-7A04-BBE2-7DB583807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BC77B8E-D4EE-D84D-6F1D-0FDA8950B8E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5DDC11-9731-27D5-A636-025617D530F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267D38-60AB-5C81-88A4-FF41EC5289A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BA6F0F5-AF54-4DD7-32A3-45A498488F6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65595E4-AD09-6EDC-CE29-A99F6DFC8F3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F31A888-871A-78A1-2F91-C5821AFB15A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D1C00AB-36E7-6FD3-0E56-E5C5240FDCD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87EA5F4-E27A-22E3-E43D-4AA41122F77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EBCF3C3-9F47-1304-4CA1-CDD71AA399A1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3C3AEB2-01DC-F72D-D19C-917CF4660B9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7B83128-6BE1-077E-F97E-BC457C9930C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36E9504-B694-7927-5ECC-81B87F8B4D9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BCF86CD-1DEF-A119-E39D-7AAA2BCDF7F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93982C4-53B8-C0A2-5C2F-2E81E956E4E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0439D10-A6E0-CF5A-3D90-4EC645794D0B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90F17E9-A331-B018-E0ED-26ABA684A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34A2240-06B1-096E-9E7E-95338BF2B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D7559E75-D9B3-896E-14E0-D50629FAF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C9D63057-4C4D-4C6F-DA3F-ABB278F91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E26AAA7-73FF-1541-B4B4-F6878D1D9D8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4064B7C-EBC1-395B-DB9B-2BAF232D31F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6C74C6E-1C2D-8E6B-3591-D269740F4BC1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641891F-CE5C-1697-654F-6E381EFFA28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B9FFC92-9F3D-74C0-0E51-3E16D7FAD1B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0246F33-7C7B-F671-4C50-50F1F672144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862EFB4-6914-434B-7D0E-AD7CC46B43CB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B9E76A1-64E6-2D2F-A50F-9C9D3B4DA9B8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915AECE-2653-0288-4501-4C44213F6B34}"/>
              </a:ext>
            </a:extLst>
          </p:cNvPr>
          <p:cNvSpPr txBox="1"/>
          <p:nvPr/>
        </p:nvSpPr>
        <p:spPr>
          <a:xfrm>
            <a:off x="8947002" y="4014234"/>
            <a:ext cx="24102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المسحية والتجريبية والقائمة على الملاحظة.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B230DD3C-45D3-AA1E-9BC3-D9C93FB378A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08D02312-BDE5-A2D1-4685-306B6447FC1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367" y="1831922"/>
            <a:ext cx="8584278" cy="27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4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65B8BA17-C5F2-AD73-16A7-19DAC198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31552EB8-7B69-F759-3668-6F0BD6CB0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3045558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894826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1446/10/11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الدراسات المسحية والتجريبية والقائمة على الملاحظة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3A101F4-D093-0838-4135-34F0A60B45E8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DC20673-D2EC-C369-236A-9EE7E959A57B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2B5B2102-27F0-15D4-3A91-73544A18D184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1" name="Picture 16">
                <a:extLst>
                  <a:ext uri="{FF2B5EF4-FFF2-40B4-BE49-F238E27FC236}">
                    <a16:creationId xmlns:a16="http://schemas.microsoft.com/office/drawing/2014/main" id="{29CCB43C-C916-0761-BA7E-BCFF0BFA48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365C789D-7BBE-5F91-8D8D-C25A90DFFE57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1D08CE26-4DED-30F3-4020-0AADC5EB6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pic>
        <p:nvPicPr>
          <p:cNvPr id="29" name="صورة 28">
            <a:extLst>
              <a:ext uri="{FF2B5EF4-FFF2-40B4-BE49-F238E27FC236}">
                <a16:creationId xmlns:a16="http://schemas.microsoft.com/office/drawing/2014/main" id="{615384B1-16CF-9AA2-AEB1-2F2BCD3D5A2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199"/>
          <a:stretch/>
        </p:blipFill>
        <p:spPr>
          <a:xfrm>
            <a:off x="679418" y="2202044"/>
            <a:ext cx="10885576" cy="1078531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F959F74E-1617-336E-3960-8E3E9819132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78" t="50796" r="8732" b="-6776"/>
          <a:stretch/>
        </p:blipFill>
        <p:spPr>
          <a:xfrm>
            <a:off x="8335258" y="3164908"/>
            <a:ext cx="2899944" cy="110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D0C64-31F0-62C0-2A7F-3126DA281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BD44ACB-2A95-0EC2-5BAD-0AF68ABAD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C08082B-83D2-9016-D4CF-2836B0E1598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1EEC199-8F02-541E-071C-4917273AEC4C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6E3D0DD-3D79-F5DE-8A62-EDA29D22EAD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B63E94C-C7FD-CEBC-C8D5-23AB52C3C90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1DF4CDB-6AD4-408B-A8A3-255D77B83EA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8FA15-ABCD-A9C6-CF66-F98D65399E7E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D2C6D7A-C728-1D05-336A-8DA9FEF4DF0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3941C4C-3D9C-6C7B-6C9B-00B9216F8AF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DAA0116-ADBD-4680-D7AF-8E0595130E6E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8105286-4A8F-7F02-9C95-FE85101E552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14115DD-CED9-CA2F-4B88-DF7DB268CF2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A13C3A1-E0D8-0BD5-D284-2C4E887AD5B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884E84B-C7CC-77B2-3BC8-A5BD9E92F09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2271C83-C288-3ED3-07CA-3D8AE5521E6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9334475-1B7F-F866-30C7-C158967F458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DC12D8E-D41C-D556-1F78-8A077AAEB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3EB5C91-35EB-858C-9523-74DA5A1DD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0D90117A-CFBC-E920-CC59-9AB72DCBA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785C333C-54F3-4FE9-AD7F-EE68FD487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DE49517-0F7D-D8B8-DF77-A8B677A3EF4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956E430-D62A-9D12-EEE4-63F5AF891C3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C282017-BAF7-7429-FF0E-331E958CED89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2989967-88F7-BDEF-BC85-3C7B5C4EF02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D84AF11-7A1A-3458-D68F-9E5A1A71C94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E79B5BE-48CA-C622-8506-DD549803B4E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355774A1-4103-4A74-4B31-3DA85CF21BB7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14652A84-77EA-D45D-A1A8-CC4F9198CE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37133BC-A438-82E2-12D4-15BE381C7E8F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E525449B-AEF2-E3C7-464A-93B367985098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B0CE6626-35F7-D177-E4AD-7C81DFAB195B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B2F4A5B3-16DA-6B9B-71D8-C362AC9FA3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6FD0A9F8-618C-1882-1D73-376B0D40FBB1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742418F-E045-C0C0-D3E0-C84DF0DA3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E1D81-2572-7F8E-A065-06E1F1A96E0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86185BB7-D1D3-789A-089A-7537CECFA44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940" y="1084538"/>
            <a:ext cx="8688814" cy="1742280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92A736E-8E17-543C-FB97-98AC31618438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364F63C-5EA8-6828-6AF8-DA1E1B21D95C}"/>
              </a:ext>
            </a:extLst>
          </p:cNvPr>
          <p:cNvSpPr txBox="1"/>
          <p:nvPr/>
        </p:nvSpPr>
        <p:spPr>
          <a:xfrm>
            <a:off x="8947002" y="4014234"/>
            <a:ext cx="24102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المسحية والتجريبية والقائمة على الملاحظة.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91A3CC71-7825-069E-B095-F7A120FAE12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73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F9423-7733-145B-489F-59EE7603C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09A3D13-87AA-7DE4-08AB-404784B4E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F2605AF-4FFA-171C-A6A3-BA589859D2B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864082-892E-40E6-D401-629698CEFC1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C0C898E-B819-7BE5-A279-ED3E4CD9CCC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2321469-E38C-5AA1-0D68-1D6AD428454A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AF2B1B4-5367-7809-303E-27FE5FD4D92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0254701-64FA-920E-670D-0FBFA8F21C6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4A431A1-16C0-1B35-1FE4-C4297179B1F0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48A1B32-9CCA-6B47-F0E8-21FCFE33DF7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DC37E87-0A99-CA82-1AED-5C4AEB90F7B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D84E8C3-E67F-14B9-D378-89C3FA7F66F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9FB8436-78C9-9C54-59D6-9572593BD75D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8BE0CB-527E-43D4-BB7B-6A665F5C166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83B348C-A42F-029E-BCF6-B96D2F2BBE1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ECF2DAF-7863-4575-263A-F6FB1B64F08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0F03727-07C1-6FFB-15D7-3C75B0980C3B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7BF8525-3FFE-7256-EB55-28B88DCB1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9305A5F-DD1C-D489-1078-EBBAEADC4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F9E94C43-2431-635B-DCCA-0C87CD0DC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BAAE337C-1648-613E-A358-AAF7B7C60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B588127-9D5C-DC0D-F3DD-7B9998951BD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BAAEFE8-5804-7370-BA4A-BE4F7181521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2D2EBE7-FA93-BB4A-ACE8-34DC9D3699A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48A3779-A30E-4EB7-C41B-8D14430A546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8CA21E5-F64C-226E-4883-92263729A8A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A6CB756-EF33-BF6E-D79D-F0AED959769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B67F9A5-5C30-0576-1AA1-95186CF8549D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04925B7E-8735-D57C-83C5-433FF2F1DF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41A6E218-E7C0-C461-8F64-256296BAA378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AF62A764-8922-58B8-8A19-34136CF1D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F22E001-CF43-73E4-5B7C-BCCC6E490AE5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DA383CAE-04DD-E337-3671-A1EBAF3FB5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0EBEF0CF-EB24-B0FE-9F0D-BBB9877E9A4D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E9E493F-CD1C-E0FC-CC2C-9374308D78A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9CC65E5-1845-6178-D38E-8BAF5FAF03A6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71F7235-7CEE-BF24-E58C-E388658F7748}"/>
              </a:ext>
            </a:extLst>
          </p:cNvPr>
          <p:cNvSpPr txBox="1"/>
          <p:nvPr/>
        </p:nvSpPr>
        <p:spPr>
          <a:xfrm>
            <a:off x="8947002" y="4014234"/>
            <a:ext cx="24102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المسحية والتجريبية والقائمة على الملاحظة.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F5DD03DC-B28A-F4EF-FBFA-D0EE4126ADD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FC29ADD-5A1F-F5F9-98EE-4E9C390C9D2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86" t="43999" b="28077"/>
          <a:stretch/>
        </p:blipFill>
        <p:spPr>
          <a:xfrm>
            <a:off x="3278321" y="2410434"/>
            <a:ext cx="5793291" cy="827117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A4B6C15F-C873-FA20-64BA-95DEF823754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509" y="1082607"/>
            <a:ext cx="82010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48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48904-1F1E-AAAA-F796-83BA2EFB6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03DE90-FA43-D530-E3ED-189EFC349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53E4F6A-7DDF-FBDE-B234-59B6FF80FB6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1B443E4-35CF-2986-E0F5-C0B5E4746C1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6B570C1-2A85-24AE-206F-2947F53937E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A88E14D-90DA-C329-1107-D7EA9ABDE30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A3EF760-483E-1D52-79FC-FED4F6A899E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82621B6-F961-D394-E77F-72D0102828C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881F1E0-F3D0-EFC1-A5E1-A2FEC71297C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A8525B0-B9DA-4FD5-B2C4-9CC89913E7A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1F00B58-11C6-1A30-43D2-CDCB65B50B8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DD824A1-9144-9E45-E550-94422F61718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8796204-D4B0-7BD1-1AD7-B91DDBEAB9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BF7C0B0-4B00-647E-22C1-4DA2B3F2561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C19206D-78CA-AC08-3ECB-CDC3334D0DD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3B15D67-FD4F-C4F1-4658-4075B861027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FBA212F-BF61-F235-8C2F-5DACF975BA1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B357200-3268-5B08-8598-A0BB753CF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943D55A-6AD1-BA50-1D51-D81090567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15E8FFDD-9035-78DF-05B4-F0EBAF9EE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B862D825-F549-CDE1-ED92-49461DF80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A60B377-B5BB-8344-2B25-E44E49DF86D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7A043AB-D654-A4DF-D460-C2EE9DFAB92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CE304E4-A5A7-CB94-EE85-12059AC4FFEE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269A620-0351-4CED-BBCE-92A7EAC6DAD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EF2839E-057D-B162-0F03-3A8196A8757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A5848D7-A4DA-25A5-422D-5D3F0CFAC86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40606E44-C9AB-CFA5-18E6-A179E41DB2C9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03BE8910-37AA-36DA-6978-5ED8A330D0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665C6F1C-B04B-30A4-A3C9-6E4ABC822BFC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EE30C34-9724-A513-4DA5-CAA94588BF47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035AC62D-668A-6F2D-6425-7650C73714D3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76F4EA1F-C4E2-41D7-E53B-645A890158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6730AF5F-3219-CA28-968E-1BDB0D595A84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03C67C91-C458-E0C8-02E6-DA150B501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907361D-09DF-AE31-9F2A-8D6FE575D81F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C32F943-1645-BFDE-A1BE-CAF93B7217DA}"/>
              </a:ext>
            </a:extLst>
          </p:cNvPr>
          <p:cNvSpPr txBox="1"/>
          <p:nvPr/>
        </p:nvSpPr>
        <p:spPr>
          <a:xfrm>
            <a:off x="8947002" y="4014234"/>
            <a:ext cx="24102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المسحية والتجريبية والقائمة على الملاحظة.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CF70EB35-6DC4-89D2-0011-F751995B2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E6ADFEEB-F607-50E7-9A78-DCC2BC24928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34" t="75262" r="-547"/>
          <a:stretch/>
        </p:blipFill>
        <p:spPr>
          <a:xfrm>
            <a:off x="2023111" y="2410434"/>
            <a:ext cx="7048502" cy="732743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17E07E8A-3E84-EC44-085F-4AF5EEF5A1A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509" y="1082607"/>
            <a:ext cx="82010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76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D4568-3DCB-8505-845E-9E2250B8A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168E1BC-0168-6935-C6EE-3FD459ADD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1E76F50-B985-52F3-113D-E4B0DDE8C6F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2217DA9-67F9-5008-220E-8A0BC325E8D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47F3E6C-F061-2DD7-066F-58E7734C161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BED1AFA-8D1A-D7A9-F8D5-30963B9FE61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C705BF3-B0C6-622F-8562-98E6FF7277F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BFCDA93-BCE2-CA0B-2F73-E5E43B5021F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1C3B3D8-20C8-7343-A29D-6CC0126FC09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EEA1BFA-F38D-E1B0-5555-F68403A304A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4B27693-E3A8-5AA6-606E-D21DE300B0E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5B5E680-6377-0661-41AF-BDBDE4511BC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107344C-65B2-2B89-5054-D69166A309B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591E017-195A-B9B6-8646-5CEA4C51C24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3AEF540-85E1-23BD-DD8A-4FA7E220A96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74655A4-FEF2-B0BA-5BA7-A084A5A6697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3A6FB6B-02E1-91FF-D177-29586BC755C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C740768-AC50-2823-3201-F2D514773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C158635-7511-7355-BF04-85922A73F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A2BD5691-FD69-4DE1-3A54-06C9126BD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265CE764-E11E-DFEB-8BD2-913284E5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C3ECED7-859D-0D3E-D4EA-E6D270CF827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B7286EE-5004-15B5-27D9-52EE409A1FB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3DA2C48-8367-A490-370A-09931C8141F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1298106-0216-1F5B-BE3E-945E0B9487A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3EA27AF-3A08-8E58-5488-28F42DEF39D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065151E-7602-053A-9F85-D5A95C7E901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78D845D-98CC-CDC0-52F0-D7BAE2ACCA01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F76DD57-33F8-52B5-146C-0F375BF8DC4E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2A95265-859A-2676-DC78-C0DC9BFD7AE5}"/>
              </a:ext>
            </a:extLst>
          </p:cNvPr>
          <p:cNvSpPr txBox="1"/>
          <p:nvPr/>
        </p:nvSpPr>
        <p:spPr>
          <a:xfrm>
            <a:off x="8947002" y="4014234"/>
            <a:ext cx="24102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الدراسة السببية والارتباطية.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4FE37900-A64D-4067-1715-0C0CC0EE78A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47FE9A57-D471-F0F5-B923-93205C5CAD5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532" y="1357269"/>
            <a:ext cx="8583898" cy="411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0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4E2F3-6790-32B5-A4A9-1D593C7BA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D415791-4DC3-44C2-C085-66AD65378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A8C87E9-EB02-5069-2417-ADC40325F05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A0BDE3-1DBD-30E7-85A7-DD22F3DBFB0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4DE8883-2DBB-8F33-89BC-A746EF2EA3A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93BE829-C2F4-4835-616F-FD08DDEF0A6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8D38A3D-D527-3F5A-8ADB-119B2E2C058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DCBAAEC-351E-9A2B-C496-592C3872BE2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69EA728-5CA7-29F2-1FA5-AE5D93D556E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AC33EE9-9F03-2431-FB1A-29AA2C3FC8C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8D134BF-B436-EF50-935B-5161FD2DECD1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A0F3BF2-E69C-B792-3FBD-2DF6584208C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F03E997-2350-8991-27C3-6BA7C8C6525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28285EA-7806-F53F-D68B-76595F90471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C6DE6CA-5E7A-CEEB-4BC9-9063DD7411A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F71AD1A-284B-7B57-0AE6-B0BD464C8F0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16958F7-0859-26E0-1B10-BFEF4FDD33D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1B73C55-AC4B-FD93-3862-65FEB3867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05BA45D-233F-5BA6-FF58-87C4C6628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5C852B69-9F80-2092-3A35-49DC9319C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38238BFF-410B-75F2-DC4C-1E9DB2A80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AE56E97-3CE2-52AF-67B9-DF05DADDD6F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E45D582-A9DC-C532-CA8C-8F89BA57463F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DB19E55-FF89-0139-5465-FBB174F363DF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18A893E-6827-A2F0-C21C-01E4F6F0302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F985DC9-3525-A9F4-FFBE-21383EE918F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13368A0-00FF-1C8F-757D-276BA3742FF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AB56275-AA54-CB4A-5CE2-B34BDAB90DB3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8924BE08-1DFC-C2C4-5128-4B1728EAD6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DD8CE08-766C-CDC2-7243-E157C99CCE09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DE26065A-917B-502B-4CA2-D289EF13DB7D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852DA02B-9062-2A28-CFB1-399EB3827629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92322BE6-64EE-66C5-D90F-1F488138D0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A8B069A4-9E9F-27E0-8176-702227E48D8D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30BC62F6-6294-9F0F-CE0E-DAD8018AA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EB169B1-D3EC-D533-C94C-5F9E0117AE1F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82B4CDA7-D388-6DE3-051E-DA54F983F2B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71975" y="1239197"/>
            <a:ext cx="8530293" cy="942975"/>
          </a:xfrm>
          <a:custGeom>
            <a:avLst/>
            <a:gdLst>
              <a:gd name="connsiteX0" fmla="*/ 0 w 8530293"/>
              <a:gd name="connsiteY0" fmla="*/ 0 h 942975"/>
              <a:gd name="connsiteX1" fmla="*/ 8530293 w 8530293"/>
              <a:gd name="connsiteY1" fmla="*/ 0 h 942975"/>
              <a:gd name="connsiteX2" fmla="*/ 8530293 w 8530293"/>
              <a:gd name="connsiteY2" fmla="*/ 942975 h 942975"/>
              <a:gd name="connsiteX3" fmla="*/ 0 w 8530293"/>
              <a:gd name="connsiteY3" fmla="*/ 942975 h 942975"/>
              <a:gd name="connsiteX4" fmla="*/ 0 w 8530293"/>
              <a:gd name="connsiteY4" fmla="*/ 526701 h 942975"/>
              <a:gd name="connsiteX5" fmla="*/ 1090125 w 8530293"/>
              <a:gd name="connsiteY5" fmla="*/ 526701 h 942975"/>
              <a:gd name="connsiteX6" fmla="*/ 1090125 w 8530293"/>
              <a:gd name="connsiteY6" fmla="*/ 87953 h 942975"/>
              <a:gd name="connsiteX7" fmla="*/ 0 w 8530293"/>
              <a:gd name="connsiteY7" fmla="*/ 87953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0293" h="942975">
                <a:moveTo>
                  <a:pt x="0" y="0"/>
                </a:moveTo>
                <a:lnTo>
                  <a:pt x="8530293" y="0"/>
                </a:lnTo>
                <a:lnTo>
                  <a:pt x="8530293" y="942975"/>
                </a:lnTo>
                <a:lnTo>
                  <a:pt x="0" y="942975"/>
                </a:lnTo>
                <a:lnTo>
                  <a:pt x="0" y="526701"/>
                </a:lnTo>
                <a:lnTo>
                  <a:pt x="1090125" y="526701"/>
                </a:lnTo>
                <a:lnTo>
                  <a:pt x="1090125" y="87953"/>
                </a:lnTo>
                <a:lnTo>
                  <a:pt x="0" y="87953"/>
                </a:lnTo>
                <a:close/>
              </a:path>
            </a:pathLst>
          </a:cu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E69746D-FA85-EB0E-9967-E9355CD347D2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6A39E03-DAD5-1CD6-7A1C-A123F3AA1F78}"/>
              </a:ext>
            </a:extLst>
          </p:cNvPr>
          <p:cNvSpPr txBox="1"/>
          <p:nvPr/>
        </p:nvSpPr>
        <p:spPr>
          <a:xfrm>
            <a:off x="8947002" y="4014234"/>
            <a:ext cx="24102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الدراسة السببية والارتباطية.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F3729955-B726-526C-F4A9-E9E42362C9E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86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E1545-D867-65DF-8E91-FCD40448B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90DCEF8-D54A-5C9E-BFF6-E5628F73B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B63CC56-30EA-6EC8-DCF2-2412B9CE128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79E051-B981-BC48-56E4-42D36F41B71C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4C76CFC-A686-6129-E87A-66D629D090A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A4A2631-6FE7-CD24-9FCB-7392713860F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D4B0229-3ABC-D8D0-BC10-7DC1CE5920E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9139B82-3F59-00B5-21CA-1B249CA1DC4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39E1A9B-9E4F-5537-70CC-51D516274740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5B2DD38-B166-03ED-893E-A3CA24C8A2A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24B6A8E-6383-3470-8145-6801854301FF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10B8919-CA3B-9DA7-E4A9-1DAAAD58BD5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895E756-A0E5-9328-15C0-3F5A8C07B19B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3258263-7ECA-2849-8645-853391E889F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A84E636-443F-9C0A-6462-520E544D9AC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69D0295-56FF-74C0-A4BC-0A50ABB6FEF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334D15F-DC38-34F4-91CB-7C319E0068A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8DFB7DF-09E4-DE7F-EA41-86A2CD483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1F3572A-D65D-8FF6-C825-B5BB5122D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164415B2-4EB7-0442-8D29-38A317E78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853108B2-F88E-D2E3-7C60-0EA927E5B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2379C8F-0E13-7A02-F7B5-418606FFF16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F256FA0-41E3-E666-BE2D-A04DD55759A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F7788AC-9CC4-D44B-3CF5-773B9FD29B82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0575968-ABE5-3F2B-2CD2-D6C1F6CBF46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77C6749-B804-EC4C-BDBD-9E0D4288A88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6A8A692-FE1E-907A-FA5D-17E207B6E6E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3EB1789-D420-40B0-0D04-0E329B3BAFE0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94FD10E9-6C3B-C1EB-E79D-ECB7177B5F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6E5873D-37B0-C063-F700-D696BA59785E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B4E24DDD-E01E-1D1F-3188-04E8D38C8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098009B5-7C82-9C4A-3496-251F7D7EFAF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3C9AB692-917F-3FC7-44FC-2CD177FAA4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679AC14F-D211-BF6D-4283-55CADED5F95D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2B5D185-F3DD-EFCD-2055-BE1E7AA647D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B9E31EF-0FF9-75AC-F692-6D0081E6A613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0D67DF19-A42B-BA37-7BAE-875893F62B98}"/>
              </a:ext>
            </a:extLst>
          </p:cNvPr>
          <p:cNvSpPr txBox="1"/>
          <p:nvPr/>
        </p:nvSpPr>
        <p:spPr>
          <a:xfrm>
            <a:off x="8947002" y="4014234"/>
            <a:ext cx="24102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الدراسة السببية والارتباطية.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17DDC4BE-9004-1371-CB0D-66997AB4584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0E9D8AA1-5FC5-BC2B-CEB8-FD43913304E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088" b="29783"/>
          <a:stretch/>
        </p:blipFill>
        <p:spPr>
          <a:xfrm>
            <a:off x="382759" y="2420832"/>
            <a:ext cx="8657283" cy="722345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A75D7793-8497-01AE-073B-6A335363EC3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056" y="1271637"/>
            <a:ext cx="86582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29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BE6D6-412E-3BE9-4FC2-83EDF870D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6B8D68B-A279-4E00-BDC1-49B34723B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2ADA994-3165-3DF7-677A-FE9CF94A46F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10C1524-A297-6C25-0B8E-BCAEB7C1F64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D1E2309-E9DA-13F1-C834-18E667D3CA8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E1C404-68D3-42CF-24EF-9FBC3B2BB87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DB583AC-AF52-9692-B4D0-CC5D5E1065B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972E859-F761-F02E-0365-8AE82425286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B4BA6CA-AF06-0289-7DFB-6D6F56095AA6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FF1969E-D832-D49B-8E1A-F7EBD50A473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6DAEA5B-F083-21C9-90C8-B641BCE3E80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C7CDEE7-56F0-B2F8-DC5E-EEA319F5B62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2E02346-8BE3-3416-3FC2-D6FEA1D420F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026F789-2CC8-86AA-AF60-2877061EA71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76E7D20-2E50-113F-25E3-06B186097DD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1151C80-518F-30EA-61FE-B3F4CBD36F2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86D4D6C-C883-E14F-1043-E966C867DC0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9FCA871-5597-FA7E-E5C4-8324EAF2E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C5AD74C-A712-61E3-BC85-5C5B4BB3C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153BC435-5EB0-BB66-92DC-130A67ACC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B86FF128-4394-99D2-295E-F511DE593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AD7F581-C062-F7A8-CCA5-64A1A3CEB99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271024A-3999-E4B6-F7E8-C9B8A1CD3E3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EA323FA-4055-4217-4178-720B1A4EE172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1132CDF-CD69-436A-8ED5-D370F2D9F9C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DED9552-0E53-AE0B-CCEB-3B41B9F7716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E3242F9-966B-C128-1591-408C037EFC7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DA0CA810-0611-53DC-7A40-DC2312A779D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49F61122-802D-FA9E-940F-569CA7518C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EE8F17F6-E26D-5879-AFEF-3CFE25A0FCBA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53D025B-E836-52D1-72DC-F263995C4C4B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EC76F3B4-E3A9-0B5B-864F-CED96F157E16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C5CC98A1-75AD-4E62-B89A-BFFC3F8DBB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0831E7A-BC7F-D410-53B8-A087DEB4B15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64330F98-2B69-E334-7906-D22661DAE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1BF79AC-68F8-E852-2003-00181F32CF8B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66CC0D3-9E91-35A2-608E-2C94C47A8522}"/>
              </a:ext>
            </a:extLst>
          </p:cNvPr>
          <p:cNvSpPr txBox="1"/>
          <p:nvPr/>
        </p:nvSpPr>
        <p:spPr>
          <a:xfrm>
            <a:off x="8947002" y="4014234"/>
            <a:ext cx="24102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الدراسة السببية والارتباطية.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6436F340-83B4-B25C-ABBB-9A5F38276E5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1AFA96EB-B8A6-7F5B-425D-C9E0D048FDB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" t="73634" r="-123" b="2237"/>
          <a:stretch/>
        </p:blipFill>
        <p:spPr>
          <a:xfrm>
            <a:off x="382759" y="2420832"/>
            <a:ext cx="8657283" cy="722345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EAAFC1B0-3353-CFAC-60E3-A4294A4E5B5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056" y="1271637"/>
            <a:ext cx="86582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7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F068C076-B7E0-6024-2DBF-FBADA300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06F4D6D7-C612-C00A-75BE-467CC78C3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4469E7C-6749-0F53-B2DB-5BCDB887D03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7CB3B51-3A10-F6E6-2D48-31F5A6B7AEC5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5E15A5BE-3242-7C6F-0043-2426D1825096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40" name="Picture 16">
                <a:extLst>
                  <a:ext uri="{FF2B5EF4-FFF2-40B4-BE49-F238E27FC236}">
                    <a16:creationId xmlns:a16="http://schemas.microsoft.com/office/drawing/2014/main" id="{C910D05A-A6BB-773D-391F-C420E7E0D8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11F48308-7397-8B52-361B-EA71A69FAFA5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76372B1E-7FB6-1066-C9AF-01B10342C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54DCB5D-BDE1-9DF8-9DA4-1A3FFF84E490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4CB778E-5BFA-AEF8-BAFF-7DF4EA652354}"/>
              </a:ext>
            </a:extLst>
          </p:cNvPr>
          <p:cNvSpPr txBox="1"/>
          <p:nvPr/>
        </p:nvSpPr>
        <p:spPr>
          <a:xfrm>
            <a:off x="8947002" y="4014234"/>
            <a:ext cx="241025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العينات المتحيزة والغير متحيزة.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تصميم الدراسات المسحية.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التجريبية والقائمة على الملاحظة.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المسحية والتجريبية والقائمة على الملاحظة.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الدراسة السببية والارتباطية.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35A7B02B-8AA9-16D4-7383-F36A1BD321E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51FDF1CC-BCD1-CBE9-06C1-37738F927C9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317" y="1415835"/>
            <a:ext cx="8290137" cy="13109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8330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B9C3FB30-13B8-3265-BC4E-18A94B018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B537F42A-388E-03E5-DBF9-0E8D43A62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51CFC7A-885C-BFFA-A28A-46ED1AA8A59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8332593-2097-9E1C-3442-C08B3FE3DEE9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1F3ADE6-F13F-625D-A4B8-FCD6BF062CFA}"/>
              </a:ext>
            </a:extLst>
          </p:cNvPr>
          <p:cNvSpPr txBox="1"/>
          <p:nvPr/>
        </p:nvSpPr>
        <p:spPr>
          <a:xfrm>
            <a:off x="8947002" y="4014234"/>
            <a:ext cx="241025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العينات المتحيزة والغير متحيزة.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تصميم الدراسات المسحية.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التجريبية والقائمة على الملاحظة.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المسحية والتجريبية والقائمة على الملاحظة.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الدراسة السببية والارتباطية.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CFBD805C-A677-4D6A-75C0-E7E3E30C6A6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77F52172-33F2-4F33-5DCB-0BAA1ADFBDF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540" y="2329622"/>
            <a:ext cx="4119863" cy="2981386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6D9D0542-364A-BA59-8B7A-D9ABD60821A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835"/>
          <a:stretch/>
        </p:blipFill>
        <p:spPr>
          <a:xfrm>
            <a:off x="2059273" y="1305171"/>
            <a:ext cx="6943725" cy="952663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2A540B83-8666-F173-3DD6-1E77CE21DCE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47" t="22389" r="12053"/>
          <a:stretch/>
        </p:blipFill>
        <p:spPr>
          <a:xfrm>
            <a:off x="4827140" y="2375462"/>
            <a:ext cx="4119862" cy="28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B458CE20-D1DB-6AD8-836B-9CA51B241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283C10FE-4675-CA74-A8FC-BD7BA5DF2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8E5397A-985B-1242-F5C2-6EE555A4F220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D43A509-70E2-9244-6863-44CB625D7EF6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1AFDE25-D654-370C-2440-CFCCE647B8D4}"/>
              </a:ext>
            </a:extLst>
          </p:cNvPr>
          <p:cNvSpPr txBox="1"/>
          <p:nvPr/>
        </p:nvSpPr>
        <p:spPr>
          <a:xfrm>
            <a:off x="8947002" y="4014234"/>
            <a:ext cx="241025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العينات المتحيزة والغير متحيزة.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تصميم الدراسات المسحية.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التجريبية والقائمة على الملاحظة.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المسحية والتجريبية والقائمة على الملاحظة.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الدراسة السببية والارتباطية.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2794755E-FFE9-2580-F1BF-03867F73AAA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EF4C123A-9BD8-9AAD-0AEC-BBE43121E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86530DD2-077A-81F9-3EDC-CB8CD62D3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1756589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54679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175118">
                  <a:extLst>
                    <a:ext uri="{9D8B030D-6E8A-4147-A177-3AD203B41FA5}">
                      <a16:colId xmlns:a16="http://schemas.microsoft.com/office/drawing/2014/main" val="3664791309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1446/10/11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الدراسات المسحية والتجريبية والقائمة على الملاحظة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536281" y="1697224"/>
            <a:ext cx="6064207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العينات المتحيزة والغير متحيزة.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تصميم الدراسات المسحية.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الدراسات التجريبية والقائمة على الملاحظة.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الدراسات المسحية والتجريبية والقائمة على الملاحظة.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الدراسة السببية والارتباطية.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77859D3-6597-5DCC-2AEE-83D6DD00B50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C8B9F0B0-9CBA-854B-3C23-37EF4D2C0F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1543" y="1041480"/>
            <a:ext cx="2082122" cy="4885846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7BAFB12-86C0-9A8F-F392-0A54FC0F33D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0950" y="1765897"/>
            <a:ext cx="1338728" cy="455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37A946A5-7A56-580B-B03D-C3151B7F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66CEB227-7850-2481-0784-1D1819A89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7467B57-244B-7AC9-CD1C-370BB97D9014}"/>
              </a:ext>
            </a:extLst>
          </p:cNvPr>
          <p:cNvSpPr txBox="1"/>
          <p:nvPr/>
        </p:nvSpPr>
        <p:spPr>
          <a:xfrm>
            <a:off x="2738524" y="1443079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3 – 11 – 21 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3547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AutoShape 2" descr="💜">
            <a:extLst>
              <a:ext uri="{FF2B5EF4-FFF2-40B4-BE49-F238E27FC236}">
                <a16:creationId xmlns:a16="http://schemas.microsoft.com/office/drawing/2014/main" id="{7008579A-1F05-F1B2-AA7E-7DBF2960D6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5176" y="41277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srgbClr val="8B2481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DB3873E6-B638-417A-5432-93E07422323F}"/>
              </a:ext>
            </a:extLst>
          </p:cNvPr>
          <p:cNvSpPr txBox="1"/>
          <p:nvPr/>
        </p:nvSpPr>
        <p:spPr>
          <a:xfrm>
            <a:off x="516290" y="2995789"/>
            <a:ext cx="8425808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80C687"/>
                </a:solidFill>
                <a:cs typeface="Akhbar MT" pitchFamily="2" charset="-78"/>
              </a:rPr>
              <a:t>وتذكري يا جميلتي: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4000" b="0" i="0" dirty="0">
                <a:solidFill>
                  <a:srgbClr val="8B2481"/>
                </a:solidFill>
                <a:effectLst/>
                <a:latin typeface="Roboto" panose="02000000000000000000" pitchFamily="2" charset="0"/>
                <a:cs typeface="AdvertisingMedium" pitchFamily="2" charset="-78"/>
              </a:rPr>
              <a:t>ما دام هناك حلمٌ وصبرٌ وأمل ؛ حتمًا ستُزهرُ الأحلام ذات يوم</a:t>
            </a:r>
            <a:endParaRPr kumimoji="0" lang="ar-SA" altLang="ar-SA" sz="5400" b="0" i="0" u="none" strike="noStrike" cap="none" normalizeH="0" baseline="0" dirty="0">
              <a:ln>
                <a:noFill/>
              </a:ln>
              <a:solidFill>
                <a:srgbClr val="8B2481"/>
              </a:solidFill>
              <a:effectLst/>
              <a:latin typeface="Arial" panose="020B0604020202020204" pitchFamily="34" charset="0"/>
              <a:cs typeface="AdvertisingMedium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A6073B2-5E06-76A1-77B5-CBB5DA53A7E3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15BA338-2643-8FD3-B10B-06FF067FEDFA}"/>
              </a:ext>
            </a:extLst>
          </p:cNvPr>
          <p:cNvSpPr txBox="1"/>
          <p:nvPr/>
        </p:nvSpPr>
        <p:spPr>
          <a:xfrm>
            <a:off x="8947002" y="4014234"/>
            <a:ext cx="241025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العينات المتحيزة والغير متحيزة.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تصميم الدراسات المسحية.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التجريبية والقائمة على الملاحظة.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المسحية والتجريبية والقائمة على الملاحظة.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الدراسة السببية والارتباطية.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1FA56FBF-E74C-7925-064D-066EB81AE37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E4A5F96F-1200-04D2-28F5-5CBFC5593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D8566F0B-12F3-06D6-C882-D4269BD20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96417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2329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1FC5D1D-1A43-BD53-778E-8439024AC51D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CE8B702-425C-1BE0-B316-32FEE98C9D1B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24AEB29-57CD-0FD6-A8FA-817BDE99F660}"/>
              </a:ext>
            </a:extLst>
          </p:cNvPr>
          <p:cNvSpPr txBox="1"/>
          <p:nvPr/>
        </p:nvSpPr>
        <p:spPr>
          <a:xfrm>
            <a:off x="8947002" y="4014234"/>
            <a:ext cx="241025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العينات المتحيزة والغير متحيزة.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تصميم الدراسات المسحية.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التجريبية والقائمة على الملاحظة.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المسحية والتجريبية والقائمة على الملاحظة.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الدراسة السببية والارتباطية.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D604A4C-1860-C4ED-53D6-B6DF7479158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69826EC3-1474-4F6A-206A-789F9D8B7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9F9E89C5-0EB2-5E95-D898-A4DB4039A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45651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0F796AD-B91D-C7E9-A62B-7E7DC691B520}"/>
              </a:ext>
            </a:extLst>
          </p:cNvPr>
          <p:cNvGrpSpPr/>
          <p:nvPr/>
        </p:nvGrpSpPr>
        <p:grpSpPr>
          <a:xfrm>
            <a:off x="-127038" y="5604122"/>
            <a:ext cx="3518233" cy="701962"/>
            <a:chOff x="8556201" y="5516826"/>
            <a:chExt cx="3518233" cy="701962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11D708E9-C909-DEEE-768A-751EE580C2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6CAD30BF-74D1-D7FE-EA9F-1435DEAF20F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A0B31358-4E69-2C05-7DEA-70E16F438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6DFB18A-4C41-33DE-8819-B3282EA4F8D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79915" y="373560"/>
            <a:ext cx="3046633" cy="1064340"/>
            <a:chOff x="6096000" y="354397"/>
            <a:chExt cx="3046633" cy="1064340"/>
          </a:xfrm>
        </p:grpSpPr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pic>
        <p:nvPicPr>
          <p:cNvPr id="35" name="صورة 34">
            <a:extLst>
              <a:ext uri="{FF2B5EF4-FFF2-40B4-BE49-F238E27FC236}">
                <a16:creationId xmlns:a16="http://schemas.microsoft.com/office/drawing/2014/main" id="{63B085D7-A938-9815-9092-57A09F3C0FA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991" y="1228280"/>
            <a:ext cx="8641383" cy="1838582"/>
          </a:xfrm>
          <a:prstGeom prst="rect">
            <a:avLst/>
          </a:prstGeom>
        </p:spPr>
      </p:pic>
      <p:sp>
        <p:nvSpPr>
          <p:cNvPr id="41" name="مربع نص 40">
            <a:extLst>
              <a:ext uri="{FF2B5EF4-FFF2-40B4-BE49-F238E27FC236}">
                <a16:creationId xmlns:a16="http://schemas.microsoft.com/office/drawing/2014/main" id="{39A64DEC-6D97-EEA1-B913-F2207AE857B2}"/>
              </a:ext>
            </a:extLst>
          </p:cNvPr>
          <p:cNvSpPr txBox="1"/>
          <p:nvPr/>
        </p:nvSpPr>
        <p:spPr>
          <a:xfrm>
            <a:off x="9159261" y="736337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A575D94-2EEA-7D81-B061-7C893932666E}"/>
              </a:ext>
            </a:extLst>
          </p:cNvPr>
          <p:cNvSpPr txBox="1"/>
          <p:nvPr/>
        </p:nvSpPr>
        <p:spPr>
          <a:xfrm>
            <a:off x="8957474" y="3349724"/>
            <a:ext cx="241025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العينات المتحيزة والغير متحيزة.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تصميم الدراسات المسحية.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التجريبية والقائمة على الملاحظة.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المسحية والتجريبية والقائمة على الملاحظة.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الدراسة السببية والارتباطية.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58CA5187-8021-79AD-C5C5-459242AAC36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-1144" t="909" r="1144" b="78262"/>
          <a:stretch/>
        </p:blipFill>
        <p:spPr>
          <a:xfrm>
            <a:off x="9263580" y="2340315"/>
            <a:ext cx="1888290" cy="92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8E9E8-D99A-320F-39A0-37AB1F83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48309CF-447C-80C9-8C48-5BC9D536E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494673A-873C-2F16-447A-CF78D90C027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BC8236B-E274-C47F-5B88-E18024AE94F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784F0E3-013E-DCD8-EE74-79D1719906C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D15447A-7B84-EF6B-F880-2AB8759A23F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A434CD4-CF0D-7321-51C9-4A133D0690A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4442FB9-B627-5C26-758D-DB911A543F5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B201C99-6D53-87D0-F0E5-89C4410FA61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1F5775D-E506-B9A2-5373-2072978B016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39807A7-61AF-C879-8389-867616CD89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5837454-E801-4BEA-0363-7A1303EE3FB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BB40DF4-3246-D4F7-3FE2-00853F28DB6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5BACFF-7950-1F3F-FF5B-E6E0834D159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0F6D23A-ECCD-7516-C523-49CBA731927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96AF963-39F4-883F-02A8-3072F2F9CA9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1EBB104-B4C1-9CD6-A25E-18ABD9C2275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3BE43E0-0B3A-AB4F-782C-5E09CBFDC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318B450-B8EA-9074-1F10-E8C82A875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DB0EF72A-8B82-5535-8E85-BC7CD5275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B4C34587-92ED-EED2-46EC-30EC0D3E9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CFDDD93-E79F-9808-2596-99BEEA16F51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70AC347-0989-61E7-A1E8-FE69902AB49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23BA233-5607-BADE-F216-7B40034BA206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6F1CB93-03EC-9F2C-AFEB-D1721D3470C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93CC2B1-933C-0461-5539-DCF2A0D5397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6EB8008-A80E-D9CF-3F7A-E306D8C2347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50322D1-31C9-E124-EE0C-ABB2BE65B230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DF92D13-1768-0190-5E9A-7B27945C129A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1A4BC644-10CE-E816-AE93-D27A59D1318A}"/>
              </a:ext>
            </a:extLst>
          </p:cNvPr>
          <p:cNvSpPr txBox="1"/>
          <p:nvPr/>
        </p:nvSpPr>
        <p:spPr>
          <a:xfrm>
            <a:off x="8947002" y="4014234"/>
            <a:ext cx="241025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العينات المتحيزة والغير متحيزة.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تصميم الدراسات المسحية.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التجريبية والقائمة على الملاحظة.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الدراسات المسحية والتجريبية والقائمة على الملاحظة.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الدراسة السببية والارتباطية.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33087208-F5EE-A2A5-B5A7-3B54E0924EE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CA568121-38E7-0B1D-05B7-6D195F1820A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108" y="595866"/>
            <a:ext cx="8477250" cy="2247900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CA49ED9A-E8CC-B470-6E85-DD2D7B02020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2557" y="2535201"/>
            <a:ext cx="27146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A5A3E-40C8-7441-1502-0065DDD27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A21C85D-2F20-FEDC-0C3F-403AD42AE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6BE07B6-FC68-9BC4-D725-B8A247BD9DD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1B44B6E-6AA5-6715-C75E-45B5FE9FEC3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6B7592E-5CAE-6E48-0330-8750A8DD4F7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94FCBA6-D4CB-6B83-3A4D-F6F771689E4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320034C-56DE-5CE4-4408-F39DA06217F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F5EA126-0847-4857-4B44-B6269F536A5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7394C76-DB1D-75E6-05D1-C1B197765DE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F02BD72-3596-9722-621B-17D6DF2BC4C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8348046-1CEF-85D8-10A4-B3EE6264814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81E8930-2819-4744-4A58-42C014DAC1E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B864742-B226-C379-6F3D-ABC492AD9A0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17AAF88-1C6E-C79D-FB08-E343168037B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664AA69-8817-5F57-C0F7-F4579082F58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9BDCD97-D0E9-D8BD-5D94-0629F7375E3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6C89362-0877-29BF-966B-3AD7782761A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3DE13EA-95D6-70C0-776D-4A4802E17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8C8E96-D18C-D704-D2B1-3568171C5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340432E4-0EA9-7408-9E9F-7D03FCF03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38CF147F-4679-44EC-AC02-D57FBC37A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19FF330-96BC-24C2-4EF0-16D92AE3D33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67BA63C-EA51-A550-062F-E944A94D398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8000377-3C02-6D8C-88F8-CE8F0FA0D44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8B41FB6-AECA-84B9-A57C-041F9485281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F4D9D1E-1C51-DA4E-DD3F-E931EC56283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7970523-1C0D-61D4-0D03-177BA98ECC2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0397899-45B6-6514-E7A9-DE9664159627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0657D3A-B1EC-E18A-E03A-00C95BA0774D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E6822441-04EA-2476-3AFB-738222458684}"/>
              </a:ext>
            </a:extLst>
          </p:cNvPr>
          <p:cNvSpPr txBox="1"/>
          <p:nvPr/>
        </p:nvSpPr>
        <p:spPr>
          <a:xfrm>
            <a:off x="8947002" y="4014234"/>
            <a:ext cx="24102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العينات المتحيزة والغير متحيزة.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D0555560-0F86-3720-C0E7-B3490033DCD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268E5945-E451-E5F8-639E-38F47565988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281" y="1405882"/>
            <a:ext cx="8445829" cy="349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1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21D2B-9ADE-B27A-31E1-8F527BD4A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B0A03F3-E13E-6C84-C06A-D8E899129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1D0D709-7670-5C90-4707-E67882EA21E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0916EF-1B3F-2F29-F7B3-78780EF04C2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F6A47BA-FDBA-C1A4-726A-B72FDE8BDE1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5EE33D2-EEBB-9AFD-9C13-64DCAC3E3A8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4162290-2BCC-FDE6-7F84-6DFE151089F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7C94F19-3D77-31A5-E565-CAF0A384801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2369E13-652C-B7A0-CE60-5CE6A77B2B8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2BDA67B-D6C1-7017-8063-3E4332ADD35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27DE84D-3C53-9E41-12F5-DE7108993AB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85C7808-9D70-D525-E55E-75E0E3742EB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9FFEC1E-DAC6-E8F5-6532-E4F03CB2EDB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550796D-2D98-FEC2-2B93-487ECBFE4EC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BCA5B1F-9031-6B08-EDB8-4D3ACD148A8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2531CEC-F4E5-B637-D521-975878300E8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C71DEAB-88A4-A9D9-F076-A9D22D59DA1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D515605-29A4-450A-6EE0-AD94C9B23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883EEED-C2D6-2453-CBFA-F5795AD38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D5050052-8EE0-E2A5-E954-CD3C4D8DD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9039DFD3-E9F8-1610-DA26-DE94DEF44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F0D95F0-A811-2EF0-0074-10B954CEA4D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4F95DCE-7A42-2E80-72D9-C64FEDF6397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8435C6E-8554-F84C-8EA6-28298F627F18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18238EF-91BC-0258-E217-E847C50CF93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E30DB28-A341-38D3-8948-CE4828B843E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6F858CC-4DE3-0B97-D392-42162D6AD6A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BA65054-DB13-DB9C-969A-7D2A9D558CEA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86B2178A-7D83-924F-2C51-D258482582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5DA3708-CEA2-DCD8-031B-D4D0E174C399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C5107E6-11CE-E687-A3D4-218E366F98CB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70DA6DD-4860-5DC6-FC69-2ABA223BCEA0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D74AE029-A966-9413-B1F6-B26B08839E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DCCE5B9-3F5E-AA17-CCE9-51A4BF49F6F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1B42011D-B557-3F08-36AE-06C971A0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46179F7-5863-9BDC-836F-46B22530155A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94AA200C-BA95-D1DD-2C5A-47856EC53B0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976" y="1225383"/>
            <a:ext cx="8852894" cy="1704975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6B452BD-41CD-BFD1-45CE-B68C7FDD2536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E9F7D5F-4B12-4A94-80F4-AB6BFEBCECED}"/>
              </a:ext>
            </a:extLst>
          </p:cNvPr>
          <p:cNvSpPr txBox="1"/>
          <p:nvPr/>
        </p:nvSpPr>
        <p:spPr>
          <a:xfrm>
            <a:off x="8947002" y="4014234"/>
            <a:ext cx="24102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العينات المتحيزة والغير متحيزة.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3D3A6308-9DF3-EA03-44D5-F5673D71957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B5393-CC82-BA47-54D2-50AE95E1C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051E282-BC29-A7F0-7853-9D0DD74BD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32D0155-ED00-2110-7091-8DDE88776C4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5554E61-20F6-FE2A-F1D0-CD99F222AD2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F0C1C23-529D-838B-7EF1-493C6912693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20ECA3C-F71D-6CDD-ECE9-E309E55B2AC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546264A-BACD-2F68-283A-B6A72F337D1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F9600A-B3F0-6BC7-225E-4F09D5A34E4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13E49DB-95AE-BD8F-D752-779C539AB7E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2C35971-5ED2-30D1-24D8-F9845CC3451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8464FA5-929F-44AA-E4E2-21B01917B91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B95AB45-32A9-6B40-A6A8-5E4EBD3463B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7179C7F-A8CF-1A34-1A09-E84F53FC3120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1F59AE9-23D2-F46B-A783-6A6798C3F87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D6681EE-C254-91A9-7304-C35013DD024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40B14BA-5DF4-8758-479D-E6D56A843FF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270B36A-2264-CED8-6B39-4111E1FA264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BFF9C88-156A-2E71-7351-DA8887C2C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B4A1556-0682-3DEA-A6BE-1B629CB4A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7F5EF810-3E6D-91A3-10C8-0D203A425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353267E7-1AF6-2549-B2D9-D45319547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D693F41-69E8-3FDF-425D-13C0E56EACA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9A4C91C-16D5-F80F-E0F8-3F4A35DCB29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6F0ED2-9476-EADD-7E39-EC9F28E68F1C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DD92143-B8C1-055F-2417-B5E48FCB773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1D3AF92-E6E3-D82A-4F30-575E9A01120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86F0BE-F17B-889F-60D9-24CEFBED4A8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521F7D70-313C-56D1-3198-7367986C06F2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BBCB3963-C07A-A156-C510-5BCB56A31E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273570E-188E-A685-888F-1FC65A93DB1C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55B1C511-EFCE-6099-55E4-4EC1C1C85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B5415BAE-DEA6-7FB1-EC81-41598FCB522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36B73E99-96E5-47AB-7218-9E60A9F064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17E13908-83D1-0630-8590-FB20924F0B2F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05AA35-1F38-749B-5EB7-D0358235E0D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7610E43F-462F-7397-EA9C-BE8B3EA2C9A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103"/>
          <a:stretch/>
        </p:blipFill>
        <p:spPr>
          <a:xfrm>
            <a:off x="580906" y="1192748"/>
            <a:ext cx="8443452" cy="623153"/>
          </a:xfrm>
          <a:prstGeom prst="rect">
            <a:avLst/>
          </a:prstGeom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F8CC4EF-7813-2307-0783-C4B934DBD675}"/>
              </a:ext>
            </a:extLst>
          </p:cNvPr>
          <p:cNvSpPr txBox="1"/>
          <p:nvPr/>
        </p:nvSpPr>
        <p:spPr>
          <a:xfrm>
            <a:off x="9147769" y="564313"/>
            <a:ext cx="227383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الدراسات المسحية والتجريبية والقائمة على الملاحظة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1446/10/11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15356028-5AB8-ECCE-4320-EAC7933B92BE}"/>
              </a:ext>
            </a:extLst>
          </p:cNvPr>
          <p:cNvSpPr txBox="1"/>
          <p:nvPr/>
        </p:nvSpPr>
        <p:spPr>
          <a:xfrm>
            <a:off x="8947002" y="4014234"/>
            <a:ext cx="24102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العينات المتحيزة والغير متحيزة.</a:t>
            </a: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04619FC1-4345-F3E4-61B9-3D6D636FDC7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3479" b="33354"/>
          <a:stretch/>
        </p:blipFill>
        <p:spPr>
          <a:xfrm>
            <a:off x="9290747" y="1967502"/>
            <a:ext cx="1888290" cy="1912711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41F3B539-713C-7179-3669-C23707FA4B6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491" t="16448" b="66528"/>
          <a:stretch/>
        </p:blipFill>
        <p:spPr>
          <a:xfrm>
            <a:off x="6195060" y="1799317"/>
            <a:ext cx="2829298" cy="627837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CEB6D13F-1705-4E32-39C5-A7BB32E81EF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092" b="29039"/>
          <a:stretch/>
        </p:blipFill>
        <p:spPr>
          <a:xfrm>
            <a:off x="580906" y="2450013"/>
            <a:ext cx="8443452" cy="135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6473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6803</TotalTime>
  <Words>1275</Words>
  <Application>Microsoft Office PowerPoint</Application>
  <PresentationFormat>شاشة عريضة</PresentationFormat>
  <Paragraphs>529</Paragraphs>
  <Slides>30</Slides>
  <Notes>30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40" baseType="lpstr">
      <vt:lpstr>AGA Aladdin Regular</vt:lpstr>
      <vt:lpstr>Akhbar MT</vt:lpstr>
      <vt:lpstr>Aptos</vt:lpstr>
      <vt:lpstr>Aptos Display</vt:lpstr>
      <vt:lpstr>Arial</vt:lpstr>
      <vt:lpstr>Calibri</vt:lpstr>
      <vt:lpstr>Cambria Math</vt:lpstr>
      <vt:lpstr>Roboto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جواهر عايض الحارثي</cp:lastModifiedBy>
  <cp:revision>328</cp:revision>
  <dcterms:created xsi:type="dcterms:W3CDTF">2024-08-19T04:20:33Z</dcterms:created>
  <dcterms:modified xsi:type="dcterms:W3CDTF">2025-04-08T17:24:55Z</dcterms:modified>
</cp:coreProperties>
</file>