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7" r:id="rId1"/>
  </p:sldMasterIdLst>
  <p:notesMasterIdLst>
    <p:notesMasterId r:id="rId21"/>
  </p:notesMasterIdLst>
  <p:sldIdLst>
    <p:sldId id="257" r:id="rId2"/>
    <p:sldId id="259" r:id="rId3"/>
    <p:sldId id="298" r:id="rId4"/>
    <p:sldId id="256" r:id="rId5"/>
    <p:sldId id="301" r:id="rId6"/>
    <p:sldId id="302" r:id="rId7"/>
    <p:sldId id="303" r:id="rId8"/>
    <p:sldId id="258" r:id="rId9"/>
    <p:sldId id="270" r:id="rId10"/>
    <p:sldId id="260" r:id="rId11"/>
    <p:sldId id="304" r:id="rId12"/>
    <p:sldId id="305" r:id="rId13"/>
    <p:sldId id="306" r:id="rId14"/>
    <p:sldId id="307" r:id="rId15"/>
    <p:sldId id="308" r:id="rId16"/>
    <p:sldId id="309" r:id="rId17"/>
    <p:sldId id="275" r:id="rId18"/>
    <p:sldId id="267" r:id="rId19"/>
    <p:sldId id="276" r:id="rId20"/>
  </p:sldIdLst>
  <p:sldSz cx="9144000" cy="5143500" type="screen16x9"/>
  <p:notesSz cx="6858000" cy="9144000"/>
  <p:embeddedFontLst>
    <p:embeddedFont>
      <p:font typeface="Fredoka" pitchFamily="2" charset="-79"/>
      <p:regular r:id="rId22"/>
      <p:bold r:id="rId23"/>
    </p:embeddedFont>
    <p:embeddedFont>
      <p:font typeface="Sofia Sans Semi Condensed" pitchFamily="2" charset="0"/>
      <p:regular r:id="rId24"/>
      <p:bold r:id="rId25"/>
      <p:italic r:id="rId26"/>
      <p:boldItalic r:id="rId27"/>
    </p:embeddedFont>
    <p:embeddedFont>
      <p:font typeface="Sofia Sans Semi Condensed Black" pitchFamily="2" charset="0"/>
      <p:bold r:id="rId28"/>
      <p:boldItalic r:id="rId29"/>
    </p:embeddedFont>
    <p:embeddedFont>
      <p:font typeface="Traditional Arabic" panose="02020603050405020304" pitchFamily="18" charset="-78"/>
      <p:regular r:id="rId30"/>
      <p:bold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F9F2"/>
    <a:srgbClr val="B53DE0"/>
    <a:srgbClr val="FE94BD"/>
    <a:srgbClr val="D3E9C8"/>
    <a:srgbClr val="B0E076"/>
    <a:srgbClr val="FEFEFE"/>
    <a:srgbClr val="FFFFFF"/>
    <a:srgbClr val="FBF09D"/>
    <a:srgbClr val="EFCFBE"/>
    <a:srgbClr val="01A7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3BA81FB-6144-43EE-8648-302EBB277C86}">
  <a:tblStyle styleId="{23BA81FB-6144-43EE-8648-302EBB277C8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9" d="100"/>
          <a:sy n="89" d="100"/>
        </p:scale>
        <p:origin x="28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font" Target="fonts/font5.fntdata" /><Relationship Id="rId3" Type="http://schemas.openxmlformats.org/officeDocument/2006/relationships/slide" Target="slides/slide2.xml" /><Relationship Id="rId21" Type="http://schemas.openxmlformats.org/officeDocument/2006/relationships/notesMaster" Target="notesMasters/notesMaster1.xml" /><Relationship Id="rId34" Type="http://schemas.openxmlformats.org/officeDocument/2006/relationships/theme" Target="theme/theme1.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font" Target="fonts/font4.fntdata" /><Relationship Id="rId33" Type="http://schemas.openxmlformats.org/officeDocument/2006/relationships/viewProps" Target="viewProp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font" Target="fonts/font8.fntdata"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font" Target="fonts/font3.fntdata" /><Relationship Id="rId32" Type="http://schemas.openxmlformats.org/officeDocument/2006/relationships/presProps" Target="pres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font" Target="fonts/font2.fntdata" /><Relationship Id="rId28" Type="http://schemas.openxmlformats.org/officeDocument/2006/relationships/font" Target="fonts/font7.fntdata"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font" Target="fonts/font10.fntdata"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font" Target="fonts/font1.fntdata" /><Relationship Id="rId27" Type="http://schemas.openxmlformats.org/officeDocument/2006/relationships/font" Target="fonts/font6.fntdata" /><Relationship Id="rId30" Type="http://schemas.openxmlformats.org/officeDocument/2006/relationships/font" Target="fonts/font9.fntdata" /><Relationship Id="rId35" Type="http://schemas.openxmlformats.org/officeDocument/2006/relationships/tableStyles" Target="tableStyle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 /><Relationship Id="rId1" Type="http://schemas.openxmlformats.org/officeDocument/2006/relationships/notesMaster" Target="../notesMasters/notesMaster1.xml" /></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e1d838b62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e1d838b62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e1d838b627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e1d838b627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ge1d838b627_4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9" name="Google Shape;669;ge1d838b627_4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778373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e1d838b627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e1d838b627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04864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ge1d838b627_4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9" name="Google Shape;669;ge1d838b627_4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756252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e1d838b627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e1d838b627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794297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ge1d838b627_4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9" name="Google Shape;669;ge1d838b627_4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753241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e1d838b627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e1d838b627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973181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5"/>
        <p:cNvGrpSpPr/>
        <p:nvPr/>
      </p:nvGrpSpPr>
      <p:grpSpPr>
        <a:xfrm>
          <a:off x="0" y="0"/>
          <a:ext cx="0" cy="0"/>
          <a:chOff x="0" y="0"/>
          <a:chExt cx="0" cy="0"/>
        </a:xfrm>
      </p:grpSpPr>
      <p:sp>
        <p:nvSpPr>
          <p:cNvPr id="896" name="Google Shape;896;g135c9f142d8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7" name="Google Shape;897;g135c9f142d8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ge1d838b627_4_1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5" name="Google Shape;535;ge1d838b627_4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6"/>
        <p:cNvGrpSpPr/>
        <p:nvPr/>
      </p:nvGrpSpPr>
      <p:grpSpPr>
        <a:xfrm>
          <a:off x="0" y="0"/>
          <a:ext cx="0" cy="0"/>
          <a:chOff x="0" y="0"/>
          <a:chExt cx="0" cy="0"/>
        </a:xfrm>
      </p:grpSpPr>
      <p:sp>
        <p:nvSpPr>
          <p:cNvPr id="1097" name="Google Shape;1097;g2b83fc05136_0_182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8" name="Google Shape;1098;g2b83fc05136_0_182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e207fd22f2_0_250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e207fd22f2_0_250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e207fd22f2_0_250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e207fd22f2_0_250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17473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2b8a9b432e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2b8a9b432e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e1d838b62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e1d838b62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22937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e1d838b62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e1d838b62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45372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e1d838b627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e1d838b627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069103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e1d838b627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e1d838b627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ge1d838b627_4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9" name="Google Shape;669;ge1d838b627_4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bit.ly/2TyoMsr" TargetMode="External" /><Relationship Id="rId2" Type="http://schemas.openxmlformats.org/officeDocument/2006/relationships/hyperlink" Target="https://bit.ly/3A1uf1Q" TargetMode="External" /><Relationship Id="rId1" Type="http://schemas.openxmlformats.org/officeDocument/2006/relationships/slideMaster" Target="../slideMasters/slideMaster1.xml" /><Relationship Id="rId4" Type="http://schemas.openxmlformats.org/officeDocument/2006/relationships/hyperlink" Target="http://bit.ly/2TtBDfr" TargetMode="Externa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285000" y="262950"/>
            <a:ext cx="8574000" cy="4617600"/>
          </a:xfrm>
          <a:prstGeom prst="rect">
            <a:avLst/>
          </a:prstGeom>
          <a:solidFill>
            <a:schemeClr val="accent6"/>
          </a:solidFill>
          <a:ln>
            <a:noFill/>
          </a:ln>
          <a:effectLst>
            <a:outerShdw dist="76200" dir="2460000" algn="bl" rotWithShape="0">
              <a:schemeClr val="dk1">
                <a:alpha val="22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redoka"/>
              <a:ea typeface="Fredoka"/>
              <a:cs typeface="Fredoka"/>
              <a:sym typeface="Fredoka"/>
            </a:endParaRPr>
          </a:p>
        </p:txBody>
      </p:sp>
      <p:sp>
        <p:nvSpPr>
          <p:cNvPr id="10" name="Google Shape;10;p2"/>
          <p:cNvSpPr txBox="1">
            <a:spLocks noGrp="1"/>
          </p:cNvSpPr>
          <p:nvPr>
            <p:ph type="ctrTitle"/>
          </p:nvPr>
        </p:nvSpPr>
        <p:spPr>
          <a:xfrm>
            <a:off x="4575700" y="1431512"/>
            <a:ext cx="3855000" cy="2180400"/>
          </a:xfrm>
          <a:prstGeom prst="rect">
            <a:avLst/>
          </a:prstGeom>
        </p:spPr>
        <p:txBody>
          <a:bodyPr spcFirstLastPara="1" wrap="square" lIns="91425" tIns="91425" rIns="91425" bIns="91425" anchor="ctr" anchorCtr="0">
            <a:noAutofit/>
          </a:bodyPr>
          <a:lstStyle>
            <a:lvl1pPr lvl="0" algn="r">
              <a:lnSpc>
                <a:spcPct val="90000"/>
              </a:lnSpc>
              <a:spcBef>
                <a:spcPts val="0"/>
              </a:spcBef>
              <a:spcAft>
                <a:spcPts val="0"/>
              </a:spcAft>
              <a:buClr>
                <a:srgbClr val="191919"/>
              </a:buClr>
              <a:buSzPts val="5200"/>
              <a:buNone/>
              <a:defRPr sz="4600"/>
            </a:lvl1pPr>
            <a:lvl2pPr lvl="1" algn="r">
              <a:spcBef>
                <a:spcPts val="0"/>
              </a:spcBef>
              <a:spcAft>
                <a:spcPts val="0"/>
              </a:spcAft>
              <a:buClr>
                <a:srgbClr val="191919"/>
              </a:buClr>
              <a:buSzPts val="5200"/>
              <a:buNone/>
              <a:defRPr sz="5200">
                <a:solidFill>
                  <a:srgbClr val="191919"/>
                </a:solidFill>
              </a:defRPr>
            </a:lvl2pPr>
            <a:lvl3pPr lvl="2" algn="r">
              <a:spcBef>
                <a:spcPts val="0"/>
              </a:spcBef>
              <a:spcAft>
                <a:spcPts val="0"/>
              </a:spcAft>
              <a:buClr>
                <a:srgbClr val="191919"/>
              </a:buClr>
              <a:buSzPts val="5200"/>
              <a:buNone/>
              <a:defRPr sz="5200">
                <a:solidFill>
                  <a:srgbClr val="191919"/>
                </a:solidFill>
              </a:defRPr>
            </a:lvl3pPr>
            <a:lvl4pPr lvl="3" algn="r">
              <a:spcBef>
                <a:spcPts val="0"/>
              </a:spcBef>
              <a:spcAft>
                <a:spcPts val="0"/>
              </a:spcAft>
              <a:buClr>
                <a:srgbClr val="191919"/>
              </a:buClr>
              <a:buSzPts val="5200"/>
              <a:buNone/>
              <a:defRPr sz="5200">
                <a:solidFill>
                  <a:srgbClr val="191919"/>
                </a:solidFill>
              </a:defRPr>
            </a:lvl4pPr>
            <a:lvl5pPr lvl="4" algn="r">
              <a:spcBef>
                <a:spcPts val="0"/>
              </a:spcBef>
              <a:spcAft>
                <a:spcPts val="0"/>
              </a:spcAft>
              <a:buClr>
                <a:srgbClr val="191919"/>
              </a:buClr>
              <a:buSzPts val="5200"/>
              <a:buNone/>
              <a:defRPr sz="5200">
                <a:solidFill>
                  <a:srgbClr val="191919"/>
                </a:solidFill>
              </a:defRPr>
            </a:lvl5pPr>
            <a:lvl6pPr lvl="5" algn="r">
              <a:spcBef>
                <a:spcPts val="0"/>
              </a:spcBef>
              <a:spcAft>
                <a:spcPts val="0"/>
              </a:spcAft>
              <a:buClr>
                <a:srgbClr val="191919"/>
              </a:buClr>
              <a:buSzPts val="5200"/>
              <a:buNone/>
              <a:defRPr sz="5200">
                <a:solidFill>
                  <a:srgbClr val="191919"/>
                </a:solidFill>
              </a:defRPr>
            </a:lvl6pPr>
            <a:lvl7pPr lvl="6" algn="r">
              <a:spcBef>
                <a:spcPts val="0"/>
              </a:spcBef>
              <a:spcAft>
                <a:spcPts val="0"/>
              </a:spcAft>
              <a:buClr>
                <a:srgbClr val="191919"/>
              </a:buClr>
              <a:buSzPts val="5200"/>
              <a:buNone/>
              <a:defRPr sz="5200">
                <a:solidFill>
                  <a:srgbClr val="191919"/>
                </a:solidFill>
              </a:defRPr>
            </a:lvl7pPr>
            <a:lvl8pPr lvl="7" algn="r">
              <a:spcBef>
                <a:spcPts val="0"/>
              </a:spcBef>
              <a:spcAft>
                <a:spcPts val="0"/>
              </a:spcAft>
              <a:buClr>
                <a:srgbClr val="191919"/>
              </a:buClr>
              <a:buSzPts val="5200"/>
              <a:buNone/>
              <a:defRPr sz="5200">
                <a:solidFill>
                  <a:srgbClr val="191919"/>
                </a:solidFill>
              </a:defRPr>
            </a:lvl8pPr>
            <a:lvl9pPr lvl="8" algn="r">
              <a:spcBef>
                <a:spcPts val="0"/>
              </a:spcBef>
              <a:spcAft>
                <a:spcPts val="0"/>
              </a:spcAft>
              <a:buClr>
                <a:srgbClr val="191919"/>
              </a:buClr>
              <a:buSzPts val="5200"/>
              <a:buNone/>
              <a:defRPr sz="5200">
                <a:solidFill>
                  <a:srgbClr val="191919"/>
                </a:solidFill>
              </a:defRPr>
            </a:lvl9pPr>
          </a:lstStyle>
          <a:p>
            <a:endParaRPr/>
          </a:p>
        </p:txBody>
      </p:sp>
      <p:sp>
        <p:nvSpPr>
          <p:cNvPr id="11" name="Google Shape;11;p2"/>
          <p:cNvSpPr txBox="1">
            <a:spLocks noGrp="1"/>
          </p:cNvSpPr>
          <p:nvPr>
            <p:ph type="subTitle" idx="1"/>
          </p:nvPr>
        </p:nvSpPr>
        <p:spPr>
          <a:xfrm>
            <a:off x="5831525" y="3709413"/>
            <a:ext cx="2599200" cy="582600"/>
          </a:xfrm>
          <a:prstGeom prst="rect">
            <a:avLst/>
          </a:prstGeom>
          <a:ln>
            <a:noFill/>
          </a:ln>
        </p:spPr>
        <p:txBody>
          <a:bodyPr spcFirstLastPara="1" wrap="square" lIns="91425" tIns="91425" rIns="91425" bIns="91425" anchor="ctr" anchorCtr="0">
            <a:noAutofit/>
          </a:bodyPr>
          <a:lstStyle>
            <a:lvl1pPr lvl="0" algn="r">
              <a:spcBef>
                <a:spcPts val="0"/>
              </a:spcBef>
              <a:spcAft>
                <a:spcPts val="0"/>
              </a:spcAft>
              <a:buSzPts val="1400"/>
              <a:buNone/>
              <a:defRPr sz="1600"/>
            </a:lvl1pPr>
            <a:lvl2pPr lvl="1" algn="r">
              <a:lnSpc>
                <a:spcPct val="100000"/>
              </a:lnSpc>
              <a:spcBef>
                <a:spcPts val="0"/>
              </a:spcBef>
              <a:spcAft>
                <a:spcPts val="0"/>
              </a:spcAft>
              <a:buSzPts val="1800"/>
              <a:buNone/>
              <a:defRPr sz="1800"/>
            </a:lvl2pPr>
            <a:lvl3pPr lvl="2" algn="r">
              <a:lnSpc>
                <a:spcPct val="100000"/>
              </a:lnSpc>
              <a:spcBef>
                <a:spcPts val="0"/>
              </a:spcBef>
              <a:spcAft>
                <a:spcPts val="0"/>
              </a:spcAft>
              <a:buSzPts val="1800"/>
              <a:buNone/>
              <a:defRPr sz="1800"/>
            </a:lvl3pPr>
            <a:lvl4pPr lvl="3" algn="r">
              <a:lnSpc>
                <a:spcPct val="100000"/>
              </a:lnSpc>
              <a:spcBef>
                <a:spcPts val="0"/>
              </a:spcBef>
              <a:spcAft>
                <a:spcPts val="0"/>
              </a:spcAft>
              <a:buSzPts val="1800"/>
              <a:buNone/>
              <a:defRPr sz="1800"/>
            </a:lvl4pPr>
            <a:lvl5pPr lvl="4" algn="r">
              <a:lnSpc>
                <a:spcPct val="100000"/>
              </a:lnSpc>
              <a:spcBef>
                <a:spcPts val="0"/>
              </a:spcBef>
              <a:spcAft>
                <a:spcPts val="0"/>
              </a:spcAft>
              <a:buSzPts val="1800"/>
              <a:buNone/>
              <a:defRPr sz="1800"/>
            </a:lvl5pPr>
            <a:lvl6pPr lvl="5" algn="r">
              <a:lnSpc>
                <a:spcPct val="100000"/>
              </a:lnSpc>
              <a:spcBef>
                <a:spcPts val="0"/>
              </a:spcBef>
              <a:spcAft>
                <a:spcPts val="0"/>
              </a:spcAft>
              <a:buSzPts val="1800"/>
              <a:buNone/>
              <a:defRPr sz="1800"/>
            </a:lvl6pPr>
            <a:lvl7pPr lvl="6" algn="r">
              <a:lnSpc>
                <a:spcPct val="100000"/>
              </a:lnSpc>
              <a:spcBef>
                <a:spcPts val="0"/>
              </a:spcBef>
              <a:spcAft>
                <a:spcPts val="0"/>
              </a:spcAft>
              <a:buSzPts val="1800"/>
              <a:buNone/>
              <a:defRPr sz="1800"/>
            </a:lvl7pPr>
            <a:lvl8pPr lvl="7" algn="r">
              <a:lnSpc>
                <a:spcPct val="100000"/>
              </a:lnSpc>
              <a:spcBef>
                <a:spcPts val="0"/>
              </a:spcBef>
              <a:spcAft>
                <a:spcPts val="0"/>
              </a:spcAft>
              <a:buSzPts val="1800"/>
              <a:buNone/>
              <a:defRPr sz="1800"/>
            </a:lvl8pPr>
            <a:lvl9pPr lvl="8" algn="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hanks">
  <p:cSld name="CUSTOM_3_1">
    <p:spTree>
      <p:nvGrpSpPr>
        <p:cNvPr id="1" name="Shape 142"/>
        <p:cNvGrpSpPr/>
        <p:nvPr/>
      </p:nvGrpSpPr>
      <p:grpSpPr>
        <a:xfrm>
          <a:off x="0" y="0"/>
          <a:ext cx="0" cy="0"/>
          <a:chOff x="0" y="0"/>
          <a:chExt cx="0" cy="0"/>
        </a:xfrm>
      </p:grpSpPr>
      <p:sp>
        <p:nvSpPr>
          <p:cNvPr id="143" name="Google Shape;143;p16"/>
          <p:cNvSpPr/>
          <p:nvPr/>
        </p:nvSpPr>
        <p:spPr>
          <a:xfrm>
            <a:off x="285000" y="262950"/>
            <a:ext cx="8574000" cy="4617600"/>
          </a:xfrm>
          <a:prstGeom prst="rect">
            <a:avLst/>
          </a:prstGeom>
          <a:solidFill>
            <a:schemeClr val="accent6"/>
          </a:solidFill>
          <a:ln>
            <a:noFill/>
          </a:ln>
          <a:effectLst>
            <a:outerShdw dist="76200" dir="2460000" algn="bl" rotWithShape="0">
              <a:schemeClr val="dk1">
                <a:alpha val="22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redoka"/>
              <a:ea typeface="Fredoka"/>
              <a:cs typeface="Fredoka"/>
              <a:sym typeface="Fredoka"/>
            </a:endParaRPr>
          </a:p>
        </p:txBody>
      </p:sp>
      <p:sp>
        <p:nvSpPr>
          <p:cNvPr id="144" name="Google Shape;144;p16"/>
          <p:cNvSpPr txBox="1">
            <a:spLocks noGrp="1"/>
          </p:cNvSpPr>
          <p:nvPr>
            <p:ph type="title"/>
          </p:nvPr>
        </p:nvSpPr>
        <p:spPr>
          <a:xfrm>
            <a:off x="4770541" y="539500"/>
            <a:ext cx="3660300" cy="968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6000"/>
              <a:buNone/>
              <a:defRPr sz="6900"/>
            </a:lvl1pPr>
            <a:lvl2pPr lvl="1" algn="r" rtl="0">
              <a:spcBef>
                <a:spcPts val="0"/>
              </a:spcBef>
              <a:spcAft>
                <a:spcPts val="0"/>
              </a:spcAft>
              <a:buSzPts val="3500"/>
              <a:buNone/>
              <a:defRPr/>
            </a:lvl2pPr>
            <a:lvl3pPr lvl="2" algn="r" rtl="0">
              <a:spcBef>
                <a:spcPts val="0"/>
              </a:spcBef>
              <a:spcAft>
                <a:spcPts val="0"/>
              </a:spcAft>
              <a:buSzPts val="3500"/>
              <a:buNone/>
              <a:defRPr/>
            </a:lvl3pPr>
            <a:lvl4pPr lvl="3" algn="r" rtl="0">
              <a:spcBef>
                <a:spcPts val="0"/>
              </a:spcBef>
              <a:spcAft>
                <a:spcPts val="0"/>
              </a:spcAft>
              <a:buSzPts val="3500"/>
              <a:buNone/>
              <a:defRPr/>
            </a:lvl4pPr>
            <a:lvl5pPr lvl="4" algn="r" rtl="0">
              <a:spcBef>
                <a:spcPts val="0"/>
              </a:spcBef>
              <a:spcAft>
                <a:spcPts val="0"/>
              </a:spcAft>
              <a:buSzPts val="3500"/>
              <a:buNone/>
              <a:defRPr/>
            </a:lvl5pPr>
            <a:lvl6pPr lvl="5" algn="r" rtl="0">
              <a:spcBef>
                <a:spcPts val="0"/>
              </a:spcBef>
              <a:spcAft>
                <a:spcPts val="0"/>
              </a:spcAft>
              <a:buSzPts val="3500"/>
              <a:buNone/>
              <a:defRPr/>
            </a:lvl6pPr>
            <a:lvl7pPr lvl="6" algn="r" rtl="0">
              <a:spcBef>
                <a:spcPts val="0"/>
              </a:spcBef>
              <a:spcAft>
                <a:spcPts val="0"/>
              </a:spcAft>
              <a:buSzPts val="3500"/>
              <a:buNone/>
              <a:defRPr/>
            </a:lvl7pPr>
            <a:lvl8pPr lvl="7" algn="r" rtl="0">
              <a:spcBef>
                <a:spcPts val="0"/>
              </a:spcBef>
              <a:spcAft>
                <a:spcPts val="0"/>
              </a:spcAft>
              <a:buSzPts val="3500"/>
              <a:buNone/>
              <a:defRPr/>
            </a:lvl8pPr>
            <a:lvl9pPr lvl="8" algn="r" rtl="0">
              <a:spcBef>
                <a:spcPts val="0"/>
              </a:spcBef>
              <a:spcAft>
                <a:spcPts val="0"/>
              </a:spcAft>
              <a:buSzPts val="3500"/>
              <a:buNone/>
              <a:defRPr/>
            </a:lvl9pPr>
          </a:lstStyle>
          <a:p>
            <a:endParaRPr/>
          </a:p>
        </p:txBody>
      </p:sp>
      <p:sp>
        <p:nvSpPr>
          <p:cNvPr id="145" name="Google Shape;145;p16"/>
          <p:cNvSpPr txBox="1">
            <a:spLocks noGrp="1"/>
          </p:cNvSpPr>
          <p:nvPr>
            <p:ph type="subTitle" idx="1"/>
          </p:nvPr>
        </p:nvSpPr>
        <p:spPr>
          <a:xfrm>
            <a:off x="4770500" y="1600150"/>
            <a:ext cx="3660300" cy="1231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146" name="Google Shape;146;p16"/>
          <p:cNvSpPr txBox="1"/>
          <p:nvPr/>
        </p:nvSpPr>
        <p:spPr>
          <a:xfrm>
            <a:off x="4770550" y="3542100"/>
            <a:ext cx="3660300" cy="698400"/>
          </a:xfrm>
          <a:prstGeom prst="rect">
            <a:avLst/>
          </a:prstGeom>
          <a:noFill/>
          <a:ln>
            <a:noFill/>
          </a:ln>
        </p:spPr>
        <p:txBody>
          <a:bodyPr spcFirstLastPara="1" wrap="square" lIns="91425" tIns="91425" rIns="91425" bIns="91425" anchor="t" anchorCtr="0">
            <a:noAutofit/>
          </a:bodyPr>
          <a:lstStyle/>
          <a:p>
            <a:pPr marL="0" lvl="0" indent="0" algn="r" rtl="0">
              <a:spcBef>
                <a:spcPts val="300"/>
              </a:spcBef>
              <a:spcAft>
                <a:spcPts val="0"/>
              </a:spcAft>
              <a:buNone/>
            </a:pPr>
            <a:r>
              <a:rPr lang="en" sz="1200">
                <a:solidFill>
                  <a:schemeClr val="dk1"/>
                </a:solidFill>
                <a:latin typeface="Fredoka"/>
                <a:ea typeface="Fredoka"/>
                <a:cs typeface="Fredoka"/>
                <a:sym typeface="Fredoka"/>
              </a:rPr>
              <a:t>CREDITS: This presentation template was created by </a:t>
            </a:r>
            <a:r>
              <a:rPr lang="en" sz="1200">
                <a:solidFill>
                  <a:schemeClr val="dk1"/>
                </a:solidFill>
                <a:uFill>
                  <a:noFill/>
                </a:uFill>
                <a:latin typeface="Fredoka"/>
                <a:ea typeface="Fredoka"/>
                <a:cs typeface="Fredoka"/>
                <a:sym typeface="Fredoka"/>
                <a:hlinkClick r:id="rId2">
                  <a:extLst>
                    <a:ext uri="{A12FA001-AC4F-418D-AE19-62706E023703}">
                      <ahyp:hlinkClr xmlns:ahyp="http://schemas.microsoft.com/office/drawing/2018/hyperlinkcolor" val="tx"/>
                    </a:ext>
                  </a:extLst>
                </a:hlinkClick>
              </a:rPr>
              <a:t>Slidesgo</a:t>
            </a:r>
            <a:r>
              <a:rPr lang="en" sz="1200">
                <a:solidFill>
                  <a:schemeClr val="dk1"/>
                </a:solidFill>
                <a:latin typeface="Fredoka"/>
                <a:ea typeface="Fredoka"/>
                <a:cs typeface="Fredoka"/>
                <a:sym typeface="Fredoka"/>
              </a:rPr>
              <a:t>, and includes icons by </a:t>
            </a:r>
            <a:r>
              <a:rPr lang="en" sz="1200">
                <a:solidFill>
                  <a:schemeClr val="dk1"/>
                </a:solidFill>
                <a:uFill>
                  <a:noFill/>
                </a:uFill>
                <a:latin typeface="Fredoka"/>
                <a:ea typeface="Fredoka"/>
                <a:cs typeface="Fredoka"/>
                <a:sym typeface="Fredoka"/>
                <a:hlinkClick r:id="rId3">
                  <a:extLst>
                    <a:ext uri="{A12FA001-AC4F-418D-AE19-62706E023703}">
                      <ahyp:hlinkClr xmlns:ahyp="http://schemas.microsoft.com/office/drawing/2018/hyperlinkcolor" val="tx"/>
                    </a:ext>
                  </a:extLst>
                </a:hlinkClick>
              </a:rPr>
              <a:t>Flaticon</a:t>
            </a:r>
            <a:r>
              <a:rPr lang="en" sz="1200">
                <a:solidFill>
                  <a:schemeClr val="dk1"/>
                </a:solidFill>
                <a:latin typeface="Fredoka"/>
                <a:ea typeface="Fredoka"/>
                <a:cs typeface="Fredoka"/>
                <a:sym typeface="Fredoka"/>
              </a:rPr>
              <a:t>, and infographics &amp; images by </a:t>
            </a:r>
            <a:r>
              <a:rPr lang="en" sz="1200">
                <a:solidFill>
                  <a:schemeClr val="dk1"/>
                </a:solidFill>
                <a:uFill>
                  <a:noFill/>
                </a:uFill>
                <a:latin typeface="Fredoka"/>
                <a:ea typeface="Fredoka"/>
                <a:cs typeface="Fredoka"/>
                <a:sym typeface="Fredoka"/>
                <a:hlinkClick r:id="rId4">
                  <a:extLst>
                    <a:ext uri="{A12FA001-AC4F-418D-AE19-62706E023703}">
                      <ahyp:hlinkClr xmlns:ahyp="http://schemas.microsoft.com/office/drawing/2018/hyperlinkcolor" val="tx"/>
                    </a:ext>
                  </a:extLst>
                </a:hlinkClick>
              </a:rPr>
              <a:t>Freepik</a:t>
            </a:r>
            <a:r>
              <a:rPr lang="en" sz="1200">
                <a:solidFill>
                  <a:schemeClr val="dk1"/>
                </a:solidFill>
                <a:latin typeface="Fredoka"/>
                <a:ea typeface="Fredoka"/>
                <a:cs typeface="Fredoka"/>
                <a:sym typeface="Fredoka"/>
              </a:rPr>
              <a:t> </a:t>
            </a:r>
            <a:endParaRPr sz="1200">
              <a:solidFill>
                <a:schemeClr val="dk1"/>
              </a:solidFill>
              <a:latin typeface="Fredoka"/>
              <a:ea typeface="Fredoka"/>
              <a:cs typeface="Fredoka"/>
              <a:sym typeface="Fredoka"/>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147"/>
        <p:cNvGrpSpPr/>
        <p:nvPr/>
      </p:nvGrpSpPr>
      <p:grpSpPr>
        <a:xfrm>
          <a:off x="0" y="0"/>
          <a:ext cx="0" cy="0"/>
          <a:chOff x="0" y="0"/>
          <a:chExt cx="0" cy="0"/>
        </a:xfrm>
      </p:grpSpPr>
      <p:sp>
        <p:nvSpPr>
          <p:cNvPr id="148" name="Google Shape;148;p17"/>
          <p:cNvSpPr/>
          <p:nvPr/>
        </p:nvSpPr>
        <p:spPr>
          <a:xfrm>
            <a:off x="285000" y="262950"/>
            <a:ext cx="8574000" cy="4617600"/>
          </a:xfrm>
          <a:prstGeom prst="rect">
            <a:avLst/>
          </a:prstGeom>
          <a:solidFill>
            <a:schemeClr val="accent6"/>
          </a:solidFill>
          <a:ln>
            <a:noFill/>
          </a:ln>
          <a:effectLst>
            <a:outerShdw dist="76200" dir="2460000" algn="bl" rotWithShape="0">
              <a:schemeClr val="dk1">
                <a:alpha val="22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redoka"/>
              <a:ea typeface="Fredoka"/>
              <a:cs typeface="Fredoka"/>
              <a:sym typeface="Fredoka"/>
            </a:endParaRPr>
          </a:p>
        </p:txBody>
      </p:sp>
      <p:grpSp>
        <p:nvGrpSpPr>
          <p:cNvPr id="149" name="Google Shape;149;p17"/>
          <p:cNvGrpSpPr/>
          <p:nvPr/>
        </p:nvGrpSpPr>
        <p:grpSpPr>
          <a:xfrm>
            <a:off x="40114" y="182562"/>
            <a:ext cx="9100969" cy="4859085"/>
            <a:chOff x="40114" y="182562"/>
            <a:chExt cx="9100969" cy="4859085"/>
          </a:xfrm>
        </p:grpSpPr>
        <p:sp>
          <p:nvSpPr>
            <p:cNvPr id="150" name="Google Shape;150;p17"/>
            <p:cNvSpPr/>
            <p:nvPr/>
          </p:nvSpPr>
          <p:spPr>
            <a:xfrm flipH="1">
              <a:off x="40114" y="320674"/>
              <a:ext cx="593666" cy="437648"/>
            </a:xfrm>
            <a:custGeom>
              <a:avLst/>
              <a:gdLst/>
              <a:ahLst/>
              <a:cxnLst/>
              <a:rect l="l" t="t" r="r" b="b"/>
              <a:pathLst>
                <a:path w="362544" h="196475" extrusionOk="0">
                  <a:moveTo>
                    <a:pt x="350068" y="70177"/>
                  </a:moveTo>
                  <a:cubicBezTo>
                    <a:pt x="325765" y="32811"/>
                    <a:pt x="283225" y="12017"/>
                    <a:pt x="240011" y="5819"/>
                  </a:cubicBezTo>
                  <a:cubicBezTo>
                    <a:pt x="229544" y="3708"/>
                    <a:pt x="218988" y="2406"/>
                    <a:pt x="208431" y="1867"/>
                  </a:cubicBezTo>
                  <a:cubicBezTo>
                    <a:pt x="190148" y="-603"/>
                    <a:pt x="171416" y="-244"/>
                    <a:pt x="153043" y="789"/>
                  </a:cubicBezTo>
                  <a:cubicBezTo>
                    <a:pt x="124248" y="1912"/>
                    <a:pt x="95588" y="7121"/>
                    <a:pt x="69713" y="20236"/>
                  </a:cubicBezTo>
                  <a:cubicBezTo>
                    <a:pt x="57810" y="26074"/>
                    <a:pt x="46445" y="33350"/>
                    <a:pt x="36427" y="42063"/>
                  </a:cubicBezTo>
                  <a:cubicBezTo>
                    <a:pt x="32698" y="44353"/>
                    <a:pt x="28925" y="47048"/>
                    <a:pt x="25152" y="50237"/>
                  </a:cubicBezTo>
                  <a:cubicBezTo>
                    <a:pt x="4398" y="68740"/>
                    <a:pt x="-9393" y="105253"/>
                    <a:pt x="7722" y="137455"/>
                  </a:cubicBezTo>
                  <a:cubicBezTo>
                    <a:pt x="31575" y="174058"/>
                    <a:pt x="63110" y="181558"/>
                    <a:pt x="98598" y="190451"/>
                  </a:cubicBezTo>
                  <a:cubicBezTo>
                    <a:pt x="148865" y="200241"/>
                    <a:pt x="195853" y="196738"/>
                    <a:pt x="231520" y="189597"/>
                  </a:cubicBezTo>
                  <a:cubicBezTo>
                    <a:pt x="268581" y="183489"/>
                    <a:pt x="305057" y="171318"/>
                    <a:pt x="337356" y="151961"/>
                  </a:cubicBezTo>
                  <a:cubicBezTo>
                    <a:pt x="365791" y="132649"/>
                    <a:pt x="370328" y="97394"/>
                    <a:pt x="350068" y="7017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 name="Google Shape;151;p17"/>
            <p:cNvSpPr/>
            <p:nvPr/>
          </p:nvSpPr>
          <p:spPr>
            <a:xfrm flipH="1">
              <a:off x="535771" y="182562"/>
              <a:ext cx="208924" cy="191832"/>
            </a:xfrm>
            <a:custGeom>
              <a:avLst/>
              <a:gdLst/>
              <a:ahLst/>
              <a:cxnLst/>
              <a:rect l="l" t="t" r="r" b="b"/>
              <a:pathLst>
                <a:path w="127587" h="86120" extrusionOk="0">
                  <a:moveTo>
                    <a:pt x="88266" y="1466"/>
                  </a:moveTo>
                  <a:cubicBezTo>
                    <a:pt x="76137" y="-780"/>
                    <a:pt x="62346" y="-555"/>
                    <a:pt x="49769" y="2903"/>
                  </a:cubicBezTo>
                  <a:cubicBezTo>
                    <a:pt x="17605" y="5239"/>
                    <a:pt x="-11100" y="23922"/>
                    <a:pt x="4263" y="57426"/>
                  </a:cubicBezTo>
                  <a:cubicBezTo>
                    <a:pt x="4712" y="58100"/>
                    <a:pt x="5206" y="58728"/>
                    <a:pt x="5655" y="59357"/>
                  </a:cubicBezTo>
                  <a:cubicBezTo>
                    <a:pt x="5925" y="59986"/>
                    <a:pt x="6105" y="60704"/>
                    <a:pt x="6419" y="61333"/>
                  </a:cubicBezTo>
                  <a:cubicBezTo>
                    <a:pt x="13876" y="75480"/>
                    <a:pt x="29823" y="82172"/>
                    <a:pt x="44917" y="84687"/>
                  </a:cubicBezTo>
                  <a:cubicBezTo>
                    <a:pt x="70567" y="88909"/>
                    <a:pt x="100125" y="84373"/>
                    <a:pt x="117510" y="63444"/>
                  </a:cubicBezTo>
                  <a:cubicBezTo>
                    <a:pt x="141318" y="34970"/>
                    <a:pt x="119442" y="8248"/>
                    <a:pt x="88266" y="146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 name="Google Shape;152;p17"/>
            <p:cNvSpPr/>
            <p:nvPr/>
          </p:nvSpPr>
          <p:spPr>
            <a:xfrm flipH="1">
              <a:off x="8491964" y="4603999"/>
              <a:ext cx="593666" cy="437648"/>
            </a:xfrm>
            <a:custGeom>
              <a:avLst/>
              <a:gdLst/>
              <a:ahLst/>
              <a:cxnLst/>
              <a:rect l="l" t="t" r="r" b="b"/>
              <a:pathLst>
                <a:path w="362544" h="196475" extrusionOk="0">
                  <a:moveTo>
                    <a:pt x="350068" y="70177"/>
                  </a:moveTo>
                  <a:cubicBezTo>
                    <a:pt x="325765" y="32811"/>
                    <a:pt x="283225" y="12017"/>
                    <a:pt x="240011" y="5819"/>
                  </a:cubicBezTo>
                  <a:cubicBezTo>
                    <a:pt x="229544" y="3708"/>
                    <a:pt x="218988" y="2406"/>
                    <a:pt x="208431" y="1867"/>
                  </a:cubicBezTo>
                  <a:cubicBezTo>
                    <a:pt x="190148" y="-603"/>
                    <a:pt x="171416" y="-244"/>
                    <a:pt x="153043" y="789"/>
                  </a:cubicBezTo>
                  <a:cubicBezTo>
                    <a:pt x="124248" y="1912"/>
                    <a:pt x="95588" y="7121"/>
                    <a:pt x="69713" y="20236"/>
                  </a:cubicBezTo>
                  <a:cubicBezTo>
                    <a:pt x="57810" y="26074"/>
                    <a:pt x="46445" y="33350"/>
                    <a:pt x="36427" y="42063"/>
                  </a:cubicBezTo>
                  <a:cubicBezTo>
                    <a:pt x="32698" y="44353"/>
                    <a:pt x="28925" y="47048"/>
                    <a:pt x="25152" y="50237"/>
                  </a:cubicBezTo>
                  <a:cubicBezTo>
                    <a:pt x="4398" y="68740"/>
                    <a:pt x="-9393" y="105253"/>
                    <a:pt x="7722" y="137455"/>
                  </a:cubicBezTo>
                  <a:cubicBezTo>
                    <a:pt x="31575" y="174058"/>
                    <a:pt x="63110" y="181558"/>
                    <a:pt x="98598" y="190451"/>
                  </a:cubicBezTo>
                  <a:cubicBezTo>
                    <a:pt x="148865" y="200241"/>
                    <a:pt x="195853" y="196738"/>
                    <a:pt x="231520" y="189597"/>
                  </a:cubicBezTo>
                  <a:cubicBezTo>
                    <a:pt x="268581" y="183489"/>
                    <a:pt x="305057" y="171318"/>
                    <a:pt x="337356" y="151961"/>
                  </a:cubicBezTo>
                  <a:cubicBezTo>
                    <a:pt x="365791" y="132649"/>
                    <a:pt x="370328" y="97394"/>
                    <a:pt x="350068" y="7017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 name="Google Shape;153;p17"/>
            <p:cNvSpPr/>
            <p:nvPr/>
          </p:nvSpPr>
          <p:spPr>
            <a:xfrm>
              <a:off x="8547417" y="320674"/>
              <a:ext cx="593666" cy="437648"/>
            </a:xfrm>
            <a:custGeom>
              <a:avLst/>
              <a:gdLst/>
              <a:ahLst/>
              <a:cxnLst/>
              <a:rect l="l" t="t" r="r" b="b"/>
              <a:pathLst>
                <a:path w="362544" h="196475" extrusionOk="0">
                  <a:moveTo>
                    <a:pt x="350068" y="70177"/>
                  </a:moveTo>
                  <a:cubicBezTo>
                    <a:pt x="325765" y="32811"/>
                    <a:pt x="283225" y="12017"/>
                    <a:pt x="240011" y="5819"/>
                  </a:cubicBezTo>
                  <a:cubicBezTo>
                    <a:pt x="229544" y="3708"/>
                    <a:pt x="218988" y="2406"/>
                    <a:pt x="208431" y="1867"/>
                  </a:cubicBezTo>
                  <a:cubicBezTo>
                    <a:pt x="190148" y="-603"/>
                    <a:pt x="171416" y="-244"/>
                    <a:pt x="153043" y="789"/>
                  </a:cubicBezTo>
                  <a:cubicBezTo>
                    <a:pt x="124248" y="1912"/>
                    <a:pt x="95588" y="7121"/>
                    <a:pt x="69713" y="20236"/>
                  </a:cubicBezTo>
                  <a:cubicBezTo>
                    <a:pt x="57810" y="26074"/>
                    <a:pt x="46445" y="33350"/>
                    <a:pt x="36427" y="42063"/>
                  </a:cubicBezTo>
                  <a:cubicBezTo>
                    <a:pt x="32698" y="44353"/>
                    <a:pt x="28925" y="47048"/>
                    <a:pt x="25152" y="50237"/>
                  </a:cubicBezTo>
                  <a:cubicBezTo>
                    <a:pt x="4398" y="68740"/>
                    <a:pt x="-9393" y="105253"/>
                    <a:pt x="7722" y="137455"/>
                  </a:cubicBezTo>
                  <a:cubicBezTo>
                    <a:pt x="31575" y="174058"/>
                    <a:pt x="63110" y="181558"/>
                    <a:pt x="98598" y="190451"/>
                  </a:cubicBezTo>
                  <a:cubicBezTo>
                    <a:pt x="148865" y="200241"/>
                    <a:pt x="195853" y="196738"/>
                    <a:pt x="231520" y="189597"/>
                  </a:cubicBezTo>
                  <a:cubicBezTo>
                    <a:pt x="268581" y="183489"/>
                    <a:pt x="305057" y="171318"/>
                    <a:pt x="337356" y="151961"/>
                  </a:cubicBezTo>
                  <a:cubicBezTo>
                    <a:pt x="365791" y="132649"/>
                    <a:pt x="370328" y="97394"/>
                    <a:pt x="350068" y="7017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 name="Google Shape;154;p17"/>
            <p:cNvSpPr/>
            <p:nvPr/>
          </p:nvSpPr>
          <p:spPr>
            <a:xfrm>
              <a:off x="8436501" y="182562"/>
              <a:ext cx="208924" cy="191832"/>
            </a:xfrm>
            <a:custGeom>
              <a:avLst/>
              <a:gdLst/>
              <a:ahLst/>
              <a:cxnLst/>
              <a:rect l="l" t="t" r="r" b="b"/>
              <a:pathLst>
                <a:path w="127587" h="86120" extrusionOk="0">
                  <a:moveTo>
                    <a:pt x="88266" y="1466"/>
                  </a:moveTo>
                  <a:cubicBezTo>
                    <a:pt x="76137" y="-780"/>
                    <a:pt x="62346" y="-555"/>
                    <a:pt x="49769" y="2903"/>
                  </a:cubicBezTo>
                  <a:cubicBezTo>
                    <a:pt x="17605" y="5239"/>
                    <a:pt x="-11100" y="23922"/>
                    <a:pt x="4263" y="57426"/>
                  </a:cubicBezTo>
                  <a:cubicBezTo>
                    <a:pt x="4712" y="58100"/>
                    <a:pt x="5206" y="58728"/>
                    <a:pt x="5655" y="59357"/>
                  </a:cubicBezTo>
                  <a:cubicBezTo>
                    <a:pt x="5925" y="59986"/>
                    <a:pt x="6105" y="60704"/>
                    <a:pt x="6419" y="61333"/>
                  </a:cubicBezTo>
                  <a:cubicBezTo>
                    <a:pt x="13876" y="75480"/>
                    <a:pt x="29823" y="82172"/>
                    <a:pt x="44917" y="84687"/>
                  </a:cubicBezTo>
                  <a:cubicBezTo>
                    <a:pt x="70567" y="88909"/>
                    <a:pt x="100125" y="84373"/>
                    <a:pt x="117510" y="63444"/>
                  </a:cubicBezTo>
                  <a:cubicBezTo>
                    <a:pt x="141318" y="34970"/>
                    <a:pt x="119442" y="8248"/>
                    <a:pt x="88266" y="146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 name="Google Shape;155;p17"/>
            <p:cNvSpPr/>
            <p:nvPr/>
          </p:nvSpPr>
          <p:spPr>
            <a:xfrm flipH="1">
              <a:off x="40114" y="3645149"/>
              <a:ext cx="593666" cy="437648"/>
            </a:xfrm>
            <a:custGeom>
              <a:avLst/>
              <a:gdLst/>
              <a:ahLst/>
              <a:cxnLst/>
              <a:rect l="l" t="t" r="r" b="b"/>
              <a:pathLst>
                <a:path w="362544" h="196475" extrusionOk="0">
                  <a:moveTo>
                    <a:pt x="350068" y="70177"/>
                  </a:moveTo>
                  <a:cubicBezTo>
                    <a:pt x="325765" y="32811"/>
                    <a:pt x="283225" y="12017"/>
                    <a:pt x="240011" y="5819"/>
                  </a:cubicBezTo>
                  <a:cubicBezTo>
                    <a:pt x="229544" y="3708"/>
                    <a:pt x="218988" y="2406"/>
                    <a:pt x="208431" y="1867"/>
                  </a:cubicBezTo>
                  <a:cubicBezTo>
                    <a:pt x="190148" y="-603"/>
                    <a:pt x="171416" y="-244"/>
                    <a:pt x="153043" y="789"/>
                  </a:cubicBezTo>
                  <a:cubicBezTo>
                    <a:pt x="124248" y="1912"/>
                    <a:pt x="95588" y="7121"/>
                    <a:pt x="69713" y="20236"/>
                  </a:cubicBezTo>
                  <a:cubicBezTo>
                    <a:pt x="57810" y="26074"/>
                    <a:pt x="46445" y="33350"/>
                    <a:pt x="36427" y="42063"/>
                  </a:cubicBezTo>
                  <a:cubicBezTo>
                    <a:pt x="32698" y="44353"/>
                    <a:pt x="28925" y="47048"/>
                    <a:pt x="25152" y="50237"/>
                  </a:cubicBezTo>
                  <a:cubicBezTo>
                    <a:pt x="4398" y="68740"/>
                    <a:pt x="-9393" y="105253"/>
                    <a:pt x="7722" y="137455"/>
                  </a:cubicBezTo>
                  <a:cubicBezTo>
                    <a:pt x="31575" y="174058"/>
                    <a:pt x="63110" y="181558"/>
                    <a:pt x="98598" y="190451"/>
                  </a:cubicBezTo>
                  <a:cubicBezTo>
                    <a:pt x="148865" y="200241"/>
                    <a:pt x="195853" y="196738"/>
                    <a:pt x="231520" y="189597"/>
                  </a:cubicBezTo>
                  <a:cubicBezTo>
                    <a:pt x="268581" y="183489"/>
                    <a:pt x="305057" y="171318"/>
                    <a:pt x="337356" y="151961"/>
                  </a:cubicBezTo>
                  <a:cubicBezTo>
                    <a:pt x="365791" y="132649"/>
                    <a:pt x="370328" y="97394"/>
                    <a:pt x="350068" y="7017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 name="Google Shape;156;p17"/>
            <p:cNvSpPr/>
            <p:nvPr/>
          </p:nvSpPr>
          <p:spPr>
            <a:xfrm>
              <a:off x="8766701" y="804862"/>
              <a:ext cx="208924" cy="191832"/>
            </a:xfrm>
            <a:custGeom>
              <a:avLst/>
              <a:gdLst/>
              <a:ahLst/>
              <a:cxnLst/>
              <a:rect l="l" t="t" r="r" b="b"/>
              <a:pathLst>
                <a:path w="127587" h="86120" extrusionOk="0">
                  <a:moveTo>
                    <a:pt x="88266" y="1466"/>
                  </a:moveTo>
                  <a:cubicBezTo>
                    <a:pt x="76137" y="-780"/>
                    <a:pt x="62346" y="-555"/>
                    <a:pt x="49769" y="2903"/>
                  </a:cubicBezTo>
                  <a:cubicBezTo>
                    <a:pt x="17605" y="5239"/>
                    <a:pt x="-11100" y="23922"/>
                    <a:pt x="4263" y="57426"/>
                  </a:cubicBezTo>
                  <a:cubicBezTo>
                    <a:pt x="4712" y="58100"/>
                    <a:pt x="5206" y="58728"/>
                    <a:pt x="5655" y="59357"/>
                  </a:cubicBezTo>
                  <a:cubicBezTo>
                    <a:pt x="5925" y="59986"/>
                    <a:pt x="6105" y="60704"/>
                    <a:pt x="6419" y="61333"/>
                  </a:cubicBezTo>
                  <a:cubicBezTo>
                    <a:pt x="13876" y="75480"/>
                    <a:pt x="29823" y="82172"/>
                    <a:pt x="44917" y="84687"/>
                  </a:cubicBezTo>
                  <a:cubicBezTo>
                    <a:pt x="70567" y="88909"/>
                    <a:pt x="100125" y="84373"/>
                    <a:pt x="117510" y="63444"/>
                  </a:cubicBezTo>
                  <a:cubicBezTo>
                    <a:pt x="141318" y="34970"/>
                    <a:pt x="119442" y="8248"/>
                    <a:pt x="88266" y="146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 name="Google Shape;157;p17"/>
            <p:cNvSpPr/>
            <p:nvPr/>
          </p:nvSpPr>
          <p:spPr>
            <a:xfrm>
              <a:off x="424851" y="4119562"/>
              <a:ext cx="208924" cy="191832"/>
            </a:xfrm>
            <a:custGeom>
              <a:avLst/>
              <a:gdLst/>
              <a:ahLst/>
              <a:cxnLst/>
              <a:rect l="l" t="t" r="r" b="b"/>
              <a:pathLst>
                <a:path w="127587" h="86120" extrusionOk="0">
                  <a:moveTo>
                    <a:pt x="88266" y="1466"/>
                  </a:moveTo>
                  <a:cubicBezTo>
                    <a:pt x="76137" y="-780"/>
                    <a:pt x="62346" y="-555"/>
                    <a:pt x="49769" y="2903"/>
                  </a:cubicBezTo>
                  <a:cubicBezTo>
                    <a:pt x="17605" y="5239"/>
                    <a:pt x="-11100" y="23922"/>
                    <a:pt x="4263" y="57426"/>
                  </a:cubicBezTo>
                  <a:cubicBezTo>
                    <a:pt x="4712" y="58100"/>
                    <a:pt x="5206" y="58728"/>
                    <a:pt x="5655" y="59357"/>
                  </a:cubicBezTo>
                  <a:cubicBezTo>
                    <a:pt x="5925" y="59986"/>
                    <a:pt x="6105" y="60704"/>
                    <a:pt x="6419" y="61333"/>
                  </a:cubicBezTo>
                  <a:cubicBezTo>
                    <a:pt x="13876" y="75480"/>
                    <a:pt x="29823" y="82172"/>
                    <a:pt x="44917" y="84687"/>
                  </a:cubicBezTo>
                  <a:cubicBezTo>
                    <a:pt x="70567" y="88909"/>
                    <a:pt x="100125" y="84373"/>
                    <a:pt x="117510" y="63444"/>
                  </a:cubicBezTo>
                  <a:cubicBezTo>
                    <a:pt x="141318" y="34970"/>
                    <a:pt x="119442" y="8248"/>
                    <a:pt x="88266" y="146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158"/>
        <p:cNvGrpSpPr/>
        <p:nvPr/>
      </p:nvGrpSpPr>
      <p:grpSpPr>
        <a:xfrm>
          <a:off x="0" y="0"/>
          <a:ext cx="0" cy="0"/>
          <a:chOff x="0" y="0"/>
          <a:chExt cx="0" cy="0"/>
        </a:xfrm>
      </p:grpSpPr>
      <p:sp>
        <p:nvSpPr>
          <p:cNvPr id="159" name="Google Shape;159;p18"/>
          <p:cNvSpPr/>
          <p:nvPr/>
        </p:nvSpPr>
        <p:spPr>
          <a:xfrm>
            <a:off x="285000" y="262950"/>
            <a:ext cx="8574000" cy="4617600"/>
          </a:xfrm>
          <a:prstGeom prst="rect">
            <a:avLst/>
          </a:prstGeom>
          <a:solidFill>
            <a:schemeClr val="accent6"/>
          </a:solidFill>
          <a:ln>
            <a:noFill/>
          </a:ln>
          <a:effectLst>
            <a:outerShdw dist="76200" dir="2460000" algn="bl" rotWithShape="0">
              <a:schemeClr val="dk1">
                <a:alpha val="22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redoka"/>
              <a:ea typeface="Fredoka"/>
              <a:cs typeface="Fredoka"/>
              <a:sym typeface="Fredoka"/>
            </a:endParaRPr>
          </a:p>
        </p:txBody>
      </p:sp>
      <p:grpSp>
        <p:nvGrpSpPr>
          <p:cNvPr id="160" name="Google Shape;160;p18"/>
          <p:cNvGrpSpPr/>
          <p:nvPr/>
        </p:nvGrpSpPr>
        <p:grpSpPr>
          <a:xfrm>
            <a:off x="51664" y="141340"/>
            <a:ext cx="9041936" cy="4865863"/>
            <a:chOff x="51664" y="141340"/>
            <a:chExt cx="9041936" cy="4865863"/>
          </a:xfrm>
        </p:grpSpPr>
        <p:sp>
          <p:nvSpPr>
            <p:cNvPr id="161" name="Google Shape;161;p18"/>
            <p:cNvSpPr/>
            <p:nvPr/>
          </p:nvSpPr>
          <p:spPr>
            <a:xfrm rot="683654">
              <a:off x="8604504" y="2262526"/>
              <a:ext cx="446804" cy="472721"/>
            </a:xfrm>
            <a:custGeom>
              <a:avLst/>
              <a:gdLst/>
              <a:ahLst/>
              <a:cxnLst/>
              <a:rect l="l" t="t" r="r" b="b"/>
              <a:pathLst>
                <a:path w="446937" h="472861" extrusionOk="0">
                  <a:moveTo>
                    <a:pt x="183689" y="7610"/>
                  </a:moveTo>
                  <a:cubicBezTo>
                    <a:pt x="146540" y="26204"/>
                    <a:pt x="172279" y="187661"/>
                    <a:pt x="172279" y="187661"/>
                  </a:cubicBezTo>
                  <a:cubicBezTo>
                    <a:pt x="172279" y="187661"/>
                    <a:pt x="25162" y="168663"/>
                    <a:pt x="7373" y="204143"/>
                  </a:cubicBezTo>
                  <a:cubicBezTo>
                    <a:pt x="-10371" y="239668"/>
                    <a:pt x="4857" y="287858"/>
                    <a:pt x="42906" y="295448"/>
                  </a:cubicBezTo>
                  <a:cubicBezTo>
                    <a:pt x="80954" y="303038"/>
                    <a:pt x="176098" y="295448"/>
                    <a:pt x="176098" y="295448"/>
                  </a:cubicBezTo>
                  <a:cubicBezTo>
                    <a:pt x="176098" y="295448"/>
                    <a:pt x="159612" y="424794"/>
                    <a:pt x="183689" y="455244"/>
                  </a:cubicBezTo>
                  <a:cubicBezTo>
                    <a:pt x="207767" y="485694"/>
                    <a:pt x="267378" y="472984"/>
                    <a:pt x="280091" y="445094"/>
                  </a:cubicBezTo>
                  <a:cubicBezTo>
                    <a:pt x="292759" y="417204"/>
                    <a:pt x="280091" y="295448"/>
                    <a:pt x="280091" y="295448"/>
                  </a:cubicBezTo>
                  <a:cubicBezTo>
                    <a:pt x="280091" y="295448"/>
                    <a:pt x="409464" y="306856"/>
                    <a:pt x="429769" y="292889"/>
                  </a:cubicBezTo>
                  <a:cubicBezTo>
                    <a:pt x="450028" y="278921"/>
                    <a:pt x="455149" y="188918"/>
                    <a:pt x="429769" y="185101"/>
                  </a:cubicBezTo>
                  <a:cubicBezTo>
                    <a:pt x="404388" y="181283"/>
                    <a:pt x="281348" y="190175"/>
                    <a:pt x="281348" y="190175"/>
                  </a:cubicBezTo>
                  <a:cubicBezTo>
                    <a:pt x="281348" y="190175"/>
                    <a:pt x="299092" y="43090"/>
                    <a:pt x="280091" y="20230"/>
                  </a:cubicBezTo>
                  <a:cubicBezTo>
                    <a:pt x="261089" y="-2540"/>
                    <a:pt x="209070" y="-5100"/>
                    <a:pt x="183689" y="7610"/>
                  </a:cubicBezTo>
                  <a:close/>
                </a:path>
              </a:pathLst>
            </a:custGeom>
            <a:solidFill>
              <a:schemeClr val="accent3"/>
            </a:solidFill>
            <a:ln w="1905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 name="Google Shape;162;p18"/>
            <p:cNvSpPr/>
            <p:nvPr/>
          </p:nvSpPr>
          <p:spPr>
            <a:xfrm rot="1220284">
              <a:off x="8547897" y="4317087"/>
              <a:ext cx="446156" cy="632292"/>
            </a:xfrm>
            <a:custGeom>
              <a:avLst/>
              <a:gdLst/>
              <a:ahLst/>
              <a:cxnLst/>
              <a:rect l="l" t="t" r="r" b="b"/>
              <a:pathLst>
                <a:path w="446231" h="632399" extrusionOk="0">
                  <a:moveTo>
                    <a:pt x="361015" y="277560"/>
                  </a:moveTo>
                  <a:cubicBezTo>
                    <a:pt x="421389" y="207903"/>
                    <a:pt x="426286" y="110041"/>
                    <a:pt x="347943" y="42583"/>
                  </a:cubicBezTo>
                  <a:cubicBezTo>
                    <a:pt x="236897" y="-53079"/>
                    <a:pt x="75584" y="23002"/>
                    <a:pt x="36188" y="165820"/>
                  </a:cubicBezTo>
                  <a:cubicBezTo>
                    <a:pt x="18983" y="228203"/>
                    <a:pt x="98135" y="251961"/>
                    <a:pt x="116597" y="208576"/>
                  </a:cubicBezTo>
                  <a:cubicBezTo>
                    <a:pt x="148312" y="133933"/>
                    <a:pt x="182183" y="82824"/>
                    <a:pt x="256528" y="91088"/>
                  </a:cubicBezTo>
                  <a:cubicBezTo>
                    <a:pt x="298484" y="95758"/>
                    <a:pt x="318699" y="148844"/>
                    <a:pt x="311916" y="176105"/>
                  </a:cubicBezTo>
                  <a:cubicBezTo>
                    <a:pt x="300371" y="222544"/>
                    <a:pt x="270049" y="231167"/>
                    <a:pt x="192425" y="262336"/>
                  </a:cubicBezTo>
                  <a:cubicBezTo>
                    <a:pt x="140900" y="283040"/>
                    <a:pt x="165023" y="367743"/>
                    <a:pt x="230428" y="347488"/>
                  </a:cubicBezTo>
                  <a:cubicBezTo>
                    <a:pt x="244354" y="343177"/>
                    <a:pt x="299787" y="324179"/>
                    <a:pt x="328357" y="368956"/>
                  </a:cubicBezTo>
                  <a:cubicBezTo>
                    <a:pt x="352435" y="406681"/>
                    <a:pt x="347359" y="447641"/>
                    <a:pt x="319597" y="483301"/>
                  </a:cubicBezTo>
                  <a:cubicBezTo>
                    <a:pt x="268117" y="549455"/>
                    <a:pt x="135195" y="545413"/>
                    <a:pt x="93373" y="471669"/>
                  </a:cubicBezTo>
                  <a:cubicBezTo>
                    <a:pt x="61569" y="415529"/>
                    <a:pt x="-24950" y="465965"/>
                    <a:pt x="6944" y="522194"/>
                  </a:cubicBezTo>
                  <a:cubicBezTo>
                    <a:pt x="94182" y="676017"/>
                    <a:pt x="357691" y="666271"/>
                    <a:pt x="431002" y="508855"/>
                  </a:cubicBezTo>
                  <a:cubicBezTo>
                    <a:pt x="467703" y="429946"/>
                    <a:pt x="435629" y="310211"/>
                    <a:pt x="361015" y="277560"/>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 name="Google Shape;163;p18"/>
            <p:cNvSpPr/>
            <p:nvPr/>
          </p:nvSpPr>
          <p:spPr>
            <a:xfrm rot="-708899">
              <a:off x="107300" y="4142909"/>
              <a:ext cx="404404" cy="578225"/>
            </a:xfrm>
            <a:custGeom>
              <a:avLst/>
              <a:gdLst/>
              <a:ahLst/>
              <a:cxnLst/>
              <a:rect l="l" t="t" r="r" b="b"/>
              <a:pathLst>
                <a:path w="403915" h="577525" extrusionOk="0">
                  <a:moveTo>
                    <a:pt x="230132" y="219790"/>
                  </a:moveTo>
                  <a:cubicBezTo>
                    <a:pt x="209244" y="218084"/>
                    <a:pt x="173127" y="222710"/>
                    <a:pt x="144332" y="230839"/>
                  </a:cubicBezTo>
                  <a:cubicBezTo>
                    <a:pt x="159336" y="140162"/>
                    <a:pt x="230671" y="90714"/>
                    <a:pt x="334170" y="103200"/>
                  </a:cubicBezTo>
                  <a:cubicBezTo>
                    <a:pt x="414310" y="112811"/>
                    <a:pt x="428370" y="21910"/>
                    <a:pt x="360764" y="6685"/>
                  </a:cubicBezTo>
                  <a:cubicBezTo>
                    <a:pt x="153272" y="-40113"/>
                    <a:pt x="0" y="166840"/>
                    <a:pt x="0" y="376173"/>
                  </a:cubicBezTo>
                  <a:cubicBezTo>
                    <a:pt x="0" y="509650"/>
                    <a:pt x="97120" y="583080"/>
                    <a:pt x="205201" y="577197"/>
                  </a:cubicBezTo>
                  <a:cubicBezTo>
                    <a:pt x="305960" y="571673"/>
                    <a:pt x="393691" y="481670"/>
                    <a:pt x="382146" y="379855"/>
                  </a:cubicBezTo>
                  <a:cubicBezTo>
                    <a:pt x="370961" y="281454"/>
                    <a:pt x="303893" y="225854"/>
                    <a:pt x="230132" y="219790"/>
                  </a:cubicBezTo>
                  <a:close/>
                  <a:moveTo>
                    <a:pt x="297065" y="409048"/>
                  </a:moveTo>
                  <a:cubicBezTo>
                    <a:pt x="290282" y="455531"/>
                    <a:pt x="242665" y="487104"/>
                    <a:pt x="190691" y="479514"/>
                  </a:cubicBezTo>
                  <a:cubicBezTo>
                    <a:pt x="138717" y="471969"/>
                    <a:pt x="102061" y="428135"/>
                    <a:pt x="108845" y="381652"/>
                  </a:cubicBezTo>
                  <a:cubicBezTo>
                    <a:pt x="115628" y="335169"/>
                    <a:pt x="163244" y="303596"/>
                    <a:pt x="215218" y="311141"/>
                  </a:cubicBezTo>
                  <a:cubicBezTo>
                    <a:pt x="267192" y="318731"/>
                    <a:pt x="303848" y="362564"/>
                    <a:pt x="297065" y="409048"/>
                  </a:cubicBezTo>
                  <a:close/>
                </a:path>
              </a:pathLst>
            </a:custGeom>
            <a:solidFill>
              <a:schemeClr val="accent1"/>
            </a:solidFill>
            <a:ln w="1905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 name="Google Shape;164;p18"/>
            <p:cNvSpPr/>
            <p:nvPr/>
          </p:nvSpPr>
          <p:spPr>
            <a:xfrm>
              <a:off x="51663" y="2196186"/>
              <a:ext cx="515646" cy="669569"/>
            </a:xfrm>
            <a:custGeom>
              <a:avLst/>
              <a:gdLst/>
              <a:ahLst/>
              <a:cxnLst/>
              <a:rect l="l" t="t" r="r" b="b"/>
              <a:pathLst>
                <a:path w="515646" h="669569" extrusionOk="0">
                  <a:moveTo>
                    <a:pt x="479807" y="351658"/>
                  </a:moveTo>
                  <a:cubicBezTo>
                    <a:pt x="436412" y="341418"/>
                    <a:pt x="392614" y="334771"/>
                    <a:pt x="348457" y="330998"/>
                  </a:cubicBezTo>
                  <a:cubicBezTo>
                    <a:pt x="350882" y="246969"/>
                    <a:pt x="373253" y="109045"/>
                    <a:pt x="379497" y="68220"/>
                  </a:cubicBezTo>
                  <a:cubicBezTo>
                    <a:pt x="386640" y="21468"/>
                    <a:pt x="335339" y="-25779"/>
                    <a:pt x="297651" y="16348"/>
                  </a:cubicBezTo>
                  <a:cubicBezTo>
                    <a:pt x="205023" y="119734"/>
                    <a:pt x="137820" y="241490"/>
                    <a:pt x="29245" y="334007"/>
                  </a:cubicBezTo>
                  <a:cubicBezTo>
                    <a:pt x="-8983" y="366568"/>
                    <a:pt x="-15047" y="427469"/>
                    <a:pt x="43350" y="433711"/>
                  </a:cubicBezTo>
                  <a:cubicBezTo>
                    <a:pt x="111361" y="440942"/>
                    <a:pt x="178698" y="430657"/>
                    <a:pt x="246665" y="427513"/>
                  </a:cubicBezTo>
                  <a:cubicBezTo>
                    <a:pt x="247159" y="427513"/>
                    <a:pt x="247653" y="427513"/>
                    <a:pt x="248147" y="427469"/>
                  </a:cubicBezTo>
                  <a:cubicBezTo>
                    <a:pt x="248776" y="492141"/>
                    <a:pt x="251337" y="556814"/>
                    <a:pt x="253717" y="621217"/>
                  </a:cubicBezTo>
                  <a:cubicBezTo>
                    <a:pt x="256053" y="685575"/>
                    <a:pt x="356183" y="685800"/>
                    <a:pt x="353802" y="621217"/>
                  </a:cubicBezTo>
                  <a:cubicBezTo>
                    <a:pt x="351466" y="557981"/>
                    <a:pt x="348726" y="494207"/>
                    <a:pt x="347828" y="430477"/>
                  </a:cubicBezTo>
                  <a:cubicBezTo>
                    <a:pt x="383360" y="434026"/>
                    <a:pt x="418624" y="440044"/>
                    <a:pt x="453168" y="448173"/>
                  </a:cubicBezTo>
                  <a:cubicBezTo>
                    <a:pt x="515968" y="462948"/>
                    <a:pt x="542607" y="366433"/>
                    <a:pt x="479807" y="351658"/>
                  </a:cubicBezTo>
                  <a:close/>
                  <a:moveTo>
                    <a:pt x="168636" y="331942"/>
                  </a:moveTo>
                  <a:cubicBezTo>
                    <a:pt x="198419" y="297584"/>
                    <a:pt x="226674" y="261880"/>
                    <a:pt x="254795" y="225995"/>
                  </a:cubicBezTo>
                  <a:cubicBezTo>
                    <a:pt x="251831" y="259678"/>
                    <a:pt x="249989" y="293452"/>
                    <a:pt x="249001" y="327316"/>
                  </a:cubicBezTo>
                  <a:cubicBezTo>
                    <a:pt x="222093" y="327809"/>
                    <a:pt x="195319" y="329875"/>
                    <a:pt x="168636" y="3319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 name="Google Shape;165;p18"/>
            <p:cNvSpPr/>
            <p:nvPr/>
          </p:nvSpPr>
          <p:spPr>
            <a:xfrm>
              <a:off x="8565776" y="141386"/>
              <a:ext cx="524248" cy="597103"/>
            </a:xfrm>
            <a:custGeom>
              <a:avLst/>
              <a:gdLst/>
              <a:ahLst/>
              <a:cxnLst/>
              <a:rect l="l" t="t" r="r" b="b"/>
              <a:pathLst>
                <a:path w="524248" h="597103" extrusionOk="0">
                  <a:moveTo>
                    <a:pt x="475834" y="38"/>
                  </a:moveTo>
                  <a:cubicBezTo>
                    <a:pt x="386845" y="262"/>
                    <a:pt x="312769" y="3091"/>
                    <a:pt x="223825" y="38"/>
                  </a:cubicBezTo>
                  <a:cubicBezTo>
                    <a:pt x="184249" y="-1355"/>
                    <a:pt x="173468" y="36147"/>
                    <a:pt x="163091" y="65070"/>
                  </a:cubicBezTo>
                  <a:cubicBezTo>
                    <a:pt x="135330" y="142362"/>
                    <a:pt x="115789" y="202993"/>
                    <a:pt x="84344" y="268878"/>
                  </a:cubicBezTo>
                  <a:cubicBezTo>
                    <a:pt x="77875" y="282397"/>
                    <a:pt x="77696" y="295466"/>
                    <a:pt x="81424" y="306918"/>
                  </a:cubicBezTo>
                  <a:cubicBezTo>
                    <a:pt x="87893" y="330497"/>
                    <a:pt x="109320" y="349764"/>
                    <a:pt x="134386" y="345093"/>
                  </a:cubicBezTo>
                  <a:cubicBezTo>
                    <a:pt x="145257" y="344689"/>
                    <a:pt x="154287" y="338716"/>
                    <a:pt x="163900" y="330273"/>
                  </a:cubicBezTo>
                  <a:cubicBezTo>
                    <a:pt x="199433" y="299104"/>
                    <a:pt x="249385" y="287337"/>
                    <a:pt x="294351" y="311859"/>
                  </a:cubicBezTo>
                  <a:cubicBezTo>
                    <a:pt x="324943" y="328611"/>
                    <a:pt x="343585" y="364944"/>
                    <a:pt x="342642" y="399032"/>
                  </a:cubicBezTo>
                  <a:cubicBezTo>
                    <a:pt x="339363" y="518093"/>
                    <a:pt x="141709" y="525279"/>
                    <a:pt x="93373" y="439947"/>
                  </a:cubicBezTo>
                  <a:cubicBezTo>
                    <a:pt x="61569" y="383807"/>
                    <a:pt x="-24950" y="434243"/>
                    <a:pt x="6944" y="490472"/>
                  </a:cubicBezTo>
                  <a:cubicBezTo>
                    <a:pt x="53438" y="572526"/>
                    <a:pt x="153029" y="604952"/>
                    <a:pt x="243411" y="595520"/>
                  </a:cubicBezTo>
                  <a:cubicBezTo>
                    <a:pt x="337880" y="585640"/>
                    <a:pt x="410069" y="523842"/>
                    <a:pt x="437112" y="433479"/>
                  </a:cubicBezTo>
                  <a:cubicBezTo>
                    <a:pt x="458809" y="360902"/>
                    <a:pt x="419323" y="280331"/>
                    <a:pt x="361329" y="236856"/>
                  </a:cubicBezTo>
                  <a:cubicBezTo>
                    <a:pt x="319103" y="205238"/>
                    <a:pt x="271576" y="196481"/>
                    <a:pt x="224589" y="202634"/>
                  </a:cubicBezTo>
                  <a:cubicBezTo>
                    <a:pt x="238245" y="169579"/>
                    <a:pt x="250014" y="135805"/>
                    <a:pt x="257830" y="101089"/>
                  </a:cubicBezTo>
                  <a:cubicBezTo>
                    <a:pt x="330468" y="102032"/>
                    <a:pt x="403196" y="100280"/>
                    <a:pt x="475834" y="100101"/>
                  </a:cubicBezTo>
                  <a:cubicBezTo>
                    <a:pt x="540386" y="99966"/>
                    <a:pt x="540386" y="-97"/>
                    <a:pt x="475834" y="3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 name="Google Shape;166;p18"/>
            <p:cNvSpPr/>
            <p:nvPr/>
          </p:nvSpPr>
          <p:spPr>
            <a:xfrm>
              <a:off x="178226" y="141340"/>
              <a:ext cx="389075" cy="597194"/>
            </a:xfrm>
            <a:custGeom>
              <a:avLst/>
              <a:gdLst/>
              <a:ahLst/>
              <a:cxnLst/>
              <a:rect l="l" t="t" r="r" b="b"/>
              <a:pathLst>
                <a:path w="389075" h="597194" extrusionOk="0">
                  <a:moveTo>
                    <a:pt x="161836" y="1669"/>
                  </a:moveTo>
                  <a:cubicBezTo>
                    <a:pt x="54833" y="17343"/>
                    <a:pt x="-14256" y="120415"/>
                    <a:pt x="2499" y="224341"/>
                  </a:cubicBezTo>
                  <a:cubicBezTo>
                    <a:pt x="14044" y="295975"/>
                    <a:pt x="52766" y="345333"/>
                    <a:pt x="141217" y="359839"/>
                  </a:cubicBezTo>
                  <a:cubicBezTo>
                    <a:pt x="202085" y="369854"/>
                    <a:pt x="276834" y="344614"/>
                    <a:pt x="281686" y="342009"/>
                  </a:cubicBezTo>
                  <a:cubicBezTo>
                    <a:pt x="278676" y="366486"/>
                    <a:pt x="273420" y="390918"/>
                    <a:pt x="265289" y="415215"/>
                  </a:cubicBezTo>
                  <a:cubicBezTo>
                    <a:pt x="241796" y="485457"/>
                    <a:pt x="155008" y="500368"/>
                    <a:pt x="90231" y="496505"/>
                  </a:cubicBezTo>
                  <a:cubicBezTo>
                    <a:pt x="25724" y="492642"/>
                    <a:pt x="26083" y="592751"/>
                    <a:pt x="90231" y="596568"/>
                  </a:cubicBezTo>
                  <a:cubicBezTo>
                    <a:pt x="185419" y="602272"/>
                    <a:pt x="298621" y="569487"/>
                    <a:pt x="346148" y="479888"/>
                  </a:cubicBezTo>
                  <a:cubicBezTo>
                    <a:pt x="394394" y="388987"/>
                    <a:pt x="397403" y="267546"/>
                    <a:pt x="377593" y="167932"/>
                  </a:cubicBezTo>
                  <a:cubicBezTo>
                    <a:pt x="358187" y="70878"/>
                    <a:pt x="261561" y="-12972"/>
                    <a:pt x="161836" y="1669"/>
                  </a:cubicBezTo>
                  <a:close/>
                  <a:moveTo>
                    <a:pt x="157344" y="105370"/>
                  </a:moveTo>
                  <a:cubicBezTo>
                    <a:pt x="214573" y="87540"/>
                    <a:pt x="269467" y="139099"/>
                    <a:pt x="273016" y="188905"/>
                  </a:cubicBezTo>
                  <a:cubicBezTo>
                    <a:pt x="277329" y="249222"/>
                    <a:pt x="203792" y="268040"/>
                    <a:pt x="167810" y="263279"/>
                  </a:cubicBezTo>
                  <a:cubicBezTo>
                    <a:pt x="147506" y="260630"/>
                    <a:pt x="121227" y="243114"/>
                    <a:pt x="107211" y="219939"/>
                  </a:cubicBezTo>
                  <a:cubicBezTo>
                    <a:pt x="79540" y="174175"/>
                    <a:pt x="116959" y="117945"/>
                    <a:pt x="157344" y="1053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
        <p:cNvGrpSpPr/>
        <p:nvPr/>
      </p:nvGrpSpPr>
      <p:grpSpPr>
        <a:xfrm>
          <a:off x="0" y="0"/>
          <a:ext cx="0" cy="0"/>
          <a:chOff x="0" y="0"/>
          <a:chExt cx="0" cy="0"/>
        </a:xfrm>
      </p:grpSpPr>
      <p:sp>
        <p:nvSpPr>
          <p:cNvPr id="13" name="Google Shape;13;p3"/>
          <p:cNvSpPr/>
          <p:nvPr/>
        </p:nvSpPr>
        <p:spPr>
          <a:xfrm>
            <a:off x="285000" y="262950"/>
            <a:ext cx="8574000" cy="4617600"/>
          </a:xfrm>
          <a:prstGeom prst="rect">
            <a:avLst/>
          </a:prstGeom>
          <a:solidFill>
            <a:schemeClr val="accent6"/>
          </a:solidFill>
          <a:ln>
            <a:noFill/>
          </a:ln>
          <a:effectLst>
            <a:outerShdw dist="76200" dir="2460000" algn="bl" rotWithShape="0">
              <a:schemeClr val="dk1">
                <a:alpha val="22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redoka"/>
              <a:ea typeface="Fredoka"/>
              <a:cs typeface="Fredoka"/>
              <a:sym typeface="Fredoka"/>
            </a:endParaRPr>
          </a:p>
        </p:txBody>
      </p:sp>
      <p:sp>
        <p:nvSpPr>
          <p:cNvPr id="14" name="Google Shape;14;p3"/>
          <p:cNvSpPr txBox="1">
            <a:spLocks noGrp="1"/>
          </p:cNvSpPr>
          <p:nvPr>
            <p:ph type="title"/>
          </p:nvPr>
        </p:nvSpPr>
        <p:spPr>
          <a:xfrm>
            <a:off x="713225" y="2348125"/>
            <a:ext cx="3165000" cy="1113600"/>
          </a:xfrm>
          <a:prstGeom prst="rect">
            <a:avLst/>
          </a:prstGeom>
          <a:ln>
            <a:noFill/>
          </a:ln>
        </p:spPr>
        <p:txBody>
          <a:bodyPr spcFirstLastPara="1" wrap="square" lIns="91425" tIns="91425" rIns="91425" bIns="91425" anchor="b" anchorCtr="0">
            <a:noAutofit/>
          </a:bodyPr>
          <a:lstStyle>
            <a:lvl1pPr lvl="0">
              <a:lnSpc>
                <a:spcPct val="90000"/>
              </a:lnSpc>
              <a:spcBef>
                <a:spcPts val="0"/>
              </a:spcBef>
              <a:spcAft>
                <a:spcPts val="0"/>
              </a:spcAft>
              <a:buSzPts val="3400"/>
              <a:buNone/>
              <a:defRPr sz="3800"/>
            </a:lvl1pPr>
            <a:lvl2pPr lvl="1">
              <a:lnSpc>
                <a:spcPct val="90000"/>
              </a:lnSpc>
              <a:spcBef>
                <a:spcPts val="0"/>
              </a:spcBef>
              <a:spcAft>
                <a:spcPts val="0"/>
              </a:spcAft>
              <a:buSzPts val="3600"/>
              <a:buNone/>
              <a:defRPr sz="3600"/>
            </a:lvl2pPr>
            <a:lvl3pPr lvl="2">
              <a:lnSpc>
                <a:spcPct val="90000"/>
              </a:lnSpc>
              <a:spcBef>
                <a:spcPts val="0"/>
              </a:spcBef>
              <a:spcAft>
                <a:spcPts val="0"/>
              </a:spcAft>
              <a:buSzPts val="3600"/>
              <a:buNone/>
              <a:defRPr sz="3600"/>
            </a:lvl3pPr>
            <a:lvl4pPr lvl="3">
              <a:lnSpc>
                <a:spcPct val="90000"/>
              </a:lnSpc>
              <a:spcBef>
                <a:spcPts val="0"/>
              </a:spcBef>
              <a:spcAft>
                <a:spcPts val="0"/>
              </a:spcAft>
              <a:buSzPts val="3600"/>
              <a:buNone/>
              <a:defRPr sz="3600"/>
            </a:lvl4pPr>
            <a:lvl5pPr lvl="4">
              <a:lnSpc>
                <a:spcPct val="90000"/>
              </a:lnSpc>
              <a:spcBef>
                <a:spcPts val="0"/>
              </a:spcBef>
              <a:spcAft>
                <a:spcPts val="0"/>
              </a:spcAft>
              <a:buSzPts val="3600"/>
              <a:buNone/>
              <a:defRPr sz="3600"/>
            </a:lvl5pPr>
            <a:lvl6pPr lvl="5">
              <a:lnSpc>
                <a:spcPct val="90000"/>
              </a:lnSpc>
              <a:spcBef>
                <a:spcPts val="0"/>
              </a:spcBef>
              <a:spcAft>
                <a:spcPts val="0"/>
              </a:spcAft>
              <a:buSzPts val="3600"/>
              <a:buNone/>
              <a:defRPr sz="3600"/>
            </a:lvl6pPr>
            <a:lvl7pPr lvl="6">
              <a:lnSpc>
                <a:spcPct val="90000"/>
              </a:lnSpc>
              <a:spcBef>
                <a:spcPts val="0"/>
              </a:spcBef>
              <a:spcAft>
                <a:spcPts val="0"/>
              </a:spcAft>
              <a:buSzPts val="3600"/>
              <a:buNone/>
              <a:defRPr sz="3600"/>
            </a:lvl7pPr>
            <a:lvl8pPr lvl="7">
              <a:lnSpc>
                <a:spcPct val="90000"/>
              </a:lnSpc>
              <a:spcBef>
                <a:spcPts val="0"/>
              </a:spcBef>
              <a:spcAft>
                <a:spcPts val="0"/>
              </a:spcAft>
              <a:buSzPts val="3600"/>
              <a:buNone/>
              <a:defRPr sz="3600"/>
            </a:lvl8pPr>
            <a:lvl9pPr lvl="8">
              <a:lnSpc>
                <a:spcPct val="90000"/>
              </a:lnSpc>
              <a:spcBef>
                <a:spcPts val="0"/>
              </a:spcBef>
              <a:spcAft>
                <a:spcPts val="0"/>
              </a:spcAft>
              <a:buSzPts val="3600"/>
              <a:buNone/>
              <a:defRPr sz="3600"/>
            </a:lvl9pPr>
          </a:lstStyle>
          <a:p>
            <a:endParaRPr/>
          </a:p>
        </p:txBody>
      </p:sp>
      <p:sp>
        <p:nvSpPr>
          <p:cNvPr id="15" name="Google Shape;15;p3"/>
          <p:cNvSpPr txBox="1">
            <a:spLocks noGrp="1"/>
          </p:cNvSpPr>
          <p:nvPr>
            <p:ph type="title" idx="2" hasCustomPrompt="1"/>
          </p:nvPr>
        </p:nvSpPr>
        <p:spPr>
          <a:xfrm>
            <a:off x="820725" y="938422"/>
            <a:ext cx="1268400" cy="9417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6" name="Google Shape;16;p3"/>
          <p:cNvSpPr txBox="1">
            <a:spLocks noGrp="1"/>
          </p:cNvSpPr>
          <p:nvPr>
            <p:ph type="subTitle" idx="1"/>
          </p:nvPr>
        </p:nvSpPr>
        <p:spPr>
          <a:xfrm>
            <a:off x="713225" y="3461675"/>
            <a:ext cx="3165000" cy="646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6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p:nvPr/>
        </p:nvSpPr>
        <p:spPr>
          <a:xfrm>
            <a:off x="285000" y="262950"/>
            <a:ext cx="8574000" cy="4617600"/>
          </a:xfrm>
          <a:prstGeom prst="rect">
            <a:avLst/>
          </a:prstGeom>
          <a:solidFill>
            <a:schemeClr val="accent6"/>
          </a:solidFill>
          <a:ln>
            <a:noFill/>
          </a:ln>
          <a:effectLst>
            <a:outerShdw dist="76200" dir="2460000" algn="bl" rotWithShape="0">
              <a:schemeClr val="dk1">
                <a:alpha val="22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redoka"/>
              <a:ea typeface="Fredoka"/>
              <a:cs typeface="Fredoka"/>
              <a:sym typeface="Fredoka"/>
            </a:endParaRPr>
          </a:p>
        </p:txBody>
      </p:sp>
      <p:grpSp>
        <p:nvGrpSpPr>
          <p:cNvPr id="19" name="Google Shape;19;p4"/>
          <p:cNvGrpSpPr/>
          <p:nvPr/>
        </p:nvGrpSpPr>
        <p:grpSpPr>
          <a:xfrm>
            <a:off x="40114" y="107321"/>
            <a:ext cx="9049911" cy="4899882"/>
            <a:chOff x="40114" y="107321"/>
            <a:chExt cx="9049911" cy="4899882"/>
          </a:xfrm>
        </p:grpSpPr>
        <p:sp>
          <p:nvSpPr>
            <p:cNvPr id="20" name="Google Shape;20;p4"/>
            <p:cNvSpPr/>
            <p:nvPr/>
          </p:nvSpPr>
          <p:spPr>
            <a:xfrm flipH="1">
              <a:off x="40114" y="320674"/>
              <a:ext cx="593666" cy="437648"/>
            </a:xfrm>
            <a:custGeom>
              <a:avLst/>
              <a:gdLst/>
              <a:ahLst/>
              <a:cxnLst/>
              <a:rect l="l" t="t" r="r" b="b"/>
              <a:pathLst>
                <a:path w="362544" h="196475" extrusionOk="0">
                  <a:moveTo>
                    <a:pt x="350068" y="70177"/>
                  </a:moveTo>
                  <a:cubicBezTo>
                    <a:pt x="325765" y="32811"/>
                    <a:pt x="283225" y="12017"/>
                    <a:pt x="240011" y="5819"/>
                  </a:cubicBezTo>
                  <a:cubicBezTo>
                    <a:pt x="229544" y="3708"/>
                    <a:pt x="218988" y="2406"/>
                    <a:pt x="208431" y="1867"/>
                  </a:cubicBezTo>
                  <a:cubicBezTo>
                    <a:pt x="190148" y="-603"/>
                    <a:pt x="171416" y="-244"/>
                    <a:pt x="153043" y="789"/>
                  </a:cubicBezTo>
                  <a:cubicBezTo>
                    <a:pt x="124248" y="1912"/>
                    <a:pt x="95588" y="7121"/>
                    <a:pt x="69713" y="20236"/>
                  </a:cubicBezTo>
                  <a:cubicBezTo>
                    <a:pt x="57810" y="26074"/>
                    <a:pt x="46445" y="33350"/>
                    <a:pt x="36427" y="42063"/>
                  </a:cubicBezTo>
                  <a:cubicBezTo>
                    <a:pt x="32698" y="44353"/>
                    <a:pt x="28925" y="47048"/>
                    <a:pt x="25152" y="50237"/>
                  </a:cubicBezTo>
                  <a:cubicBezTo>
                    <a:pt x="4398" y="68740"/>
                    <a:pt x="-9393" y="105253"/>
                    <a:pt x="7722" y="137455"/>
                  </a:cubicBezTo>
                  <a:cubicBezTo>
                    <a:pt x="31575" y="174058"/>
                    <a:pt x="63110" y="181558"/>
                    <a:pt x="98598" y="190451"/>
                  </a:cubicBezTo>
                  <a:cubicBezTo>
                    <a:pt x="148865" y="200241"/>
                    <a:pt x="195853" y="196738"/>
                    <a:pt x="231520" y="189597"/>
                  </a:cubicBezTo>
                  <a:cubicBezTo>
                    <a:pt x="268581" y="183489"/>
                    <a:pt x="305057" y="171318"/>
                    <a:pt x="337356" y="151961"/>
                  </a:cubicBezTo>
                  <a:cubicBezTo>
                    <a:pt x="365791" y="132649"/>
                    <a:pt x="370328" y="97394"/>
                    <a:pt x="350068" y="7017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21;p4"/>
            <p:cNvSpPr/>
            <p:nvPr/>
          </p:nvSpPr>
          <p:spPr>
            <a:xfrm flipH="1">
              <a:off x="535771" y="182562"/>
              <a:ext cx="208924" cy="191832"/>
            </a:xfrm>
            <a:custGeom>
              <a:avLst/>
              <a:gdLst/>
              <a:ahLst/>
              <a:cxnLst/>
              <a:rect l="l" t="t" r="r" b="b"/>
              <a:pathLst>
                <a:path w="127587" h="86120" extrusionOk="0">
                  <a:moveTo>
                    <a:pt x="88266" y="1466"/>
                  </a:moveTo>
                  <a:cubicBezTo>
                    <a:pt x="76137" y="-780"/>
                    <a:pt x="62346" y="-555"/>
                    <a:pt x="49769" y="2903"/>
                  </a:cubicBezTo>
                  <a:cubicBezTo>
                    <a:pt x="17605" y="5239"/>
                    <a:pt x="-11100" y="23922"/>
                    <a:pt x="4263" y="57426"/>
                  </a:cubicBezTo>
                  <a:cubicBezTo>
                    <a:pt x="4712" y="58100"/>
                    <a:pt x="5206" y="58728"/>
                    <a:pt x="5655" y="59357"/>
                  </a:cubicBezTo>
                  <a:cubicBezTo>
                    <a:pt x="5925" y="59986"/>
                    <a:pt x="6105" y="60704"/>
                    <a:pt x="6419" y="61333"/>
                  </a:cubicBezTo>
                  <a:cubicBezTo>
                    <a:pt x="13876" y="75480"/>
                    <a:pt x="29823" y="82172"/>
                    <a:pt x="44917" y="84687"/>
                  </a:cubicBezTo>
                  <a:cubicBezTo>
                    <a:pt x="70567" y="88909"/>
                    <a:pt x="100125" y="84373"/>
                    <a:pt x="117510" y="63444"/>
                  </a:cubicBezTo>
                  <a:cubicBezTo>
                    <a:pt x="141318" y="34970"/>
                    <a:pt x="119442" y="8248"/>
                    <a:pt x="88266" y="1466"/>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 name="Google Shape;22;p4"/>
            <p:cNvSpPr/>
            <p:nvPr/>
          </p:nvSpPr>
          <p:spPr>
            <a:xfrm flipH="1">
              <a:off x="8599623" y="107321"/>
              <a:ext cx="290997" cy="252808"/>
            </a:xfrm>
            <a:custGeom>
              <a:avLst/>
              <a:gdLst/>
              <a:ahLst/>
              <a:cxnLst/>
              <a:rect l="l" t="t" r="r" b="b"/>
              <a:pathLst>
                <a:path w="177708" h="113494" extrusionOk="0">
                  <a:moveTo>
                    <a:pt x="159418" y="21349"/>
                  </a:moveTo>
                  <a:cubicBezTo>
                    <a:pt x="128557" y="-2185"/>
                    <a:pt x="85567" y="-3981"/>
                    <a:pt x="49046" y="5001"/>
                  </a:cubicBezTo>
                  <a:cubicBezTo>
                    <a:pt x="34087" y="9357"/>
                    <a:pt x="18859" y="16992"/>
                    <a:pt x="11087" y="31139"/>
                  </a:cubicBezTo>
                  <a:cubicBezTo>
                    <a:pt x="9875" y="33610"/>
                    <a:pt x="9021" y="36080"/>
                    <a:pt x="8302" y="38550"/>
                  </a:cubicBezTo>
                  <a:cubicBezTo>
                    <a:pt x="-907" y="50766"/>
                    <a:pt x="-3737" y="65856"/>
                    <a:pt x="6460" y="82698"/>
                  </a:cubicBezTo>
                  <a:cubicBezTo>
                    <a:pt x="29460" y="113058"/>
                    <a:pt x="76987" y="116965"/>
                    <a:pt x="112026" y="111307"/>
                  </a:cubicBezTo>
                  <a:cubicBezTo>
                    <a:pt x="135475" y="108163"/>
                    <a:pt x="158789" y="95632"/>
                    <a:pt x="172221" y="75916"/>
                  </a:cubicBezTo>
                  <a:cubicBezTo>
                    <a:pt x="183855" y="57637"/>
                    <a:pt x="175769" y="33834"/>
                    <a:pt x="159418" y="2134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23;p4"/>
            <p:cNvSpPr/>
            <p:nvPr/>
          </p:nvSpPr>
          <p:spPr>
            <a:xfrm rot="683654">
              <a:off x="8600929" y="399601"/>
              <a:ext cx="446804" cy="472721"/>
            </a:xfrm>
            <a:custGeom>
              <a:avLst/>
              <a:gdLst/>
              <a:ahLst/>
              <a:cxnLst/>
              <a:rect l="l" t="t" r="r" b="b"/>
              <a:pathLst>
                <a:path w="446937" h="472861" extrusionOk="0">
                  <a:moveTo>
                    <a:pt x="183689" y="7610"/>
                  </a:moveTo>
                  <a:cubicBezTo>
                    <a:pt x="146540" y="26204"/>
                    <a:pt x="172279" y="187661"/>
                    <a:pt x="172279" y="187661"/>
                  </a:cubicBezTo>
                  <a:cubicBezTo>
                    <a:pt x="172279" y="187661"/>
                    <a:pt x="25162" y="168663"/>
                    <a:pt x="7373" y="204143"/>
                  </a:cubicBezTo>
                  <a:cubicBezTo>
                    <a:pt x="-10371" y="239668"/>
                    <a:pt x="4857" y="287858"/>
                    <a:pt x="42906" y="295448"/>
                  </a:cubicBezTo>
                  <a:cubicBezTo>
                    <a:pt x="80954" y="303038"/>
                    <a:pt x="176098" y="295448"/>
                    <a:pt x="176098" y="295448"/>
                  </a:cubicBezTo>
                  <a:cubicBezTo>
                    <a:pt x="176098" y="295448"/>
                    <a:pt x="159612" y="424794"/>
                    <a:pt x="183689" y="455244"/>
                  </a:cubicBezTo>
                  <a:cubicBezTo>
                    <a:pt x="207767" y="485694"/>
                    <a:pt x="267378" y="472984"/>
                    <a:pt x="280091" y="445094"/>
                  </a:cubicBezTo>
                  <a:cubicBezTo>
                    <a:pt x="292759" y="417204"/>
                    <a:pt x="280091" y="295448"/>
                    <a:pt x="280091" y="295448"/>
                  </a:cubicBezTo>
                  <a:cubicBezTo>
                    <a:pt x="280091" y="295448"/>
                    <a:pt x="409464" y="306856"/>
                    <a:pt x="429769" y="292889"/>
                  </a:cubicBezTo>
                  <a:cubicBezTo>
                    <a:pt x="450028" y="278921"/>
                    <a:pt x="455149" y="188918"/>
                    <a:pt x="429769" y="185101"/>
                  </a:cubicBezTo>
                  <a:cubicBezTo>
                    <a:pt x="404388" y="181283"/>
                    <a:pt x="281348" y="190175"/>
                    <a:pt x="281348" y="190175"/>
                  </a:cubicBezTo>
                  <a:cubicBezTo>
                    <a:pt x="281348" y="190175"/>
                    <a:pt x="299092" y="43090"/>
                    <a:pt x="280091" y="20230"/>
                  </a:cubicBezTo>
                  <a:cubicBezTo>
                    <a:pt x="261089" y="-2540"/>
                    <a:pt x="209070" y="-5100"/>
                    <a:pt x="183689" y="7610"/>
                  </a:cubicBezTo>
                  <a:close/>
                </a:path>
              </a:pathLst>
            </a:custGeom>
            <a:solidFill>
              <a:schemeClr val="accent3"/>
            </a:solidFill>
            <a:ln w="1905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24;p4"/>
            <p:cNvSpPr/>
            <p:nvPr/>
          </p:nvSpPr>
          <p:spPr>
            <a:xfrm rot="1220284">
              <a:off x="8547897" y="4317087"/>
              <a:ext cx="446156" cy="632292"/>
            </a:xfrm>
            <a:custGeom>
              <a:avLst/>
              <a:gdLst/>
              <a:ahLst/>
              <a:cxnLst/>
              <a:rect l="l" t="t" r="r" b="b"/>
              <a:pathLst>
                <a:path w="446231" h="632399" extrusionOk="0">
                  <a:moveTo>
                    <a:pt x="361015" y="277560"/>
                  </a:moveTo>
                  <a:cubicBezTo>
                    <a:pt x="421389" y="207903"/>
                    <a:pt x="426286" y="110041"/>
                    <a:pt x="347943" y="42583"/>
                  </a:cubicBezTo>
                  <a:cubicBezTo>
                    <a:pt x="236897" y="-53079"/>
                    <a:pt x="75584" y="23002"/>
                    <a:pt x="36188" y="165820"/>
                  </a:cubicBezTo>
                  <a:cubicBezTo>
                    <a:pt x="18983" y="228203"/>
                    <a:pt x="98135" y="251961"/>
                    <a:pt x="116597" y="208576"/>
                  </a:cubicBezTo>
                  <a:cubicBezTo>
                    <a:pt x="148312" y="133933"/>
                    <a:pt x="182183" y="82824"/>
                    <a:pt x="256528" y="91088"/>
                  </a:cubicBezTo>
                  <a:cubicBezTo>
                    <a:pt x="298484" y="95758"/>
                    <a:pt x="318699" y="148844"/>
                    <a:pt x="311916" y="176105"/>
                  </a:cubicBezTo>
                  <a:cubicBezTo>
                    <a:pt x="300371" y="222544"/>
                    <a:pt x="270049" y="231167"/>
                    <a:pt x="192425" y="262336"/>
                  </a:cubicBezTo>
                  <a:cubicBezTo>
                    <a:pt x="140900" y="283040"/>
                    <a:pt x="165023" y="367743"/>
                    <a:pt x="230428" y="347488"/>
                  </a:cubicBezTo>
                  <a:cubicBezTo>
                    <a:pt x="244354" y="343177"/>
                    <a:pt x="299787" y="324179"/>
                    <a:pt x="328357" y="368956"/>
                  </a:cubicBezTo>
                  <a:cubicBezTo>
                    <a:pt x="352435" y="406681"/>
                    <a:pt x="347359" y="447641"/>
                    <a:pt x="319597" y="483301"/>
                  </a:cubicBezTo>
                  <a:cubicBezTo>
                    <a:pt x="268117" y="549455"/>
                    <a:pt x="135195" y="545413"/>
                    <a:pt x="93373" y="471669"/>
                  </a:cubicBezTo>
                  <a:cubicBezTo>
                    <a:pt x="61569" y="415529"/>
                    <a:pt x="-24950" y="465965"/>
                    <a:pt x="6944" y="522194"/>
                  </a:cubicBezTo>
                  <a:cubicBezTo>
                    <a:pt x="94182" y="676017"/>
                    <a:pt x="357691" y="666271"/>
                    <a:pt x="431002" y="508855"/>
                  </a:cubicBezTo>
                  <a:cubicBezTo>
                    <a:pt x="467703" y="429946"/>
                    <a:pt x="435629" y="310211"/>
                    <a:pt x="361015" y="277560"/>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Google Shape;25;p4"/>
            <p:cNvSpPr/>
            <p:nvPr/>
          </p:nvSpPr>
          <p:spPr>
            <a:xfrm rot="-708899">
              <a:off x="174450" y="3869859"/>
              <a:ext cx="404404" cy="578225"/>
            </a:xfrm>
            <a:custGeom>
              <a:avLst/>
              <a:gdLst/>
              <a:ahLst/>
              <a:cxnLst/>
              <a:rect l="l" t="t" r="r" b="b"/>
              <a:pathLst>
                <a:path w="403915" h="577525" extrusionOk="0">
                  <a:moveTo>
                    <a:pt x="230132" y="219790"/>
                  </a:moveTo>
                  <a:cubicBezTo>
                    <a:pt x="209244" y="218084"/>
                    <a:pt x="173127" y="222710"/>
                    <a:pt x="144332" y="230839"/>
                  </a:cubicBezTo>
                  <a:cubicBezTo>
                    <a:pt x="159336" y="140162"/>
                    <a:pt x="230671" y="90714"/>
                    <a:pt x="334170" y="103200"/>
                  </a:cubicBezTo>
                  <a:cubicBezTo>
                    <a:pt x="414310" y="112811"/>
                    <a:pt x="428370" y="21910"/>
                    <a:pt x="360764" y="6685"/>
                  </a:cubicBezTo>
                  <a:cubicBezTo>
                    <a:pt x="153272" y="-40113"/>
                    <a:pt x="0" y="166840"/>
                    <a:pt x="0" y="376173"/>
                  </a:cubicBezTo>
                  <a:cubicBezTo>
                    <a:pt x="0" y="509650"/>
                    <a:pt x="97120" y="583080"/>
                    <a:pt x="205201" y="577197"/>
                  </a:cubicBezTo>
                  <a:cubicBezTo>
                    <a:pt x="305960" y="571673"/>
                    <a:pt x="393691" y="481670"/>
                    <a:pt x="382146" y="379855"/>
                  </a:cubicBezTo>
                  <a:cubicBezTo>
                    <a:pt x="370961" y="281454"/>
                    <a:pt x="303893" y="225854"/>
                    <a:pt x="230132" y="219790"/>
                  </a:cubicBezTo>
                  <a:close/>
                  <a:moveTo>
                    <a:pt x="297065" y="409048"/>
                  </a:moveTo>
                  <a:cubicBezTo>
                    <a:pt x="290282" y="455531"/>
                    <a:pt x="242665" y="487104"/>
                    <a:pt x="190691" y="479514"/>
                  </a:cubicBezTo>
                  <a:cubicBezTo>
                    <a:pt x="138717" y="471969"/>
                    <a:pt x="102061" y="428135"/>
                    <a:pt x="108845" y="381652"/>
                  </a:cubicBezTo>
                  <a:cubicBezTo>
                    <a:pt x="115628" y="335169"/>
                    <a:pt x="163244" y="303596"/>
                    <a:pt x="215218" y="311141"/>
                  </a:cubicBezTo>
                  <a:cubicBezTo>
                    <a:pt x="267192" y="318731"/>
                    <a:pt x="303848" y="362564"/>
                    <a:pt x="297065" y="409048"/>
                  </a:cubicBezTo>
                  <a:close/>
                </a:path>
              </a:pathLst>
            </a:custGeom>
            <a:solidFill>
              <a:schemeClr val="accent1"/>
            </a:solidFill>
            <a:ln w="1905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6" name="Google Shape;26;p4"/>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7" name="Google Shape;27;p4"/>
          <p:cNvSpPr txBox="1">
            <a:spLocks noGrp="1"/>
          </p:cNvSpPr>
          <p:nvPr>
            <p:ph type="body" idx="1"/>
          </p:nvPr>
        </p:nvSpPr>
        <p:spPr>
          <a:xfrm>
            <a:off x="720000" y="1086725"/>
            <a:ext cx="7704000" cy="3765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Font typeface="Darker Grotesque SemiBold"/>
              <a:buChar char="●"/>
              <a:defRPr sz="1250"/>
            </a:lvl1pPr>
            <a:lvl2pPr marL="914400" lvl="1" indent="-317500" rtl="0">
              <a:lnSpc>
                <a:spcPct val="115000"/>
              </a:lnSpc>
              <a:spcBef>
                <a:spcPts val="0"/>
              </a:spcBef>
              <a:spcAft>
                <a:spcPts val="0"/>
              </a:spcAft>
              <a:buSzPts val="1400"/>
              <a:buFont typeface="Darker Grotesque SemiBold"/>
              <a:buChar char="○"/>
              <a:defRPr/>
            </a:lvl2pPr>
            <a:lvl3pPr marL="1371600" lvl="2" indent="-317500" rtl="0">
              <a:lnSpc>
                <a:spcPct val="115000"/>
              </a:lnSpc>
              <a:spcBef>
                <a:spcPts val="0"/>
              </a:spcBef>
              <a:spcAft>
                <a:spcPts val="0"/>
              </a:spcAft>
              <a:buSzPts val="1400"/>
              <a:buFont typeface="Darker Grotesque SemiBold"/>
              <a:buChar char="■"/>
              <a:defRPr/>
            </a:lvl3pPr>
            <a:lvl4pPr marL="1828800" lvl="3" indent="-317500" rtl="0">
              <a:lnSpc>
                <a:spcPct val="115000"/>
              </a:lnSpc>
              <a:spcBef>
                <a:spcPts val="0"/>
              </a:spcBef>
              <a:spcAft>
                <a:spcPts val="0"/>
              </a:spcAft>
              <a:buSzPts val="1400"/>
              <a:buFont typeface="Darker Grotesque SemiBold"/>
              <a:buChar char="●"/>
              <a:defRPr/>
            </a:lvl4pPr>
            <a:lvl5pPr marL="2286000" lvl="4" indent="-317500" rtl="0">
              <a:lnSpc>
                <a:spcPct val="115000"/>
              </a:lnSpc>
              <a:spcBef>
                <a:spcPts val="0"/>
              </a:spcBef>
              <a:spcAft>
                <a:spcPts val="0"/>
              </a:spcAft>
              <a:buSzPts val="1400"/>
              <a:buFont typeface="Darker Grotesque SemiBold"/>
              <a:buChar char="○"/>
              <a:defRPr/>
            </a:lvl5pPr>
            <a:lvl6pPr marL="2743200" lvl="5" indent="-317500" rtl="0">
              <a:lnSpc>
                <a:spcPct val="115000"/>
              </a:lnSpc>
              <a:spcBef>
                <a:spcPts val="0"/>
              </a:spcBef>
              <a:spcAft>
                <a:spcPts val="0"/>
              </a:spcAft>
              <a:buSzPts val="1400"/>
              <a:buFont typeface="Darker Grotesque SemiBold"/>
              <a:buChar char="■"/>
              <a:defRPr/>
            </a:lvl6pPr>
            <a:lvl7pPr marL="3200400" lvl="6" indent="-317500" rtl="0">
              <a:lnSpc>
                <a:spcPct val="115000"/>
              </a:lnSpc>
              <a:spcBef>
                <a:spcPts val="0"/>
              </a:spcBef>
              <a:spcAft>
                <a:spcPts val="0"/>
              </a:spcAft>
              <a:buSzPts val="1400"/>
              <a:buFont typeface="Darker Grotesque SemiBold"/>
              <a:buChar char="●"/>
              <a:defRPr/>
            </a:lvl7pPr>
            <a:lvl8pPr marL="3657600" lvl="7" indent="-317500" rtl="0">
              <a:lnSpc>
                <a:spcPct val="115000"/>
              </a:lnSpc>
              <a:spcBef>
                <a:spcPts val="0"/>
              </a:spcBef>
              <a:spcAft>
                <a:spcPts val="0"/>
              </a:spcAft>
              <a:buSzPts val="1400"/>
              <a:buFont typeface="Darker Grotesque SemiBold"/>
              <a:buChar char="○"/>
              <a:defRPr/>
            </a:lvl8pPr>
            <a:lvl9pPr marL="4114800" lvl="8" indent="-317500" rtl="0">
              <a:lnSpc>
                <a:spcPct val="115000"/>
              </a:lnSpc>
              <a:spcBef>
                <a:spcPts val="0"/>
              </a:spcBef>
              <a:spcAft>
                <a:spcPts val="0"/>
              </a:spcAft>
              <a:buSzPts val="1400"/>
              <a:buFont typeface="Darker Grotesque SemiBold"/>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2"/>
        <p:cNvGrpSpPr/>
        <p:nvPr/>
      </p:nvGrpSpPr>
      <p:grpSpPr>
        <a:xfrm>
          <a:off x="0" y="0"/>
          <a:ext cx="0" cy="0"/>
          <a:chOff x="0" y="0"/>
          <a:chExt cx="0" cy="0"/>
        </a:xfrm>
      </p:grpSpPr>
      <p:sp>
        <p:nvSpPr>
          <p:cNvPr id="43" name="Google Shape;43;p6"/>
          <p:cNvSpPr/>
          <p:nvPr/>
        </p:nvSpPr>
        <p:spPr>
          <a:xfrm>
            <a:off x="285000" y="262950"/>
            <a:ext cx="8574000" cy="4617600"/>
          </a:xfrm>
          <a:prstGeom prst="rect">
            <a:avLst/>
          </a:prstGeom>
          <a:solidFill>
            <a:schemeClr val="accent6"/>
          </a:solidFill>
          <a:ln>
            <a:noFill/>
          </a:ln>
          <a:effectLst>
            <a:outerShdw dist="76200" dir="2460000" algn="bl" rotWithShape="0">
              <a:schemeClr val="dk1">
                <a:alpha val="22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redoka"/>
              <a:ea typeface="Fredoka"/>
              <a:cs typeface="Fredoka"/>
              <a:sym typeface="Fredoka"/>
            </a:endParaRPr>
          </a:p>
        </p:txBody>
      </p:sp>
      <p:sp>
        <p:nvSpPr>
          <p:cNvPr id="44" name="Google Shape;44;p6"/>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45" name="Google Shape;45;p6"/>
          <p:cNvGrpSpPr/>
          <p:nvPr/>
        </p:nvGrpSpPr>
        <p:grpSpPr>
          <a:xfrm>
            <a:off x="40114" y="107321"/>
            <a:ext cx="9049911" cy="4899882"/>
            <a:chOff x="40114" y="107321"/>
            <a:chExt cx="9049911" cy="4899882"/>
          </a:xfrm>
        </p:grpSpPr>
        <p:sp>
          <p:nvSpPr>
            <p:cNvPr id="46" name="Google Shape;46;p6"/>
            <p:cNvSpPr/>
            <p:nvPr/>
          </p:nvSpPr>
          <p:spPr>
            <a:xfrm flipH="1">
              <a:off x="40114" y="320674"/>
              <a:ext cx="593666" cy="437648"/>
            </a:xfrm>
            <a:custGeom>
              <a:avLst/>
              <a:gdLst/>
              <a:ahLst/>
              <a:cxnLst/>
              <a:rect l="l" t="t" r="r" b="b"/>
              <a:pathLst>
                <a:path w="362544" h="196475" extrusionOk="0">
                  <a:moveTo>
                    <a:pt x="350068" y="70177"/>
                  </a:moveTo>
                  <a:cubicBezTo>
                    <a:pt x="325765" y="32811"/>
                    <a:pt x="283225" y="12017"/>
                    <a:pt x="240011" y="5819"/>
                  </a:cubicBezTo>
                  <a:cubicBezTo>
                    <a:pt x="229544" y="3708"/>
                    <a:pt x="218988" y="2406"/>
                    <a:pt x="208431" y="1867"/>
                  </a:cubicBezTo>
                  <a:cubicBezTo>
                    <a:pt x="190148" y="-603"/>
                    <a:pt x="171416" y="-244"/>
                    <a:pt x="153043" y="789"/>
                  </a:cubicBezTo>
                  <a:cubicBezTo>
                    <a:pt x="124248" y="1912"/>
                    <a:pt x="95588" y="7121"/>
                    <a:pt x="69713" y="20236"/>
                  </a:cubicBezTo>
                  <a:cubicBezTo>
                    <a:pt x="57810" y="26074"/>
                    <a:pt x="46445" y="33350"/>
                    <a:pt x="36427" y="42063"/>
                  </a:cubicBezTo>
                  <a:cubicBezTo>
                    <a:pt x="32698" y="44353"/>
                    <a:pt x="28925" y="47048"/>
                    <a:pt x="25152" y="50237"/>
                  </a:cubicBezTo>
                  <a:cubicBezTo>
                    <a:pt x="4398" y="68740"/>
                    <a:pt x="-9393" y="105253"/>
                    <a:pt x="7722" y="137455"/>
                  </a:cubicBezTo>
                  <a:cubicBezTo>
                    <a:pt x="31575" y="174058"/>
                    <a:pt x="63110" y="181558"/>
                    <a:pt x="98598" y="190451"/>
                  </a:cubicBezTo>
                  <a:cubicBezTo>
                    <a:pt x="148865" y="200241"/>
                    <a:pt x="195853" y="196738"/>
                    <a:pt x="231520" y="189597"/>
                  </a:cubicBezTo>
                  <a:cubicBezTo>
                    <a:pt x="268581" y="183489"/>
                    <a:pt x="305057" y="171318"/>
                    <a:pt x="337356" y="151961"/>
                  </a:cubicBezTo>
                  <a:cubicBezTo>
                    <a:pt x="365791" y="132649"/>
                    <a:pt x="370328" y="97394"/>
                    <a:pt x="350068" y="7017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 name="Google Shape;47;p6"/>
            <p:cNvSpPr/>
            <p:nvPr/>
          </p:nvSpPr>
          <p:spPr>
            <a:xfrm flipH="1">
              <a:off x="535771" y="182562"/>
              <a:ext cx="208924" cy="191832"/>
            </a:xfrm>
            <a:custGeom>
              <a:avLst/>
              <a:gdLst/>
              <a:ahLst/>
              <a:cxnLst/>
              <a:rect l="l" t="t" r="r" b="b"/>
              <a:pathLst>
                <a:path w="127587" h="86120" extrusionOk="0">
                  <a:moveTo>
                    <a:pt x="88266" y="1466"/>
                  </a:moveTo>
                  <a:cubicBezTo>
                    <a:pt x="76137" y="-780"/>
                    <a:pt x="62346" y="-555"/>
                    <a:pt x="49769" y="2903"/>
                  </a:cubicBezTo>
                  <a:cubicBezTo>
                    <a:pt x="17605" y="5239"/>
                    <a:pt x="-11100" y="23922"/>
                    <a:pt x="4263" y="57426"/>
                  </a:cubicBezTo>
                  <a:cubicBezTo>
                    <a:pt x="4712" y="58100"/>
                    <a:pt x="5206" y="58728"/>
                    <a:pt x="5655" y="59357"/>
                  </a:cubicBezTo>
                  <a:cubicBezTo>
                    <a:pt x="5925" y="59986"/>
                    <a:pt x="6105" y="60704"/>
                    <a:pt x="6419" y="61333"/>
                  </a:cubicBezTo>
                  <a:cubicBezTo>
                    <a:pt x="13876" y="75480"/>
                    <a:pt x="29823" y="82172"/>
                    <a:pt x="44917" y="84687"/>
                  </a:cubicBezTo>
                  <a:cubicBezTo>
                    <a:pt x="70567" y="88909"/>
                    <a:pt x="100125" y="84373"/>
                    <a:pt x="117510" y="63444"/>
                  </a:cubicBezTo>
                  <a:cubicBezTo>
                    <a:pt x="141318" y="34970"/>
                    <a:pt x="119442" y="8248"/>
                    <a:pt x="88266" y="1466"/>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 name="Google Shape;48;p6"/>
            <p:cNvSpPr/>
            <p:nvPr/>
          </p:nvSpPr>
          <p:spPr>
            <a:xfrm flipH="1">
              <a:off x="8599623" y="107321"/>
              <a:ext cx="290997" cy="252808"/>
            </a:xfrm>
            <a:custGeom>
              <a:avLst/>
              <a:gdLst/>
              <a:ahLst/>
              <a:cxnLst/>
              <a:rect l="l" t="t" r="r" b="b"/>
              <a:pathLst>
                <a:path w="177708" h="113494" extrusionOk="0">
                  <a:moveTo>
                    <a:pt x="159418" y="21349"/>
                  </a:moveTo>
                  <a:cubicBezTo>
                    <a:pt x="128557" y="-2185"/>
                    <a:pt x="85567" y="-3981"/>
                    <a:pt x="49046" y="5001"/>
                  </a:cubicBezTo>
                  <a:cubicBezTo>
                    <a:pt x="34087" y="9357"/>
                    <a:pt x="18859" y="16992"/>
                    <a:pt x="11087" y="31139"/>
                  </a:cubicBezTo>
                  <a:cubicBezTo>
                    <a:pt x="9875" y="33610"/>
                    <a:pt x="9021" y="36080"/>
                    <a:pt x="8302" y="38550"/>
                  </a:cubicBezTo>
                  <a:cubicBezTo>
                    <a:pt x="-907" y="50766"/>
                    <a:pt x="-3737" y="65856"/>
                    <a:pt x="6460" y="82698"/>
                  </a:cubicBezTo>
                  <a:cubicBezTo>
                    <a:pt x="29460" y="113058"/>
                    <a:pt x="76987" y="116965"/>
                    <a:pt x="112026" y="111307"/>
                  </a:cubicBezTo>
                  <a:cubicBezTo>
                    <a:pt x="135475" y="108163"/>
                    <a:pt x="158789" y="95632"/>
                    <a:pt x="172221" y="75916"/>
                  </a:cubicBezTo>
                  <a:cubicBezTo>
                    <a:pt x="183855" y="57637"/>
                    <a:pt x="175769" y="33834"/>
                    <a:pt x="159418" y="2134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 name="Google Shape;49;p6"/>
            <p:cNvSpPr/>
            <p:nvPr/>
          </p:nvSpPr>
          <p:spPr>
            <a:xfrm rot="683654">
              <a:off x="8600929" y="399601"/>
              <a:ext cx="446804" cy="472721"/>
            </a:xfrm>
            <a:custGeom>
              <a:avLst/>
              <a:gdLst/>
              <a:ahLst/>
              <a:cxnLst/>
              <a:rect l="l" t="t" r="r" b="b"/>
              <a:pathLst>
                <a:path w="446937" h="472861" extrusionOk="0">
                  <a:moveTo>
                    <a:pt x="183689" y="7610"/>
                  </a:moveTo>
                  <a:cubicBezTo>
                    <a:pt x="146540" y="26204"/>
                    <a:pt x="172279" y="187661"/>
                    <a:pt x="172279" y="187661"/>
                  </a:cubicBezTo>
                  <a:cubicBezTo>
                    <a:pt x="172279" y="187661"/>
                    <a:pt x="25162" y="168663"/>
                    <a:pt x="7373" y="204143"/>
                  </a:cubicBezTo>
                  <a:cubicBezTo>
                    <a:pt x="-10371" y="239668"/>
                    <a:pt x="4857" y="287858"/>
                    <a:pt x="42906" y="295448"/>
                  </a:cubicBezTo>
                  <a:cubicBezTo>
                    <a:pt x="80954" y="303038"/>
                    <a:pt x="176098" y="295448"/>
                    <a:pt x="176098" y="295448"/>
                  </a:cubicBezTo>
                  <a:cubicBezTo>
                    <a:pt x="176098" y="295448"/>
                    <a:pt x="159612" y="424794"/>
                    <a:pt x="183689" y="455244"/>
                  </a:cubicBezTo>
                  <a:cubicBezTo>
                    <a:pt x="207767" y="485694"/>
                    <a:pt x="267378" y="472984"/>
                    <a:pt x="280091" y="445094"/>
                  </a:cubicBezTo>
                  <a:cubicBezTo>
                    <a:pt x="292759" y="417204"/>
                    <a:pt x="280091" y="295448"/>
                    <a:pt x="280091" y="295448"/>
                  </a:cubicBezTo>
                  <a:cubicBezTo>
                    <a:pt x="280091" y="295448"/>
                    <a:pt x="409464" y="306856"/>
                    <a:pt x="429769" y="292889"/>
                  </a:cubicBezTo>
                  <a:cubicBezTo>
                    <a:pt x="450028" y="278921"/>
                    <a:pt x="455149" y="188918"/>
                    <a:pt x="429769" y="185101"/>
                  </a:cubicBezTo>
                  <a:cubicBezTo>
                    <a:pt x="404388" y="181283"/>
                    <a:pt x="281348" y="190175"/>
                    <a:pt x="281348" y="190175"/>
                  </a:cubicBezTo>
                  <a:cubicBezTo>
                    <a:pt x="281348" y="190175"/>
                    <a:pt x="299092" y="43090"/>
                    <a:pt x="280091" y="20230"/>
                  </a:cubicBezTo>
                  <a:cubicBezTo>
                    <a:pt x="261089" y="-2540"/>
                    <a:pt x="209070" y="-5100"/>
                    <a:pt x="183689" y="7610"/>
                  </a:cubicBezTo>
                  <a:close/>
                </a:path>
              </a:pathLst>
            </a:custGeom>
            <a:solidFill>
              <a:schemeClr val="accent5"/>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 name="Google Shape;50;p6"/>
            <p:cNvSpPr/>
            <p:nvPr/>
          </p:nvSpPr>
          <p:spPr>
            <a:xfrm rot="1220284">
              <a:off x="8547897" y="4317087"/>
              <a:ext cx="446156" cy="632292"/>
            </a:xfrm>
            <a:custGeom>
              <a:avLst/>
              <a:gdLst/>
              <a:ahLst/>
              <a:cxnLst/>
              <a:rect l="l" t="t" r="r" b="b"/>
              <a:pathLst>
                <a:path w="446231" h="632399" extrusionOk="0">
                  <a:moveTo>
                    <a:pt x="361015" y="277560"/>
                  </a:moveTo>
                  <a:cubicBezTo>
                    <a:pt x="421389" y="207903"/>
                    <a:pt x="426286" y="110041"/>
                    <a:pt x="347943" y="42583"/>
                  </a:cubicBezTo>
                  <a:cubicBezTo>
                    <a:pt x="236897" y="-53079"/>
                    <a:pt x="75584" y="23002"/>
                    <a:pt x="36188" y="165820"/>
                  </a:cubicBezTo>
                  <a:cubicBezTo>
                    <a:pt x="18983" y="228203"/>
                    <a:pt x="98135" y="251961"/>
                    <a:pt x="116597" y="208576"/>
                  </a:cubicBezTo>
                  <a:cubicBezTo>
                    <a:pt x="148312" y="133933"/>
                    <a:pt x="182183" y="82824"/>
                    <a:pt x="256528" y="91088"/>
                  </a:cubicBezTo>
                  <a:cubicBezTo>
                    <a:pt x="298484" y="95758"/>
                    <a:pt x="318699" y="148844"/>
                    <a:pt x="311916" y="176105"/>
                  </a:cubicBezTo>
                  <a:cubicBezTo>
                    <a:pt x="300371" y="222544"/>
                    <a:pt x="270049" y="231167"/>
                    <a:pt x="192425" y="262336"/>
                  </a:cubicBezTo>
                  <a:cubicBezTo>
                    <a:pt x="140900" y="283040"/>
                    <a:pt x="165023" y="367743"/>
                    <a:pt x="230428" y="347488"/>
                  </a:cubicBezTo>
                  <a:cubicBezTo>
                    <a:pt x="244354" y="343177"/>
                    <a:pt x="299787" y="324179"/>
                    <a:pt x="328357" y="368956"/>
                  </a:cubicBezTo>
                  <a:cubicBezTo>
                    <a:pt x="352435" y="406681"/>
                    <a:pt x="347359" y="447641"/>
                    <a:pt x="319597" y="483301"/>
                  </a:cubicBezTo>
                  <a:cubicBezTo>
                    <a:pt x="268117" y="549455"/>
                    <a:pt x="135195" y="545413"/>
                    <a:pt x="93373" y="471669"/>
                  </a:cubicBezTo>
                  <a:cubicBezTo>
                    <a:pt x="61569" y="415529"/>
                    <a:pt x="-24950" y="465965"/>
                    <a:pt x="6944" y="522194"/>
                  </a:cubicBezTo>
                  <a:cubicBezTo>
                    <a:pt x="94182" y="676017"/>
                    <a:pt x="357691" y="666271"/>
                    <a:pt x="431002" y="508855"/>
                  </a:cubicBezTo>
                  <a:cubicBezTo>
                    <a:pt x="467703" y="429946"/>
                    <a:pt x="435629" y="310211"/>
                    <a:pt x="361015" y="277560"/>
                  </a:cubicBezTo>
                  <a:close/>
                </a:path>
              </a:pathLst>
            </a:custGeom>
            <a:solidFill>
              <a:schemeClr val="accent3"/>
            </a:solidFill>
            <a:ln w="1905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 name="Google Shape;51;p6"/>
            <p:cNvSpPr/>
            <p:nvPr/>
          </p:nvSpPr>
          <p:spPr>
            <a:xfrm rot="-708899">
              <a:off x="174450" y="3869859"/>
              <a:ext cx="404404" cy="578225"/>
            </a:xfrm>
            <a:custGeom>
              <a:avLst/>
              <a:gdLst/>
              <a:ahLst/>
              <a:cxnLst/>
              <a:rect l="l" t="t" r="r" b="b"/>
              <a:pathLst>
                <a:path w="403915" h="577525" extrusionOk="0">
                  <a:moveTo>
                    <a:pt x="230132" y="219790"/>
                  </a:moveTo>
                  <a:cubicBezTo>
                    <a:pt x="209244" y="218084"/>
                    <a:pt x="173127" y="222710"/>
                    <a:pt x="144332" y="230839"/>
                  </a:cubicBezTo>
                  <a:cubicBezTo>
                    <a:pt x="159336" y="140162"/>
                    <a:pt x="230671" y="90714"/>
                    <a:pt x="334170" y="103200"/>
                  </a:cubicBezTo>
                  <a:cubicBezTo>
                    <a:pt x="414310" y="112811"/>
                    <a:pt x="428370" y="21910"/>
                    <a:pt x="360764" y="6685"/>
                  </a:cubicBezTo>
                  <a:cubicBezTo>
                    <a:pt x="153272" y="-40113"/>
                    <a:pt x="0" y="166840"/>
                    <a:pt x="0" y="376173"/>
                  </a:cubicBezTo>
                  <a:cubicBezTo>
                    <a:pt x="0" y="509650"/>
                    <a:pt x="97120" y="583080"/>
                    <a:pt x="205201" y="577197"/>
                  </a:cubicBezTo>
                  <a:cubicBezTo>
                    <a:pt x="305960" y="571673"/>
                    <a:pt x="393691" y="481670"/>
                    <a:pt x="382146" y="379855"/>
                  </a:cubicBezTo>
                  <a:cubicBezTo>
                    <a:pt x="370961" y="281454"/>
                    <a:pt x="303893" y="225854"/>
                    <a:pt x="230132" y="219790"/>
                  </a:cubicBezTo>
                  <a:close/>
                  <a:moveTo>
                    <a:pt x="297065" y="409048"/>
                  </a:moveTo>
                  <a:cubicBezTo>
                    <a:pt x="290282" y="455531"/>
                    <a:pt x="242665" y="487104"/>
                    <a:pt x="190691" y="479514"/>
                  </a:cubicBezTo>
                  <a:cubicBezTo>
                    <a:pt x="138717" y="471969"/>
                    <a:pt x="102061" y="428135"/>
                    <a:pt x="108845" y="381652"/>
                  </a:cubicBezTo>
                  <a:cubicBezTo>
                    <a:pt x="115628" y="335169"/>
                    <a:pt x="163244" y="303596"/>
                    <a:pt x="215218" y="311141"/>
                  </a:cubicBezTo>
                  <a:cubicBezTo>
                    <a:pt x="267192" y="318731"/>
                    <a:pt x="303848" y="362564"/>
                    <a:pt x="297065" y="409048"/>
                  </a:cubicBezTo>
                  <a:close/>
                </a:path>
              </a:pathLst>
            </a:custGeom>
            <a:solidFill>
              <a:schemeClr val="accent5"/>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7"/>
        <p:cNvGrpSpPr/>
        <p:nvPr/>
      </p:nvGrpSpPr>
      <p:grpSpPr>
        <a:xfrm>
          <a:off x="0" y="0"/>
          <a:ext cx="0" cy="0"/>
          <a:chOff x="0" y="0"/>
          <a:chExt cx="0" cy="0"/>
        </a:xfrm>
      </p:grpSpPr>
      <p:sp>
        <p:nvSpPr>
          <p:cNvPr id="68" name="Google Shape;68;p9"/>
          <p:cNvSpPr/>
          <p:nvPr/>
        </p:nvSpPr>
        <p:spPr>
          <a:xfrm>
            <a:off x="285000" y="262950"/>
            <a:ext cx="8574000" cy="4617600"/>
          </a:xfrm>
          <a:prstGeom prst="rect">
            <a:avLst/>
          </a:prstGeom>
          <a:solidFill>
            <a:schemeClr val="accent6"/>
          </a:solidFill>
          <a:ln>
            <a:noFill/>
          </a:ln>
          <a:effectLst>
            <a:outerShdw dist="76200" dir="2460000" algn="bl" rotWithShape="0">
              <a:schemeClr val="dk1">
                <a:alpha val="22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redoka"/>
              <a:ea typeface="Fredoka"/>
              <a:cs typeface="Fredoka"/>
              <a:sym typeface="Fredoka"/>
            </a:endParaRPr>
          </a:p>
        </p:txBody>
      </p:sp>
      <p:sp>
        <p:nvSpPr>
          <p:cNvPr id="69" name="Google Shape;69;p9"/>
          <p:cNvSpPr txBox="1">
            <a:spLocks noGrp="1"/>
          </p:cNvSpPr>
          <p:nvPr>
            <p:ph type="subTitle" idx="1"/>
          </p:nvPr>
        </p:nvSpPr>
        <p:spPr>
          <a:xfrm>
            <a:off x="720075" y="1424275"/>
            <a:ext cx="3597000" cy="3006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0" name="Google Shape;70;p9"/>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1" name="Google Shape;71;p9"/>
          <p:cNvSpPr txBox="1">
            <a:spLocks noGrp="1"/>
          </p:cNvSpPr>
          <p:nvPr>
            <p:ph type="subTitle" idx="2"/>
          </p:nvPr>
        </p:nvSpPr>
        <p:spPr>
          <a:xfrm>
            <a:off x="4826935" y="1424275"/>
            <a:ext cx="3597000" cy="3006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grpSp>
        <p:nvGrpSpPr>
          <p:cNvPr id="72" name="Google Shape;72;p9"/>
          <p:cNvGrpSpPr/>
          <p:nvPr/>
        </p:nvGrpSpPr>
        <p:grpSpPr>
          <a:xfrm>
            <a:off x="40114" y="182562"/>
            <a:ext cx="9062611" cy="4925873"/>
            <a:chOff x="40114" y="182562"/>
            <a:chExt cx="9062611" cy="4925873"/>
          </a:xfrm>
        </p:grpSpPr>
        <p:sp>
          <p:nvSpPr>
            <p:cNvPr id="73" name="Google Shape;73;p9"/>
            <p:cNvSpPr/>
            <p:nvPr/>
          </p:nvSpPr>
          <p:spPr>
            <a:xfrm rot="-708899">
              <a:off x="134750" y="2872909"/>
              <a:ext cx="404404" cy="578225"/>
            </a:xfrm>
            <a:custGeom>
              <a:avLst/>
              <a:gdLst/>
              <a:ahLst/>
              <a:cxnLst/>
              <a:rect l="l" t="t" r="r" b="b"/>
              <a:pathLst>
                <a:path w="403915" h="577525" extrusionOk="0">
                  <a:moveTo>
                    <a:pt x="230132" y="219790"/>
                  </a:moveTo>
                  <a:cubicBezTo>
                    <a:pt x="209244" y="218084"/>
                    <a:pt x="173127" y="222710"/>
                    <a:pt x="144332" y="230839"/>
                  </a:cubicBezTo>
                  <a:cubicBezTo>
                    <a:pt x="159336" y="140162"/>
                    <a:pt x="230671" y="90714"/>
                    <a:pt x="334170" y="103200"/>
                  </a:cubicBezTo>
                  <a:cubicBezTo>
                    <a:pt x="414310" y="112811"/>
                    <a:pt x="428370" y="21910"/>
                    <a:pt x="360764" y="6685"/>
                  </a:cubicBezTo>
                  <a:cubicBezTo>
                    <a:pt x="153272" y="-40113"/>
                    <a:pt x="0" y="166840"/>
                    <a:pt x="0" y="376173"/>
                  </a:cubicBezTo>
                  <a:cubicBezTo>
                    <a:pt x="0" y="509650"/>
                    <a:pt x="97120" y="583080"/>
                    <a:pt x="205201" y="577197"/>
                  </a:cubicBezTo>
                  <a:cubicBezTo>
                    <a:pt x="305960" y="571673"/>
                    <a:pt x="393691" y="481670"/>
                    <a:pt x="382146" y="379855"/>
                  </a:cubicBezTo>
                  <a:cubicBezTo>
                    <a:pt x="370961" y="281454"/>
                    <a:pt x="303893" y="225854"/>
                    <a:pt x="230132" y="219790"/>
                  </a:cubicBezTo>
                  <a:close/>
                  <a:moveTo>
                    <a:pt x="297065" y="409048"/>
                  </a:moveTo>
                  <a:cubicBezTo>
                    <a:pt x="290282" y="455531"/>
                    <a:pt x="242665" y="487104"/>
                    <a:pt x="190691" y="479514"/>
                  </a:cubicBezTo>
                  <a:cubicBezTo>
                    <a:pt x="138717" y="471969"/>
                    <a:pt x="102061" y="428135"/>
                    <a:pt x="108845" y="381652"/>
                  </a:cubicBezTo>
                  <a:cubicBezTo>
                    <a:pt x="115628" y="335169"/>
                    <a:pt x="163244" y="303596"/>
                    <a:pt x="215218" y="311141"/>
                  </a:cubicBezTo>
                  <a:cubicBezTo>
                    <a:pt x="267192" y="318731"/>
                    <a:pt x="303848" y="362564"/>
                    <a:pt x="297065" y="409048"/>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 name="Google Shape;74;p9"/>
            <p:cNvSpPr/>
            <p:nvPr/>
          </p:nvSpPr>
          <p:spPr>
            <a:xfrm rot="683654">
              <a:off x="8613629" y="4596238"/>
              <a:ext cx="446804" cy="472721"/>
            </a:xfrm>
            <a:custGeom>
              <a:avLst/>
              <a:gdLst/>
              <a:ahLst/>
              <a:cxnLst/>
              <a:rect l="l" t="t" r="r" b="b"/>
              <a:pathLst>
                <a:path w="446937" h="472861" extrusionOk="0">
                  <a:moveTo>
                    <a:pt x="183689" y="7610"/>
                  </a:moveTo>
                  <a:cubicBezTo>
                    <a:pt x="146540" y="26204"/>
                    <a:pt x="172279" y="187661"/>
                    <a:pt x="172279" y="187661"/>
                  </a:cubicBezTo>
                  <a:cubicBezTo>
                    <a:pt x="172279" y="187661"/>
                    <a:pt x="25162" y="168663"/>
                    <a:pt x="7373" y="204143"/>
                  </a:cubicBezTo>
                  <a:cubicBezTo>
                    <a:pt x="-10371" y="239668"/>
                    <a:pt x="4857" y="287858"/>
                    <a:pt x="42906" y="295448"/>
                  </a:cubicBezTo>
                  <a:cubicBezTo>
                    <a:pt x="80954" y="303038"/>
                    <a:pt x="176098" y="295448"/>
                    <a:pt x="176098" y="295448"/>
                  </a:cubicBezTo>
                  <a:cubicBezTo>
                    <a:pt x="176098" y="295448"/>
                    <a:pt x="159612" y="424794"/>
                    <a:pt x="183689" y="455244"/>
                  </a:cubicBezTo>
                  <a:cubicBezTo>
                    <a:pt x="207767" y="485694"/>
                    <a:pt x="267378" y="472984"/>
                    <a:pt x="280091" y="445094"/>
                  </a:cubicBezTo>
                  <a:cubicBezTo>
                    <a:pt x="292759" y="417204"/>
                    <a:pt x="280091" y="295448"/>
                    <a:pt x="280091" y="295448"/>
                  </a:cubicBezTo>
                  <a:cubicBezTo>
                    <a:pt x="280091" y="295448"/>
                    <a:pt x="409464" y="306856"/>
                    <a:pt x="429769" y="292889"/>
                  </a:cubicBezTo>
                  <a:cubicBezTo>
                    <a:pt x="450028" y="278921"/>
                    <a:pt x="455149" y="188918"/>
                    <a:pt x="429769" y="185101"/>
                  </a:cubicBezTo>
                  <a:cubicBezTo>
                    <a:pt x="404388" y="181283"/>
                    <a:pt x="281348" y="190175"/>
                    <a:pt x="281348" y="190175"/>
                  </a:cubicBezTo>
                  <a:cubicBezTo>
                    <a:pt x="281348" y="190175"/>
                    <a:pt x="299092" y="43090"/>
                    <a:pt x="280091" y="20230"/>
                  </a:cubicBezTo>
                  <a:cubicBezTo>
                    <a:pt x="261089" y="-2540"/>
                    <a:pt x="209070" y="-5100"/>
                    <a:pt x="183689" y="7610"/>
                  </a:cubicBezTo>
                  <a:close/>
                </a:path>
              </a:pathLst>
            </a:custGeom>
            <a:solidFill>
              <a:schemeClr val="accent1"/>
            </a:solidFill>
            <a:ln w="1905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 name="Google Shape;75;p9"/>
            <p:cNvSpPr/>
            <p:nvPr/>
          </p:nvSpPr>
          <p:spPr>
            <a:xfrm flipH="1">
              <a:off x="40114" y="320674"/>
              <a:ext cx="593666" cy="437648"/>
            </a:xfrm>
            <a:custGeom>
              <a:avLst/>
              <a:gdLst/>
              <a:ahLst/>
              <a:cxnLst/>
              <a:rect l="l" t="t" r="r" b="b"/>
              <a:pathLst>
                <a:path w="362544" h="196475" extrusionOk="0">
                  <a:moveTo>
                    <a:pt x="350068" y="70177"/>
                  </a:moveTo>
                  <a:cubicBezTo>
                    <a:pt x="325765" y="32811"/>
                    <a:pt x="283225" y="12017"/>
                    <a:pt x="240011" y="5819"/>
                  </a:cubicBezTo>
                  <a:cubicBezTo>
                    <a:pt x="229544" y="3708"/>
                    <a:pt x="218988" y="2406"/>
                    <a:pt x="208431" y="1867"/>
                  </a:cubicBezTo>
                  <a:cubicBezTo>
                    <a:pt x="190148" y="-603"/>
                    <a:pt x="171416" y="-244"/>
                    <a:pt x="153043" y="789"/>
                  </a:cubicBezTo>
                  <a:cubicBezTo>
                    <a:pt x="124248" y="1912"/>
                    <a:pt x="95588" y="7121"/>
                    <a:pt x="69713" y="20236"/>
                  </a:cubicBezTo>
                  <a:cubicBezTo>
                    <a:pt x="57810" y="26074"/>
                    <a:pt x="46445" y="33350"/>
                    <a:pt x="36427" y="42063"/>
                  </a:cubicBezTo>
                  <a:cubicBezTo>
                    <a:pt x="32698" y="44353"/>
                    <a:pt x="28925" y="47048"/>
                    <a:pt x="25152" y="50237"/>
                  </a:cubicBezTo>
                  <a:cubicBezTo>
                    <a:pt x="4398" y="68740"/>
                    <a:pt x="-9393" y="105253"/>
                    <a:pt x="7722" y="137455"/>
                  </a:cubicBezTo>
                  <a:cubicBezTo>
                    <a:pt x="31575" y="174058"/>
                    <a:pt x="63110" y="181558"/>
                    <a:pt x="98598" y="190451"/>
                  </a:cubicBezTo>
                  <a:cubicBezTo>
                    <a:pt x="148865" y="200241"/>
                    <a:pt x="195853" y="196738"/>
                    <a:pt x="231520" y="189597"/>
                  </a:cubicBezTo>
                  <a:cubicBezTo>
                    <a:pt x="268581" y="183489"/>
                    <a:pt x="305057" y="171318"/>
                    <a:pt x="337356" y="151961"/>
                  </a:cubicBezTo>
                  <a:cubicBezTo>
                    <a:pt x="365791" y="132649"/>
                    <a:pt x="370328" y="97394"/>
                    <a:pt x="350068" y="7017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 name="Google Shape;76;p9"/>
            <p:cNvSpPr/>
            <p:nvPr/>
          </p:nvSpPr>
          <p:spPr>
            <a:xfrm flipH="1">
              <a:off x="535771" y="182562"/>
              <a:ext cx="208924" cy="191832"/>
            </a:xfrm>
            <a:custGeom>
              <a:avLst/>
              <a:gdLst/>
              <a:ahLst/>
              <a:cxnLst/>
              <a:rect l="l" t="t" r="r" b="b"/>
              <a:pathLst>
                <a:path w="127587" h="86120" extrusionOk="0">
                  <a:moveTo>
                    <a:pt x="88266" y="1466"/>
                  </a:moveTo>
                  <a:cubicBezTo>
                    <a:pt x="76137" y="-780"/>
                    <a:pt x="62346" y="-555"/>
                    <a:pt x="49769" y="2903"/>
                  </a:cubicBezTo>
                  <a:cubicBezTo>
                    <a:pt x="17605" y="5239"/>
                    <a:pt x="-11100" y="23922"/>
                    <a:pt x="4263" y="57426"/>
                  </a:cubicBezTo>
                  <a:cubicBezTo>
                    <a:pt x="4712" y="58100"/>
                    <a:pt x="5206" y="58728"/>
                    <a:pt x="5655" y="59357"/>
                  </a:cubicBezTo>
                  <a:cubicBezTo>
                    <a:pt x="5925" y="59986"/>
                    <a:pt x="6105" y="60704"/>
                    <a:pt x="6419" y="61333"/>
                  </a:cubicBezTo>
                  <a:cubicBezTo>
                    <a:pt x="13876" y="75480"/>
                    <a:pt x="29823" y="82172"/>
                    <a:pt x="44917" y="84687"/>
                  </a:cubicBezTo>
                  <a:cubicBezTo>
                    <a:pt x="70567" y="88909"/>
                    <a:pt x="100125" y="84373"/>
                    <a:pt x="117510" y="63444"/>
                  </a:cubicBezTo>
                  <a:cubicBezTo>
                    <a:pt x="141318" y="34970"/>
                    <a:pt x="119442" y="8248"/>
                    <a:pt x="88266" y="146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 name="Google Shape;77;p9"/>
            <p:cNvSpPr/>
            <p:nvPr/>
          </p:nvSpPr>
          <p:spPr>
            <a:xfrm flipH="1">
              <a:off x="8538221" y="4430587"/>
              <a:ext cx="208924" cy="191832"/>
            </a:xfrm>
            <a:custGeom>
              <a:avLst/>
              <a:gdLst/>
              <a:ahLst/>
              <a:cxnLst/>
              <a:rect l="l" t="t" r="r" b="b"/>
              <a:pathLst>
                <a:path w="127587" h="86120" extrusionOk="0">
                  <a:moveTo>
                    <a:pt x="88266" y="1466"/>
                  </a:moveTo>
                  <a:cubicBezTo>
                    <a:pt x="76137" y="-780"/>
                    <a:pt x="62346" y="-555"/>
                    <a:pt x="49769" y="2903"/>
                  </a:cubicBezTo>
                  <a:cubicBezTo>
                    <a:pt x="17605" y="5239"/>
                    <a:pt x="-11100" y="23922"/>
                    <a:pt x="4263" y="57426"/>
                  </a:cubicBezTo>
                  <a:cubicBezTo>
                    <a:pt x="4712" y="58100"/>
                    <a:pt x="5206" y="58728"/>
                    <a:pt x="5655" y="59357"/>
                  </a:cubicBezTo>
                  <a:cubicBezTo>
                    <a:pt x="5925" y="59986"/>
                    <a:pt x="6105" y="60704"/>
                    <a:pt x="6419" y="61333"/>
                  </a:cubicBezTo>
                  <a:cubicBezTo>
                    <a:pt x="13876" y="75480"/>
                    <a:pt x="29823" y="82172"/>
                    <a:pt x="44917" y="84687"/>
                  </a:cubicBezTo>
                  <a:cubicBezTo>
                    <a:pt x="70567" y="88909"/>
                    <a:pt x="100125" y="84373"/>
                    <a:pt x="117510" y="63444"/>
                  </a:cubicBezTo>
                  <a:cubicBezTo>
                    <a:pt x="141318" y="34970"/>
                    <a:pt x="119442" y="8248"/>
                    <a:pt x="88266" y="146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 name="Google Shape;78;p9"/>
            <p:cNvSpPr/>
            <p:nvPr/>
          </p:nvSpPr>
          <p:spPr>
            <a:xfrm rot="-692077">
              <a:off x="8640873" y="986462"/>
              <a:ext cx="392296" cy="647591"/>
            </a:xfrm>
            <a:custGeom>
              <a:avLst/>
              <a:gdLst/>
              <a:ahLst/>
              <a:cxnLst/>
              <a:rect l="l" t="t" r="r" b="b"/>
              <a:pathLst>
                <a:path w="392218" h="647462" extrusionOk="0">
                  <a:moveTo>
                    <a:pt x="343805" y="541825"/>
                  </a:moveTo>
                  <a:cubicBezTo>
                    <a:pt x="280735" y="541915"/>
                    <a:pt x="217621" y="543307"/>
                    <a:pt x="154551" y="543397"/>
                  </a:cubicBezTo>
                  <a:cubicBezTo>
                    <a:pt x="250952" y="429636"/>
                    <a:pt x="351756" y="296114"/>
                    <a:pt x="334506" y="148175"/>
                  </a:cubicBezTo>
                  <a:cubicBezTo>
                    <a:pt x="324264" y="60283"/>
                    <a:pt x="242597" y="-24465"/>
                    <a:pt x="149205" y="6524"/>
                  </a:cubicBezTo>
                  <a:cubicBezTo>
                    <a:pt x="70189" y="32707"/>
                    <a:pt x="25986" y="127920"/>
                    <a:pt x="2627" y="201036"/>
                  </a:cubicBezTo>
                  <a:cubicBezTo>
                    <a:pt x="-17049" y="262700"/>
                    <a:pt x="79622" y="288883"/>
                    <a:pt x="99163" y="227623"/>
                  </a:cubicBezTo>
                  <a:cubicBezTo>
                    <a:pt x="113628" y="182353"/>
                    <a:pt x="128003" y="139956"/>
                    <a:pt x="170678" y="114805"/>
                  </a:cubicBezTo>
                  <a:cubicBezTo>
                    <a:pt x="222921" y="84041"/>
                    <a:pt x="260566" y="167487"/>
                    <a:pt x="233163" y="237908"/>
                  </a:cubicBezTo>
                  <a:cubicBezTo>
                    <a:pt x="199428" y="324767"/>
                    <a:pt x="107608" y="462825"/>
                    <a:pt x="16732" y="551212"/>
                  </a:cubicBezTo>
                  <a:cubicBezTo>
                    <a:pt x="-7256" y="574565"/>
                    <a:pt x="-5144" y="619702"/>
                    <a:pt x="27019" y="637083"/>
                  </a:cubicBezTo>
                  <a:cubicBezTo>
                    <a:pt x="63945" y="657068"/>
                    <a:pt x="249829" y="642068"/>
                    <a:pt x="343805" y="641933"/>
                  </a:cubicBezTo>
                  <a:cubicBezTo>
                    <a:pt x="408357" y="641798"/>
                    <a:pt x="408357" y="541690"/>
                    <a:pt x="343805" y="541825"/>
                  </a:cubicBezTo>
                  <a:close/>
                </a:path>
              </a:pathLst>
            </a:custGeom>
            <a:solidFill>
              <a:schemeClr val="accent1"/>
            </a:solidFill>
            <a:ln w="1905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2"/>
        <p:cNvGrpSpPr/>
        <p:nvPr/>
      </p:nvGrpSpPr>
      <p:grpSpPr>
        <a:xfrm>
          <a:off x="0" y="0"/>
          <a:ext cx="0" cy="0"/>
          <a:chOff x="0" y="0"/>
          <a:chExt cx="0" cy="0"/>
        </a:xfrm>
      </p:grpSpPr>
      <p:sp>
        <p:nvSpPr>
          <p:cNvPr id="83" name="Google Shape;83;p11"/>
          <p:cNvSpPr/>
          <p:nvPr/>
        </p:nvSpPr>
        <p:spPr>
          <a:xfrm>
            <a:off x="285000" y="262950"/>
            <a:ext cx="8574000" cy="4617600"/>
          </a:xfrm>
          <a:prstGeom prst="rect">
            <a:avLst/>
          </a:prstGeom>
          <a:solidFill>
            <a:schemeClr val="accent6"/>
          </a:solidFill>
          <a:ln>
            <a:noFill/>
          </a:ln>
          <a:effectLst>
            <a:outerShdw dist="76200" dir="2460000" algn="bl" rotWithShape="0">
              <a:schemeClr val="dk1">
                <a:alpha val="22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redoka"/>
              <a:ea typeface="Fredoka"/>
              <a:cs typeface="Fredoka"/>
              <a:sym typeface="Fredoka"/>
            </a:endParaRPr>
          </a:p>
        </p:txBody>
      </p:sp>
      <p:sp>
        <p:nvSpPr>
          <p:cNvPr id="84" name="Google Shape;84;p11"/>
          <p:cNvSpPr txBox="1">
            <a:spLocks noGrp="1"/>
          </p:cNvSpPr>
          <p:nvPr>
            <p:ph type="title" hasCustomPrompt="1"/>
          </p:nvPr>
        </p:nvSpPr>
        <p:spPr>
          <a:xfrm>
            <a:off x="713225" y="1952850"/>
            <a:ext cx="3942900" cy="7995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6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85" name="Google Shape;85;p11"/>
          <p:cNvSpPr txBox="1">
            <a:spLocks noGrp="1"/>
          </p:cNvSpPr>
          <p:nvPr>
            <p:ph type="subTitle" idx="1"/>
          </p:nvPr>
        </p:nvSpPr>
        <p:spPr>
          <a:xfrm>
            <a:off x="713225" y="2816250"/>
            <a:ext cx="3942900" cy="3768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86"/>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four columns">
  <p:cSld name="BLANK_1_1_1_1_2">
    <p:spTree>
      <p:nvGrpSpPr>
        <p:cNvPr id="1" name="Shape 102"/>
        <p:cNvGrpSpPr/>
        <p:nvPr/>
      </p:nvGrpSpPr>
      <p:grpSpPr>
        <a:xfrm>
          <a:off x="0" y="0"/>
          <a:ext cx="0" cy="0"/>
          <a:chOff x="0" y="0"/>
          <a:chExt cx="0" cy="0"/>
        </a:xfrm>
      </p:grpSpPr>
      <p:sp>
        <p:nvSpPr>
          <p:cNvPr id="103" name="Google Shape;103;p14"/>
          <p:cNvSpPr/>
          <p:nvPr/>
        </p:nvSpPr>
        <p:spPr>
          <a:xfrm>
            <a:off x="285000" y="262950"/>
            <a:ext cx="8574000" cy="4617600"/>
          </a:xfrm>
          <a:prstGeom prst="rect">
            <a:avLst/>
          </a:prstGeom>
          <a:solidFill>
            <a:schemeClr val="accent6"/>
          </a:solidFill>
          <a:ln>
            <a:noFill/>
          </a:ln>
          <a:effectLst>
            <a:outerShdw dist="76200" dir="2460000" algn="bl" rotWithShape="0">
              <a:schemeClr val="dk1">
                <a:alpha val="22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redoka"/>
              <a:ea typeface="Fredoka"/>
              <a:cs typeface="Fredoka"/>
              <a:sym typeface="Fredoka"/>
            </a:endParaRPr>
          </a:p>
        </p:txBody>
      </p:sp>
      <p:sp>
        <p:nvSpPr>
          <p:cNvPr id="104" name="Google Shape;104;p14"/>
          <p:cNvSpPr txBox="1">
            <a:spLocks noGrp="1"/>
          </p:cNvSpPr>
          <p:nvPr>
            <p:ph type="subTitle" idx="1"/>
          </p:nvPr>
        </p:nvSpPr>
        <p:spPr>
          <a:xfrm>
            <a:off x="720000" y="2062300"/>
            <a:ext cx="2824800" cy="622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5" name="Google Shape;105;p14"/>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6" name="Google Shape;106;p14"/>
          <p:cNvSpPr txBox="1">
            <a:spLocks noGrp="1"/>
          </p:cNvSpPr>
          <p:nvPr>
            <p:ph type="subTitle" idx="2"/>
          </p:nvPr>
        </p:nvSpPr>
        <p:spPr>
          <a:xfrm>
            <a:off x="720000" y="1811700"/>
            <a:ext cx="2824800" cy="447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Sofia Sans Semi Condensed Black"/>
              <a:buNone/>
              <a:defRPr sz="2000">
                <a:latin typeface="Sofia Sans Semi Condensed Black"/>
                <a:ea typeface="Sofia Sans Semi Condensed Black"/>
                <a:cs typeface="Sofia Sans Semi Condensed Black"/>
                <a:sym typeface="Sofia Sans Semi Condensed Black"/>
              </a:defRPr>
            </a:lvl1pPr>
            <a:lvl2pPr lvl="1" algn="ctr" rtl="0">
              <a:lnSpc>
                <a:spcPct val="100000"/>
              </a:lnSpc>
              <a:spcBef>
                <a:spcPts val="0"/>
              </a:spcBef>
              <a:spcAft>
                <a:spcPts val="0"/>
              </a:spcAft>
              <a:buSzPts val="2400"/>
              <a:buFont typeface="Sofia Sans Semi Condensed"/>
              <a:buNone/>
              <a:defRPr sz="2400">
                <a:latin typeface="Sofia Sans Semi Condensed"/>
                <a:ea typeface="Sofia Sans Semi Condensed"/>
                <a:cs typeface="Sofia Sans Semi Condensed"/>
                <a:sym typeface="Sofia Sans Semi Condensed"/>
              </a:defRPr>
            </a:lvl2pPr>
            <a:lvl3pPr lvl="2" algn="ctr" rtl="0">
              <a:lnSpc>
                <a:spcPct val="100000"/>
              </a:lnSpc>
              <a:spcBef>
                <a:spcPts val="0"/>
              </a:spcBef>
              <a:spcAft>
                <a:spcPts val="0"/>
              </a:spcAft>
              <a:buSzPts val="2400"/>
              <a:buFont typeface="Sofia Sans Semi Condensed"/>
              <a:buNone/>
              <a:defRPr sz="2400">
                <a:latin typeface="Sofia Sans Semi Condensed"/>
                <a:ea typeface="Sofia Sans Semi Condensed"/>
                <a:cs typeface="Sofia Sans Semi Condensed"/>
                <a:sym typeface="Sofia Sans Semi Condensed"/>
              </a:defRPr>
            </a:lvl3pPr>
            <a:lvl4pPr lvl="3" algn="ctr" rtl="0">
              <a:lnSpc>
                <a:spcPct val="100000"/>
              </a:lnSpc>
              <a:spcBef>
                <a:spcPts val="0"/>
              </a:spcBef>
              <a:spcAft>
                <a:spcPts val="0"/>
              </a:spcAft>
              <a:buSzPts val="2400"/>
              <a:buFont typeface="Sofia Sans Semi Condensed"/>
              <a:buNone/>
              <a:defRPr sz="2400">
                <a:latin typeface="Sofia Sans Semi Condensed"/>
                <a:ea typeface="Sofia Sans Semi Condensed"/>
                <a:cs typeface="Sofia Sans Semi Condensed"/>
                <a:sym typeface="Sofia Sans Semi Condensed"/>
              </a:defRPr>
            </a:lvl4pPr>
            <a:lvl5pPr lvl="4" algn="ctr" rtl="0">
              <a:lnSpc>
                <a:spcPct val="100000"/>
              </a:lnSpc>
              <a:spcBef>
                <a:spcPts val="0"/>
              </a:spcBef>
              <a:spcAft>
                <a:spcPts val="0"/>
              </a:spcAft>
              <a:buSzPts val="2400"/>
              <a:buFont typeface="Sofia Sans Semi Condensed"/>
              <a:buNone/>
              <a:defRPr sz="2400">
                <a:latin typeface="Sofia Sans Semi Condensed"/>
                <a:ea typeface="Sofia Sans Semi Condensed"/>
                <a:cs typeface="Sofia Sans Semi Condensed"/>
                <a:sym typeface="Sofia Sans Semi Condensed"/>
              </a:defRPr>
            </a:lvl5pPr>
            <a:lvl6pPr lvl="5" algn="ctr" rtl="0">
              <a:lnSpc>
                <a:spcPct val="100000"/>
              </a:lnSpc>
              <a:spcBef>
                <a:spcPts val="0"/>
              </a:spcBef>
              <a:spcAft>
                <a:spcPts val="0"/>
              </a:spcAft>
              <a:buSzPts val="2400"/>
              <a:buFont typeface="Sofia Sans Semi Condensed"/>
              <a:buNone/>
              <a:defRPr sz="2400">
                <a:latin typeface="Sofia Sans Semi Condensed"/>
                <a:ea typeface="Sofia Sans Semi Condensed"/>
                <a:cs typeface="Sofia Sans Semi Condensed"/>
                <a:sym typeface="Sofia Sans Semi Condensed"/>
              </a:defRPr>
            </a:lvl6pPr>
            <a:lvl7pPr lvl="6" algn="ctr" rtl="0">
              <a:lnSpc>
                <a:spcPct val="100000"/>
              </a:lnSpc>
              <a:spcBef>
                <a:spcPts val="0"/>
              </a:spcBef>
              <a:spcAft>
                <a:spcPts val="0"/>
              </a:spcAft>
              <a:buSzPts val="2400"/>
              <a:buFont typeface="Sofia Sans Semi Condensed"/>
              <a:buNone/>
              <a:defRPr sz="2400">
                <a:latin typeface="Sofia Sans Semi Condensed"/>
                <a:ea typeface="Sofia Sans Semi Condensed"/>
                <a:cs typeface="Sofia Sans Semi Condensed"/>
                <a:sym typeface="Sofia Sans Semi Condensed"/>
              </a:defRPr>
            </a:lvl7pPr>
            <a:lvl8pPr lvl="7" algn="ctr" rtl="0">
              <a:lnSpc>
                <a:spcPct val="100000"/>
              </a:lnSpc>
              <a:spcBef>
                <a:spcPts val="0"/>
              </a:spcBef>
              <a:spcAft>
                <a:spcPts val="0"/>
              </a:spcAft>
              <a:buSzPts val="2400"/>
              <a:buFont typeface="Sofia Sans Semi Condensed"/>
              <a:buNone/>
              <a:defRPr sz="2400">
                <a:latin typeface="Sofia Sans Semi Condensed"/>
                <a:ea typeface="Sofia Sans Semi Condensed"/>
                <a:cs typeface="Sofia Sans Semi Condensed"/>
                <a:sym typeface="Sofia Sans Semi Condensed"/>
              </a:defRPr>
            </a:lvl8pPr>
            <a:lvl9pPr lvl="8" algn="ctr" rtl="0">
              <a:lnSpc>
                <a:spcPct val="100000"/>
              </a:lnSpc>
              <a:spcBef>
                <a:spcPts val="0"/>
              </a:spcBef>
              <a:spcAft>
                <a:spcPts val="0"/>
              </a:spcAft>
              <a:buSzPts val="2400"/>
              <a:buFont typeface="Sofia Sans Semi Condensed"/>
              <a:buNone/>
              <a:defRPr sz="2400">
                <a:latin typeface="Sofia Sans Semi Condensed"/>
                <a:ea typeface="Sofia Sans Semi Condensed"/>
                <a:cs typeface="Sofia Sans Semi Condensed"/>
                <a:sym typeface="Sofia Sans Semi Condensed"/>
              </a:defRPr>
            </a:lvl9pPr>
          </a:lstStyle>
          <a:p>
            <a:endParaRPr/>
          </a:p>
        </p:txBody>
      </p:sp>
      <p:sp>
        <p:nvSpPr>
          <p:cNvPr id="107" name="Google Shape;107;p14"/>
          <p:cNvSpPr txBox="1">
            <a:spLocks noGrp="1"/>
          </p:cNvSpPr>
          <p:nvPr>
            <p:ph type="title" idx="3" hasCustomPrompt="1"/>
          </p:nvPr>
        </p:nvSpPr>
        <p:spPr>
          <a:xfrm>
            <a:off x="713225" y="1176471"/>
            <a:ext cx="733500" cy="5157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000"/>
              <a:buFont typeface="Sofia Sans Semi Condensed Black"/>
              <a:buNone/>
              <a:defRPr sz="3000" b="0">
                <a:latin typeface="Sofia Sans Semi Condensed Black"/>
                <a:ea typeface="Sofia Sans Semi Condensed Black"/>
                <a:cs typeface="Sofia Sans Semi Condensed Black"/>
                <a:sym typeface="Sofia Sans Semi Condensed Black"/>
              </a:defRPr>
            </a:lvl2pPr>
            <a:lvl3pPr lvl="2" rtl="0">
              <a:spcBef>
                <a:spcPts val="0"/>
              </a:spcBef>
              <a:spcAft>
                <a:spcPts val="0"/>
              </a:spcAft>
              <a:buSzPts val="3000"/>
              <a:buFont typeface="Sofia Sans Semi Condensed Black"/>
              <a:buNone/>
              <a:defRPr sz="3000" b="0">
                <a:latin typeface="Sofia Sans Semi Condensed Black"/>
                <a:ea typeface="Sofia Sans Semi Condensed Black"/>
                <a:cs typeface="Sofia Sans Semi Condensed Black"/>
                <a:sym typeface="Sofia Sans Semi Condensed Black"/>
              </a:defRPr>
            </a:lvl3pPr>
            <a:lvl4pPr lvl="3" rtl="0">
              <a:spcBef>
                <a:spcPts val="0"/>
              </a:spcBef>
              <a:spcAft>
                <a:spcPts val="0"/>
              </a:spcAft>
              <a:buSzPts val="3000"/>
              <a:buFont typeface="Sofia Sans Semi Condensed Black"/>
              <a:buNone/>
              <a:defRPr sz="3000" b="0">
                <a:latin typeface="Sofia Sans Semi Condensed Black"/>
                <a:ea typeface="Sofia Sans Semi Condensed Black"/>
                <a:cs typeface="Sofia Sans Semi Condensed Black"/>
                <a:sym typeface="Sofia Sans Semi Condensed Black"/>
              </a:defRPr>
            </a:lvl4pPr>
            <a:lvl5pPr lvl="4" rtl="0">
              <a:spcBef>
                <a:spcPts val="0"/>
              </a:spcBef>
              <a:spcAft>
                <a:spcPts val="0"/>
              </a:spcAft>
              <a:buSzPts val="3000"/>
              <a:buFont typeface="Sofia Sans Semi Condensed Black"/>
              <a:buNone/>
              <a:defRPr sz="3000" b="0">
                <a:latin typeface="Sofia Sans Semi Condensed Black"/>
                <a:ea typeface="Sofia Sans Semi Condensed Black"/>
                <a:cs typeface="Sofia Sans Semi Condensed Black"/>
                <a:sym typeface="Sofia Sans Semi Condensed Black"/>
              </a:defRPr>
            </a:lvl5pPr>
            <a:lvl6pPr lvl="5" rtl="0">
              <a:spcBef>
                <a:spcPts val="0"/>
              </a:spcBef>
              <a:spcAft>
                <a:spcPts val="0"/>
              </a:spcAft>
              <a:buSzPts val="3000"/>
              <a:buFont typeface="Sofia Sans Semi Condensed Black"/>
              <a:buNone/>
              <a:defRPr sz="3000" b="0">
                <a:latin typeface="Sofia Sans Semi Condensed Black"/>
                <a:ea typeface="Sofia Sans Semi Condensed Black"/>
                <a:cs typeface="Sofia Sans Semi Condensed Black"/>
                <a:sym typeface="Sofia Sans Semi Condensed Black"/>
              </a:defRPr>
            </a:lvl6pPr>
            <a:lvl7pPr lvl="6" rtl="0">
              <a:spcBef>
                <a:spcPts val="0"/>
              </a:spcBef>
              <a:spcAft>
                <a:spcPts val="0"/>
              </a:spcAft>
              <a:buSzPts val="3000"/>
              <a:buFont typeface="Sofia Sans Semi Condensed Black"/>
              <a:buNone/>
              <a:defRPr sz="3000" b="0">
                <a:latin typeface="Sofia Sans Semi Condensed Black"/>
                <a:ea typeface="Sofia Sans Semi Condensed Black"/>
                <a:cs typeface="Sofia Sans Semi Condensed Black"/>
                <a:sym typeface="Sofia Sans Semi Condensed Black"/>
              </a:defRPr>
            </a:lvl7pPr>
            <a:lvl8pPr lvl="7" rtl="0">
              <a:spcBef>
                <a:spcPts val="0"/>
              </a:spcBef>
              <a:spcAft>
                <a:spcPts val="0"/>
              </a:spcAft>
              <a:buSzPts val="3000"/>
              <a:buFont typeface="Sofia Sans Semi Condensed Black"/>
              <a:buNone/>
              <a:defRPr sz="3000" b="0">
                <a:latin typeface="Sofia Sans Semi Condensed Black"/>
                <a:ea typeface="Sofia Sans Semi Condensed Black"/>
                <a:cs typeface="Sofia Sans Semi Condensed Black"/>
                <a:sym typeface="Sofia Sans Semi Condensed Black"/>
              </a:defRPr>
            </a:lvl8pPr>
            <a:lvl9pPr lvl="8" rtl="0">
              <a:spcBef>
                <a:spcPts val="0"/>
              </a:spcBef>
              <a:spcAft>
                <a:spcPts val="0"/>
              </a:spcAft>
              <a:buSzPts val="3000"/>
              <a:buFont typeface="Sofia Sans Semi Condensed Black"/>
              <a:buNone/>
              <a:defRPr sz="3000" b="0">
                <a:latin typeface="Sofia Sans Semi Condensed Black"/>
                <a:ea typeface="Sofia Sans Semi Condensed Black"/>
                <a:cs typeface="Sofia Sans Semi Condensed Black"/>
                <a:sym typeface="Sofia Sans Semi Condensed Black"/>
              </a:defRPr>
            </a:lvl9pPr>
          </a:lstStyle>
          <a:p>
            <a:r>
              <a:t>xx%</a:t>
            </a:r>
          </a:p>
        </p:txBody>
      </p:sp>
      <p:sp>
        <p:nvSpPr>
          <p:cNvPr id="108" name="Google Shape;108;p14"/>
          <p:cNvSpPr txBox="1">
            <a:spLocks noGrp="1"/>
          </p:cNvSpPr>
          <p:nvPr>
            <p:ph type="subTitle" idx="4"/>
          </p:nvPr>
        </p:nvSpPr>
        <p:spPr>
          <a:xfrm>
            <a:off x="720000" y="3911850"/>
            <a:ext cx="2824800" cy="622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9" name="Google Shape;109;p14"/>
          <p:cNvSpPr txBox="1">
            <a:spLocks noGrp="1"/>
          </p:cNvSpPr>
          <p:nvPr>
            <p:ph type="subTitle" idx="5"/>
          </p:nvPr>
        </p:nvSpPr>
        <p:spPr>
          <a:xfrm>
            <a:off x="720000" y="3661250"/>
            <a:ext cx="2824800" cy="447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Sofia Sans Semi Condensed Black"/>
              <a:buNone/>
              <a:defRPr sz="2000">
                <a:latin typeface="Sofia Sans Semi Condensed Black"/>
                <a:ea typeface="Sofia Sans Semi Condensed Black"/>
                <a:cs typeface="Sofia Sans Semi Condensed Black"/>
                <a:sym typeface="Sofia Sans Semi Condensed Black"/>
              </a:defRPr>
            </a:lvl1pPr>
            <a:lvl2pPr lvl="1" algn="ctr" rtl="0">
              <a:lnSpc>
                <a:spcPct val="100000"/>
              </a:lnSpc>
              <a:spcBef>
                <a:spcPts val="0"/>
              </a:spcBef>
              <a:spcAft>
                <a:spcPts val="0"/>
              </a:spcAft>
              <a:buSzPts val="2400"/>
              <a:buFont typeface="Sofia Sans Semi Condensed"/>
              <a:buNone/>
              <a:defRPr sz="2400">
                <a:latin typeface="Sofia Sans Semi Condensed"/>
                <a:ea typeface="Sofia Sans Semi Condensed"/>
                <a:cs typeface="Sofia Sans Semi Condensed"/>
                <a:sym typeface="Sofia Sans Semi Condensed"/>
              </a:defRPr>
            </a:lvl2pPr>
            <a:lvl3pPr lvl="2" algn="ctr" rtl="0">
              <a:lnSpc>
                <a:spcPct val="100000"/>
              </a:lnSpc>
              <a:spcBef>
                <a:spcPts val="0"/>
              </a:spcBef>
              <a:spcAft>
                <a:spcPts val="0"/>
              </a:spcAft>
              <a:buSzPts val="2400"/>
              <a:buFont typeface="Sofia Sans Semi Condensed"/>
              <a:buNone/>
              <a:defRPr sz="2400">
                <a:latin typeface="Sofia Sans Semi Condensed"/>
                <a:ea typeface="Sofia Sans Semi Condensed"/>
                <a:cs typeface="Sofia Sans Semi Condensed"/>
                <a:sym typeface="Sofia Sans Semi Condensed"/>
              </a:defRPr>
            </a:lvl3pPr>
            <a:lvl4pPr lvl="3" algn="ctr" rtl="0">
              <a:lnSpc>
                <a:spcPct val="100000"/>
              </a:lnSpc>
              <a:spcBef>
                <a:spcPts val="0"/>
              </a:spcBef>
              <a:spcAft>
                <a:spcPts val="0"/>
              </a:spcAft>
              <a:buSzPts val="2400"/>
              <a:buFont typeface="Sofia Sans Semi Condensed"/>
              <a:buNone/>
              <a:defRPr sz="2400">
                <a:latin typeface="Sofia Sans Semi Condensed"/>
                <a:ea typeface="Sofia Sans Semi Condensed"/>
                <a:cs typeface="Sofia Sans Semi Condensed"/>
                <a:sym typeface="Sofia Sans Semi Condensed"/>
              </a:defRPr>
            </a:lvl4pPr>
            <a:lvl5pPr lvl="4" algn="ctr" rtl="0">
              <a:lnSpc>
                <a:spcPct val="100000"/>
              </a:lnSpc>
              <a:spcBef>
                <a:spcPts val="0"/>
              </a:spcBef>
              <a:spcAft>
                <a:spcPts val="0"/>
              </a:spcAft>
              <a:buSzPts val="2400"/>
              <a:buFont typeface="Sofia Sans Semi Condensed"/>
              <a:buNone/>
              <a:defRPr sz="2400">
                <a:latin typeface="Sofia Sans Semi Condensed"/>
                <a:ea typeface="Sofia Sans Semi Condensed"/>
                <a:cs typeface="Sofia Sans Semi Condensed"/>
                <a:sym typeface="Sofia Sans Semi Condensed"/>
              </a:defRPr>
            </a:lvl5pPr>
            <a:lvl6pPr lvl="5" algn="ctr" rtl="0">
              <a:lnSpc>
                <a:spcPct val="100000"/>
              </a:lnSpc>
              <a:spcBef>
                <a:spcPts val="0"/>
              </a:spcBef>
              <a:spcAft>
                <a:spcPts val="0"/>
              </a:spcAft>
              <a:buSzPts val="2400"/>
              <a:buFont typeface="Sofia Sans Semi Condensed"/>
              <a:buNone/>
              <a:defRPr sz="2400">
                <a:latin typeface="Sofia Sans Semi Condensed"/>
                <a:ea typeface="Sofia Sans Semi Condensed"/>
                <a:cs typeface="Sofia Sans Semi Condensed"/>
                <a:sym typeface="Sofia Sans Semi Condensed"/>
              </a:defRPr>
            </a:lvl6pPr>
            <a:lvl7pPr lvl="6" algn="ctr" rtl="0">
              <a:lnSpc>
                <a:spcPct val="100000"/>
              </a:lnSpc>
              <a:spcBef>
                <a:spcPts val="0"/>
              </a:spcBef>
              <a:spcAft>
                <a:spcPts val="0"/>
              </a:spcAft>
              <a:buSzPts val="2400"/>
              <a:buFont typeface="Sofia Sans Semi Condensed"/>
              <a:buNone/>
              <a:defRPr sz="2400">
                <a:latin typeface="Sofia Sans Semi Condensed"/>
                <a:ea typeface="Sofia Sans Semi Condensed"/>
                <a:cs typeface="Sofia Sans Semi Condensed"/>
                <a:sym typeface="Sofia Sans Semi Condensed"/>
              </a:defRPr>
            </a:lvl7pPr>
            <a:lvl8pPr lvl="7" algn="ctr" rtl="0">
              <a:lnSpc>
                <a:spcPct val="100000"/>
              </a:lnSpc>
              <a:spcBef>
                <a:spcPts val="0"/>
              </a:spcBef>
              <a:spcAft>
                <a:spcPts val="0"/>
              </a:spcAft>
              <a:buSzPts val="2400"/>
              <a:buFont typeface="Sofia Sans Semi Condensed"/>
              <a:buNone/>
              <a:defRPr sz="2400">
                <a:latin typeface="Sofia Sans Semi Condensed"/>
                <a:ea typeface="Sofia Sans Semi Condensed"/>
                <a:cs typeface="Sofia Sans Semi Condensed"/>
                <a:sym typeface="Sofia Sans Semi Condensed"/>
              </a:defRPr>
            </a:lvl8pPr>
            <a:lvl9pPr lvl="8" algn="ctr" rtl="0">
              <a:lnSpc>
                <a:spcPct val="100000"/>
              </a:lnSpc>
              <a:spcBef>
                <a:spcPts val="0"/>
              </a:spcBef>
              <a:spcAft>
                <a:spcPts val="0"/>
              </a:spcAft>
              <a:buSzPts val="2400"/>
              <a:buFont typeface="Sofia Sans Semi Condensed"/>
              <a:buNone/>
              <a:defRPr sz="2400">
                <a:latin typeface="Sofia Sans Semi Condensed"/>
                <a:ea typeface="Sofia Sans Semi Condensed"/>
                <a:cs typeface="Sofia Sans Semi Condensed"/>
                <a:sym typeface="Sofia Sans Semi Condensed"/>
              </a:defRPr>
            </a:lvl9pPr>
          </a:lstStyle>
          <a:p>
            <a:endParaRPr/>
          </a:p>
        </p:txBody>
      </p:sp>
      <p:sp>
        <p:nvSpPr>
          <p:cNvPr id="110" name="Google Shape;110;p14"/>
          <p:cNvSpPr txBox="1">
            <a:spLocks noGrp="1"/>
          </p:cNvSpPr>
          <p:nvPr>
            <p:ph type="title" idx="6" hasCustomPrompt="1"/>
          </p:nvPr>
        </p:nvSpPr>
        <p:spPr>
          <a:xfrm>
            <a:off x="713225" y="3026021"/>
            <a:ext cx="733500" cy="5157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000"/>
              <a:buFont typeface="Sofia Sans Semi Condensed Black"/>
              <a:buNone/>
              <a:defRPr sz="3000" b="0">
                <a:latin typeface="Sofia Sans Semi Condensed Black"/>
                <a:ea typeface="Sofia Sans Semi Condensed Black"/>
                <a:cs typeface="Sofia Sans Semi Condensed Black"/>
                <a:sym typeface="Sofia Sans Semi Condensed Black"/>
              </a:defRPr>
            </a:lvl2pPr>
            <a:lvl3pPr lvl="2" rtl="0">
              <a:spcBef>
                <a:spcPts val="0"/>
              </a:spcBef>
              <a:spcAft>
                <a:spcPts val="0"/>
              </a:spcAft>
              <a:buSzPts val="3000"/>
              <a:buFont typeface="Sofia Sans Semi Condensed Black"/>
              <a:buNone/>
              <a:defRPr sz="3000" b="0">
                <a:latin typeface="Sofia Sans Semi Condensed Black"/>
                <a:ea typeface="Sofia Sans Semi Condensed Black"/>
                <a:cs typeface="Sofia Sans Semi Condensed Black"/>
                <a:sym typeface="Sofia Sans Semi Condensed Black"/>
              </a:defRPr>
            </a:lvl3pPr>
            <a:lvl4pPr lvl="3" rtl="0">
              <a:spcBef>
                <a:spcPts val="0"/>
              </a:spcBef>
              <a:spcAft>
                <a:spcPts val="0"/>
              </a:spcAft>
              <a:buSzPts val="3000"/>
              <a:buFont typeface="Sofia Sans Semi Condensed Black"/>
              <a:buNone/>
              <a:defRPr sz="3000" b="0">
                <a:latin typeface="Sofia Sans Semi Condensed Black"/>
                <a:ea typeface="Sofia Sans Semi Condensed Black"/>
                <a:cs typeface="Sofia Sans Semi Condensed Black"/>
                <a:sym typeface="Sofia Sans Semi Condensed Black"/>
              </a:defRPr>
            </a:lvl4pPr>
            <a:lvl5pPr lvl="4" rtl="0">
              <a:spcBef>
                <a:spcPts val="0"/>
              </a:spcBef>
              <a:spcAft>
                <a:spcPts val="0"/>
              </a:spcAft>
              <a:buSzPts val="3000"/>
              <a:buFont typeface="Sofia Sans Semi Condensed Black"/>
              <a:buNone/>
              <a:defRPr sz="3000" b="0">
                <a:latin typeface="Sofia Sans Semi Condensed Black"/>
                <a:ea typeface="Sofia Sans Semi Condensed Black"/>
                <a:cs typeface="Sofia Sans Semi Condensed Black"/>
                <a:sym typeface="Sofia Sans Semi Condensed Black"/>
              </a:defRPr>
            </a:lvl5pPr>
            <a:lvl6pPr lvl="5" rtl="0">
              <a:spcBef>
                <a:spcPts val="0"/>
              </a:spcBef>
              <a:spcAft>
                <a:spcPts val="0"/>
              </a:spcAft>
              <a:buSzPts val="3000"/>
              <a:buFont typeface="Sofia Sans Semi Condensed Black"/>
              <a:buNone/>
              <a:defRPr sz="3000" b="0">
                <a:latin typeface="Sofia Sans Semi Condensed Black"/>
                <a:ea typeface="Sofia Sans Semi Condensed Black"/>
                <a:cs typeface="Sofia Sans Semi Condensed Black"/>
                <a:sym typeface="Sofia Sans Semi Condensed Black"/>
              </a:defRPr>
            </a:lvl6pPr>
            <a:lvl7pPr lvl="6" rtl="0">
              <a:spcBef>
                <a:spcPts val="0"/>
              </a:spcBef>
              <a:spcAft>
                <a:spcPts val="0"/>
              </a:spcAft>
              <a:buSzPts val="3000"/>
              <a:buFont typeface="Sofia Sans Semi Condensed Black"/>
              <a:buNone/>
              <a:defRPr sz="3000" b="0">
                <a:latin typeface="Sofia Sans Semi Condensed Black"/>
                <a:ea typeface="Sofia Sans Semi Condensed Black"/>
                <a:cs typeface="Sofia Sans Semi Condensed Black"/>
                <a:sym typeface="Sofia Sans Semi Condensed Black"/>
              </a:defRPr>
            </a:lvl7pPr>
            <a:lvl8pPr lvl="7" rtl="0">
              <a:spcBef>
                <a:spcPts val="0"/>
              </a:spcBef>
              <a:spcAft>
                <a:spcPts val="0"/>
              </a:spcAft>
              <a:buSzPts val="3000"/>
              <a:buFont typeface="Sofia Sans Semi Condensed Black"/>
              <a:buNone/>
              <a:defRPr sz="3000" b="0">
                <a:latin typeface="Sofia Sans Semi Condensed Black"/>
                <a:ea typeface="Sofia Sans Semi Condensed Black"/>
                <a:cs typeface="Sofia Sans Semi Condensed Black"/>
                <a:sym typeface="Sofia Sans Semi Condensed Black"/>
              </a:defRPr>
            </a:lvl8pPr>
            <a:lvl9pPr lvl="8" rtl="0">
              <a:spcBef>
                <a:spcPts val="0"/>
              </a:spcBef>
              <a:spcAft>
                <a:spcPts val="0"/>
              </a:spcAft>
              <a:buSzPts val="3000"/>
              <a:buFont typeface="Sofia Sans Semi Condensed Black"/>
              <a:buNone/>
              <a:defRPr sz="3000" b="0">
                <a:latin typeface="Sofia Sans Semi Condensed Black"/>
                <a:ea typeface="Sofia Sans Semi Condensed Black"/>
                <a:cs typeface="Sofia Sans Semi Condensed Black"/>
                <a:sym typeface="Sofia Sans Semi Condensed Black"/>
              </a:defRPr>
            </a:lvl9pPr>
          </a:lstStyle>
          <a:p>
            <a:r>
              <a:t>xx%</a:t>
            </a:r>
          </a:p>
        </p:txBody>
      </p:sp>
      <p:sp>
        <p:nvSpPr>
          <p:cNvPr id="111" name="Google Shape;111;p14"/>
          <p:cNvSpPr txBox="1">
            <a:spLocks noGrp="1"/>
          </p:cNvSpPr>
          <p:nvPr>
            <p:ph type="subTitle" idx="7"/>
          </p:nvPr>
        </p:nvSpPr>
        <p:spPr>
          <a:xfrm>
            <a:off x="5605975" y="2062300"/>
            <a:ext cx="2824800" cy="622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112" name="Google Shape;112;p14"/>
          <p:cNvSpPr txBox="1">
            <a:spLocks noGrp="1"/>
          </p:cNvSpPr>
          <p:nvPr>
            <p:ph type="subTitle" idx="8"/>
          </p:nvPr>
        </p:nvSpPr>
        <p:spPr>
          <a:xfrm>
            <a:off x="5605975" y="1811700"/>
            <a:ext cx="2824800" cy="4476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Font typeface="Sofia Sans Semi Condensed Black"/>
              <a:buNone/>
              <a:defRPr sz="2000">
                <a:latin typeface="Sofia Sans Semi Condensed Black"/>
                <a:ea typeface="Sofia Sans Semi Condensed Black"/>
                <a:cs typeface="Sofia Sans Semi Condensed Black"/>
                <a:sym typeface="Sofia Sans Semi Condensed Black"/>
              </a:defRPr>
            </a:lvl1pPr>
            <a:lvl2pPr lvl="1" algn="r" rtl="0">
              <a:lnSpc>
                <a:spcPct val="100000"/>
              </a:lnSpc>
              <a:spcBef>
                <a:spcPts val="0"/>
              </a:spcBef>
              <a:spcAft>
                <a:spcPts val="0"/>
              </a:spcAft>
              <a:buSzPts val="2400"/>
              <a:buFont typeface="Sofia Sans Semi Condensed"/>
              <a:buNone/>
              <a:defRPr sz="2400">
                <a:latin typeface="Sofia Sans Semi Condensed"/>
                <a:ea typeface="Sofia Sans Semi Condensed"/>
                <a:cs typeface="Sofia Sans Semi Condensed"/>
                <a:sym typeface="Sofia Sans Semi Condensed"/>
              </a:defRPr>
            </a:lvl2pPr>
            <a:lvl3pPr lvl="2" algn="r" rtl="0">
              <a:lnSpc>
                <a:spcPct val="100000"/>
              </a:lnSpc>
              <a:spcBef>
                <a:spcPts val="0"/>
              </a:spcBef>
              <a:spcAft>
                <a:spcPts val="0"/>
              </a:spcAft>
              <a:buSzPts val="2400"/>
              <a:buFont typeface="Sofia Sans Semi Condensed"/>
              <a:buNone/>
              <a:defRPr sz="2400">
                <a:latin typeface="Sofia Sans Semi Condensed"/>
                <a:ea typeface="Sofia Sans Semi Condensed"/>
                <a:cs typeface="Sofia Sans Semi Condensed"/>
                <a:sym typeface="Sofia Sans Semi Condensed"/>
              </a:defRPr>
            </a:lvl3pPr>
            <a:lvl4pPr lvl="3" algn="r" rtl="0">
              <a:lnSpc>
                <a:spcPct val="100000"/>
              </a:lnSpc>
              <a:spcBef>
                <a:spcPts val="0"/>
              </a:spcBef>
              <a:spcAft>
                <a:spcPts val="0"/>
              </a:spcAft>
              <a:buSzPts val="2400"/>
              <a:buFont typeface="Sofia Sans Semi Condensed"/>
              <a:buNone/>
              <a:defRPr sz="2400">
                <a:latin typeface="Sofia Sans Semi Condensed"/>
                <a:ea typeface="Sofia Sans Semi Condensed"/>
                <a:cs typeface="Sofia Sans Semi Condensed"/>
                <a:sym typeface="Sofia Sans Semi Condensed"/>
              </a:defRPr>
            </a:lvl4pPr>
            <a:lvl5pPr lvl="4" algn="r" rtl="0">
              <a:lnSpc>
                <a:spcPct val="100000"/>
              </a:lnSpc>
              <a:spcBef>
                <a:spcPts val="0"/>
              </a:spcBef>
              <a:spcAft>
                <a:spcPts val="0"/>
              </a:spcAft>
              <a:buSzPts val="2400"/>
              <a:buFont typeface="Sofia Sans Semi Condensed"/>
              <a:buNone/>
              <a:defRPr sz="2400">
                <a:latin typeface="Sofia Sans Semi Condensed"/>
                <a:ea typeface="Sofia Sans Semi Condensed"/>
                <a:cs typeface="Sofia Sans Semi Condensed"/>
                <a:sym typeface="Sofia Sans Semi Condensed"/>
              </a:defRPr>
            </a:lvl5pPr>
            <a:lvl6pPr lvl="5" algn="r" rtl="0">
              <a:lnSpc>
                <a:spcPct val="100000"/>
              </a:lnSpc>
              <a:spcBef>
                <a:spcPts val="0"/>
              </a:spcBef>
              <a:spcAft>
                <a:spcPts val="0"/>
              </a:spcAft>
              <a:buSzPts val="2400"/>
              <a:buFont typeface="Sofia Sans Semi Condensed"/>
              <a:buNone/>
              <a:defRPr sz="2400">
                <a:latin typeface="Sofia Sans Semi Condensed"/>
                <a:ea typeface="Sofia Sans Semi Condensed"/>
                <a:cs typeface="Sofia Sans Semi Condensed"/>
                <a:sym typeface="Sofia Sans Semi Condensed"/>
              </a:defRPr>
            </a:lvl6pPr>
            <a:lvl7pPr lvl="6" algn="r" rtl="0">
              <a:lnSpc>
                <a:spcPct val="100000"/>
              </a:lnSpc>
              <a:spcBef>
                <a:spcPts val="0"/>
              </a:spcBef>
              <a:spcAft>
                <a:spcPts val="0"/>
              </a:spcAft>
              <a:buSzPts val="2400"/>
              <a:buFont typeface="Sofia Sans Semi Condensed"/>
              <a:buNone/>
              <a:defRPr sz="2400">
                <a:latin typeface="Sofia Sans Semi Condensed"/>
                <a:ea typeface="Sofia Sans Semi Condensed"/>
                <a:cs typeface="Sofia Sans Semi Condensed"/>
                <a:sym typeface="Sofia Sans Semi Condensed"/>
              </a:defRPr>
            </a:lvl7pPr>
            <a:lvl8pPr lvl="7" algn="r" rtl="0">
              <a:lnSpc>
                <a:spcPct val="100000"/>
              </a:lnSpc>
              <a:spcBef>
                <a:spcPts val="0"/>
              </a:spcBef>
              <a:spcAft>
                <a:spcPts val="0"/>
              </a:spcAft>
              <a:buSzPts val="2400"/>
              <a:buFont typeface="Sofia Sans Semi Condensed"/>
              <a:buNone/>
              <a:defRPr sz="2400">
                <a:latin typeface="Sofia Sans Semi Condensed"/>
                <a:ea typeface="Sofia Sans Semi Condensed"/>
                <a:cs typeface="Sofia Sans Semi Condensed"/>
                <a:sym typeface="Sofia Sans Semi Condensed"/>
              </a:defRPr>
            </a:lvl8pPr>
            <a:lvl9pPr lvl="8" algn="r" rtl="0">
              <a:lnSpc>
                <a:spcPct val="100000"/>
              </a:lnSpc>
              <a:spcBef>
                <a:spcPts val="0"/>
              </a:spcBef>
              <a:spcAft>
                <a:spcPts val="0"/>
              </a:spcAft>
              <a:buSzPts val="2400"/>
              <a:buFont typeface="Sofia Sans Semi Condensed"/>
              <a:buNone/>
              <a:defRPr sz="2400">
                <a:latin typeface="Sofia Sans Semi Condensed"/>
                <a:ea typeface="Sofia Sans Semi Condensed"/>
                <a:cs typeface="Sofia Sans Semi Condensed"/>
                <a:sym typeface="Sofia Sans Semi Condensed"/>
              </a:defRPr>
            </a:lvl9pPr>
          </a:lstStyle>
          <a:p>
            <a:endParaRPr/>
          </a:p>
        </p:txBody>
      </p:sp>
      <p:sp>
        <p:nvSpPr>
          <p:cNvPr id="113" name="Google Shape;113;p14"/>
          <p:cNvSpPr txBox="1">
            <a:spLocks noGrp="1"/>
          </p:cNvSpPr>
          <p:nvPr>
            <p:ph type="subTitle" idx="9"/>
          </p:nvPr>
        </p:nvSpPr>
        <p:spPr>
          <a:xfrm>
            <a:off x="5605975" y="3911850"/>
            <a:ext cx="2824800" cy="622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114" name="Google Shape;114;p14"/>
          <p:cNvSpPr txBox="1">
            <a:spLocks noGrp="1"/>
          </p:cNvSpPr>
          <p:nvPr>
            <p:ph type="subTitle" idx="13"/>
          </p:nvPr>
        </p:nvSpPr>
        <p:spPr>
          <a:xfrm>
            <a:off x="5605975" y="3661250"/>
            <a:ext cx="2824800" cy="4476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Font typeface="Sofia Sans Semi Condensed Black"/>
              <a:buNone/>
              <a:defRPr sz="2000">
                <a:latin typeface="Sofia Sans Semi Condensed Black"/>
                <a:ea typeface="Sofia Sans Semi Condensed Black"/>
                <a:cs typeface="Sofia Sans Semi Condensed Black"/>
                <a:sym typeface="Sofia Sans Semi Condensed Black"/>
              </a:defRPr>
            </a:lvl1pPr>
            <a:lvl2pPr lvl="1" algn="r" rtl="0">
              <a:lnSpc>
                <a:spcPct val="100000"/>
              </a:lnSpc>
              <a:spcBef>
                <a:spcPts val="0"/>
              </a:spcBef>
              <a:spcAft>
                <a:spcPts val="0"/>
              </a:spcAft>
              <a:buSzPts val="2400"/>
              <a:buFont typeface="Sofia Sans Semi Condensed"/>
              <a:buNone/>
              <a:defRPr sz="2400">
                <a:latin typeface="Sofia Sans Semi Condensed"/>
                <a:ea typeface="Sofia Sans Semi Condensed"/>
                <a:cs typeface="Sofia Sans Semi Condensed"/>
                <a:sym typeface="Sofia Sans Semi Condensed"/>
              </a:defRPr>
            </a:lvl2pPr>
            <a:lvl3pPr lvl="2" algn="r" rtl="0">
              <a:lnSpc>
                <a:spcPct val="100000"/>
              </a:lnSpc>
              <a:spcBef>
                <a:spcPts val="0"/>
              </a:spcBef>
              <a:spcAft>
                <a:spcPts val="0"/>
              </a:spcAft>
              <a:buSzPts val="2400"/>
              <a:buFont typeface="Sofia Sans Semi Condensed"/>
              <a:buNone/>
              <a:defRPr sz="2400">
                <a:latin typeface="Sofia Sans Semi Condensed"/>
                <a:ea typeface="Sofia Sans Semi Condensed"/>
                <a:cs typeface="Sofia Sans Semi Condensed"/>
                <a:sym typeface="Sofia Sans Semi Condensed"/>
              </a:defRPr>
            </a:lvl3pPr>
            <a:lvl4pPr lvl="3" algn="r" rtl="0">
              <a:lnSpc>
                <a:spcPct val="100000"/>
              </a:lnSpc>
              <a:spcBef>
                <a:spcPts val="0"/>
              </a:spcBef>
              <a:spcAft>
                <a:spcPts val="0"/>
              </a:spcAft>
              <a:buSzPts val="2400"/>
              <a:buFont typeface="Sofia Sans Semi Condensed"/>
              <a:buNone/>
              <a:defRPr sz="2400">
                <a:latin typeface="Sofia Sans Semi Condensed"/>
                <a:ea typeface="Sofia Sans Semi Condensed"/>
                <a:cs typeface="Sofia Sans Semi Condensed"/>
                <a:sym typeface="Sofia Sans Semi Condensed"/>
              </a:defRPr>
            </a:lvl4pPr>
            <a:lvl5pPr lvl="4" algn="r" rtl="0">
              <a:lnSpc>
                <a:spcPct val="100000"/>
              </a:lnSpc>
              <a:spcBef>
                <a:spcPts val="0"/>
              </a:spcBef>
              <a:spcAft>
                <a:spcPts val="0"/>
              </a:spcAft>
              <a:buSzPts val="2400"/>
              <a:buFont typeface="Sofia Sans Semi Condensed"/>
              <a:buNone/>
              <a:defRPr sz="2400">
                <a:latin typeface="Sofia Sans Semi Condensed"/>
                <a:ea typeface="Sofia Sans Semi Condensed"/>
                <a:cs typeface="Sofia Sans Semi Condensed"/>
                <a:sym typeface="Sofia Sans Semi Condensed"/>
              </a:defRPr>
            </a:lvl5pPr>
            <a:lvl6pPr lvl="5" algn="r" rtl="0">
              <a:lnSpc>
                <a:spcPct val="100000"/>
              </a:lnSpc>
              <a:spcBef>
                <a:spcPts val="0"/>
              </a:spcBef>
              <a:spcAft>
                <a:spcPts val="0"/>
              </a:spcAft>
              <a:buSzPts val="2400"/>
              <a:buFont typeface="Sofia Sans Semi Condensed"/>
              <a:buNone/>
              <a:defRPr sz="2400">
                <a:latin typeface="Sofia Sans Semi Condensed"/>
                <a:ea typeface="Sofia Sans Semi Condensed"/>
                <a:cs typeface="Sofia Sans Semi Condensed"/>
                <a:sym typeface="Sofia Sans Semi Condensed"/>
              </a:defRPr>
            </a:lvl6pPr>
            <a:lvl7pPr lvl="6" algn="r" rtl="0">
              <a:lnSpc>
                <a:spcPct val="100000"/>
              </a:lnSpc>
              <a:spcBef>
                <a:spcPts val="0"/>
              </a:spcBef>
              <a:spcAft>
                <a:spcPts val="0"/>
              </a:spcAft>
              <a:buSzPts val="2400"/>
              <a:buFont typeface="Sofia Sans Semi Condensed"/>
              <a:buNone/>
              <a:defRPr sz="2400">
                <a:latin typeface="Sofia Sans Semi Condensed"/>
                <a:ea typeface="Sofia Sans Semi Condensed"/>
                <a:cs typeface="Sofia Sans Semi Condensed"/>
                <a:sym typeface="Sofia Sans Semi Condensed"/>
              </a:defRPr>
            </a:lvl7pPr>
            <a:lvl8pPr lvl="7" algn="r" rtl="0">
              <a:lnSpc>
                <a:spcPct val="100000"/>
              </a:lnSpc>
              <a:spcBef>
                <a:spcPts val="0"/>
              </a:spcBef>
              <a:spcAft>
                <a:spcPts val="0"/>
              </a:spcAft>
              <a:buSzPts val="2400"/>
              <a:buFont typeface="Sofia Sans Semi Condensed"/>
              <a:buNone/>
              <a:defRPr sz="2400">
                <a:latin typeface="Sofia Sans Semi Condensed"/>
                <a:ea typeface="Sofia Sans Semi Condensed"/>
                <a:cs typeface="Sofia Sans Semi Condensed"/>
                <a:sym typeface="Sofia Sans Semi Condensed"/>
              </a:defRPr>
            </a:lvl8pPr>
            <a:lvl9pPr lvl="8" algn="r" rtl="0">
              <a:lnSpc>
                <a:spcPct val="100000"/>
              </a:lnSpc>
              <a:spcBef>
                <a:spcPts val="0"/>
              </a:spcBef>
              <a:spcAft>
                <a:spcPts val="0"/>
              </a:spcAft>
              <a:buSzPts val="2400"/>
              <a:buFont typeface="Sofia Sans Semi Condensed"/>
              <a:buNone/>
              <a:defRPr sz="2400">
                <a:latin typeface="Sofia Sans Semi Condensed"/>
                <a:ea typeface="Sofia Sans Semi Condensed"/>
                <a:cs typeface="Sofia Sans Semi Condensed"/>
                <a:sym typeface="Sofia Sans Semi Condensed"/>
              </a:defRPr>
            </a:lvl9pPr>
          </a:lstStyle>
          <a:p>
            <a:endParaRPr/>
          </a:p>
        </p:txBody>
      </p:sp>
      <p:sp>
        <p:nvSpPr>
          <p:cNvPr id="115" name="Google Shape;115;p14"/>
          <p:cNvSpPr txBox="1">
            <a:spLocks noGrp="1"/>
          </p:cNvSpPr>
          <p:nvPr>
            <p:ph type="title" idx="14" hasCustomPrompt="1"/>
          </p:nvPr>
        </p:nvSpPr>
        <p:spPr>
          <a:xfrm>
            <a:off x="7697275" y="1176471"/>
            <a:ext cx="733500" cy="5157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000"/>
              <a:buFont typeface="Sofia Sans Semi Condensed Black"/>
              <a:buNone/>
              <a:defRPr sz="3000" b="0">
                <a:latin typeface="Sofia Sans Semi Condensed Black"/>
                <a:ea typeface="Sofia Sans Semi Condensed Black"/>
                <a:cs typeface="Sofia Sans Semi Condensed Black"/>
                <a:sym typeface="Sofia Sans Semi Condensed Black"/>
              </a:defRPr>
            </a:lvl2pPr>
            <a:lvl3pPr lvl="2" rtl="0">
              <a:spcBef>
                <a:spcPts val="0"/>
              </a:spcBef>
              <a:spcAft>
                <a:spcPts val="0"/>
              </a:spcAft>
              <a:buSzPts val="3000"/>
              <a:buFont typeface="Sofia Sans Semi Condensed Black"/>
              <a:buNone/>
              <a:defRPr sz="3000" b="0">
                <a:latin typeface="Sofia Sans Semi Condensed Black"/>
                <a:ea typeface="Sofia Sans Semi Condensed Black"/>
                <a:cs typeface="Sofia Sans Semi Condensed Black"/>
                <a:sym typeface="Sofia Sans Semi Condensed Black"/>
              </a:defRPr>
            </a:lvl3pPr>
            <a:lvl4pPr lvl="3" rtl="0">
              <a:spcBef>
                <a:spcPts val="0"/>
              </a:spcBef>
              <a:spcAft>
                <a:spcPts val="0"/>
              </a:spcAft>
              <a:buSzPts val="3000"/>
              <a:buFont typeface="Sofia Sans Semi Condensed Black"/>
              <a:buNone/>
              <a:defRPr sz="3000" b="0">
                <a:latin typeface="Sofia Sans Semi Condensed Black"/>
                <a:ea typeface="Sofia Sans Semi Condensed Black"/>
                <a:cs typeface="Sofia Sans Semi Condensed Black"/>
                <a:sym typeface="Sofia Sans Semi Condensed Black"/>
              </a:defRPr>
            </a:lvl4pPr>
            <a:lvl5pPr lvl="4" rtl="0">
              <a:spcBef>
                <a:spcPts val="0"/>
              </a:spcBef>
              <a:spcAft>
                <a:spcPts val="0"/>
              </a:spcAft>
              <a:buSzPts val="3000"/>
              <a:buFont typeface="Sofia Sans Semi Condensed Black"/>
              <a:buNone/>
              <a:defRPr sz="3000" b="0">
                <a:latin typeface="Sofia Sans Semi Condensed Black"/>
                <a:ea typeface="Sofia Sans Semi Condensed Black"/>
                <a:cs typeface="Sofia Sans Semi Condensed Black"/>
                <a:sym typeface="Sofia Sans Semi Condensed Black"/>
              </a:defRPr>
            </a:lvl5pPr>
            <a:lvl6pPr lvl="5" rtl="0">
              <a:spcBef>
                <a:spcPts val="0"/>
              </a:spcBef>
              <a:spcAft>
                <a:spcPts val="0"/>
              </a:spcAft>
              <a:buSzPts val="3000"/>
              <a:buFont typeface="Sofia Sans Semi Condensed Black"/>
              <a:buNone/>
              <a:defRPr sz="3000" b="0">
                <a:latin typeface="Sofia Sans Semi Condensed Black"/>
                <a:ea typeface="Sofia Sans Semi Condensed Black"/>
                <a:cs typeface="Sofia Sans Semi Condensed Black"/>
                <a:sym typeface="Sofia Sans Semi Condensed Black"/>
              </a:defRPr>
            </a:lvl6pPr>
            <a:lvl7pPr lvl="6" rtl="0">
              <a:spcBef>
                <a:spcPts val="0"/>
              </a:spcBef>
              <a:spcAft>
                <a:spcPts val="0"/>
              </a:spcAft>
              <a:buSzPts val="3000"/>
              <a:buFont typeface="Sofia Sans Semi Condensed Black"/>
              <a:buNone/>
              <a:defRPr sz="3000" b="0">
                <a:latin typeface="Sofia Sans Semi Condensed Black"/>
                <a:ea typeface="Sofia Sans Semi Condensed Black"/>
                <a:cs typeface="Sofia Sans Semi Condensed Black"/>
                <a:sym typeface="Sofia Sans Semi Condensed Black"/>
              </a:defRPr>
            </a:lvl7pPr>
            <a:lvl8pPr lvl="7" rtl="0">
              <a:spcBef>
                <a:spcPts val="0"/>
              </a:spcBef>
              <a:spcAft>
                <a:spcPts val="0"/>
              </a:spcAft>
              <a:buSzPts val="3000"/>
              <a:buFont typeface="Sofia Sans Semi Condensed Black"/>
              <a:buNone/>
              <a:defRPr sz="3000" b="0">
                <a:latin typeface="Sofia Sans Semi Condensed Black"/>
                <a:ea typeface="Sofia Sans Semi Condensed Black"/>
                <a:cs typeface="Sofia Sans Semi Condensed Black"/>
                <a:sym typeface="Sofia Sans Semi Condensed Black"/>
              </a:defRPr>
            </a:lvl8pPr>
            <a:lvl9pPr lvl="8" rtl="0">
              <a:spcBef>
                <a:spcPts val="0"/>
              </a:spcBef>
              <a:spcAft>
                <a:spcPts val="0"/>
              </a:spcAft>
              <a:buSzPts val="3000"/>
              <a:buFont typeface="Sofia Sans Semi Condensed Black"/>
              <a:buNone/>
              <a:defRPr sz="3000" b="0">
                <a:latin typeface="Sofia Sans Semi Condensed Black"/>
                <a:ea typeface="Sofia Sans Semi Condensed Black"/>
                <a:cs typeface="Sofia Sans Semi Condensed Black"/>
                <a:sym typeface="Sofia Sans Semi Condensed Black"/>
              </a:defRPr>
            </a:lvl9pPr>
          </a:lstStyle>
          <a:p>
            <a:r>
              <a:t>xx%</a:t>
            </a:r>
          </a:p>
        </p:txBody>
      </p:sp>
      <p:sp>
        <p:nvSpPr>
          <p:cNvPr id="116" name="Google Shape;116;p14"/>
          <p:cNvSpPr txBox="1">
            <a:spLocks noGrp="1"/>
          </p:cNvSpPr>
          <p:nvPr>
            <p:ph type="title" idx="15" hasCustomPrompt="1"/>
          </p:nvPr>
        </p:nvSpPr>
        <p:spPr>
          <a:xfrm>
            <a:off x="7697275" y="3026021"/>
            <a:ext cx="733500" cy="5157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000"/>
              <a:buFont typeface="Sofia Sans Semi Condensed Black"/>
              <a:buNone/>
              <a:defRPr sz="3000" b="0">
                <a:latin typeface="Sofia Sans Semi Condensed Black"/>
                <a:ea typeface="Sofia Sans Semi Condensed Black"/>
                <a:cs typeface="Sofia Sans Semi Condensed Black"/>
                <a:sym typeface="Sofia Sans Semi Condensed Black"/>
              </a:defRPr>
            </a:lvl2pPr>
            <a:lvl3pPr lvl="2" rtl="0">
              <a:spcBef>
                <a:spcPts val="0"/>
              </a:spcBef>
              <a:spcAft>
                <a:spcPts val="0"/>
              </a:spcAft>
              <a:buSzPts val="3000"/>
              <a:buFont typeface="Sofia Sans Semi Condensed Black"/>
              <a:buNone/>
              <a:defRPr sz="3000" b="0">
                <a:latin typeface="Sofia Sans Semi Condensed Black"/>
                <a:ea typeface="Sofia Sans Semi Condensed Black"/>
                <a:cs typeface="Sofia Sans Semi Condensed Black"/>
                <a:sym typeface="Sofia Sans Semi Condensed Black"/>
              </a:defRPr>
            </a:lvl3pPr>
            <a:lvl4pPr lvl="3" rtl="0">
              <a:spcBef>
                <a:spcPts val="0"/>
              </a:spcBef>
              <a:spcAft>
                <a:spcPts val="0"/>
              </a:spcAft>
              <a:buSzPts val="3000"/>
              <a:buFont typeface="Sofia Sans Semi Condensed Black"/>
              <a:buNone/>
              <a:defRPr sz="3000" b="0">
                <a:latin typeface="Sofia Sans Semi Condensed Black"/>
                <a:ea typeface="Sofia Sans Semi Condensed Black"/>
                <a:cs typeface="Sofia Sans Semi Condensed Black"/>
                <a:sym typeface="Sofia Sans Semi Condensed Black"/>
              </a:defRPr>
            </a:lvl4pPr>
            <a:lvl5pPr lvl="4" rtl="0">
              <a:spcBef>
                <a:spcPts val="0"/>
              </a:spcBef>
              <a:spcAft>
                <a:spcPts val="0"/>
              </a:spcAft>
              <a:buSzPts val="3000"/>
              <a:buFont typeface="Sofia Sans Semi Condensed Black"/>
              <a:buNone/>
              <a:defRPr sz="3000" b="0">
                <a:latin typeface="Sofia Sans Semi Condensed Black"/>
                <a:ea typeface="Sofia Sans Semi Condensed Black"/>
                <a:cs typeface="Sofia Sans Semi Condensed Black"/>
                <a:sym typeface="Sofia Sans Semi Condensed Black"/>
              </a:defRPr>
            </a:lvl5pPr>
            <a:lvl6pPr lvl="5" rtl="0">
              <a:spcBef>
                <a:spcPts val="0"/>
              </a:spcBef>
              <a:spcAft>
                <a:spcPts val="0"/>
              </a:spcAft>
              <a:buSzPts val="3000"/>
              <a:buFont typeface="Sofia Sans Semi Condensed Black"/>
              <a:buNone/>
              <a:defRPr sz="3000" b="0">
                <a:latin typeface="Sofia Sans Semi Condensed Black"/>
                <a:ea typeface="Sofia Sans Semi Condensed Black"/>
                <a:cs typeface="Sofia Sans Semi Condensed Black"/>
                <a:sym typeface="Sofia Sans Semi Condensed Black"/>
              </a:defRPr>
            </a:lvl6pPr>
            <a:lvl7pPr lvl="6" rtl="0">
              <a:spcBef>
                <a:spcPts val="0"/>
              </a:spcBef>
              <a:spcAft>
                <a:spcPts val="0"/>
              </a:spcAft>
              <a:buSzPts val="3000"/>
              <a:buFont typeface="Sofia Sans Semi Condensed Black"/>
              <a:buNone/>
              <a:defRPr sz="3000" b="0">
                <a:latin typeface="Sofia Sans Semi Condensed Black"/>
                <a:ea typeface="Sofia Sans Semi Condensed Black"/>
                <a:cs typeface="Sofia Sans Semi Condensed Black"/>
                <a:sym typeface="Sofia Sans Semi Condensed Black"/>
              </a:defRPr>
            </a:lvl7pPr>
            <a:lvl8pPr lvl="7" rtl="0">
              <a:spcBef>
                <a:spcPts val="0"/>
              </a:spcBef>
              <a:spcAft>
                <a:spcPts val="0"/>
              </a:spcAft>
              <a:buSzPts val="3000"/>
              <a:buFont typeface="Sofia Sans Semi Condensed Black"/>
              <a:buNone/>
              <a:defRPr sz="3000" b="0">
                <a:latin typeface="Sofia Sans Semi Condensed Black"/>
                <a:ea typeface="Sofia Sans Semi Condensed Black"/>
                <a:cs typeface="Sofia Sans Semi Condensed Black"/>
                <a:sym typeface="Sofia Sans Semi Condensed Black"/>
              </a:defRPr>
            </a:lvl8pPr>
            <a:lvl9pPr lvl="8" rtl="0">
              <a:spcBef>
                <a:spcPts val="0"/>
              </a:spcBef>
              <a:spcAft>
                <a:spcPts val="0"/>
              </a:spcAft>
              <a:buSzPts val="3000"/>
              <a:buFont typeface="Sofia Sans Semi Condensed Black"/>
              <a:buNone/>
              <a:defRPr sz="3000" b="0">
                <a:latin typeface="Sofia Sans Semi Condensed Black"/>
                <a:ea typeface="Sofia Sans Semi Condensed Black"/>
                <a:cs typeface="Sofia Sans Semi Condensed Black"/>
                <a:sym typeface="Sofia Sans Semi Condensed Black"/>
              </a:defRPr>
            </a:lvl9pPr>
          </a:lstStyle>
          <a:p>
            <a:r>
              <a:t>xx%</a:t>
            </a:r>
          </a:p>
        </p:txBody>
      </p:sp>
      <p:grpSp>
        <p:nvGrpSpPr>
          <p:cNvPr id="117" name="Google Shape;117;p14"/>
          <p:cNvGrpSpPr/>
          <p:nvPr/>
        </p:nvGrpSpPr>
        <p:grpSpPr>
          <a:xfrm>
            <a:off x="30587" y="81921"/>
            <a:ext cx="9078374" cy="5045312"/>
            <a:chOff x="30587" y="81921"/>
            <a:chExt cx="9078374" cy="5045312"/>
          </a:xfrm>
        </p:grpSpPr>
        <p:sp>
          <p:nvSpPr>
            <p:cNvPr id="118" name="Google Shape;118;p14"/>
            <p:cNvSpPr/>
            <p:nvPr/>
          </p:nvSpPr>
          <p:spPr>
            <a:xfrm rot="-1939489" flipH="1">
              <a:off x="8529869" y="4637131"/>
              <a:ext cx="516982" cy="381546"/>
            </a:xfrm>
            <a:custGeom>
              <a:avLst/>
              <a:gdLst/>
              <a:ahLst/>
              <a:cxnLst/>
              <a:rect l="l" t="t" r="r" b="b"/>
              <a:pathLst>
                <a:path w="362544" h="196475" extrusionOk="0">
                  <a:moveTo>
                    <a:pt x="350068" y="70177"/>
                  </a:moveTo>
                  <a:cubicBezTo>
                    <a:pt x="325765" y="32811"/>
                    <a:pt x="283225" y="12017"/>
                    <a:pt x="240011" y="5819"/>
                  </a:cubicBezTo>
                  <a:cubicBezTo>
                    <a:pt x="229544" y="3708"/>
                    <a:pt x="218988" y="2406"/>
                    <a:pt x="208431" y="1867"/>
                  </a:cubicBezTo>
                  <a:cubicBezTo>
                    <a:pt x="190148" y="-603"/>
                    <a:pt x="171416" y="-244"/>
                    <a:pt x="153043" y="789"/>
                  </a:cubicBezTo>
                  <a:cubicBezTo>
                    <a:pt x="124248" y="1912"/>
                    <a:pt x="95588" y="7121"/>
                    <a:pt x="69713" y="20236"/>
                  </a:cubicBezTo>
                  <a:cubicBezTo>
                    <a:pt x="57810" y="26074"/>
                    <a:pt x="46445" y="33350"/>
                    <a:pt x="36427" y="42063"/>
                  </a:cubicBezTo>
                  <a:cubicBezTo>
                    <a:pt x="32698" y="44353"/>
                    <a:pt x="28925" y="47048"/>
                    <a:pt x="25152" y="50237"/>
                  </a:cubicBezTo>
                  <a:cubicBezTo>
                    <a:pt x="4398" y="68740"/>
                    <a:pt x="-9393" y="105253"/>
                    <a:pt x="7722" y="137455"/>
                  </a:cubicBezTo>
                  <a:cubicBezTo>
                    <a:pt x="31575" y="174058"/>
                    <a:pt x="63110" y="181558"/>
                    <a:pt x="98598" y="190451"/>
                  </a:cubicBezTo>
                  <a:cubicBezTo>
                    <a:pt x="148865" y="200241"/>
                    <a:pt x="195853" y="196738"/>
                    <a:pt x="231520" y="189597"/>
                  </a:cubicBezTo>
                  <a:cubicBezTo>
                    <a:pt x="268581" y="183489"/>
                    <a:pt x="305057" y="171318"/>
                    <a:pt x="337356" y="151961"/>
                  </a:cubicBezTo>
                  <a:cubicBezTo>
                    <a:pt x="365791" y="132649"/>
                    <a:pt x="370328" y="97394"/>
                    <a:pt x="350068" y="7017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 name="Google Shape;119;p14"/>
            <p:cNvSpPr/>
            <p:nvPr/>
          </p:nvSpPr>
          <p:spPr>
            <a:xfrm rot="-1944246" flipH="1">
              <a:off x="8771886" y="4377857"/>
              <a:ext cx="208920" cy="191912"/>
            </a:xfrm>
            <a:custGeom>
              <a:avLst/>
              <a:gdLst/>
              <a:ahLst/>
              <a:cxnLst/>
              <a:rect l="l" t="t" r="r" b="b"/>
              <a:pathLst>
                <a:path w="127587" h="86120" extrusionOk="0">
                  <a:moveTo>
                    <a:pt x="88266" y="1466"/>
                  </a:moveTo>
                  <a:cubicBezTo>
                    <a:pt x="76137" y="-780"/>
                    <a:pt x="62346" y="-555"/>
                    <a:pt x="49769" y="2903"/>
                  </a:cubicBezTo>
                  <a:cubicBezTo>
                    <a:pt x="17605" y="5239"/>
                    <a:pt x="-11100" y="23922"/>
                    <a:pt x="4263" y="57426"/>
                  </a:cubicBezTo>
                  <a:cubicBezTo>
                    <a:pt x="4712" y="58100"/>
                    <a:pt x="5206" y="58728"/>
                    <a:pt x="5655" y="59357"/>
                  </a:cubicBezTo>
                  <a:cubicBezTo>
                    <a:pt x="5925" y="59986"/>
                    <a:pt x="6105" y="60704"/>
                    <a:pt x="6419" y="61333"/>
                  </a:cubicBezTo>
                  <a:cubicBezTo>
                    <a:pt x="13876" y="75480"/>
                    <a:pt x="29823" y="82172"/>
                    <a:pt x="44917" y="84687"/>
                  </a:cubicBezTo>
                  <a:cubicBezTo>
                    <a:pt x="70567" y="88909"/>
                    <a:pt x="100125" y="84373"/>
                    <a:pt x="117510" y="63444"/>
                  </a:cubicBezTo>
                  <a:cubicBezTo>
                    <a:pt x="141318" y="34970"/>
                    <a:pt x="119442" y="8248"/>
                    <a:pt x="88266" y="146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 name="Google Shape;120;p14"/>
            <p:cNvSpPr/>
            <p:nvPr/>
          </p:nvSpPr>
          <p:spPr>
            <a:xfrm>
              <a:off x="229992" y="81921"/>
              <a:ext cx="290997" cy="252808"/>
            </a:xfrm>
            <a:custGeom>
              <a:avLst/>
              <a:gdLst/>
              <a:ahLst/>
              <a:cxnLst/>
              <a:rect l="l" t="t" r="r" b="b"/>
              <a:pathLst>
                <a:path w="177708" h="113494" extrusionOk="0">
                  <a:moveTo>
                    <a:pt x="159418" y="21349"/>
                  </a:moveTo>
                  <a:cubicBezTo>
                    <a:pt x="128557" y="-2185"/>
                    <a:pt x="85567" y="-3981"/>
                    <a:pt x="49046" y="5001"/>
                  </a:cubicBezTo>
                  <a:cubicBezTo>
                    <a:pt x="34087" y="9357"/>
                    <a:pt x="18859" y="16992"/>
                    <a:pt x="11087" y="31139"/>
                  </a:cubicBezTo>
                  <a:cubicBezTo>
                    <a:pt x="9875" y="33610"/>
                    <a:pt x="9021" y="36080"/>
                    <a:pt x="8302" y="38550"/>
                  </a:cubicBezTo>
                  <a:cubicBezTo>
                    <a:pt x="-907" y="50766"/>
                    <a:pt x="-3737" y="65856"/>
                    <a:pt x="6460" y="82698"/>
                  </a:cubicBezTo>
                  <a:cubicBezTo>
                    <a:pt x="29460" y="113058"/>
                    <a:pt x="76987" y="116965"/>
                    <a:pt x="112026" y="111307"/>
                  </a:cubicBezTo>
                  <a:cubicBezTo>
                    <a:pt x="135475" y="108163"/>
                    <a:pt x="158789" y="95632"/>
                    <a:pt x="172221" y="75916"/>
                  </a:cubicBezTo>
                  <a:cubicBezTo>
                    <a:pt x="183855" y="57637"/>
                    <a:pt x="175769" y="33834"/>
                    <a:pt x="159418" y="2134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 name="Google Shape;121;p14"/>
            <p:cNvSpPr/>
            <p:nvPr/>
          </p:nvSpPr>
          <p:spPr>
            <a:xfrm rot="-683654" flipH="1">
              <a:off x="72879" y="374201"/>
              <a:ext cx="446804" cy="472721"/>
            </a:xfrm>
            <a:custGeom>
              <a:avLst/>
              <a:gdLst/>
              <a:ahLst/>
              <a:cxnLst/>
              <a:rect l="l" t="t" r="r" b="b"/>
              <a:pathLst>
                <a:path w="446937" h="472861" extrusionOk="0">
                  <a:moveTo>
                    <a:pt x="183689" y="7610"/>
                  </a:moveTo>
                  <a:cubicBezTo>
                    <a:pt x="146540" y="26204"/>
                    <a:pt x="172279" y="187661"/>
                    <a:pt x="172279" y="187661"/>
                  </a:cubicBezTo>
                  <a:cubicBezTo>
                    <a:pt x="172279" y="187661"/>
                    <a:pt x="25162" y="168663"/>
                    <a:pt x="7373" y="204143"/>
                  </a:cubicBezTo>
                  <a:cubicBezTo>
                    <a:pt x="-10371" y="239668"/>
                    <a:pt x="4857" y="287858"/>
                    <a:pt x="42906" y="295448"/>
                  </a:cubicBezTo>
                  <a:cubicBezTo>
                    <a:pt x="80954" y="303038"/>
                    <a:pt x="176098" y="295448"/>
                    <a:pt x="176098" y="295448"/>
                  </a:cubicBezTo>
                  <a:cubicBezTo>
                    <a:pt x="176098" y="295448"/>
                    <a:pt x="159612" y="424794"/>
                    <a:pt x="183689" y="455244"/>
                  </a:cubicBezTo>
                  <a:cubicBezTo>
                    <a:pt x="207767" y="485694"/>
                    <a:pt x="267378" y="472984"/>
                    <a:pt x="280091" y="445094"/>
                  </a:cubicBezTo>
                  <a:cubicBezTo>
                    <a:pt x="292759" y="417204"/>
                    <a:pt x="280091" y="295448"/>
                    <a:pt x="280091" y="295448"/>
                  </a:cubicBezTo>
                  <a:cubicBezTo>
                    <a:pt x="280091" y="295448"/>
                    <a:pt x="409464" y="306856"/>
                    <a:pt x="429769" y="292889"/>
                  </a:cubicBezTo>
                  <a:cubicBezTo>
                    <a:pt x="450028" y="278921"/>
                    <a:pt x="455149" y="188918"/>
                    <a:pt x="429769" y="185101"/>
                  </a:cubicBezTo>
                  <a:cubicBezTo>
                    <a:pt x="404388" y="181283"/>
                    <a:pt x="281348" y="190175"/>
                    <a:pt x="281348" y="190175"/>
                  </a:cubicBezTo>
                  <a:cubicBezTo>
                    <a:pt x="281348" y="190175"/>
                    <a:pt x="299092" y="43090"/>
                    <a:pt x="280091" y="20230"/>
                  </a:cubicBezTo>
                  <a:cubicBezTo>
                    <a:pt x="261089" y="-2540"/>
                    <a:pt x="209070" y="-5100"/>
                    <a:pt x="183689" y="7610"/>
                  </a:cubicBezTo>
                  <a:close/>
                </a:path>
              </a:pathLst>
            </a:custGeom>
            <a:solidFill>
              <a:schemeClr val="accent1"/>
            </a:solidFill>
            <a:ln w="1905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six columns">
  <p:cSld name="BLANK_1_1_1_1_1">
    <p:spTree>
      <p:nvGrpSpPr>
        <p:cNvPr id="1" name="Shape 122"/>
        <p:cNvGrpSpPr/>
        <p:nvPr/>
      </p:nvGrpSpPr>
      <p:grpSpPr>
        <a:xfrm>
          <a:off x="0" y="0"/>
          <a:ext cx="0" cy="0"/>
          <a:chOff x="0" y="0"/>
          <a:chExt cx="0" cy="0"/>
        </a:xfrm>
      </p:grpSpPr>
      <p:sp>
        <p:nvSpPr>
          <p:cNvPr id="123" name="Google Shape;123;p15"/>
          <p:cNvSpPr/>
          <p:nvPr/>
        </p:nvSpPr>
        <p:spPr>
          <a:xfrm>
            <a:off x="285000" y="262950"/>
            <a:ext cx="8574000" cy="4617600"/>
          </a:xfrm>
          <a:prstGeom prst="rect">
            <a:avLst/>
          </a:prstGeom>
          <a:solidFill>
            <a:schemeClr val="accent6"/>
          </a:solidFill>
          <a:ln>
            <a:noFill/>
          </a:ln>
          <a:effectLst>
            <a:outerShdw dist="76200" dir="2460000" algn="bl" rotWithShape="0">
              <a:schemeClr val="dk1">
                <a:alpha val="22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redoka"/>
              <a:ea typeface="Fredoka"/>
              <a:cs typeface="Fredoka"/>
              <a:sym typeface="Fredoka"/>
            </a:endParaRPr>
          </a:p>
        </p:txBody>
      </p:sp>
      <p:sp>
        <p:nvSpPr>
          <p:cNvPr id="124" name="Google Shape;124;p15"/>
          <p:cNvSpPr txBox="1">
            <a:spLocks noGrp="1"/>
          </p:cNvSpPr>
          <p:nvPr>
            <p:ph type="subTitle" idx="1"/>
          </p:nvPr>
        </p:nvSpPr>
        <p:spPr>
          <a:xfrm>
            <a:off x="719975" y="1809050"/>
            <a:ext cx="2305500" cy="897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5" name="Google Shape;125;p15"/>
          <p:cNvSpPr txBox="1">
            <a:spLocks noGrp="1"/>
          </p:cNvSpPr>
          <p:nvPr>
            <p:ph type="subTitle" idx="2"/>
          </p:nvPr>
        </p:nvSpPr>
        <p:spPr>
          <a:xfrm>
            <a:off x="3419248" y="1809050"/>
            <a:ext cx="2305500" cy="897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6" name="Google Shape;126;p15"/>
          <p:cNvSpPr txBox="1">
            <a:spLocks noGrp="1"/>
          </p:cNvSpPr>
          <p:nvPr>
            <p:ph type="subTitle" idx="3"/>
          </p:nvPr>
        </p:nvSpPr>
        <p:spPr>
          <a:xfrm>
            <a:off x="719975" y="3547250"/>
            <a:ext cx="2305500" cy="897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7" name="Google Shape;127;p15"/>
          <p:cNvSpPr txBox="1">
            <a:spLocks noGrp="1"/>
          </p:cNvSpPr>
          <p:nvPr>
            <p:ph type="subTitle" idx="4"/>
          </p:nvPr>
        </p:nvSpPr>
        <p:spPr>
          <a:xfrm>
            <a:off x="3419248" y="3554600"/>
            <a:ext cx="2305500" cy="897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8" name="Google Shape;128;p15"/>
          <p:cNvSpPr txBox="1">
            <a:spLocks noGrp="1"/>
          </p:cNvSpPr>
          <p:nvPr>
            <p:ph type="subTitle" idx="5"/>
          </p:nvPr>
        </p:nvSpPr>
        <p:spPr>
          <a:xfrm>
            <a:off x="6118524" y="1809050"/>
            <a:ext cx="2305500" cy="897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9" name="Google Shape;129;p15"/>
          <p:cNvSpPr txBox="1">
            <a:spLocks noGrp="1"/>
          </p:cNvSpPr>
          <p:nvPr>
            <p:ph type="subTitle" idx="6"/>
          </p:nvPr>
        </p:nvSpPr>
        <p:spPr>
          <a:xfrm>
            <a:off x="6118524" y="3547250"/>
            <a:ext cx="2305500" cy="897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0" name="Google Shape;130;p15"/>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1" name="Google Shape;131;p15"/>
          <p:cNvSpPr txBox="1">
            <a:spLocks noGrp="1"/>
          </p:cNvSpPr>
          <p:nvPr>
            <p:ph type="subTitle" idx="7"/>
          </p:nvPr>
        </p:nvSpPr>
        <p:spPr>
          <a:xfrm>
            <a:off x="719975" y="1509875"/>
            <a:ext cx="2305500" cy="4515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Sofia Sans Semi Condensed Black"/>
              <a:buNone/>
              <a:defRPr sz="2000">
                <a:latin typeface="Sofia Sans Semi Condensed Black"/>
                <a:ea typeface="Sofia Sans Semi Condensed Black"/>
                <a:cs typeface="Sofia Sans Semi Condensed Black"/>
                <a:sym typeface="Sofia Sans Semi Condensed Black"/>
              </a:defRPr>
            </a:lvl1pPr>
            <a:lvl2pPr lvl="1" algn="ctr" rtl="0">
              <a:lnSpc>
                <a:spcPct val="100000"/>
              </a:lnSpc>
              <a:spcBef>
                <a:spcPts val="0"/>
              </a:spcBef>
              <a:spcAft>
                <a:spcPts val="0"/>
              </a:spcAft>
              <a:buSzPts val="2400"/>
              <a:buFont typeface="Sofia Sans Semi Condensed Black"/>
              <a:buNone/>
              <a:defRPr sz="2400">
                <a:latin typeface="Sofia Sans Semi Condensed Black"/>
                <a:ea typeface="Sofia Sans Semi Condensed Black"/>
                <a:cs typeface="Sofia Sans Semi Condensed Black"/>
                <a:sym typeface="Sofia Sans Semi Condensed Black"/>
              </a:defRPr>
            </a:lvl2pPr>
            <a:lvl3pPr lvl="2" algn="ctr" rtl="0">
              <a:lnSpc>
                <a:spcPct val="100000"/>
              </a:lnSpc>
              <a:spcBef>
                <a:spcPts val="0"/>
              </a:spcBef>
              <a:spcAft>
                <a:spcPts val="0"/>
              </a:spcAft>
              <a:buSzPts val="2400"/>
              <a:buFont typeface="Sofia Sans Semi Condensed Black"/>
              <a:buNone/>
              <a:defRPr sz="2400">
                <a:latin typeface="Sofia Sans Semi Condensed Black"/>
                <a:ea typeface="Sofia Sans Semi Condensed Black"/>
                <a:cs typeface="Sofia Sans Semi Condensed Black"/>
                <a:sym typeface="Sofia Sans Semi Condensed Black"/>
              </a:defRPr>
            </a:lvl3pPr>
            <a:lvl4pPr lvl="3" algn="ctr" rtl="0">
              <a:lnSpc>
                <a:spcPct val="100000"/>
              </a:lnSpc>
              <a:spcBef>
                <a:spcPts val="0"/>
              </a:spcBef>
              <a:spcAft>
                <a:spcPts val="0"/>
              </a:spcAft>
              <a:buSzPts val="2400"/>
              <a:buFont typeface="Sofia Sans Semi Condensed Black"/>
              <a:buNone/>
              <a:defRPr sz="2400">
                <a:latin typeface="Sofia Sans Semi Condensed Black"/>
                <a:ea typeface="Sofia Sans Semi Condensed Black"/>
                <a:cs typeface="Sofia Sans Semi Condensed Black"/>
                <a:sym typeface="Sofia Sans Semi Condensed Black"/>
              </a:defRPr>
            </a:lvl4pPr>
            <a:lvl5pPr lvl="4" algn="ctr" rtl="0">
              <a:lnSpc>
                <a:spcPct val="100000"/>
              </a:lnSpc>
              <a:spcBef>
                <a:spcPts val="0"/>
              </a:spcBef>
              <a:spcAft>
                <a:spcPts val="0"/>
              </a:spcAft>
              <a:buSzPts val="2400"/>
              <a:buFont typeface="Sofia Sans Semi Condensed Black"/>
              <a:buNone/>
              <a:defRPr sz="2400">
                <a:latin typeface="Sofia Sans Semi Condensed Black"/>
                <a:ea typeface="Sofia Sans Semi Condensed Black"/>
                <a:cs typeface="Sofia Sans Semi Condensed Black"/>
                <a:sym typeface="Sofia Sans Semi Condensed Black"/>
              </a:defRPr>
            </a:lvl5pPr>
            <a:lvl6pPr lvl="5" algn="ctr" rtl="0">
              <a:lnSpc>
                <a:spcPct val="100000"/>
              </a:lnSpc>
              <a:spcBef>
                <a:spcPts val="0"/>
              </a:spcBef>
              <a:spcAft>
                <a:spcPts val="0"/>
              </a:spcAft>
              <a:buSzPts val="2400"/>
              <a:buFont typeface="Sofia Sans Semi Condensed Black"/>
              <a:buNone/>
              <a:defRPr sz="2400">
                <a:latin typeface="Sofia Sans Semi Condensed Black"/>
                <a:ea typeface="Sofia Sans Semi Condensed Black"/>
                <a:cs typeface="Sofia Sans Semi Condensed Black"/>
                <a:sym typeface="Sofia Sans Semi Condensed Black"/>
              </a:defRPr>
            </a:lvl6pPr>
            <a:lvl7pPr lvl="6" algn="ctr" rtl="0">
              <a:lnSpc>
                <a:spcPct val="100000"/>
              </a:lnSpc>
              <a:spcBef>
                <a:spcPts val="0"/>
              </a:spcBef>
              <a:spcAft>
                <a:spcPts val="0"/>
              </a:spcAft>
              <a:buSzPts val="2400"/>
              <a:buFont typeface="Sofia Sans Semi Condensed Black"/>
              <a:buNone/>
              <a:defRPr sz="2400">
                <a:latin typeface="Sofia Sans Semi Condensed Black"/>
                <a:ea typeface="Sofia Sans Semi Condensed Black"/>
                <a:cs typeface="Sofia Sans Semi Condensed Black"/>
                <a:sym typeface="Sofia Sans Semi Condensed Black"/>
              </a:defRPr>
            </a:lvl7pPr>
            <a:lvl8pPr lvl="7" algn="ctr" rtl="0">
              <a:lnSpc>
                <a:spcPct val="100000"/>
              </a:lnSpc>
              <a:spcBef>
                <a:spcPts val="0"/>
              </a:spcBef>
              <a:spcAft>
                <a:spcPts val="0"/>
              </a:spcAft>
              <a:buSzPts val="2400"/>
              <a:buFont typeface="Sofia Sans Semi Condensed Black"/>
              <a:buNone/>
              <a:defRPr sz="2400">
                <a:latin typeface="Sofia Sans Semi Condensed Black"/>
                <a:ea typeface="Sofia Sans Semi Condensed Black"/>
                <a:cs typeface="Sofia Sans Semi Condensed Black"/>
                <a:sym typeface="Sofia Sans Semi Condensed Black"/>
              </a:defRPr>
            </a:lvl8pPr>
            <a:lvl9pPr lvl="8" algn="ctr" rtl="0">
              <a:lnSpc>
                <a:spcPct val="100000"/>
              </a:lnSpc>
              <a:spcBef>
                <a:spcPts val="0"/>
              </a:spcBef>
              <a:spcAft>
                <a:spcPts val="0"/>
              </a:spcAft>
              <a:buSzPts val="2400"/>
              <a:buFont typeface="Sofia Sans Semi Condensed Black"/>
              <a:buNone/>
              <a:defRPr sz="2400">
                <a:latin typeface="Sofia Sans Semi Condensed Black"/>
                <a:ea typeface="Sofia Sans Semi Condensed Black"/>
                <a:cs typeface="Sofia Sans Semi Condensed Black"/>
                <a:sym typeface="Sofia Sans Semi Condensed Black"/>
              </a:defRPr>
            </a:lvl9pPr>
          </a:lstStyle>
          <a:p>
            <a:endParaRPr/>
          </a:p>
        </p:txBody>
      </p:sp>
      <p:sp>
        <p:nvSpPr>
          <p:cNvPr id="132" name="Google Shape;132;p15"/>
          <p:cNvSpPr txBox="1">
            <a:spLocks noGrp="1"/>
          </p:cNvSpPr>
          <p:nvPr>
            <p:ph type="subTitle" idx="8"/>
          </p:nvPr>
        </p:nvSpPr>
        <p:spPr>
          <a:xfrm>
            <a:off x="3419249" y="1509875"/>
            <a:ext cx="2305500" cy="4515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Sofia Sans Semi Condensed Black"/>
              <a:buNone/>
              <a:defRPr sz="2000">
                <a:latin typeface="Sofia Sans Semi Condensed Black"/>
                <a:ea typeface="Sofia Sans Semi Condensed Black"/>
                <a:cs typeface="Sofia Sans Semi Condensed Black"/>
                <a:sym typeface="Sofia Sans Semi Condensed Black"/>
              </a:defRPr>
            </a:lvl1pPr>
            <a:lvl2pPr lvl="1" algn="ctr" rtl="0">
              <a:lnSpc>
                <a:spcPct val="100000"/>
              </a:lnSpc>
              <a:spcBef>
                <a:spcPts val="0"/>
              </a:spcBef>
              <a:spcAft>
                <a:spcPts val="0"/>
              </a:spcAft>
              <a:buSzPts val="2400"/>
              <a:buFont typeface="Sofia Sans Semi Condensed Black"/>
              <a:buNone/>
              <a:defRPr sz="2400">
                <a:latin typeface="Sofia Sans Semi Condensed Black"/>
                <a:ea typeface="Sofia Sans Semi Condensed Black"/>
                <a:cs typeface="Sofia Sans Semi Condensed Black"/>
                <a:sym typeface="Sofia Sans Semi Condensed Black"/>
              </a:defRPr>
            </a:lvl2pPr>
            <a:lvl3pPr lvl="2" algn="ctr" rtl="0">
              <a:lnSpc>
                <a:spcPct val="100000"/>
              </a:lnSpc>
              <a:spcBef>
                <a:spcPts val="0"/>
              </a:spcBef>
              <a:spcAft>
                <a:spcPts val="0"/>
              </a:spcAft>
              <a:buSzPts val="2400"/>
              <a:buFont typeface="Sofia Sans Semi Condensed Black"/>
              <a:buNone/>
              <a:defRPr sz="2400">
                <a:latin typeface="Sofia Sans Semi Condensed Black"/>
                <a:ea typeface="Sofia Sans Semi Condensed Black"/>
                <a:cs typeface="Sofia Sans Semi Condensed Black"/>
                <a:sym typeface="Sofia Sans Semi Condensed Black"/>
              </a:defRPr>
            </a:lvl3pPr>
            <a:lvl4pPr lvl="3" algn="ctr" rtl="0">
              <a:lnSpc>
                <a:spcPct val="100000"/>
              </a:lnSpc>
              <a:spcBef>
                <a:spcPts val="0"/>
              </a:spcBef>
              <a:spcAft>
                <a:spcPts val="0"/>
              </a:spcAft>
              <a:buSzPts val="2400"/>
              <a:buFont typeface="Sofia Sans Semi Condensed Black"/>
              <a:buNone/>
              <a:defRPr sz="2400">
                <a:latin typeface="Sofia Sans Semi Condensed Black"/>
                <a:ea typeface="Sofia Sans Semi Condensed Black"/>
                <a:cs typeface="Sofia Sans Semi Condensed Black"/>
                <a:sym typeface="Sofia Sans Semi Condensed Black"/>
              </a:defRPr>
            </a:lvl4pPr>
            <a:lvl5pPr lvl="4" algn="ctr" rtl="0">
              <a:lnSpc>
                <a:spcPct val="100000"/>
              </a:lnSpc>
              <a:spcBef>
                <a:spcPts val="0"/>
              </a:spcBef>
              <a:spcAft>
                <a:spcPts val="0"/>
              </a:spcAft>
              <a:buSzPts val="2400"/>
              <a:buFont typeface="Sofia Sans Semi Condensed Black"/>
              <a:buNone/>
              <a:defRPr sz="2400">
                <a:latin typeface="Sofia Sans Semi Condensed Black"/>
                <a:ea typeface="Sofia Sans Semi Condensed Black"/>
                <a:cs typeface="Sofia Sans Semi Condensed Black"/>
                <a:sym typeface="Sofia Sans Semi Condensed Black"/>
              </a:defRPr>
            </a:lvl5pPr>
            <a:lvl6pPr lvl="5" algn="ctr" rtl="0">
              <a:lnSpc>
                <a:spcPct val="100000"/>
              </a:lnSpc>
              <a:spcBef>
                <a:spcPts val="0"/>
              </a:spcBef>
              <a:spcAft>
                <a:spcPts val="0"/>
              </a:spcAft>
              <a:buSzPts val="2400"/>
              <a:buFont typeface="Sofia Sans Semi Condensed Black"/>
              <a:buNone/>
              <a:defRPr sz="2400">
                <a:latin typeface="Sofia Sans Semi Condensed Black"/>
                <a:ea typeface="Sofia Sans Semi Condensed Black"/>
                <a:cs typeface="Sofia Sans Semi Condensed Black"/>
                <a:sym typeface="Sofia Sans Semi Condensed Black"/>
              </a:defRPr>
            </a:lvl6pPr>
            <a:lvl7pPr lvl="6" algn="ctr" rtl="0">
              <a:lnSpc>
                <a:spcPct val="100000"/>
              </a:lnSpc>
              <a:spcBef>
                <a:spcPts val="0"/>
              </a:spcBef>
              <a:spcAft>
                <a:spcPts val="0"/>
              </a:spcAft>
              <a:buSzPts val="2400"/>
              <a:buFont typeface="Sofia Sans Semi Condensed Black"/>
              <a:buNone/>
              <a:defRPr sz="2400">
                <a:latin typeface="Sofia Sans Semi Condensed Black"/>
                <a:ea typeface="Sofia Sans Semi Condensed Black"/>
                <a:cs typeface="Sofia Sans Semi Condensed Black"/>
                <a:sym typeface="Sofia Sans Semi Condensed Black"/>
              </a:defRPr>
            </a:lvl7pPr>
            <a:lvl8pPr lvl="7" algn="ctr" rtl="0">
              <a:lnSpc>
                <a:spcPct val="100000"/>
              </a:lnSpc>
              <a:spcBef>
                <a:spcPts val="0"/>
              </a:spcBef>
              <a:spcAft>
                <a:spcPts val="0"/>
              </a:spcAft>
              <a:buSzPts val="2400"/>
              <a:buFont typeface="Sofia Sans Semi Condensed Black"/>
              <a:buNone/>
              <a:defRPr sz="2400">
                <a:latin typeface="Sofia Sans Semi Condensed Black"/>
                <a:ea typeface="Sofia Sans Semi Condensed Black"/>
                <a:cs typeface="Sofia Sans Semi Condensed Black"/>
                <a:sym typeface="Sofia Sans Semi Condensed Black"/>
              </a:defRPr>
            </a:lvl8pPr>
            <a:lvl9pPr lvl="8" algn="ctr" rtl="0">
              <a:lnSpc>
                <a:spcPct val="100000"/>
              </a:lnSpc>
              <a:spcBef>
                <a:spcPts val="0"/>
              </a:spcBef>
              <a:spcAft>
                <a:spcPts val="0"/>
              </a:spcAft>
              <a:buSzPts val="2400"/>
              <a:buFont typeface="Sofia Sans Semi Condensed Black"/>
              <a:buNone/>
              <a:defRPr sz="2400">
                <a:latin typeface="Sofia Sans Semi Condensed Black"/>
                <a:ea typeface="Sofia Sans Semi Condensed Black"/>
                <a:cs typeface="Sofia Sans Semi Condensed Black"/>
                <a:sym typeface="Sofia Sans Semi Condensed Black"/>
              </a:defRPr>
            </a:lvl9pPr>
          </a:lstStyle>
          <a:p>
            <a:endParaRPr/>
          </a:p>
        </p:txBody>
      </p:sp>
      <p:sp>
        <p:nvSpPr>
          <p:cNvPr id="133" name="Google Shape;133;p15"/>
          <p:cNvSpPr txBox="1">
            <a:spLocks noGrp="1"/>
          </p:cNvSpPr>
          <p:nvPr>
            <p:ph type="subTitle" idx="9"/>
          </p:nvPr>
        </p:nvSpPr>
        <p:spPr>
          <a:xfrm>
            <a:off x="6118525" y="1509875"/>
            <a:ext cx="2305500" cy="4515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Sofia Sans Semi Condensed Black"/>
              <a:buNone/>
              <a:defRPr sz="2000">
                <a:latin typeface="Sofia Sans Semi Condensed Black"/>
                <a:ea typeface="Sofia Sans Semi Condensed Black"/>
                <a:cs typeface="Sofia Sans Semi Condensed Black"/>
                <a:sym typeface="Sofia Sans Semi Condensed Black"/>
              </a:defRPr>
            </a:lvl1pPr>
            <a:lvl2pPr lvl="1" algn="ctr" rtl="0">
              <a:lnSpc>
                <a:spcPct val="100000"/>
              </a:lnSpc>
              <a:spcBef>
                <a:spcPts val="0"/>
              </a:spcBef>
              <a:spcAft>
                <a:spcPts val="0"/>
              </a:spcAft>
              <a:buSzPts val="2400"/>
              <a:buFont typeface="Sofia Sans Semi Condensed Black"/>
              <a:buNone/>
              <a:defRPr sz="2400">
                <a:latin typeface="Sofia Sans Semi Condensed Black"/>
                <a:ea typeface="Sofia Sans Semi Condensed Black"/>
                <a:cs typeface="Sofia Sans Semi Condensed Black"/>
                <a:sym typeface="Sofia Sans Semi Condensed Black"/>
              </a:defRPr>
            </a:lvl2pPr>
            <a:lvl3pPr lvl="2" algn="ctr" rtl="0">
              <a:lnSpc>
                <a:spcPct val="100000"/>
              </a:lnSpc>
              <a:spcBef>
                <a:spcPts val="0"/>
              </a:spcBef>
              <a:spcAft>
                <a:spcPts val="0"/>
              </a:spcAft>
              <a:buSzPts val="2400"/>
              <a:buFont typeface="Sofia Sans Semi Condensed Black"/>
              <a:buNone/>
              <a:defRPr sz="2400">
                <a:latin typeface="Sofia Sans Semi Condensed Black"/>
                <a:ea typeface="Sofia Sans Semi Condensed Black"/>
                <a:cs typeface="Sofia Sans Semi Condensed Black"/>
                <a:sym typeface="Sofia Sans Semi Condensed Black"/>
              </a:defRPr>
            </a:lvl3pPr>
            <a:lvl4pPr lvl="3" algn="ctr" rtl="0">
              <a:lnSpc>
                <a:spcPct val="100000"/>
              </a:lnSpc>
              <a:spcBef>
                <a:spcPts val="0"/>
              </a:spcBef>
              <a:spcAft>
                <a:spcPts val="0"/>
              </a:spcAft>
              <a:buSzPts val="2400"/>
              <a:buFont typeface="Sofia Sans Semi Condensed Black"/>
              <a:buNone/>
              <a:defRPr sz="2400">
                <a:latin typeface="Sofia Sans Semi Condensed Black"/>
                <a:ea typeface="Sofia Sans Semi Condensed Black"/>
                <a:cs typeface="Sofia Sans Semi Condensed Black"/>
                <a:sym typeface="Sofia Sans Semi Condensed Black"/>
              </a:defRPr>
            </a:lvl4pPr>
            <a:lvl5pPr lvl="4" algn="ctr" rtl="0">
              <a:lnSpc>
                <a:spcPct val="100000"/>
              </a:lnSpc>
              <a:spcBef>
                <a:spcPts val="0"/>
              </a:spcBef>
              <a:spcAft>
                <a:spcPts val="0"/>
              </a:spcAft>
              <a:buSzPts val="2400"/>
              <a:buFont typeface="Sofia Sans Semi Condensed Black"/>
              <a:buNone/>
              <a:defRPr sz="2400">
                <a:latin typeface="Sofia Sans Semi Condensed Black"/>
                <a:ea typeface="Sofia Sans Semi Condensed Black"/>
                <a:cs typeface="Sofia Sans Semi Condensed Black"/>
                <a:sym typeface="Sofia Sans Semi Condensed Black"/>
              </a:defRPr>
            </a:lvl5pPr>
            <a:lvl6pPr lvl="5" algn="ctr" rtl="0">
              <a:lnSpc>
                <a:spcPct val="100000"/>
              </a:lnSpc>
              <a:spcBef>
                <a:spcPts val="0"/>
              </a:spcBef>
              <a:spcAft>
                <a:spcPts val="0"/>
              </a:spcAft>
              <a:buSzPts val="2400"/>
              <a:buFont typeface="Sofia Sans Semi Condensed Black"/>
              <a:buNone/>
              <a:defRPr sz="2400">
                <a:latin typeface="Sofia Sans Semi Condensed Black"/>
                <a:ea typeface="Sofia Sans Semi Condensed Black"/>
                <a:cs typeface="Sofia Sans Semi Condensed Black"/>
                <a:sym typeface="Sofia Sans Semi Condensed Black"/>
              </a:defRPr>
            </a:lvl6pPr>
            <a:lvl7pPr lvl="6" algn="ctr" rtl="0">
              <a:lnSpc>
                <a:spcPct val="100000"/>
              </a:lnSpc>
              <a:spcBef>
                <a:spcPts val="0"/>
              </a:spcBef>
              <a:spcAft>
                <a:spcPts val="0"/>
              </a:spcAft>
              <a:buSzPts val="2400"/>
              <a:buFont typeface="Sofia Sans Semi Condensed Black"/>
              <a:buNone/>
              <a:defRPr sz="2400">
                <a:latin typeface="Sofia Sans Semi Condensed Black"/>
                <a:ea typeface="Sofia Sans Semi Condensed Black"/>
                <a:cs typeface="Sofia Sans Semi Condensed Black"/>
                <a:sym typeface="Sofia Sans Semi Condensed Black"/>
              </a:defRPr>
            </a:lvl7pPr>
            <a:lvl8pPr lvl="7" algn="ctr" rtl="0">
              <a:lnSpc>
                <a:spcPct val="100000"/>
              </a:lnSpc>
              <a:spcBef>
                <a:spcPts val="0"/>
              </a:spcBef>
              <a:spcAft>
                <a:spcPts val="0"/>
              </a:spcAft>
              <a:buSzPts val="2400"/>
              <a:buFont typeface="Sofia Sans Semi Condensed Black"/>
              <a:buNone/>
              <a:defRPr sz="2400">
                <a:latin typeface="Sofia Sans Semi Condensed Black"/>
                <a:ea typeface="Sofia Sans Semi Condensed Black"/>
                <a:cs typeface="Sofia Sans Semi Condensed Black"/>
                <a:sym typeface="Sofia Sans Semi Condensed Black"/>
              </a:defRPr>
            </a:lvl8pPr>
            <a:lvl9pPr lvl="8" algn="ctr" rtl="0">
              <a:lnSpc>
                <a:spcPct val="100000"/>
              </a:lnSpc>
              <a:spcBef>
                <a:spcPts val="0"/>
              </a:spcBef>
              <a:spcAft>
                <a:spcPts val="0"/>
              </a:spcAft>
              <a:buSzPts val="2400"/>
              <a:buFont typeface="Sofia Sans Semi Condensed Black"/>
              <a:buNone/>
              <a:defRPr sz="2400">
                <a:latin typeface="Sofia Sans Semi Condensed Black"/>
                <a:ea typeface="Sofia Sans Semi Condensed Black"/>
                <a:cs typeface="Sofia Sans Semi Condensed Black"/>
                <a:sym typeface="Sofia Sans Semi Condensed Black"/>
              </a:defRPr>
            </a:lvl9pPr>
          </a:lstStyle>
          <a:p>
            <a:endParaRPr/>
          </a:p>
        </p:txBody>
      </p:sp>
      <p:sp>
        <p:nvSpPr>
          <p:cNvPr id="134" name="Google Shape;134;p15"/>
          <p:cNvSpPr txBox="1">
            <a:spLocks noGrp="1"/>
          </p:cNvSpPr>
          <p:nvPr>
            <p:ph type="subTitle" idx="13"/>
          </p:nvPr>
        </p:nvSpPr>
        <p:spPr>
          <a:xfrm>
            <a:off x="719975" y="3248225"/>
            <a:ext cx="2305500" cy="4515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Sofia Sans Semi Condensed Black"/>
              <a:buNone/>
              <a:defRPr sz="2000">
                <a:latin typeface="Sofia Sans Semi Condensed Black"/>
                <a:ea typeface="Sofia Sans Semi Condensed Black"/>
                <a:cs typeface="Sofia Sans Semi Condensed Black"/>
                <a:sym typeface="Sofia Sans Semi Condensed Black"/>
              </a:defRPr>
            </a:lvl1pPr>
            <a:lvl2pPr lvl="1" algn="ctr" rtl="0">
              <a:lnSpc>
                <a:spcPct val="100000"/>
              </a:lnSpc>
              <a:spcBef>
                <a:spcPts val="0"/>
              </a:spcBef>
              <a:spcAft>
                <a:spcPts val="0"/>
              </a:spcAft>
              <a:buSzPts val="2400"/>
              <a:buFont typeface="Sofia Sans Semi Condensed Black"/>
              <a:buNone/>
              <a:defRPr sz="2400">
                <a:latin typeface="Sofia Sans Semi Condensed Black"/>
                <a:ea typeface="Sofia Sans Semi Condensed Black"/>
                <a:cs typeface="Sofia Sans Semi Condensed Black"/>
                <a:sym typeface="Sofia Sans Semi Condensed Black"/>
              </a:defRPr>
            </a:lvl2pPr>
            <a:lvl3pPr lvl="2" algn="ctr" rtl="0">
              <a:lnSpc>
                <a:spcPct val="100000"/>
              </a:lnSpc>
              <a:spcBef>
                <a:spcPts val="0"/>
              </a:spcBef>
              <a:spcAft>
                <a:spcPts val="0"/>
              </a:spcAft>
              <a:buSzPts val="2400"/>
              <a:buFont typeface="Sofia Sans Semi Condensed Black"/>
              <a:buNone/>
              <a:defRPr sz="2400">
                <a:latin typeface="Sofia Sans Semi Condensed Black"/>
                <a:ea typeface="Sofia Sans Semi Condensed Black"/>
                <a:cs typeface="Sofia Sans Semi Condensed Black"/>
                <a:sym typeface="Sofia Sans Semi Condensed Black"/>
              </a:defRPr>
            </a:lvl3pPr>
            <a:lvl4pPr lvl="3" algn="ctr" rtl="0">
              <a:lnSpc>
                <a:spcPct val="100000"/>
              </a:lnSpc>
              <a:spcBef>
                <a:spcPts val="0"/>
              </a:spcBef>
              <a:spcAft>
                <a:spcPts val="0"/>
              </a:spcAft>
              <a:buSzPts val="2400"/>
              <a:buFont typeface="Sofia Sans Semi Condensed Black"/>
              <a:buNone/>
              <a:defRPr sz="2400">
                <a:latin typeface="Sofia Sans Semi Condensed Black"/>
                <a:ea typeface="Sofia Sans Semi Condensed Black"/>
                <a:cs typeface="Sofia Sans Semi Condensed Black"/>
                <a:sym typeface="Sofia Sans Semi Condensed Black"/>
              </a:defRPr>
            </a:lvl4pPr>
            <a:lvl5pPr lvl="4" algn="ctr" rtl="0">
              <a:lnSpc>
                <a:spcPct val="100000"/>
              </a:lnSpc>
              <a:spcBef>
                <a:spcPts val="0"/>
              </a:spcBef>
              <a:spcAft>
                <a:spcPts val="0"/>
              </a:spcAft>
              <a:buSzPts val="2400"/>
              <a:buFont typeface="Sofia Sans Semi Condensed Black"/>
              <a:buNone/>
              <a:defRPr sz="2400">
                <a:latin typeface="Sofia Sans Semi Condensed Black"/>
                <a:ea typeface="Sofia Sans Semi Condensed Black"/>
                <a:cs typeface="Sofia Sans Semi Condensed Black"/>
                <a:sym typeface="Sofia Sans Semi Condensed Black"/>
              </a:defRPr>
            </a:lvl5pPr>
            <a:lvl6pPr lvl="5" algn="ctr" rtl="0">
              <a:lnSpc>
                <a:spcPct val="100000"/>
              </a:lnSpc>
              <a:spcBef>
                <a:spcPts val="0"/>
              </a:spcBef>
              <a:spcAft>
                <a:spcPts val="0"/>
              </a:spcAft>
              <a:buSzPts val="2400"/>
              <a:buFont typeface="Sofia Sans Semi Condensed Black"/>
              <a:buNone/>
              <a:defRPr sz="2400">
                <a:latin typeface="Sofia Sans Semi Condensed Black"/>
                <a:ea typeface="Sofia Sans Semi Condensed Black"/>
                <a:cs typeface="Sofia Sans Semi Condensed Black"/>
                <a:sym typeface="Sofia Sans Semi Condensed Black"/>
              </a:defRPr>
            </a:lvl6pPr>
            <a:lvl7pPr lvl="6" algn="ctr" rtl="0">
              <a:lnSpc>
                <a:spcPct val="100000"/>
              </a:lnSpc>
              <a:spcBef>
                <a:spcPts val="0"/>
              </a:spcBef>
              <a:spcAft>
                <a:spcPts val="0"/>
              </a:spcAft>
              <a:buSzPts val="2400"/>
              <a:buFont typeface="Sofia Sans Semi Condensed Black"/>
              <a:buNone/>
              <a:defRPr sz="2400">
                <a:latin typeface="Sofia Sans Semi Condensed Black"/>
                <a:ea typeface="Sofia Sans Semi Condensed Black"/>
                <a:cs typeface="Sofia Sans Semi Condensed Black"/>
                <a:sym typeface="Sofia Sans Semi Condensed Black"/>
              </a:defRPr>
            </a:lvl7pPr>
            <a:lvl8pPr lvl="7" algn="ctr" rtl="0">
              <a:lnSpc>
                <a:spcPct val="100000"/>
              </a:lnSpc>
              <a:spcBef>
                <a:spcPts val="0"/>
              </a:spcBef>
              <a:spcAft>
                <a:spcPts val="0"/>
              </a:spcAft>
              <a:buSzPts val="2400"/>
              <a:buFont typeface="Sofia Sans Semi Condensed Black"/>
              <a:buNone/>
              <a:defRPr sz="2400">
                <a:latin typeface="Sofia Sans Semi Condensed Black"/>
                <a:ea typeface="Sofia Sans Semi Condensed Black"/>
                <a:cs typeface="Sofia Sans Semi Condensed Black"/>
                <a:sym typeface="Sofia Sans Semi Condensed Black"/>
              </a:defRPr>
            </a:lvl8pPr>
            <a:lvl9pPr lvl="8" algn="ctr" rtl="0">
              <a:lnSpc>
                <a:spcPct val="100000"/>
              </a:lnSpc>
              <a:spcBef>
                <a:spcPts val="0"/>
              </a:spcBef>
              <a:spcAft>
                <a:spcPts val="0"/>
              </a:spcAft>
              <a:buSzPts val="2400"/>
              <a:buFont typeface="Sofia Sans Semi Condensed Black"/>
              <a:buNone/>
              <a:defRPr sz="2400">
                <a:latin typeface="Sofia Sans Semi Condensed Black"/>
                <a:ea typeface="Sofia Sans Semi Condensed Black"/>
                <a:cs typeface="Sofia Sans Semi Condensed Black"/>
                <a:sym typeface="Sofia Sans Semi Condensed Black"/>
              </a:defRPr>
            </a:lvl9pPr>
          </a:lstStyle>
          <a:p>
            <a:endParaRPr/>
          </a:p>
        </p:txBody>
      </p:sp>
      <p:sp>
        <p:nvSpPr>
          <p:cNvPr id="135" name="Google Shape;135;p15"/>
          <p:cNvSpPr txBox="1">
            <a:spLocks noGrp="1"/>
          </p:cNvSpPr>
          <p:nvPr>
            <p:ph type="subTitle" idx="14"/>
          </p:nvPr>
        </p:nvSpPr>
        <p:spPr>
          <a:xfrm>
            <a:off x="3419252" y="3248225"/>
            <a:ext cx="2305500" cy="4515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Sofia Sans Semi Condensed Black"/>
              <a:buNone/>
              <a:defRPr sz="2000">
                <a:latin typeface="Sofia Sans Semi Condensed Black"/>
                <a:ea typeface="Sofia Sans Semi Condensed Black"/>
                <a:cs typeface="Sofia Sans Semi Condensed Black"/>
                <a:sym typeface="Sofia Sans Semi Condensed Black"/>
              </a:defRPr>
            </a:lvl1pPr>
            <a:lvl2pPr lvl="1" algn="ctr" rtl="0">
              <a:lnSpc>
                <a:spcPct val="100000"/>
              </a:lnSpc>
              <a:spcBef>
                <a:spcPts val="0"/>
              </a:spcBef>
              <a:spcAft>
                <a:spcPts val="0"/>
              </a:spcAft>
              <a:buSzPts val="2400"/>
              <a:buFont typeface="Sofia Sans Semi Condensed Black"/>
              <a:buNone/>
              <a:defRPr sz="2400">
                <a:latin typeface="Sofia Sans Semi Condensed Black"/>
                <a:ea typeface="Sofia Sans Semi Condensed Black"/>
                <a:cs typeface="Sofia Sans Semi Condensed Black"/>
                <a:sym typeface="Sofia Sans Semi Condensed Black"/>
              </a:defRPr>
            </a:lvl2pPr>
            <a:lvl3pPr lvl="2" algn="ctr" rtl="0">
              <a:lnSpc>
                <a:spcPct val="100000"/>
              </a:lnSpc>
              <a:spcBef>
                <a:spcPts val="0"/>
              </a:spcBef>
              <a:spcAft>
                <a:spcPts val="0"/>
              </a:spcAft>
              <a:buSzPts val="2400"/>
              <a:buFont typeface="Sofia Sans Semi Condensed Black"/>
              <a:buNone/>
              <a:defRPr sz="2400">
                <a:latin typeface="Sofia Sans Semi Condensed Black"/>
                <a:ea typeface="Sofia Sans Semi Condensed Black"/>
                <a:cs typeface="Sofia Sans Semi Condensed Black"/>
                <a:sym typeface="Sofia Sans Semi Condensed Black"/>
              </a:defRPr>
            </a:lvl3pPr>
            <a:lvl4pPr lvl="3" algn="ctr" rtl="0">
              <a:lnSpc>
                <a:spcPct val="100000"/>
              </a:lnSpc>
              <a:spcBef>
                <a:spcPts val="0"/>
              </a:spcBef>
              <a:spcAft>
                <a:spcPts val="0"/>
              </a:spcAft>
              <a:buSzPts val="2400"/>
              <a:buFont typeface="Sofia Sans Semi Condensed Black"/>
              <a:buNone/>
              <a:defRPr sz="2400">
                <a:latin typeface="Sofia Sans Semi Condensed Black"/>
                <a:ea typeface="Sofia Sans Semi Condensed Black"/>
                <a:cs typeface="Sofia Sans Semi Condensed Black"/>
                <a:sym typeface="Sofia Sans Semi Condensed Black"/>
              </a:defRPr>
            </a:lvl4pPr>
            <a:lvl5pPr lvl="4" algn="ctr" rtl="0">
              <a:lnSpc>
                <a:spcPct val="100000"/>
              </a:lnSpc>
              <a:spcBef>
                <a:spcPts val="0"/>
              </a:spcBef>
              <a:spcAft>
                <a:spcPts val="0"/>
              </a:spcAft>
              <a:buSzPts val="2400"/>
              <a:buFont typeface="Sofia Sans Semi Condensed Black"/>
              <a:buNone/>
              <a:defRPr sz="2400">
                <a:latin typeface="Sofia Sans Semi Condensed Black"/>
                <a:ea typeface="Sofia Sans Semi Condensed Black"/>
                <a:cs typeface="Sofia Sans Semi Condensed Black"/>
                <a:sym typeface="Sofia Sans Semi Condensed Black"/>
              </a:defRPr>
            </a:lvl5pPr>
            <a:lvl6pPr lvl="5" algn="ctr" rtl="0">
              <a:lnSpc>
                <a:spcPct val="100000"/>
              </a:lnSpc>
              <a:spcBef>
                <a:spcPts val="0"/>
              </a:spcBef>
              <a:spcAft>
                <a:spcPts val="0"/>
              </a:spcAft>
              <a:buSzPts val="2400"/>
              <a:buFont typeface="Sofia Sans Semi Condensed Black"/>
              <a:buNone/>
              <a:defRPr sz="2400">
                <a:latin typeface="Sofia Sans Semi Condensed Black"/>
                <a:ea typeface="Sofia Sans Semi Condensed Black"/>
                <a:cs typeface="Sofia Sans Semi Condensed Black"/>
                <a:sym typeface="Sofia Sans Semi Condensed Black"/>
              </a:defRPr>
            </a:lvl6pPr>
            <a:lvl7pPr lvl="6" algn="ctr" rtl="0">
              <a:lnSpc>
                <a:spcPct val="100000"/>
              </a:lnSpc>
              <a:spcBef>
                <a:spcPts val="0"/>
              </a:spcBef>
              <a:spcAft>
                <a:spcPts val="0"/>
              </a:spcAft>
              <a:buSzPts val="2400"/>
              <a:buFont typeface="Sofia Sans Semi Condensed Black"/>
              <a:buNone/>
              <a:defRPr sz="2400">
                <a:latin typeface="Sofia Sans Semi Condensed Black"/>
                <a:ea typeface="Sofia Sans Semi Condensed Black"/>
                <a:cs typeface="Sofia Sans Semi Condensed Black"/>
                <a:sym typeface="Sofia Sans Semi Condensed Black"/>
              </a:defRPr>
            </a:lvl7pPr>
            <a:lvl8pPr lvl="7" algn="ctr" rtl="0">
              <a:lnSpc>
                <a:spcPct val="100000"/>
              </a:lnSpc>
              <a:spcBef>
                <a:spcPts val="0"/>
              </a:spcBef>
              <a:spcAft>
                <a:spcPts val="0"/>
              </a:spcAft>
              <a:buSzPts val="2400"/>
              <a:buFont typeface="Sofia Sans Semi Condensed Black"/>
              <a:buNone/>
              <a:defRPr sz="2400">
                <a:latin typeface="Sofia Sans Semi Condensed Black"/>
                <a:ea typeface="Sofia Sans Semi Condensed Black"/>
                <a:cs typeface="Sofia Sans Semi Condensed Black"/>
                <a:sym typeface="Sofia Sans Semi Condensed Black"/>
              </a:defRPr>
            </a:lvl8pPr>
            <a:lvl9pPr lvl="8" algn="ctr" rtl="0">
              <a:lnSpc>
                <a:spcPct val="100000"/>
              </a:lnSpc>
              <a:spcBef>
                <a:spcPts val="0"/>
              </a:spcBef>
              <a:spcAft>
                <a:spcPts val="0"/>
              </a:spcAft>
              <a:buSzPts val="2400"/>
              <a:buFont typeface="Sofia Sans Semi Condensed Black"/>
              <a:buNone/>
              <a:defRPr sz="2400">
                <a:latin typeface="Sofia Sans Semi Condensed Black"/>
                <a:ea typeface="Sofia Sans Semi Condensed Black"/>
                <a:cs typeface="Sofia Sans Semi Condensed Black"/>
                <a:sym typeface="Sofia Sans Semi Condensed Black"/>
              </a:defRPr>
            </a:lvl9pPr>
          </a:lstStyle>
          <a:p>
            <a:endParaRPr/>
          </a:p>
        </p:txBody>
      </p:sp>
      <p:sp>
        <p:nvSpPr>
          <p:cNvPr id="136" name="Google Shape;136;p15"/>
          <p:cNvSpPr txBox="1">
            <a:spLocks noGrp="1"/>
          </p:cNvSpPr>
          <p:nvPr>
            <p:ph type="subTitle" idx="15"/>
          </p:nvPr>
        </p:nvSpPr>
        <p:spPr>
          <a:xfrm>
            <a:off x="6118525" y="3248225"/>
            <a:ext cx="2305500" cy="4515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Sofia Sans Semi Condensed Black"/>
              <a:buNone/>
              <a:defRPr sz="2000">
                <a:latin typeface="Sofia Sans Semi Condensed Black"/>
                <a:ea typeface="Sofia Sans Semi Condensed Black"/>
                <a:cs typeface="Sofia Sans Semi Condensed Black"/>
                <a:sym typeface="Sofia Sans Semi Condensed Black"/>
              </a:defRPr>
            </a:lvl1pPr>
            <a:lvl2pPr lvl="1" algn="ctr" rtl="0">
              <a:lnSpc>
                <a:spcPct val="100000"/>
              </a:lnSpc>
              <a:spcBef>
                <a:spcPts val="0"/>
              </a:spcBef>
              <a:spcAft>
                <a:spcPts val="0"/>
              </a:spcAft>
              <a:buSzPts val="2400"/>
              <a:buFont typeface="Sofia Sans Semi Condensed Black"/>
              <a:buNone/>
              <a:defRPr sz="2400">
                <a:latin typeface="Sofia Sans Semi Condensed Black"/>
                <a:ea typeface="Sofia Sans Semi Condensed Black"/>
                <a:cs typeface="Sofia Sans Semi Condensed Black"/>
                <a:sym typeface="Sofia Sans Semi Condensed Black"/>
              </a:defRPr>
            </a:lvl2pPr>
            <a:lvl3pPr lvl="2" algn="ctr" rtl="0">
              <a:lnSpc>
                <a:spcPct val="100000"/>
              </a:lnSpc>
              <a:spcBef>
                <a:spcPts val="0"/>
              </a:spcBef>
              <a:spcAft>
                <a:spcPts val="0"/>
              </a:spcAft>
              <a:buSzPts val="2400"/>
              <a:buFont typeface="Sofia Sans Semi Condensed Black"/>
              <a:buNone/>
              <a:defRPr sz="2400">
                <a:latin typeface="Sofia Sans Semi Condensed Black"/>
                <a:ea typeface="Sofia Sans Semi Condensed Black"/>
                <a:cs typeface="Sofia Sans Semi Condensed Black"/>
                <a:sym typeface="Sofia Sans Semi Condensed Black"/>
              </a:defRPr>
            </a:lvl3pPr>
            <a:lvl4pPr lvl="3" algn="ctr" rtl="0">
              <a:lnSpc>
                <a:spcPct val="100000"/>
              </a:lnSpc>
              <a:spcBef>
                <a:spcPts val="0"/>
              </a:spcBef>
              <a:spcAft>
                <a:spcPts val="0"/>
              </a:spcAft>
              <a:buSzPts val="2400"/>
              <a:buFont typeface="Sofia Sans Semi Condensed Black"/>
              <a:buNone/>
              <a:defRPr sz="2400">
                <a:latin typeface="Sofia Sans Semi Condensed Black"/>
                <a:ea typeface="Sofia Sans Semi Condensed Black"/>
                <a:cs typeface="Sofia Sans Semi Condensed Black"/>
                <a:sym typeface="Sofia Sans Semi Condensed Black"/>
              </a:defRPr>
            </a:lvl4pPr>
            <a:lvl5pPr lvl="4" algn="ctr" rtl="0">
              <a:lnSpc>
                <a:spcPct val="100000"/>
              </a:lnSpc>
              <a:spcBef>
                <a:spcPts val="0"/>
              </a:spcBef>
              <a:spcAft>
                <a:spcPts val="0"/>
              </a:spcAft>
              <a:buSzPts val="2400"/>
              <a:buFont typeface="Sofia Sans Semi Condensed Black"/>
              <a:buNone/>
              <a:defRPr sz="2400">
                <a:latin typeface="Sofia Sans Semi Condensed Black"/>
                <a:ea typeface="Sofia Sans Semi Condensed Black"/>
                <a:cs typeface="Sofia Sans Semi Condensed Black"/>
                <a:sym typeface="Sofia Sans Semi Condensed Black"/>
              </a:defRPr>
            </a:lvl5pPr>
            <a:lvl6pPr lvl="5" algn="ctr" rtl="0">
              <a:lnSpc>
                <a:spcPct val="100000"/>
              </a:lnSpc>
              <a:spcBef>
                <a:spcPts val="0"/>
              </a:spcBef>
              <a:spcAft>
                <a:spcPts val="0"/>
              </a:spcAft>
              <a:buSzPts val="2400"/>
              <a:buFont typeface="Sofia Sans Semi Condensed Black"/>
              <a:buNone/>
              <a:defRPr sz="2400">
                <a:latin typeface="Sofia Sans Semi Condensed Black"/>
                <a:ea typeface="Sofia Sans Semi Condensed Black"/>
                <a:cs typeface="Sofia Sans Semi Condensed Black"/>
                <a:sym typeface="Sofia Sans Semi Condensed Black"/>
              </a:defRPr>
            </a:lvl6pPr>
            <a:lvl7pPr lvl="6" algn="ctr" rtl="0">
              <a:lnSpc>
                <a:spcPct val="100000"/>
              </a:lnSpc>
              <a:spcBef>
                <a:spcPts val="0"/>
              </a:spcBef>
              <a:spcAft>
                <a:spcPts val="0"/>
              </a:spcAft>
              <a:buSzPts val="2400"/>
              <a:buFont typeface="Sofia Sans Semi Condensed Black"/>
              <a:buNone/>
              <a:defRPr sz="2400">
                <a:latin typeface="Sofia Sans Semi Condensed Black"/>
                <a:ea typeface="Sofia Sans Semi Condensed Black"/>
                <a:cs typeface="Sofia Sans Semi Condensed Black"/>
                <a:sym typeface="Sofia Sans Semi Condensed Black"/>
              </a:defRPr>
            </a:lvl7pPr>
            <a:lvl8pPr lvl="7" algn="ctr" rtl="0">
              <a:lnSpc>
                <a:spcPct val="100000"/>
              </a:lnSpc>
              <a:spcBef>
                <a:spcPts val="0"/>
              </a:spcBef>
              <a:spcAft>
                <a:spcPts val="0"/>
              </a:spcAft>
              <a:buSzPts val="2400"/>
              <a:buFont typeface="Sofia Sans Semi Condensed Black"/>
              <a:buNone/>
              <a:defRPr sz="2400">
                <a:latin typeface="Sofia Sans Semi Condensed Black"/>
                <a:ea typeface="Sofia Sans Semi Condensed Black"/>
                <a:cs typeface="Sofia Sans Semi Condensed Black"/>
                <a:sym typeface="Sofia Sans Semi Condensed Black"/>
              </a:defRPr>
            </a:lvl8pPr>
            <a:lvl9pPr lvl="8" algn="ctr" rtl="0">
              <a:lnSpc>
                <a:spcPct val="100000"/>
              </a:lnSpc>
              <a:spcBef>
                <a:spcPts val="0"/>
              </a:spcBef>
              <a:spcAft>
                <a:spcPts val="0"/>
              </a:spcAft>
              <a:buSzPts val="2400"/>
              <a:buFont typeface="Sofia Sans Semi Condensed Black"/>
              <a:buNone/>
              <a:defRPr sz="2400">
                <a:latin typeface="Sofia Sans Semi Condensed Black"/>
                <a:ea typeface="Sofia Sans Semi Condensed Black"/>
                <a:cs typeface="Sofia Sans Semi Condensed Black"/>
                <a:sym typeface="Sofia Sans Semi Condensed Black"/>
              </a:defRPr>
            </a:lvl9pPr>
          </a:lstStyle>
          <a:p>
            <a:endParaRPr/>
          </a:p>
        </p:txBody>
      </p:sp>
      <p:grpSp>
        <p:nvGrpSpPr>
          <p:cNvPr id="137" name="Google Shape;137;p15"/>
          <p:cNvGrpSpPr/>
          <p:nvPr/>
        </p:nvGrpSpPr>
        <p:grpSpPr>
          <a:xfrm flipH="1">
            <a:off x="30587" y="81921"/>
            <a:ext cx="9078374" cy="5045312"/>
            <a:chOff x="30587" y="81921"/>
            <a:chExt cx="9078374" cy="5045312"/>
          </a:xfrm>
        </p:grpSpPr>
        <p:sp>
          <p:nvSpPr>
            <p:cNvPr id="138" name="Google Shape;138;p15"/>
            <p:cNvSpPr/>
            <p:nvPr/>
          </p:nvSpPr>
          <p:spPr>
            <a:xfrm rot="-1939489" flipH="1">
              <a:off x="8529869" y="4637131"/>
              <a:ext cx="516982" cy="381546"/>
            </a:xfrm>
            <a:custGeom>
              <a:avLst/>
              <a:gdLst/>
              <a:ahLst/>
              <a:cxnLst/>
              <a:rect l="l" t="t" r="r" b="b"/>
              <a:pathLst>
                <a:path w="362544" h="196475" extrusionOk="0">
                  <a:moveTo>
                    <a:pt x="350068" y="70177"/>
                  </a:moveTo>
                  <a:cubicBezTo>
                    <a:pt x="325765" y="32811"/>
                    <a:pt x="283225" y="12017"/>
                    <a:pt x="240011" y="5819"/>
                  </a:cubicBezTo>
                  <a:cubicBezTo>
                    <a:pt x="229544" y="3708"/>
                    <a:pt x="218988" y="2406"/>
                    <a:pt x="208431" y="1867"/>
                  </a:cubicBezTo>
                  <a:cubicBezTo>
                    <a:pt x="190148" y="-603"/>
                    <a:pt x="171416" y="-244"/>
                    <a:pt x="153043" y="789"/>
                  </a:cubicBezTo>
                  <a:cubicBezTo>
                    <a:pt x="124248" y="1912"/>
                    <a:pt x="95588" y="7121"/>
                    <a:pt x="69713" y="20236"/>
                  </a:cubicBezTo>
                  <a:cubicBezTo>
                    <a:pt x="57810" y="26074"/>
                    <a:pt x="46445" y="33350"/>
                    <a:pt x="36427" y="42063"/>
                  </a:cubicBezTo>
                  <a:cubicBezTo>
                    <a:pt x="32698" y="44353"/>
                    <a:pt x="28925" y="47048"/>
                    <a:pt x="25152" y="50237"/>
                  </a:cubicBezTo>
                  <a:cubicBezTo>
                    <a:pt x="4398" y="68740"/>
                    <a:pt x="-9393" y="105253"/>
                    <a:pt x="7722" y="137455"/>
                  </a:cubicBezTo>
                  <a:cubicBezTo>
                    <a:pt x="31575" y="174058"/>
                    <a:pt x="63110" y="181558"/>
                    <a:pt x="98598" y="190451"/>
                  </a:cubicBezTo>
                  <a:cubicBezTo>
                    <a:pt x="148865" y="200241"/>
                    <a:pt x="195853" y="196738"/>
                    <a:pt x="231520" y="189597"/>
                  </a:cubicBezTo>
                  <a:cubicBezTo>
                    <a:pt x="268581" y="183489"/>
                    <a:pt x="305057" y="171318"/>
                    <a:pt x="337356" y="151961"/>
                  </a:cubicBezTo>
                  <a:cubicBezTo>
                    <a:pt x="365791" y="132649"/>
                    <a:pt x="370328" y="97394"/>
                    <a:pt x="350068" y="7017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 name="Google Shape;139;p15"/>
            <p:cNvSpPr/>
            <p:nvPr/>
          </p:nvSpPr>
          <p:spPr>
            <a:xfrm rot="-1944246" flipH="1">
              <a:off x="8771886" y="4377857"/>
              <a:ext cx="208920" cy="191912"/>
            </a:xfrm>
            <a:custGeom>
              <a:avLst/>
              <a:gdLst/>
              <a:ahLst/>
              <a:cxnLst/>
              <a:rect l="l" t="t" r="r" b="b"/>
              <a:pathLst>
                <a:path w="127587" h="86120" extrusionOk="0">
                  <a:moveTo>
                    <a:pt x="88266" y="1466"/>
                  </a:moveTo>
                  <a:cubicBezTo>
                    <a:pt x="76137" y="-780"/>
                    <a:pt x="62346" y="-555"/>
                    <a:pt x="49769" y="2903"/>
                  </a:cubicBezTo>
                  <a:cubicBezTo>
                    <a:pt x="17605" y="5239"/>
                    <a:pt x="-11100" y="23922"/>
                    <a:pt x="4263" y="57426"/>
                  </a:cubicBezTo>
                  <a:cubicBezTo>
                    <a:pt x="4712" y="58100"/>
                    <a:pt x="5206" y="58728"/>
                    <a:pt x="5655" y="59357"/>
                  </a:cubicBezTo>
                  <a:cubicBezTo>
                    <a:pt x="5925" y="59986"/>
                    <a:pt x="6105" y="60704"/>
                    <a:pt x="6419" y="61333"/>
                  </a:cubicBezTo>
                  <a:cubicBezTo>
                    <a:pt x="13876" y="75480"/>
                    <a:pt x="29823" y="82172"/>
                    <a:pt x="44917" y="84687"/>
                  </a:cubicBezTo>
                  <a:cubicBezTo>
                    <a:pt x="70567" y="88909"/>
                    <a:pt x="100125" y="84373"/>
                    <a:pt x="117510" y="63444"/>
                  </a:cubicBezTo>
                  <a:cubicBezTo>
                    <a:pt x="141318" y="34970"/>
                    <a:pt x="119442" y="8248"/>
                    <a:pt x="88266" y="146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 name="Google Shape;140;p15"/>
            <p:cNvSpPr/>
            <p:nvPr/>
          </p:nvSpPr>
          <p:spPr>
            <a:xfrm>
              <a:off x="229992" y="81921"/>
              <a:ext cx="290997" cy="252808"/>
            </a:xfrm>
            <a:custGeom>
              <a:avLst/>
              <a:gdLst/>
              <a:ahLst/>
              <a:cxnLst/>
              <a:rect l="l" t="t" r="r" b="b"/>
              <a:pathLst>
                <a:path w="177708" h="113494" extrusionOk="0">
                  <a:moveTo>
                    <a:pt x="159418" y="21349"/>
                  </a:moveTo>
                  <a:cubicBezTo>
                    <a:pt x="128557" y="-2185"/>
                    <a:pt x="85567" y="-3981"/>
                    <a:pt x="49046" y="5001"/>
                  </a:cubicBezTo>
                  <a:cubicBezTo>
                    <a:pt x="34087" y="9357"/>
                    <a:pt x="18859" y="16992"/>
                    <a:pt x="11087" y="31139"/>
                  </a:cubicBezTo>
                  <a:cubicBezTo>
                    <a:pt x="9875" y="33610"/>
                    <a:pt x="9021" y="36080"/>
                    <a:pt x="8302" y="38550"/>
                  </a:cubicBezTo>
                  <a:cubicBezTo>
                    <a:pt x="-907" y="50766"/>
                    <a:pt x="-3737" y="65856"/>
                    <a:pt x="6460" y="82698"/>
                  </a:cubicBezTo>
                  <a:cubicBezTo>
                    <a:pt x="29460" y="113058"/>
                    <a:pt x="76987" y="116965"/>
                    <a:pt x="112026" y="111307"/>
                  </a:cubicBezTo>
                  <a:cubicBezTo>
                    <a:pt x="135475" y="108163"/>
                    <a:pt x="158789" y="95632"/>
                    <a:pt x="172221" y="75916"/>
                  </a:cubicBezTo>
                  <a:cubicBezTo>
                    <a:pt x="183855" y="57637"/>
                    <a:pt x="175769" y="33834"/>
                    <a:pt x="159418" y="2134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 name="Google Shape;141;p15"/>
            <p:cNvSpPr/>
            <p:nvPr/>
          </p:nvSpPr>
          <p:spPr>
            <a:xfrm rot="-683654" flipH="1">
              <a:off x="72879" y="374201"/>
              <a:ext cx="446804" cy="472721"/>
            </a:xfrm>
            <a:custGeom>
              <a:avLst/>
              <a:gdLst/>
              <a:ahLst/>
              <a:cxnLst/>
              <a:rect l="l" t="t" r="r" b="b"/>
              <a:pathLst>
                <a:path w="446937" h="472861" extrusionOk="0">
                  <a:moveTo>
                    <a:pt x="183689" y="7610"/>
                  </a:moveTo>
                  <a:cubicBezTo>
                    <a:pt x="146540" y="26204"/>
                    <a:pt x="172279" y="187661"/>
                    <a:pt x="172279" y="187661"/>
                  </a:cubicBezTo>
                  <a:cubicBezTo>
                    <a:pt x="172279" y="187661"/>
                    <a:pt x="25162" y="168663"/>
                    <a:pt x="7373" y="204143"/>
                  </a:cubicBezTo>
                  <a:cubicBezTo>
                    <a:pt x="-10371" y="239668"/>
                    <a:pt x="4857" y="287858"/>
                    <a:pt x="42906" y="295448"/>
                  </a:cubicBezTo>
                  <a:cubicBezTo>
                    <a:pt x="80954" y="303038"/>
                    <a:pt x="176098" y="295448"/>
                    <a:pt x="176098" y="295448"/>
                  </a:cubicBezTo>
                  <a:cubicBezTo>
                    <a:pt x="176098" y="295448"/>
                    <a:pt x="159612" y="424794"/>
                    <a:pt x="183689" y="455244"/>
                  </a:cubicBezTo>
                  <a:cubicBezTo>
                    <a:pt x="207767" y="485694"/>
                    <a:pt x="267378" y="472984"/>
                    <a:pt x="280091" y="445094"/>
                  </a:cubicBezTo>
                  <a:cubicBezTo>
                    <a:pt x="292759" y="417204"/>
                    <a:pt x="280091" y="295448"/>
                    <a:pt x="280091" y="295448"/>
                  </a:cubicBezTo>
                  <a:cubicBezTo>
                    <a:pt x="280091" y="295448"/>
                    <a:pt x="409464" y="306856"/>
                    <a:pt x="429769" y="292889"/>
                  </a:cubicBezTo>
                  <a:cubicBezTo>
                    <a:pt x="450028" y="278921"/>
                    <a:pt x="455149" y="188918"/>
                    <a:pt x="429769" y="185101"/>
                  </a:cubicBezTo>
                  <a:cubicBezTo>
                    <a:pt x="404388" y="181283"/>
                    <a:pt x="281348" y="190175"/>
                    <a:pt x="281348" y="190175"/>
                  </a:cubicBezTo>
                  <a:cubicBezTo>
                    <a:pt x="281348" y="190175"/>
                    <a:pt x="299092" y="43090"/>
                    <a:pt x="280091" y="20230"/>
                  </a:cubicBezTo>
                  <a:cubicBezTo>
                    <a:pt x="261089" y="-2540"/>
                    <a:pt x="209070" y="-5100"/>
                    <a:pt x="183689" y="7610"/>
                  </a:cubicBezTo>
                  <a:close/>
                </a:path>
              </a:pathLst>
            </a:custGeom>
            <a:solidFill>
              <a:schemeClr val="accent1"/>
            </a:solidFill>
            <a:ln w="1905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Sofia Sans Semi Condensed Black"/>
              <a:buNone/>
              <a:defRPr sz="3000">
                <a:solidFill>
                  <a:schemeClr val="dk1"/>
                </a:solidFill>
                <a:latin typeface="Sofia Sans Semi Condensed Black"/>
                <a:ea typeface="Sofia Sans Semi Condensed Black"/>
                <a:cs typeface="Sofia Sans Semi Condensed Black"/>
                <a:sym typeface="Sofia Sans Semi Condensed Black"/>
              </a:defRPr>
            </a:lvl1pPr>
            <a:lvl2pPr lvl="1" rtl="0">
              <a:spcBef>
                <a:spcPts val="0"/>
              </a:spcBef>
              <a:spcAft>
                <a:spcPts val="0"/>
              </a:spcAft>
              <a:buClr>
                <a:schemeClr val="dk1"/>
              </a:buClr>
              <a:buSzPts val="3500"/>
              <a:buFont typeface="Sofia Sans Semi Condensed"/>
              <a:buNone/>
              <a:defRPr sz="3500" b="1">
                <a:solidFill>
                  <a:schemeClr val="dk1"/>
                </a:solidFill>
                <a:latin typeface="Sofia Sans Semi Condensed"/>
                <a:ea typeface="Sofia Sans Semi Condensed"/>
                <a:cs typeface="Sofia Sans Semi Condensed"/>
                <a:sym typeface="Sofia Sans Semi Condensed"/>
              </a:defRPr>
            </a:lvl2pPr>
            <a:lvl3pPr lvl="2" rtl="0">
              <a:spcBef>
                <a:spcPts val="0"/>
              </a:spcBef>
              <a:spcAft>
                <a:spcPts val="0"/>
              </a:spcAft>
              <a:buClr>
                <a:schemeClr val="dk1"/>
              </a:buClr>
              <a:buSzPts val="3500"/>
              <a:buFont typeface="Sofia Sans Semi Condensed"/>
              <a:buNone/>
              <a:defRPr sz="3500" b="1">
                <a:solidFill>
                  <a:schemeClr val="dk1"/>
                </a:solidFill>
                <a:latin typeface="Sofia Sans Semi Condensed"/>
                <a:ea typeface="Sofia Sans Semi Condensed"/>
                <a:cs typeface="Sofia Sans Semi Condensed"/>
                <a:sym typeface="Sofia Sans Semi Condensed"/>
              </a:defRPr>
            </a:lvl3pPr>
            <a:lvl4pPr lvl="3" rtl="0">
              <a:spcBef>
                <a:spcPts val="0"/>
              </a:spcBef>
              <a:spcAft>
                <a:spcPts val="0"/>
              </a:spcAft>
              <a:buClr>
                <a:schemeClr val="dk1"/>
              </a:buClr>
              <a:buSzPts val="3500"/>
              <a:buFont typeface="Sofia Sans Semi Condensed"/>
              <a:buNone/>
              <a:defRPr sz="3500" b="1">
                <a:solidFill>
                  <a:schemeClr val="dk1"/>
                </a:solidFill>
                <a:latin typeface="Sofia Sans Semi Condensed"/>
                <a:ea typeface="Sofia Sans Semi Condensed"/>
                <a:cs typeface="Sofia Sans Semi Condensed"/>
                <a:sym typeface="Sofia Sans Semi Condensed"/>
              </a:defRPr>
            </a:lvl4pPr>
            <a:lvl5pPr lvl="4" rtl="0">
              <a:spcBef>
                <a:spcPts val="0"/>
              </a:spcBef>
              <a:spcAft>
                <a:spcPts val="0"/>
              </a:spcAft>
              <a:buClr>
                <a:schemeClr val="dk1"/>
              </a:buClr>
              <a:buSzPts val="3500"/>
              <a:buFont typeface="Sofia Sans Semi Condensed"/>
              <a:buNone/>
              <a:defRPr sz="3500" b="1">
                <a:solidFill>
                  <a:schemeClr val="dk1"/>
                </a:solidFill>
                <a:latin typeface="Sofia Sans Semi Condensed"/>
                <a:ea typeface="Sofia Sans Semi Condensed"/>
                <a:cs typeface="Sofia Sans Semi Condensed"/>
                <a:sym typeface="Sofia Sans Semi Condensed"/>
              </a:defRPr>
            </a:lvl5pPr>
            <a:lvl6pPr lvl="5" rtl="0">
              <a:spcBef>
                <a:spcPts val="0"/>
              </a:spcBef>
              <a:spcAft>
                <a:spcPts val="0"/>
              </a:spcAft>
              <a:buClr>
                <a:schemeClr val="dk1"/>
              </a:buClr>
              <a:buSzPts val="3500"/>
              <a:buFont typeface="Sofia Sans Semi Condensed"/>
              <a:buNone/>
              <a:defRPr sz="3500" b="1">
                <a:solidFill>
                  <a:schemeClr val="dk1"/>
                </a:solidFill>
                <a:latin typeface="Sofia Sans Semi Condensed"/>
                <a:ea typeface="Sofia Sans Semi Condensed"/>
                <a:cs typeface="Sofia Sans Semi Condensed"/>
                <a:sym typeface="Sofia Sans Semi Condensed"/>
              </a:defRPr>
            </a:lvl6pPr>
            <a:lvl7pPr lvl="6" rtl="0">
              <a:spcBef>
                <a:spcPts val="0"/>
              </a:spcBef>
              <a:spcAft>
                <a:spcPts val="0"/>
              </a:spcAft>
              <a:buClr>
                <a:schemeClr val="dk1"/>
              </a:buClr>
              <a:buSzPts val="3500"/>
              <a:buFont typeface="Sofia Sans Semi Condensed"/>
              <a:buNone/>
              <a:defRPr sz="3500" b="1">
                <a:solidFill>
                  <a:schemeClr val="dk1"/>
                </a:solidFill>
                <a:latin typeface="Sofia Sans Semi Condensed"/>
                <a:ea typeface="Sofia Sans Semi Condensed"/>
                <a:cs typeface="Sofia Sans Semi Condensed"/>
                <a:sym typeface="Sofia Sans Semi Condensed"/>
              </a:defRPr>
            </a:lvl7pPr>
            <a:lvl8pPr lvl="7" rtl="0">
              <a:spcBef>
                <a:spcPts val="0"/>
              </a:spcBef>
              <a:spcAft>
                <a:spcPts val="0"/>
              </a:spcAft>
              <a:buClr>
                <a:schemeClr val="dk1"/>
              </a:buClr>
              <a:buSzPts val="3500"/>
              <a:buFont typeface="Sofia Sans Semi Condensed"/>
              <a:buNone/>
              <a:defRPr sz="3500" b="1">
                <a:solidFill>
                  <a:schemeClr val="dk1"/>
                </a:solidFill>
                <a:latin typeface="Sofia Sans Semi Condensed"/>
                <a:ea typeface="Sofia Sans Semi Condensed"/>
                <a:cs typeface="Sofia Sans Semi Condensed"/>
                <a:sym typeface="Sofia Sans Semi Condensed"/>
              </a:defRPr>
            </a:lvl8pPr>
            <a:lvl9pPr lvl="8" rtl="0">
              <a:spcBef>
                <a:spcPts val="0"/>
              </a:spcBef>
              <a:spcAft>
                <a:spcPts val="0"/>
              </a:spcAft>
              <a:buClr>
                <a:schemeClr val="dk1"/>
              </a:buClr>
              <a:buSzPts val="3500"/>
              <a:buFont typeface="Sofia Sans Semi Condensed"/>
              <a:buNone/>
              <a:defRPr sz="3500" b="1">
                <a:solidFill>
                  <a:schemeClr val="dk1"/>
                </a:solidFill>
                <a:latin typeface="Sofia Sans Semi Condensed"/>
                <a:ea typeface="Sofia Sans Semi Condensed"/>
                <a:cs typeface="Sofia Sans Semi Condensed"/>
                <a:sym typeface="Sofia Sans Semi Condensed"/>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Fredoka"/>
              <a:buChar char="●"/>
              <a:defRPr>
                <a:solidFill>
                  <a:schemeClr val="dk1"/>
                </a:solidFill>
                <a:latin typeface="Fredoka"/>
                <a:ea typeface="Fredoka"/>
                <a:cs typeface="Fredoka"/>
                <a:sym typeface="Fredoka"/>
              </a:defRPr>
            </a:lvl1pPr>
            <a:lvl2pPr marL="914400" lvl="1" indent="-317500">
              <a:lnSpc>
                <a:spcPct val="115000"/>
              </a:lnSpc>
              <a:spcBef>
                <a:spcPts val="0"/>
              </a:spcBef>
              <a:spcAft>
                <a:spcPts val="0"/>
              </a:spcAft>
              <a:buClr>
                <a:schemeClr val="dk1"/>
              </a:buClr>
              <a:buSzPts val="1400"/>
              <a:buFont typeface="Fredoka"/>
              <a:buChar char="○"/>
              <a:defRPr>
                <a:solidFill>
                  <a:schemeClr val="dk1"/>
                </a:solidFill>
                <a:latin typeface="Fredoka"/>
                <a:ea typeface="Fredoka"/>
                <a:cs typeface="Fredoka"/>
                <a:sym typeface="Fredoka"/>
              </a:defRPr>
            </a:lvl2pPr>
            <a:lvl3pPr marL="1371600" lvl="2" indent="-317500">
              <a:lnSpc>
                <a:spcPct val="115000"/>
              </a:lnSpc>
              <a:spcBef>
                <a:spcPts val="0"/>
              </a:spcBef>
              <a:spcAft>
                <a:spcPts val="0"/>
              </a:spcAft>
              <a:buClr>
                <a:schemeClr val="dk1"/>
              </a:buClr>
              <a:buSzPts val="1400"/>
              <a:buFont typeface="Fredoka"/>
              <a:buChar char="■"/>
              <a:defRPr>
                <a:solidFill>
                  <a:schemeClr val="dk1"/>
                </a:solidFill>
                <a:latin typeface="Fredoka"/>
                <a:ea typeface="Fredoka"/>
                <a:cs typeface="Fredoka"/>
                <a:sym typeface="Fredoka"/>
              </a:defRPr>
            </a:lvl3pPr>
            <a:lvl4pPr marL="1828800" lvl="3" indent="-317500">
              <a:lnSpc>
                <a:spcPct val="115000"/>
              </a:lnSpc>
              <a:spcBef>
                <a:spcPts val="0"/>
              </a:spcBef>
              <a:spcAft>
                <a:spcPts val="0"/>
              </a:spcAft>
              <a:buClr>
                <a:schemeClr val="dk1"/>
              </a:buClr>
              <a:buSzPts val="1400"/>
              <a:buFont typeface="Fredoka"/>
              <a:buChar char="●"/>
              <a:defRPr>
                <a:solidFill>
                  <a:schemeClr val="dk1"/>
                </a:solidFill>
                <a:latin typeface="Fredoka"/>
                <a:ea typeface="Fredoka"/>
                <a:cs typeface="Fredoka"/>
                <a:sym typeface="Fredoka"/>
              </a:defRPr>
            </a:lvl4pPr>
            <a:lvl5pPr marL="2286000" lvl="4" indent="-317500">
              <a:lnSpc>
                <a:spcPct val="115000"/>
              </a:lnSpc>
              <a:spcBef>
                <a:spcPts val="0"/>
              </a:spcBef>
              <a:spcAft>
                <a:spcPts val="0"/>
              </a:spcAft>
              <a:buClr>
                <a:schemeClr val="dk1"/>
              </a:buClr>
              <a:buSzPts val="1400"/>
              <a:buFont typeface="Fredoka"/>
              <a:buChar char="○"/>
              <a:defRPr>
                <a:solidFill>
                  <a:schemeClr val="dk1"/>
                </a:solidFill>
                <a:latin typeface="Fredoka"/>
                <a:ea typeface="Fredoka"/>
                <a:cs typeface="Fredoka"/>
                <a:sym typeface="Fredoka"/>
              </a:defRPr>
            </a:lvl5pPr>
            <a:lvl6pPr marL="2743200" lvl="5" indent="-317500">
              <a:lnSpc>
                <a:spcPct val="115000"/>
              </a:lnSpc>
              <a:spcBef>
                <a:spcPts val="0"/>
              </a:spcBef>
              <a:spcAft>
                <a:spcPts val="0"/>
              </a:spcAft>
              <a:buClr>
                <a:schemeClr val="dk1"/>
              </a:buClr>
              <a:buSzPts val="1400"/>
              <a:buFont typeface="Fredoka"/>
              <a:buChar char="■"/>
              <a:defRPr>
                <a:solidFill>
                  <a:schemeClr val="dk1"/>
                </a:solidFill>
                <a:latin typeface="Fredoka"/>
                <a:ea typeface="Fredoka"/>
                <a:cs typeface="Fredoka"/>
                <a:sym typeface="Fredoka"/>
              </a:defRPr>
            </a:lvl6pPr>
            <a:lvl7pPr marL="3200400" lvl="6" indent="-317500">
              <a:lnSpc>
                <a:spcPct val="115000"/>
              </a:lnSpc>
              <a:spcBef>
                <a:spcPts val="0"/>
              </a:spcBef>
              <a:spcAft>
                <a:spcPts val="0"/>
              </a:spcAft>
              <a:buClr>
                <a:schemeClr val="dk1"/>
              </a:buClr>
              <a:buSzPts val="1400"/>
              <a:buFont typeface="Fredoka"/>
              <a:buChar char="●"/>
              <a:defRPr>
                <a:solidFill>
                  <a:schemeClr val="dk1"/>
                </a:solidFill>
                <a:latin typeface="Fredoka"/>
                <a:ea typeface="Fredoka"/>
                <a:cs typeface="Fredoka"/>
                <a:sym typeface="Fredoka"/>
              </a:defRPr>
            </a:lvl7pPr>
            <a:lvl8pPr marL="3657600" lvl="7" indent="-317500">
              <a:lnSpc>
                <a:spcPct val="115000"/>
              </a:lnSpc>
              <a:spcBef>
                <a:spcPts val="0"/>
              </a:spcBef>
              <a:spcAft>
                <a:spcPts val="0"/>
              </a:spcAft>
              <a:buClr>
                <a:schemeClr val="dk1"/>
              </a:buClr>
              <a:buSzPts val="1400"/>
              <a:buFont typeface="Fredoka"/>
              <a:buChar char="○"/>
              <a:defRPr>
                <a:solidFill>
                  <a:schemeClr val="dk1"/>
                </a:solidFill>
                <a:latin typeface="Fredoka"/>
                <a:ea typeface="Fredoka"/>
                <a:cs typeface="Fredoka"/>
                <a:sym typeface="Fredoka"/>
              </a:defRPr>
            </a:lvl8pPr>
            <a:lvl9pPr marL="4114800" lvl="8" indent="-317500">
              <a:lnSpc>
                <a:spcPct val="115000"/>
              </a:lnSpc>
              <a:spcBef>
                <a:spcPts val="0"/>
              </a:spcBef>
              <a:spcAft>
                <a:spcPts val="0"/>
              </a:spcAft>
              <a:buClr>
                <a:schemeClr val="dk1"/>
              </a:buClr>
              <a:buSzPts val="1400"/>
              <a:buFont typeface="Fredoka"/>
              <a:buChar char="■"/>
              <a:defRPr>
                <a:solidFill>
                  <a:schemeClr val="dk1"/>
                </a:solidFill>
                <a:latin typeface="Fredoka"/>
                <a:ea typeface="Fredoka"/>
                <a:cs typeface="Fredoka"/>
                <a:sym typeface="Fredok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5" r:id="rId5"/>
    <p:sldLayoutId id="2147483657" r:id="rId6"/>
    <p:sldLayoutId id="2147483658" r:id="rId7"/>
    <p:sldLayoutId id="2147483660" r:id="rId8"/>
    <p:sldLayoutId id="2147483661" r:id="rId9"/>
    <p:sldLayoutId id="2147483662" r:id="rId10"/>
    <p:sldLayoutId id="2147483663" r:id="rId11"/>
    <p:sldLayoutId id="2147483664"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1.xml" /><Relationship Id="rId1" Type="http://schemas.openxmlformats.org/officeDocument/2006/relationships/slideLayout" Target="../slideLayouts/slideLayout3.xml" /><Relationship Id="rId4" Type="http://schemas.microsoft.com/office/2007/relationships/hdphoto" Target="../media/hdphoto1.wdp" /></Relationships>
</file>

<file path=ppt/slides/_rels/slide10.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notesSlide" Target="../notesSlides/notesSlide10.xml" /><Relationship Id="rId1" Type="http://schemas.openxmlformats.org/officeDocument/2006/relationships/slideLayout" Target="../slideLayouts/slideLayout2.xml" /><Relationship Id="rId4" Type="http://schemas.microsoft.com/office/2007/relationships/hdphoto" Target="../media/hdphoto6.wdp" /></Relationships>
</file>

<file path=ppt/slides/_rels/slide11.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notesSlide" Target="../notesSlides/notesSlide11.xml" /><Relationship Id="rId1" Type="http://schemas.openxmlformats.org/officeDocument/2006/relationships/slideLayout" Target="../slideLayouts/slideLayout6.xml" /><Relationship Id="rId4" Type="http://schemas.microsoft.com/office/2007/relationships/hdphoto" Target="../media/hdphoto7.wdp" /></Relationships>
</file>

<file path=ppt/slides/_rels/slide12.xml.rels><?xml version="1.0" encoding="UTF-8" standalone="yes"?>
<Relationships xmlns="http://schemas.openxmlformats.org/package/2006/relationships"><Relationship Id="rId3" Type="http://schemas.openxmlformats.org/officeDocument/2006/relationships/image" Target="../media/image10.png" /><Relationship Id="rId2" Type="http://schemas.openxmlformats.org/officeDocument/2006/relationships/notesSlide" Target="../notesSlides/notesSlide12.xml" /><Relationship Id="rId1" Type="http://schemas.openxmlformats.org/officeDocument/2006/relationships/slideLayout" Target="../slideLayouts/slideLayout2.xml" /><Relationship Id="rId4" Type="http://schemas.microsoft.com/office/2007/relationships/hdphoto" Target="../media/hdphoto8.wdp" /></Relationships>
</file>

<file path=ppt/slides/_rels/slide13.xml.rels><?xml version="1.0" encoding="UTF-8" standalone="yes"?>
<Relationships xmlns="http://schemas.openxmlformats.org/package/2006/relationships"><Relationship Id="rId3" Type="http://schemas.openxmlformats.org/officeDocument/2006/relationships/image" Target="../media/image11.png" /><Relationship Id="rId2" Type="http://schemas.openxmlformats.org/officeDocument/2006/relationships/notesSlide" Target="../notesSlides/notesSlide13.xml" /><Relationship Id="rId1" Type="http://schemas.openxmlformats.org/officeDocument/2006/relationships/slideLayout" Target="../slideLayouts/slideLayout6.xml" /><Relationship Id="rId4" Type="http://schemas.microsoft.com/office/2007/relationships/hdphoto" Target="../media/hdphoto9.wdp" /></Relationships>
</file>

<file path=ppt/slides/_rels/slide14.xml.rels><?xml version="1.0" encoding="UTF-8" standalone="yes"?>
<Relationships xmlns="http://schemas.openxmlformats.org/package/2006/relationships"><Relationship Id="rId8" Type="http://schemas.microsoft.com/office/2007/relationships/hdphoto" Target="../media/hdphoto12.wdp" /><Relationship Id="rId3" Type="http://schemas.openxmlformats.org/officeDocument/2006/relationships/image" Target="../media/image12.png" /><Relationship Id="rId7" Type="http://schemas.openxmlformats.org/officeDocument/2006/relationships/image" Target="../media/image14.png" /><Relationship Id="rId2" Type="http://schemas.openxmlformats.org/officeDocument/2006/relationships/notesSlide" Target="../notesSlides/notesSlide14.xml" /><Relationship Id="rId1" Type="http://schemas.openxmlformats.org/officeDocument/2006/relationships/slideLayout" Target="../slideLayouts/slideLayout2.xml" /><Relationship Id="rId6" Type="http://schemas.microsoft.com/office/2007/relationships/hdphoto" Target="../media/hdphoto11.wdp" /><Relationship Id="rId5" Type="http://schemas.openxmlformats.org/officeDocument/2006/relationships/image" Target="../media/image13.png" /><Relationship Id="rId4" Type="http://schemas.microsoft.com/office/2007/relationships/hdphoto" Target="../media/hdphoto10.wdp" /></Relationships>
</file>

<file path=ppt/slides/_rels/slide15.xml.rels><?xml version="1.0" encoding="UTF-8" standalone="yes"?>
<Relationships xmlns="http://schemas.openxmlformats.org/package/2006/relationships"><Relationship Id="rId3" Type="http://schemas.openxmlformats.org/officeDocument/2006/relationships/image" Target="../media/image15.png" /><Relationship Id="rId2" Type="http://schemas.openxmlformats.org/officeDocument/2006/relationships/notesSlide" Target="../notesSlides/notesSlide15.xml" /><Relationship Id="rId1" Type="http://schemas.openxmlformats.org/officeDocument/2006/relationships/slideLayout" Target="../slideLayouts/slideLayout6.xml" /><Relationship Id="rId4" Type="http://schemas.microsoft.com/office/2007/relationships/hdphoto" Target="../media/hdphoto13.wdp" /></Relationships>
</file>

<file path=ppt/slides/_rels/slide16.xml.rels><?xml version="1.0" encoding="UTF-8" standalone="yes"?>
<Relationships xmlns="http://schemas.openxmlformats.org/package/2006/relationships"><Relationship Id="rId3" Type="http://schemas.openxmlformats.org/officeDocument/2006/relationships/image" Target="../media/image16.jpeg" /><Relationship Id="rId2" Type="http://schemas.openxmlformats.org/officeDocument/2006/relationships/notesSlide" Target="../notesSlides/notesSlide16.xml"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 /><Relationship Id="rId1" Type="http://schemas.openxmlformats.org/officeDocument/2006/relationships/slideLayout" Target="../slideLayouts/slideLayout10.xml" /></Relationships>
</file>

<file path=ppt/slides/_rels/slide18.xml.rels><?xml version="1.0" encoding="UTF-8" standalone="yes"?>
<Relationships xmlns="http://schemas.openxmlformats.org/package/2006/relationships"><Relationship Id="rId3" Type="http://schemas.openxmlformats.org/officeDocument/2006/relationships/hyperlink" Target="https://beadaya.com/game/2518/" TargetMode="External" /><Relationship Id="rId2" Type="http://schemas.openxmlformats.org/officeDocument/2006/relationships/notesSlide" Target="../notesSlides/notesSlide18.xml" /><Relationship Id="rId1" Type="http://schemas.openxmlformats.org/officeDocument/2006/relationships/slideLayout" Target="../slideLayouts/slideLayout9.xml" /></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4.xml" /><Relationship Id="rId2" Type="http://schemas.openxmlformats.org/officeDocument/2006/relationships/audio" Target="../media/media1.WAV" /><Relationship Id="rId1" Type="http://schemas.microsoft.com/office/2007/relationships/media" Target="../media/media1.WAV" /><Relationship Id="rId6" Type="http://schemas.openxmlformats.org/officeDocument/2006/relationships/image" Target="../media/image18.gif" /><Relationship Id="rId5" Type="http://schemas.openxmlformats.org/officeDocument/2006/relationships/image" Target="../media/image17.png" /><Relationship Id="rId4" Type="http://schemas.openxmlformats.org/officeDocument/2006/relationships/notesSlide" Target="../notesSlides/notesSlide19.xml" /></Relationships>
</file>

<file path=ppt/slides/_rels/slide2.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notesSlide" Target="../notesSlides/notesSlide2.xml" /><Relationship Id="rId1" Type="http://schemas.openxmlformats.org/officeDocument/2006/relationships/slideLayout" Target="../slideLayouts/slideLayout5.xml" /></Relationships>
</file>

<file path=ppt/slides/_rels/slide3.xml.rels><?xml version="1.0" encoding="UTF-8" standalone="yes"?>
<Relationships xmlns="http://schemas.openxmlformats.org/package/2006/relationships"><Relationship Id="rId8" Type="http://schemas.microsoft.com/office/2007/relationships/hdphoto" Target="../media/hdphoto3.wdp" /><Relationship Id="rId3" Type="http://schemas.openxmlformats.org/officeDocument/2006/relationships/audio" Target="../media/audio1.wav" /><Relationship Id="rId7" Type="http://schemas.openxmlformats.org/officeDocument/2006/relationships/image" Target="../media/image4.png" /><Relationship Id="rId2" Type="http://schemas.openxmlformats.org/officeDocument/2006/relationships/notesSlide" Target="../notesSlides/notesSlide3.xml" /><Relationship Id="rId1" Type="http://schemas.openxmlformats.org/officeDocument/2006/relationships/slideLayout" Target="../slideLayouts/slideLayout5.xml" /><Relationship Id="rId6" Type="http://schemas.microsoft.com/office/2007/relationships/hdphoto" Target="../media/hdphoto2.wdp" /><Relationship Id="rId5" Type="http://schemas.openxmlformats.org/officeDocument/2006/relationships/image" Target="../media/image3.png" /><Relationship Id="rId4" Type="http://schemas.openxmlformats.org/officeDocument/2006/relationships/audio" Target="../media/audio2.wav" /></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 /><Relationship Id="rId1" Type="http://schemas.openxmlformats.org/officeDocument/2006/relationships/slideLayout" Target="../slideLayouts/slideLayout3.xml" /></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 /><Relationship Id="rId1" Type="http://schemas.openxmlformats.org/officeDocument/2006/relationships/slideLayout" Target="../slideLayouts/slideLayout3.xml" /></Relationships>
</file>

<file path=ppt/slides/_rels/slide7.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notesSlide" Target="../notesSlides/notesSlide7.xml" /><Relationship Id="rId1" Type="http://schemas.openxmlformats.org/officeDocument/2006/relationships/slideLayout" Target="../slideLayouts/slideLayout8.xml" /><Relationship Id="rId4" Type="http://schemas.microsoft.com/office/2007/relationships/hdphoto" Target="../media/hdphoto4.wdp" /></Relationships>
</file>

<file path=ppt/slides/_rels/slide8.xml.rels><?xml version="1.0" encoding="UTF-8" standalone="yes"?>
<Relationships xmlns="http://schemas.openxmlformats.org/package/2006/relationships"><Relationship Id="rId3" Type="http://schemas.openxmlformats.org/officeDocument/2006/relationships/image" Target="../media/image6.gif" /><Relationship Id="rId2" Type="http://schemas.openxmlformats.org/officeDocument/2006/relationships/notesSlide" Target="../notesSlides/notesSlide8.xml" /><Relationship Id="rId1" Type="http://schemas.openxmlformats.org/officeDocument/2006/relationships/slideLayout" Target="../slideLayouts/slideLayout8.xml" /></Relationships>
</file>

<file path=ppt/slides/_rels/slide9.xml.rels><?xml version="1.0" encoding="UTF-8" standalone="yes"?>
<Relationships xmlns="http://schemas.openxmlformats.org/package/2006/relationships"><Relationship Id="rId3" Type="http://schemas.openxmlformats.org/officeDocument/2006/relationships/image" Target="../media/image7.png" /><Relationship Id="rId2" Type="http://schemas.openxmlformats.org/officeDocument/2006/relationships/notesSlide" Target="../notesSlides/notesSlide9.xml" /><Relationship Id="rId1" Type="http://schemas.openxmlformats.org/officeDocument/2006/relationships/slideLayout" Target="../slideLayouts/slideLayout6.xml" /><Relationship Id="rId4" Type="http://schemas.microsoft.com/office/2007/relationships/hdphoto" Target="../media/hdphoto5.wdp"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grpSp>
        <p:nvGrpSpPr>
          <p:cNvPr id="6" name="مجموعة 5">
            <a:extLst>
              <a:ext uri="{FF2B5EF4-FFF2-40B4-BE49-F238E27FC236}">
                <a16:creationId xmlns:a16="http://schemas.microsoft.com/office/drawing/2014/main" id="{13B32473-937A-D61F-6BE7-B9C68CA1C794}"/>
              </a:ext>
            </a:extLst>
          </p:cNvPr>
          <p:cNvGrpSpPr/>
          <p:nvPr/>
        </p:nvGrpSpPr>
        <p:grpSpPr>
          <a:xfrm>
            <a:off x="1688948" y="1139634"/>
            <a:ext cx="5766099" cy="3678578"/>
            <a:chOff x="1054249" y="1108898"/>
            <a:chExt cx="6993604" cy="4775535"/>
          </a:xfrm>
        </p:grpSpPr>
        <p:pic>
          <p:nvPicPr>
            <p:cNvPr id="7" name="صورة 6">
              <a:extLst>
                <a:ext uri="{FF2B5EF4-FFF2-40B4-BE49-F238E27FC236}">
                  <a16:creationId xmlns:a16="http://schemas.microsoft.com/office/drawing/2014/main" id="{2C6B6065-2CDC-A717-C53A-27B810DE0612}"/>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4452" t="22637" r="3906" b="13166"/>
            <a:stretch/>
          </p:blipFill>
          <p:spPr>
            <a:xfrm>
              <a:off x="1346096" y="1328434"/>
              <a:ext cx="6409909" cy="3098876"/>
            </a:xfrm>
            <a:prstGeom prst="rect">
              <a:avLst/>
            </a:prstGeom>
          </p:spPr>
        </p:pic>
        <p:grpSp>
          <p:nvGrpSpPr>
            <p:cNvPr id="8" name="Google Shape;1041;p45">
              <a:extLst>
                <a:ext uri="{FF2B5EF4-FFF2-40B4-BE49-F238E27FC236}">
                  <a16:creationId xmlns:a16="http://schemas.microsoft.com/office/drawing/2014/main" id="{5580CD95-D798-4EA8-9DA9-D56E455D0271}"/>
                </a:ext>
              </a:extLst>
            </p:cNvPr>
            <p:cNvGrpSpPr/>
            <p:nvPr/>
          </p:nvGrpSpPr>
          <p:grpSpPr>
            <a:xfrm>
              <a:off x="1054249" y="1108898"/>
              <a:ext cx="6993604" cy="4775535"/>
              <a:chOff x="5291700" y="507975"/>
              <a:chExt cx="2083475" cy="1658225"/>
            </a:xfrm>
          </p:grpSpPr>
          <p:sp>
            <p:nvSpPr>
              <p:cNvPr id="9" name="Google Shape;1042;p45">
                <a:extLst>
                  <a:ext uri="{FF2B5EF4-FFF2-40B4-BE49-F238E27FC236}">
                    <a16:creationId xmlns:a16="http://schemas.microsoft.com/office/drawing/2014/main" id="{ABCEAA62-191A-8B49-F6E8-90A807A2B888}"/>
                  </a:ext>
                </a:extLst>
              </p:cNvPr>
              <p:cNvSpPr/>
              <p:nvPr/>
            </p:nvSpPr>
            <p:spPr>
              <a:xfrm>
                <a:off x="6020400" y="2153275"/>
                <a:ext cx="641550" cy="9825"/>
              </a:xfrm>
              <a:custGeom>
                <a:avLst/>
                <a:gdLst/>
                <a:ahLst/>
                <a:cxnLst/>
                <a:rect l="l" t="t" r="r" b="b"/>
                <a:pathLst>
                  <a:path w="25662" h="393" extrusionOk="0">
                    <a:moveTo>
                      <a:pt x="1" y="1"/>
                    </a:moveTo>
                    <a:lnTo>
                      <a:pt x="1" y="42"/>
                    </a:lnTo>
                    <a:cubicBezTo>
                      <a:pt x="1" y="269"/>
                      <a:pt x="785" y="393"/>
                      <a:pt x="2808" y="393"/>
                    </a:cubicBezTo>
                    <a:lnTo>
                      <a:pt x="22915" y="393"/>
                    </a:lnTo>
                    <a:cubicBezTo>
                      <a:pt x="24959" y="393"/>
                      <a:pt x="25661" y="248"/>
                      <a:pt x="25661" y="1"/>
                    </a:cubicBezTo>
                    <a:close/>
                  </a:path>
                </a:pathLst>
              </a:custGeom>
              <a:solidFill>
                <a:srgbClr val="000000"/>
              </a:solidFill>
              <a:ln w="19050" cap="flat" cmpd="sng">
                <a:solidFill>
                  <a:schemeClr val="dk2"/>
                </a:solidFill>
                <a:prstDash val="solid"/>
                <a:miter lim="2064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43;p45">
                <a:extLst>
                  <a:ext uri="{FF2B5EF4-FFF2-40B4-BE49-F238E27FC236}">
                    <a16:creationId xmlns:a16="http://schemas.microsoft.com/office/drawing/2014/main" id="{67C3C8A4-CD4E-BE73-C53E-5EF1CE694062}"/>
                  </a:ext>
                </a:extLst>
              </p:cNvPr>
              <p:cNvSpPr/>
              <p:nvPr/>
            </p:nvSpPr>
            <p:spPr>
              <a:xfrm>
                <a:off x="5963650" y="1933950"/>
                <a:ext cx="754550" cy="232250"/>
              </a:xfrm>
              <a:custGeom>
                <a:avLst/>
                <a:gdLst/>
                <a:ahLst/>
                <a:cxnLst/>
                <a:rect l="l" t="t" r="r" b="b"/>
                <a:pathLst>
                  <a:path w="30182" h="9290" fill="none" extrusionOk="0">
                    <a:moveTo>
                      <a:pt x="25495" y="5842"/>
                    </a:moveTo>
                    <a:cubicBezTo>
                      <a:pt x="23678" y="4005"/>
                      <a:pt x="23617" y="0"/>
                      <a:pt x="23617" y="0"/>
                    </a:cubicBezTo>
                    <a:lnTo>
                      <a:pt x="6585" y="0"/>
                    </a:lnTo>
                    <a:cubicBezTo>
                      <a:pt x="6585" y="0"/>
                      <a:pt x="6503" y="3984"/>
                      <a:pt x="4686" y="5842"/>
                    </a:cubicBezTo>
                    <a:cubicBezTo>
                      <a:pt x="2849" y="7700"/>
                      <a:pt x="0" y="9290"/>
                      <a:pt x="4955" y="9290"/>
                    </a:cubicBezTo>
                    <a:lnTo>
                      <a:pt x="25227" y="9290"/>
                    </a:lnTo>
                    <a:cubicBezTo>
                      <a:pt x="30181" y="9290"/>
                      <a:pt x="27332" y="7700"/>
                      <a:pt x="25495" y="5842"/>
                    </a:cubicBezTo>
                    <a:close/>
                  </a:path>
                </a:pathLst>
              </a:custGeom>
              <a:noFill/>
              <a:ln w="19050" cap="flat" cmpd="sng">
                <a:solidFill>
                  <a:schemeClr val="dk2"/>
                </a:solidFill>
                <a:prstDash val="solid"/>
                <a:miter lim="2064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044;p45">
                <a:extLst>
                  <a:ext uri="{FF2B5EF4-FFF2-40B4-BE49-F238E27FC236}">
                    <a16:creationId xmlns:a16="http://schemas.microsoft.com/office/drawing/2014/main" id="{27094E2C-0A5C-4EF3-1A9F-A1B40B8CFF1E}"/>
                  </a:ext>
                </a:extLst>
              </p:cNvPr>
              <p:cNvSpPr/>
              <p:nvPr/>
            </p:nvSpPr>
            <p:spPr>
              <a:xfrm>
                <a:off x="5291700" y="1753300"/>
                <a:ext cx="2083475" cy="181175"/>
              </a:xfrm>
              <a:custGeom>
                <a:avLst/>
                <a:gdLst/>
                <a:ahLst/>
                <a:cxnLst/>
                <a:rect l="l" t="t" r="r" b="b"/>
                <a:pathLst>
                  <a:path w="83339" h="7247" fill="none" extrusionOk="0">
                    <a:moveTo>
                      <a:pt x="0" y="4790"/>
                    </a:moveTo>
                    <a:cubicBezTo>
                      <a:pt x="0" y="6153"/>
                      <a:pt x="1280" y="7226"/>
                      <a:pt x="2642" y="7226"/>
                    </a:cubicBezTo>
                    <a:lnTo>
                      <a:pt x="80882" y="7226"/>
                    </a:lnTo>
                    <a:cubicBezTo>
                      <a:pt x="82245" y="7247"/>
                      <a:pt x="83339" y="6153"/>
                      <a:pt x="83339" y="4790"/>
                    </a:cubicBezTo>
                    <a:lnTo>
                      <a:pt x="83339" y="1"/>
                    </a:lnTo>
                    <a:lnTo>
                      <a:pt x="0" y="1"/>
                    </a:lnTo>
                    <a:close/>
                  </a:path>
                </a:pathLst>
              </a:custGeom>
              <a:noFill/>
              <a:ln w="19050" cap="flat" cmpd="sng">
                <a:solidFill>
                  <a:schemeClr val="dk2"/>
                </a:solidFill>
                <a:prstDash val="solid"/>
                <a:miter lim="2064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045;p45">
                <a:extLst>
                  <a:ext uri="{FF2B5EF4-FFF2-40B4-BE49-F238E27FC236}">
                    <a16:creationId xmlns:a16="http://schemas.microsoft.com/office/drawing/2014/main" id="{450BB43A-D669-FE24-D7F3-922296B9CED1}"/>
                  </a:ext>
                </a:extLst>
              </p:cNvPr>
              <p:cNvSpPr/>
              <p:nvPr/>
            </p:nvSpPr>
            <p:spPr>
              <a:xfrm>
                <a:off x="5291700" y="507975"/>
                <a:ext cx="2083475" cy="1245350"/>
              </a:xfrm>
              <a:custGeom>
                <a:avLst/>
                <a:gdLst/>
                <a:ahLst/>
                <a:cxnLst/>
                <a:rect l="l" t="t" r="r" b="b"/>
                <a:pathLst>
                  <a:path w="83339" h="49814" fill="none" extrusionOk="0">
                    <a:moveTo>
                      <a:pt x="80882" y="1"/>
                    </a:moveTo>
                    <a:lnTo>
                      <a:pt x="2642" y="1"/>
                    </a:lnTo>
                    <a:cubicBezTo>
                      <a:pt x="1280" y="1"/>
                      <a:pt x="0" y="992"/>
                      <a:pt x="0" y="2354"/>
                    </a:cubicBezTo>
                    <a:lnTo>
                      <a:pt x="0" y="49814"/>
                    </a:lnTo>
                    <a:lnTo>
                      <a:pt x="83339" y="49814"/>
                    </a:lnTo>
                    <a:lnTo>
                      <a:pt x="83339" y="2354"/>
                    </a:lnTo>
                    <a:cubicBezTo>
                      <a:pt x="83339" y="992"/>
                      <a:pt x="82245" y="1"/>
                      <a:pt x="80882" y="1"/>
                    </a:cubicBezTo>
                    <a:close/>
                    <a:moveTo>
                      <a:pt x="79726" y="46201"/>
                    </a:moveTo>
                    <a:lnTo>
                      <a:pt x="3613" y="46201"/>
                    </a:lnTo>
                    <a:lnTo>
                      <a:pt x="3613" y="3097"/>
                    </a:lnTo>
                    <a:lnTo>
                      <a:pt x="79726" y="3097"/>
                    </a:lnTo>
                    <a:close/>
                  </a:path>
                </a:pathLst>
              </a:custGeom>
              <a:noFill/>
              <a:ln w="19050" cap="flat" cmpd="sng">
                <a:solidFill>
                  <a:schemeClr val="dk2"/>
                </a:solidFill>
                <a:prstDash val="solid"/>
                <a:miter lim="2064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046;p45">
                <a:extLst>
                  <a:ext uri="{FF2B5EF4-FFF2-40B4-BE49-F238E27FC236}">
                    <a16:creationId xmlns:a16="http://schemas.microsoft.com/office/drawing/2014/main" id="{9D707469-0317-B56E-CB58-3F15994A71E7}"/>
                  </a:ext>
                </a:extLst>
              </p:cNvPr>
              <p:cNvSpPr/>
              <p:nvPr/>
            </p:nvSpPr>
            <p:spPr>
              <a:xfrm>
                <a:off x="5291700" y="1753300"/>
                <a:ext cx="2083475" cy="180675"/>
              </a:xfrm>
              <a:custGeom>
                <a:avLst/>
                <a:gdLst/>
                <a:ahLst/>
                <a:cxnLst/>
                <a:rect l="l" t="t" r="r" b="b"/>
                <a:pathLst>
                  <a:path w="83339" h="7227" fill="none" extrusionOk="0">
                    <a:moveTo>
                      <a:pt x="0" y="4522"/>
                    </a:moveTo>
                    <a:cubicBezTo>
                      <a:pt x="0" y="5884"/>
                      <a:pt x="1280" y="7226"/>
                      <a:pt x="2642" y="7226"/>
                    </a:cubicBezTo>
                    <a:lnTo>
                      <a:pt x="80882" y="7226"/>
                    </a:lnTo>
                    <a:cubicBezTo>
                      <a:pt x="82245" y="7226"/>
                      <a:pt x="83339" y="5884"/>
                      <a:pt x="83339" y="4522"/>
                    </a:cubicBezTo>
                    <a:lnTo>
                      <a:pt x="83339" y="1"/>
                    </a:lnTo>
                    <a:lnTo>
                      <a:pt x="0" y="1"/>
                    </a:lnTo>
                    <a:close/>
                  </a:path>
                </a:pathLst>
              </a:custGeom>
              <a:noFill/>
              <a:ln w="19050" cap="flat" cmpd="sng">
                <a:solidFill>
                  <a:schemeClr val="dk2"/>
                </a:solidFill>
                <a:prstDash val="solid"/>
                <a:miter lim="2064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 name="مستطيل: زوايا مستديرة 13">
            <a:extLst>
              <a:ext uri="{FF2B5EF4-FFF2-40B4-BE49-F238E27FC236}">
                <a16:creationId xmlns:a16="http://schemas.microsoft.com/office/drawing/2014/main" id="{F3FA9F07-2664-E4D5-C616-3AF918E41799}"/>
              </a:ext>
            </a:extLst>
          </p:cNvPr>
          <p:cNvSpPr/>
          <p:nvPr/>
        </p:nvSpPr>
        <p:spPr>
          <a:xfrm>
            <a:off x="3474959" y="445528"/>
            <a:ext cx="2194075" cy="451416"/>
          </a:xfrm>
          <a:prstGeom prst="roundRect">
            <a:avLst/>
          </a:prstGeom>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ar-SA" sz="2000" b="1" dirty="0">
                <a:solidFill>
                  <a:schemeClr val="tx1"/>
                </a:solidFill>
              </a:rPr>
              <a:t>القوانين الصفية</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26"/>
          <p:cNvSpPr/>
          <p:nvPr/>
        </p:nvSpPr>
        <p:spPr>
          <a:xfrm>
            <a:off x="6405008" y="1692312"/>
            <a:ext cx="2453256" cy="3129165"/>
          </a:xfrm>
          <a:custGeom>
            <a:avLst/>
            <a:gdLst/>
            <a:ahLst/>
            <a:cxnLst/>
            <a:rect l="l" t="t" r="r" b="b"/>
            <a:pathLst>
              <a:path w="2523373" h="1951580" extrusionOk="0">
                <a:moveTo>
                  <a:pt x="229597" y="1951580"/>
                </a:moveTo>
                <a:lnTo>
                  <a:pt x="2523374" y="1951580"/>
                </a:lnTo>
                <a:lnTo>
                  <a:pt x="2523374" y="17103"/>
                </a:lnTo>
                <a:cubicBezTo>
                  <a:pt x="2139655" y="-4814"/>
                  <a:pt x="1753735" y="-14155"/>
                  <a:pt x="1373969" y="42254"/>
                </a:cubicBezTo>
                <a:cubicBezTo>
                  <a:pt x="1246034" y="61251"/>
                  <a:pt x="1111269" y="91746"/>
                  <a:pt x="1019854" y="183186"/>
                </a:cubicBezTo>
                <a:cubicBezTo>
                  <a:pt x="910336" y="292726"/>
                  <a:pt x="893131" y="482163"/>
                  <a:pt x="981177" y="609577"/>
                </a:cubicBezTo>
                <a:cubicBezTo>
                  <a:pt x="859934" y="604098"/>
                  <a:pt x="736760" y="602212"/>
                  <a:pt x="619200" y="632212"/>
                </a:cubicBezTo>
                <a:cubicBezTo>
                  <a:pt x="501596" y="662213"/>
                  <a:pt x="388619" y="727919"/>
                  <a:pt x="325414" y="831485"/>
                </a:cubicBezTo>
                <a:cubicBezTo>
                  <a:pt x="262165" y="935051"/>
                  <a:pt x="259335" y="1079307"/>
                  <a:pt x="337723" y="1171960"/>
                </a:cubicBezTo>
                <a:cubicBezTo>
                  <a:pt x="372806" y="1213413"/>
                  <a:pt x="422355" y="1244268"/>
                  <a:pt x="444276" y="1293940"/>
                </a:cubicBezTo>
                <a:cubicBezTo>
                  <a:pt x="246173" y="1280601"/>
                  <a:pt x="49687" y="1428675"/>
                  <a:pt x="8000" y="1622738"/>
                </a:cubicBezTo>
                <a:cubicBezTo>
                  <a:pt x="-9609" y="1704611"/>
                  <a:pt x="228" y="1796725"/>
                  <a:pt x="53820" y="1861083"/>
                </a:cubicBezTo>
                <a:cubicBezTo>
                  <a:pt x="97708" y="1913765"/>
                  <a:pt x="161047" y="1939140"/>
                  <a:pt x="229597" y="195158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43" name="Google Shape;343;p26"/>
          <p:cNvGrpSpPr/>
          <p:nvPr/>
        </p:nvGrpSpPr>
        <p:grpSpPr>
          <a:xfrm>
            <a:off x="6428664" y="2348255"/>
            <a:ext cx="2429600" cy="2568645"/>
            <a:chOff x="4517829" y="413096"/>
            <a:chExt cx="4195122" cy="4576932"/>
          </a:xfrm>
        </p:grpSpPr>
        <p:grpSp>
          <p:nvGrpSpPr>
            <p:cNvPr id="344" name="Google Shape;344;p26"/>
            <p:cNvGrpSpPr/>
            <p:nvPr/>
          </p:nvGrpSpPr>
          <p:grpSpPr>
            <a:xfrm>
              <a:off x="4624149" y="819800"/>
              <a:ext cx="4088802" cy="4170228"/>
              <a:chOff x="4624149" y="819800"/>
              <a:chExt cx="4088802" cy="4170228"/>
            </a:xfrm>
          </p:grpSpPr>
          <p:grpSp>
            <p:nvGrpSpPr>
              <p:cNvPr id="345" name="Google Shape;345;p26"/>
              <p:cNvGrpSpPr/>
              <p:nvPr/>
            </p:nvGrpSpPr>
            <p:grpSpPr>
              <a:xfrm>
                <a:off x="4624149" y="819800"/>
                <a:ext cx="4088802" cy="4170228"/>
                <a:chOff x="5759134" y="2388802"/>
                <a:chExt cx="2038083" cy="2078670"/>
              </a:xfrm>
            </p:grpSpPr>
            <p:sp>
              <p:nvSpPr>
                <p:cNvPr id="346" name="Google Shape;346;p26"/>
                <p:cNvSpPr/>
                <p:nvPr/>
              </p:nvSpPr>
              <p:spPr>
                <a:xfrm>
                  <a:off x="7613534" y="4282679"/>
                  <a:ext cx="35937" cy="164780"/>
                </a:xfrm>
                <a:custGeom>
                  <a:avLst/>
                  <a:gdLst/>
                  <a:ahLst/>
                  <a:cxnLst/>
                  <a:rect l="l" t="t" r="r" b="b"/>
                  <a:pathLst>
                    <a:path w="35937" h="164780" extrusionOk="0">
                      <a:moveTo>
                        <a:pt x="0" y="0"/>
                      </a:moveTo>
                      <a:lnTo>
                        <a:pt x="35937" y="0"/>
                      </a:lnTo>
                      <a:lnTo>
                        <a:pt x="35937" y="164781"/>
                      </a:lnTo>
                      <a:lnTo>
                        <a:pt x="0" y="16478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7" name="Google Shape;347;p26"/>
                <p:cNvSpPr/>
                <p:nvPr/>
              </p:nvSpPr>
              <p:spPr>
                <a:xfrm>
                  <a:off x="7108572" y="4282679"/>
                  <a:ext cx="35937" cy="164780"/>
                </a:xfrm>
                <a:custGeom>
                  <a:avLst/>
                  <a:gdLst/>
                  <a:ahLst/>
                  <a:cxnLst/>
                  <a:rect l="l" t="t" r="r" b="b"/>
                  <a:pathLst>
                    <a:path w="35937" h="164780" extrusionOk="0">
                      <a:moveTo>
                        <a:pt x="0" y="0"/>
                      </a:moveTo>
                      <a:lnTo>
                        <a:pt x="35937" y="0"/>
                      </a:lnTo>
                      <a:lnTo>
                        <a:pt x="35937" y="164781"/>
                      </a:lnTo>
                      <a:lnTo>
                        <a:pt x="0" y="16478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8" name="Google Shape;348;p26"/>
                <p:cNvSpPr/>
                <p:nvPr/>
              </p:nvSpPr>
              <p:spPr>
                <a:xfrm>
                  <a:off x="7022593" y="4242259"/>
                  <a:ext cx="769503" cy="80840"/>
                </a:xfrm>
                <a:custGeom>
                  <a:avLst/>
                  <a:gdLst/>
                  <a:ahLst/>
                  <a:cxnLst/>
                  <a:rect l="l" t="t" r="r" b="b"/>
                  <a:pathLst>
                    <a:path w="769503" h="80840" extrusionOk="0">
                      <a:moveTo>
                        <a:pt x="0" y="69703"/>
                      </a:moveTo>
                      <a:lnTo>
                        <a:pt x="809" y="26857"/>
                      </a:lnTo>
                      <a:cubicBezTo>
                        <a:pt x="449" y="28204"/>
                        <a:pt x="11140" y="0"/>
                        <a:pt x="11140" y="0"/>
                      </a:cubicBezTo>
                      <a:lnTo>
                        <a:pt x="752658" y="1392"/>
                      </a:lnTo>
                      <a:lnTo>
                        <a:pt x="769503" y="28204"/>
                      </a:lnTo>
                      <a:lnTo>
                        <a:pt x="768156" y="69703"/>
                      </a:lnTo>
                      <a:cubicBezTo>
                        <a:pt x="768156" y="75855"/>
                        <a:pt x="763170" y="80841"/>
                        <a:pt x="757015" y="80841"/>
                      </a:cubicBezTo>
                      <a:lnTo>
                        <a:pt x="11140" y="80841"/>
                      </a:lnTo>
                      <a:cubicBezTo>
                        <a:pt x="4986" y="80841"/>
                        <a:pt x="0" y="75811"/>
                        <a:pt x="0" y="6970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9" name="Google Shape;349;p26"/>
                <p:cNvSpPr/>
                <p:nvPr/>
              </p:nvSpPr>
              <p:spPr>
                <a:xfrm>
                  <a:off x="7022997" y="3982796"/>
                  <a:ext cx="769099" cy="287667"/>
                </a:xfrm>
                <a:custGeom>
                  <a:avLst/>
                  <a:gdLst/>
                  <a:ahLst/>
                  <a:cxnLst/>
                  <a:rect l="l" t="t" r="r" b="b"/>
                  <a:pathLst>
                    <a:path w="769099" h="287667" extrusionOk="0">
                      <a:moveTo>
                        <a:pt x="0" y="287667"/>
                      </a:moveTo>
                      <a:lnTo>
                        <a:pt x="769099" y="287667"/>
                      </a:lnTo>
                      <a:cubicBezTo>
                        <a:pt x="717350" y="199102"/>
                        <a:pt x="658458" y="106135"/>
                        <a:pt x="592738" y="26955"/>
                      </a:cubicBezTo>
                      <a:cubicBezTo>
                        <a:pt x="585685" y="18422"/>
                        <a:pt x="578138" y="9665"/>
                        <a:pt x="567852" y="5353"/>
                      </a:cubicBezTo>
                      <a:cubicBezTo>
                        <a:pt x="559631" y="1895"/>
                        <a:pt x="550422" y="1580"/>
                        <a:pt x="541483" y="1356"/>
                      </a:cubicBezTo>
                      <a:cubicBezTo>
                        <a:pt x="362516" y="-3584"/>
                        <a:pt x="92628" y="6566"/>
                        <a:pt x="92628" y="6566"/>
                      </a:cubicBezTo>
                      <a:cubicBezTo>
                        <a:pt x="84857" y="9665"/>
                        <a:pt x="13926" y="235749"/>
                        <a:pt x="0" y="28766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0" name="Google Shape;350;p26"/>
                <p:cNvSpPr/>
                <p:nvPr/>
              </p:nvSpPr>
              <p:spPr>
                <a:xfrm>
                  <a:off x="7048715" y="3955775"/>
                  <a:ext cx="556025" cy="293641"/>
                </a:xfrm>
                <a:custGeom>
                  <a:avLst/>
                  <a:gdLst/>
                  <a:ahLst/>
                  <a:cxnLst/>
                  <a:rect l="l" t="t" r="r" b="b"/>
                  <a:pathLst>
                    <a:path w="556025" h="293641" extrusionOk="0">
                      <a:moveTo>
                        <a:pt x="412445" y="264522"/>
                      </a:moveTo>
                      <a:cubicBezTo>
                        <a:pt x="441329" y="261064"/>
                        <a:pt x="470753" y="257471"/>
                        <a:pt x="497301" y="245614"/>
                      </a:cubicBezTo>
                      <a:cubicBezTo>
                        <a:pt x="523805" y="233713"/>
                        <a:pt x="547479" y="211976"/>
                        <a:pt x="554127" y="183861"/>
                      </a:cubicBezTo>
                      <a:cubicBezTo>
                        <a:pt x="561000" y="154848"/>
                        <a:pt x="548512" y="123769"/>
                        <a:pt x="528028" y="101987"/>
                      </a:cubicBezTo>
                      <a:cubicBezTo>
                        <a:pt x="507543" y="80160"/>
                        <a:pt x="480052" y="66193"/>
                        <a:pt x="452380" y="54650"/>
                      </a:cubicBezTo>
                      <a:cubicBezTo>
                        <a:pt x="343805" y="9514"/>
                        <a:pt x="223910" y="-3914"/>
                        <a:pt x="106350" y="936"/>
                      </a:cubicBezTo>
                      <a:cubicBezTo>
                        <a:pt x="79667" y="2014"/>
                        <a:pt x="50513" y="5158"/>
                        <a:pt x="31781" y="24066"/>
                      </a:cubicBezTo>
                      <a:cubicBezTo>
                        <a:pt x="13183" y="42839"/>
                        <a:pt x="10443" y="71582"/>
                        <a:pt x="8736" y="97855"/>
                      </a:cubicBezTo>
                      <a:cubicBezTo>
                        <a:pt x="5996" y="140521"/>
                        <a:pt x="2312" y="183277"/>
                        <a:pt x="516" y="225988"/>
                      </a:cubicBezTo>
                      <a:cubicBezTo>
                        <a:pt x="-383" y="247815"/>
                        <a:pt x="-2674" y="274897"/>
                        <a:pt x="20550" y="285900"/>
                      </a:cubicBezTo>
                      <a:cubicBezTo>
                        <a:pt x="50828" y="300272"/>
                        <a:pt x="105272" y="290436"/>
                        <a:pt x="138065" y="289358"/>
                      </a:cubicBezTo>
                      <a:cubicBezTo>
                        <a:pt x="182312" y="287876"/>
                        <a:pt x="226425" y="284598"/>
                        <a:pt x="270493" y="280376"/>
                      </a:cubicBezTo>
                      <a:cubicBezTo>
                        <a:pt x="317840" y="275795"/>
                        <a:pt x="365098" y="269552"/>
                        <a:pt x="412445" y="26452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1" name="Google Shape;351;p26"/>
                <p:cNvSpPr/>
                <p:nvPr/>
              </p:nvSpPr>
              <p:spPr>
                <a:xfrm>
                  <a:off x="7672021" y="3635413"/>
                  <a:ext cx="35937" cy="553834"/>
                </a:xfrm>
                <a:custGeom>
                  <a:avLst/>
                  <a:gdLst/>
                  <a:ahLst/>
                  <a:cxnLst/>
                  <a:rect l="l" t="t" r="r" b="b"/>
                  <a:pathLst>
                    <a:path w="35937" h="553834" extrusionOk="0">
                      <a:moveTo>
                        <a:pt x="0" y="547338"/>
                      </a:moveTo>
                      <a:lnTo>
                        <a:pt x="0" y="0"/>
                      </a:lnTo>
                      <a:lnTo>
                        <a:pt x="35937" y="0"/>
                      </a:lnTo>
                      <a:lnTo>
                        <a:pt x="35937" y="547338"/>
                      </a:lnTo>
                      <a:cubicBezTo>
                        <a:pt x="31310" y="555197"/>
                        <a:pt x="7142" y="556769"/>
                        <a:pt x="0" y="54733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2" name="Google Shape;352;p26"/>
                <p:cNvSpPr/>
                <p:nvPr/>
              </p:nvSpPr>
              <p:spPr>
                <a:xfrm>
                  <a:off x="7556034" y="3489226"/>
                  <a:ext cx="35937" cy="553835"/>
                </a:xfrm>
                <a:custGeom>
                  <a:avLst/>
                  <a:gdLst/>
                  <a:ahLst/>
                  <a:cxnLst/>
                  <a:rect l="l" t="t" r="r" b="b"/>
                  <a:pathLst>
                    <a:path w="35937" h="553835" extrusionOk="0">
                      <a:moveTo>
                        <a:pt x="0" y="547338"/>
                      </a:moveTo>
                      <a:lnTo>
                        <a:pt x="0" y="0"/>
                      </a:lnTo>
                      <a:lnTo>
                        <a:pt x="35937" y="0"/>
                      </a:lnTo>
                      <a:lnTo>
                        <a:pt x="35937" y="547338"/>
                      </a:lnTo>
                      <a:cubicBezTo>
                        <a:pt x="31310" y="555197"/>
                        <a:pt x="7142" y="556769"/>
                        <a:pt x="0" y="54733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3" name="Google Shape;353;p26"/>
                <p:cNvSpPr/>
                <p:nvPr/>
              </p:nvSpPr>
              <p:spPr>
                <a:xfrm>
                  <a:off x="7440042" y="3138915"/>
                  <a:ext cx="267908" cy="577338"/>
                </a:xfrm>
                <a:custGeom>
                  <a:avLst/>
                  <a:gdLst/>
                  <a:ahLst/>
                  <a:cxnLst/>
                  <a:rect l="l" t="t" r="r" b="b"/>
                  <a:pathLst>
                    <a:path w="267908" h="577338" extrusionOk="0">
                      <a:moveTo>
                        <a:pt x="264278" y="577339"/>
                      </a:moveTo>
                      <a:cubicBezTo>
                        <a:pt x="225870" y="577339"/>
                        <a:pt x="5890" y="464655"/>
                        <a:pt x="1622" y="457290"/>
                      </a:cubicBezTo>
                      <a:cubicBezTo>
                        <a:pt x="-8575" y="439730"/>
                        <a:pt x="32528" y="35974"/>
                        <a:pt x="35223" y="18279"/>
                      </a:cubicBezTo>
                      <a:cubicBezTo>
                        <a:pt x="54585" y="16887"/>
                        <a:pt x="255383" y="0"/>
                        <a:pt x="264278" y="0"/>
                      </a:cubicBezTo>
                      <a:cubicBezTo>
                        <a:pt x="273711" y="14956"/>
                        <a:pt x="261448" y="491019"/>
                        <a:pt x="264278" y="5773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4" name="Google Shape;354;p26"/>
                <p:cNvSpPr/>
                <p:nvPr/>
              </p:nvSpPr>
              <p:spPr>
                <a:xfrm>
                  <a:off x="7680377" y="3138871"/>
                  <a:ext cx="116840" cy="577383"/>
                </a:xfrm>
                <a:custGeom>
                  <a:avLst/>
                  <a:gdLst/>
                  <a:ahLst/>
                  <a:cxnLst/>
                  <a:rect l="l" t="t" r="r" b="b"/>
                  <a:pathLst>
                    <a:path w="116840" h="577383" extrusionOk="0">
                      <a:moveTo>
                        <a:pt x="0" y="553445"/>
                      </a:moveTo>
                      <a:lnTo>
                        <a:pt x="0" y="23938"/>
                      </a:lnTo>
                      <a:cubicBezTo>
                        <a:pt x="0" y="10734"/>
                        <a:pt x="10691" y="0"/>
                        <a:pt x="23943" y="0"/>
                      </a:cubicBezTo>
                      <a:lnTo>
                        <a:pt x="92897" y="12036"/>
                      </a:lnTo>
                      <a:cubicBezTo>
                        <a:pt x="106104" y="12036"/>
                        <a:pt x="116840" y="22725"/>
                        <a:pt x="116840" y="35974"/>
                      </a:cubicBezTo>
                      <a:lnTo>
                        <a:pt x="112348" y="553445"/>
                      </a:lnTo>
                      <a:cubicBezTo>
                        <a:pt x="112348" y="566650"/>
                        <a:pt x="101657" y="577383"/>
                        <a:pt x="88405" y="577383"/>
                      </a:cubicBezTo>
                      <a:lnTo>
                        <a:pt x="23943" y="577383"/>
                      </a:lnTo>
                      <a:cubicBezTo>
                        <a:pt x="10691" y="577383"/>
                        <a:pt x="0" y="566650"/>
                        <a:pt x="0" y="55344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55" name="Google Shape;355;p26"/>
                <p:cNvGrpSpPr/>
                <p:nvPr/>
              </p:nvGrpSpPr>
              <p:grpSpPr>
                <a:xfrm>
                  <a:off x="6529927" y="3737677"/>
                  <a:ext cx="1052589" cy="729795"/>
                  <a:chOff x="6529927" y="3737677"/>
                  <a:chExt cx="1052589" cy="729795"/>
                </a:xfrm>
              </p:grpSpPr>
              <p:sp>
                <p:nvSpPr>
                  <p:cNvPr id="356" name="Google Shape;356;p26"/>
                  <p:cNvSpPr/>
                  <p:nvPr/>
                </p:nvSpPr>
                <p:spPr>
                  <a:xfrm>
                    <a:off x="6529927" y="3801586"/>
                    <a:ext cx="540973" cy="659076"/>
                  </a:xfrm>
                  <a:custGeom>
                    <a:avLst/>
                    <a:gdLst/>
                    <a:ahLst/>
                    <a:cxnLst/>
                    <a:rect l="l" t="t" r="r" b="b"/>
                    <a:pathLst>
                      <a:path w="540973" h="659076" extrusionOk="0">
                        <a:moveTo>
                          <a:pt x="469531" y="0"/>
                        </a:moveTo>
                        <a:cubicBezTo>
                          <a:pt x="389032" y="54208"/>
                          <a:pt x="286477" y="100782"/>
                          <a:pt x="196724" y="142459"/>
                        </a:cubicBezTo>
                        <a:cubicBezTo>
                          <a:pt x="127230" y="174751"/>
                          <a:pt x="53604" y="210590"/>
                          <a:pt x="14388" y="276431"/>
                        </a:cubicBezTo>
                        <a:cubicBezTo>
                          <a:pt x="-32600" y="355251"/>
                          <a:pt x="45698" y="588297"/>
                          <a:pt x="102928" y="650320"/>
                        </a:cubicBezTo>
                        <a:cubicBezTo>
                          <a:pt x="108588" y="656473"/>
                          <a:pt x="148478" y="666488"/>
                          <a:pt x="180103" y="650320"/>
                        </a:cubicBezTo>
                        <a:cubicBezTo>
                          <a:pt x="191513" y="581964"/>
                          <a:pt x="152835" y="442244"/>
                          <a:pt x="164245" y="373889"/>
                        </a:cubicBezTo>
                        <a:cubicBezTo>
                          <a:pt x="166267" y="361853"/>
                          <a:pt x="168468" y="349322"/>
                          <a:pt x="175790" y="339576"/>
                        </a:cubicBezTo>
                        <a:cubicBezTo>
                          <a:pt x="182394" y="330774"/>
                          <a:pt x="192456" y="325250"/>
                          <a:pt x="202294" y="320310"/>
                        </a:cubicBezTo>
                        <a:cubicBezTo>
                          <a:pt x="305344" y="268436"/>
                          <a:pt x="420792" y="247148"/>
                          <a:pt x="528468" y="205875"/>
                        </a:cubicBezTo>
                        <a:cubicBezTo>
                          <a:pt x="532466" y="204348"/>
                          <a:pt x="536689" y="202596"/>
                          <a:pt x="539070" y="199003"/>
                        </a:cubicBezTo>
                        <a:cubicBezTo>
                          <a:pt x="542663" y="193569"/>
                          <a:pt x="540507" y="186293"/>
                          <a:pt x="538036" y="180275"/>
                        </a:cubicBezTo>
                        <a:cubicBezTo>
                          <a:pt x="511802" y="116501"/>
                          <a:pt x="463242" y="40914"/>
                          <a:pt x="469531"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7" name="Google Shape;357;p26"/>
                  <p:cNvSpPr/>
                  <p:nvPr/>
                </p:nvSpPr>
                <p:spPr>
                  <a:xfrm>
                    <a:off x="6586579" y="3737767"/>
                    <a:ext cx="995928" cy="729705"/>
                  </a:xfrm>
                  <a:custGeom>
                    <a:avLst/>
                    <a:gdLst/>
                    <a:ahLst/>
                    <a:cxnLst/>
                    <a:rect l="l" t="t" r="r" b="b"/>
                    <a:pathLst>
                      <a:path w="995928" h="729705" extrusionOk="0">
                        <a:moveTo>
                          <a:pt x="975834" y="119151"/>
                        </a:moveTo>
                        <a:cubicBezTo>
                          <a:pt x="1021160" y="119465"/>
                          <a:pt x="977631" y="210815"/>
                          <a:pt x="963436" y="253840"/>
                        </a:cubicBezTo>
                        <a:cubicBezTo>
                          <a:pt x="946276" y="305758"/>
                          <a:pt x="907734" y="348469"/>
                          <a:pt x="862857" y="379727"/>
                        </a:cubicBezTo>
                        <a:cubicBezTo>
                          <a:pt x="687484" y="502022"/>
                          <a:pt x="468537" y="514956"/>
                          <a:pt x="322767" y="497620"/>
                        </a:cubicBezTo>
                        <a:cubicBezTo>
                          <a:pt x="327888" y="558655"/>
                          <a:pt x="331257" y="598761"/>
                          <a:pt x="336378" y="659796"/>
                        </a:cubicBezTo>
                        <a:cubicBezTo>
                          <a:pt x="337142" y="668689"/>
                          <a:pt x="337636" y="678524"/>
                          <a:pt x="332156" y="685620"/>
                        </a:cubicBezTo>
                        <a:cubicBezTo>
                          <a:pt x="328068" y="690965"/>
                          <a:pt x="321420" y="693570"/>
                          <a:pt x="315041" y="695815"/>
                        </a:cubicBezTo>
                        <a:cubicBezTo>
                          <a:pt x="268098" y="712388"/>
                          <a:pt x="174796" y="726355"/>
                          <a:pt x="125113" y="729364"/>
                        </a:cubicBezTo>
                        <a:cubicBezTo>
                          <a:pt x="115006" y="729993"/>
                          <a:pt x="104359" y="730218"/>
                          <a:pt x="95240" y="725771"/>
                        </a:cubicBezTo>
                        <a:cubicBezTo>
                          <a:pt x="85852" y="721190"/>
                          <a:pt x="79428" y="712298"/>
                          <a:pt x="73723" y="703585"/>
                        </a:cubicBezTo>
                        <a:cubicBezTo>
                          <a:pt x="38145" y="649332"/>
                          <a:pt x="14292" y="587399"/>
                          <a:pt x="4230" y="523310"/>
                        </a:cubicBezTo>
                        <a:cubicBezTo>
                          <a:pt x="-3587" y="473503"/>
                          <a:pt x="-2374" y="419654"/>
                          <a:pt x="23456" y="376359"/>
                        </a:cubicBezTo>
                        <a:cubicBezTo>
                          <a:pt x="43266" y="343080"/>
                          <a:pt x="75520" y="319366"/>
                          <a:pt x="107549" y="297629"/>
                        </a:cubicBezTo>
                        <a:cubicBezTo>
                          <a:pt x="188183" y="242927"/>
                          <a:pt x="273174" y="194692"/>
                          <a:pt x="359917" y="155214"/>
                        </a:cubicBezTo>
                        <a:cubicBezTo>
                          <a:pt x="340781" y="108012"/>
                          <a:pt x="313693" y="84973"/>
                          <a:pt x="303765" y="0"/>
                        </a:cubicBezTo>
                        <a:cubicBezTo>
                          <a:pt x="715874" y="232911"/>
                          <a:pt x="947534" y="118971"/>
                          <a:pt x="975834" y="119151"/>
                        </a:cubicBezTo>
                        <a:close/>
                      </a:path>
                    </a:pathLst>
                  </a:custGeom>
                  <a:solidFill>
                    <a:srgbClr val="768A9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8" name="Google Shape;358;p26"/>
                  <p:cNvSpPr/>
                  <p:nvPr/>
                </p:nvSpPr>
                <p:spPr>
                  <a:xfrm>
                    <a:off x="6890389" y="3737677"/>
                    <a:ext cx="692127" cy="452933"/>
                  </a:xfrm>
                  <a:custGeom>
                    <a:avLst/>
                    <a:gdLst/>
                    <a:ahLst/>
                    <a:cxnLst/>
                    <a:rect l="l" t="t" r="r" b="b"/>
                    <a:pathLst>
                      <a:path w="692127" h="452933" extrusionOk="0">
                        <a:moveTo>
                          <a:pt x="672024" y="119240"/>
                        </a:moveTo>
                        <a:cubicBezTo>
                          <a:pt x="643724" y="119061"/>
                          <a:pt x="412064" y="233001"/>
                          <a:pt x="0" y="0"/>
                        </a:cubicBezTo>
                        <a:cubicBezTo>
                          <a:pt x="7187" y="61574"/>
                          <a:pt x="23404" y="90632"/>
                          <a:pt x="39037" y="119914"/>
                        </a:cubicBezTo>
                        <a:cubicBezTo>
                          <a:pt x="191724" y="222986"/>
                          <a:pt x="376800" y="303737"/>
                          <a:pt x="561787" y="310609"/>
                        </a:cubicBezTo>
                        <a:cubicBezTo>
                          <a:pt x="526389" y="371284"/>
                          <a:pt x="476975" y="418352"/>
                          <a:pt x="419386" y="452934"/>
                        </a:cubicBezTo>
                        <a:cubicBezTo>
                          <a:pt x="467452" y="434699"/>
                          <a:pt x="514664" y="410762"/>
                          <a:pt x="559047" y="379817"/>
                        </a:cubicBezTo>
                        <a:cubicBezTo>
                          <a:pt x="586628" y="360595"/>
                          <a:pt x="611785" y="337017"/>
                          <a:pt x="631101" y="309665"/>
                        </a:cubicBezTo>
                        <a:cubicBezTo>
                          <a:pt x="643185" y="292509"/>
                          <a:pt x="653022" y="273916"/>
                          <a:pt x="659626" y="253885"/>
                        </a:cubicBezTo>
                        <a:cubicBezTo>
                          <a:pt x="673866" y="210905"/>
                          <a:pt x="717350" y="119555"/>
                          <a:pt x="672024" y="11924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9" name="Google Shape;359;p26"/>
                  <p:cNvSpPr/>
                  <p:nvPr/>
                </p:nvSpPr>
                <p:spPr>
                  <a:xfrm>
                    <a:off x="6586624" y="3857591"/>
                    <a:ext cx="865552" cy="609791"/>
                  </a:xfrm>
                  <a:custGeom>
                    <a:avLst/>
                    <a:gdLst/>
                    <a:ahLst/>
                    <a:cxnLst/>
                    <a:rect l="l" t="t" r="r" b="b"/>
                    <a:pathLst>
                      <a:path w="865552" h="609791" extrusionOk="0">
                        <a:moveTo>
                          <a:pt x="865553" y="190695"/>
                        </a:moveTo>
                        <a:cubicBezTo>
                          <a:pt x="680566" y="183823"/>
                          <a:pt x="495490" y="103072"/>
                          <a:pt x="342802" y="0"/>
                        </a:cubicBezTo>
                        <a:cubicBezTo>
                          <a:pt x="348777" y="11138"/>
                          <a:pt x="354616" y="22321"/>
                          <a:pt x="359917" y="35300"/>
                        </a:cubicBezTo>
                        <a:cubicBezTo>
                          <a:pt x="273174" y="74823"/>
                          <a:pt x="188183" y="123013"/>
                          <a:pt x="107549" y="177715"/>
                        </a:cubicBezTo>
                        <a:cubicBezTo>
                          <a:pt x="75520" y="199453"/>
                          <a:pt x="43266" y="223166"/>
                          <a:pt x="23456" y="256445"/>
                        </a:cubicBezTo>
                        <a:cubicBezTo>
                          <a:pt x="-2374" y="299740"/>
                          <a:pt x="-3587" y="353589"/>
                          <a:pt x="4229" y="403396"/>
                        </a:cubicBezTo>
                        <a:cubicBezTo>
                          <a:pt x="14292" y="467485"/>
                          <a:pt x="38145" y="529418"/>
                          <a:pt x="73723" y="583671"/>
                        </a:cubicBezTo>
                        <a:cubicBezTo>
                          <a:pt x="79428" y="592384"/>
                          <a:pt x="85852" y="601276"/>
                          <a:pt x="95240" y="605858"/>
                        </a:cubicBezTo>
                        <a:cubicBezTo>
                          <a:pt x="104359" y="610304"/>
                          <a:pt x="114961" y="610079"/>
                          <a:pt x="125113" y="609450"/>
                        </a:cubicBezTo>
                        <a:cubicBezTo>
                          <a:pt x="174841" y="606441"/>
                          <a:pt x="268098" y="592474"/>
                          <a:pt x="315041" y="575901"/>
                        </a:cubicBezTo>
                        <a:cubicBezTo>
                          <a:pt x="321375" y="573656"/>
                          <a:pt x="328023" y="571051"/>
                          <a:pt x="332156" y="565707"/>
                        </a:cubicBezTo>
                        <a:cubicBezTo>
                          <a:pt x="337591" y="558610"/>
                          <a:pt x="337097" y="548775"/>
                          <a:pt x="336378" y="539882"/>
                        </a:cubicBezTo>
                        <a:cubicBezTo>
                          <a:pt x="331257" y="478847"/>
                          <a:pt x="327888" y="438741"/>
                          <a:pt x="322767" y="377707"/>
                        </a:cubicBezTo>
                        <a:cubicBezTo>
                          <a:pt x="431657" y="390686"/>
                          <a:pt x="581335" y="386734"/>
                          <a:pt x="723197" y="332930"/>
                        </a:cubicBezTo>
                        <a:cubicBezTo>
                          <a:pt x="780741" y="298393"/>
                          <a:pt x="830154" y="251370"/>
                          <a:pt x="865553" y="19069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60" name="Google Shape;360;p26"/>
                <p:cNvSpPr/>
                <p:nvPr/>
              </p:nvSpPr>
              <p:spPr>
                <a:xfrm>
                  <a:off x="6901920" y="3222182"/>
                  <a:ext cx="707774" cy="789056"/>
                </a:xfrm>
                <a:custGeom>
                  <a:avLst/>
                  <a:gdLst/>
                  <a:ahLst/>
                  <a:cxnLst/>
                  <a:rect l="l" t="t" r="r" b="b"/>
                  <a:pathLst>
                    <a:path w="707774" h="789056" extrusionOk="0">
                      <a:moveTo>
                        <a:pt x="559780" y="0"/>
                      </a:moveTo>
                      <a:cubicBezTo>
                        <a:pt x="593471" y="18459"/>
                        <a:pt x="623658" y="47876"/>
                        <a:pt x="640638" y="82323"/>
                      </a:cubicBezTo>
                      <a:cubicBezTo>
                        <a:pt x="657618" y="116770"/>
                        <a:pt x="658292" y="143852"/>
                        <a:pt x="670690" y="180185"/>
                      </a:cubicBezTo>
                      <a:cubicBezTo>
                        <a:pt x="747506" y="404833"/>
                        <a:pt x="682145" y="764710"/>
                        <a:pt x="676036" y="768752"/>
                      </a:cubicBezTo>
                      <a:cubicBezTo>
                        <a:pt x="638033" y="793992"/>
                        <a:pt x="505424" y="800369"/>
                        <a:pt x="331354" y="760578"/>
                      </a:cubicBezTo>
                      <a:cubicBezTo>
                        <a:pt x="185944" y="727343"/>
                        <a:pt x="96191" y="689034"/>
                        <a:pt x="418" y="574734"/>
                      </a:cubicBezTo>
                      <a:cubicBezTo>
                        <a:pt x="-2547" y="571186"/>
                        <a:pt x="11244" y="522996"/>
                        <a:pt x="10660" y="518370"/>
                      </a:cubicBezTo>
                      <a:cubicBezTo>
                        <a:pt x="10076" y="513699"/>
                        <a:pt x="12143" y="509163"/>
                        <a:pt x="14119" y="504941"/>
                      </a:cubicBezTo>
                      <a:cubicBezTo>
                        <a:pt x="85185" y="353724"/>
                        <a:pt x="158542" y="203539"/>
                        <a:pt x="241017" y="44642"/>
                      </a:cubicBezTo>
                      <a:cubicBezTo>
                        <a:pt x="347705" y="44732"/>
                        <a:pt x="453810" y="37097"/>
                        <a:pt x="559780"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1" name="Google Shape;361;p26"/>
                <p:cNvSpPr/>
                <p:nvPr/>
              </p:nvSpPr>
              <p:spPr>
                <a:xfrm>
                  <a:off x="7194658" y="3218020"/>
                  <a:ext cx="272117" cy="146996"/>
                </a:xfrm>
                <a:custGeom>
                  <a:avLst/>
                  <a:gdLst/>
                  <a:ahLst/>
                  <a:cxnLst/>
                  <a:rect l="l" t="t" r="r" b="b"/>
                  <a:pathLst>
                    <a:path w="272117" h="146996" extrusionOk="0">
                      <a:moveTo>
                        <a:pt x="3802" y="40225"/>
                      </a:moveTo>
                      <a:cubicBezTo>
                        <a:pt x="298" y="58504"/>
                        <a:pt x="-3026" y="78176"/>
                        <a:pt x="4745" y="95062"/>
                      </a:cubicBezTo>
                      <a:cubicBezTo>
                        <a:pt x="8564" y="103371"/>
                        <a:pt x="14853" y="110333"/>
                        <a:pt x="21771" y="116351"/>
                      </a:cubicBezTo>
                      <a:cubicBezTo>
                        <a:pt x="45489" y="137010"/>
                        <a:pt x="77383" y="147474"/>
                        <a:pt x="108828" y="146980"/>
                      </a:cubicBezTo>
                      <a:cubicBezTo>
                        <a:pt x="140273" y="146486"/>
                        <a:pt x="170865" y="134944"/>
                        <a:pt x="197099" y="117608"/>
                      </a:cubicBezTo>
                      <a:cubicBezTo>
                        <a:pt x="241167" y="88416"/>
                        <a:pt x="272118" y="26482"/>
                        <a:pt x="272118" y="4161"/>
                      </a:cubicBezTo>
                      <a:cubicBezTo>
                        <a:pt x="272118" y="-16543"/>
                        <a:pt x="78147" y="47097"/>
                        <a:pt x="3802" y="40225"/>
                      </a:cubicBezTo>
                      <a:close/>
                    </a:path>
                  </a:pathLst>
                </a:custGeom>
                <a:solidFill>
                  <a:srgbClr val="C58D6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2" name="Google Shape;362;p26"/>
                <p:cNvSpPr/>
                <p:nvPr/>
              </p:nvSpPr>
              <p:spPr>
                <a:xfrm>
                  <a:off x="7199044" y="3223394"/>
                  <a:ext cx="267686" cy="141623"/>
                </a:xfrm>
                <a:custGeom>
                  <a:avLst/>
                  <a:gdLst/>
                  <a:ahLst/>
                  <a:cxnLst/>
                  <a:rect l="l" t="t" r="r" b="b"/>
                  <a:pathLst>
                    <a:path w="267686" h="141623" extrusionOk="0">
                      <a:moveTo>
                        <a:pt x="0" y="88745"/>
                      </a:moveTo>
                      <a:cubicBezTo>
                        <a:pt x="135" y="89060"/>
                        <a:pt x="270" y="89374"/>
                        <a:pt x="404" y="89689"/>
                      </a:cubicBezTo>
                      <a:cubicBezTo>
                        <a:pt x="4223" y="97997"/>
                        <a:pt x="10512" y="104959"/>
                        <a:pt x="17430" y="110977"/>
                      </a:cubicBezTo>
                      <a:cubicBezTo>
                        <a:pt x="41148" y="131636"/>
                        <a:pt x="73042" y="142100"/>
                        <a:pt x="104487" y="141606"/>
                      </a:cubicBezTo>
                      <a:cubicBezTo>
                        <a:pt x="135932" y="141112"/>
                        <a:pt x="166524" y="129570"/>
                        <a:pt x="192758" y="112234"/>
                      </a:cubicBezTo>
                      <a:cubicBezTo>
                        <a:pt x="236152" y="83536"/>
                        <a:pt x="266743" y="23175"/>
                        <a:pt x="267687" y="0"/>
                      </a:cubicBezTo>
                      <a:cubicBezTo>
                        <a:pt x="193387" y="62113"/>
                        <a:pt x="97300" y="99794"/>
                        <a:pt x="0" y="88745"/>
                      </a:cubicBezTo>
                      <a:close/>
                    </a:path>
                  </a:pathLst>
                </a:custGeom>
                <a:solidFill>
                  <a:srgbClr val="C58D6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3" name="Google Shape;363;p26"/>
                <p:cNvSpPr/>
                <p:nvPr/>
              </p:nvSpPr>
              <p:spPr>
                <a:xfrm>
                  <a:off x="7194673" y="3218049"/>
                  <a:ext cx="272102" cy="96006"/>
                </a:xfrm>
                <a:custGeom>
                  <a:avLst/>
                  <a:gdLst/>
                  <a:ahLst/>
                  <a:cxnLst/>
                  <a:rect l="l" t="t" r="r" b="b"/>
                  <a:pathLst>
                    <a:path w="272102" h="96006" extrusionOk="0">
                      <a:moveTo>
                        <a:pt x="3786" y="40197"/>
                      </a:moveTo>
                      <a:cubicBezTo>
                        <a:pt x="372" y="58117"/>
                        <a:pt x="-2907" y="77429"/>
                        <a:pt x="4325" y="94091"/>
                      </a:cubicBezTo>
                      <a:cubicBezTo>
                        <a:pt x="101625" y="105139"/>
                        <a:pt x="197712" y="67458"/>
                        <a:pt x="272012" y="5345"/>
                      </a:cubicBezTo>
                      <a:cubicBezTo>
                        <a:pt x="272012" y="4986"/>
                        <a:pt x="272102" y="4537"/>
                        <a:pt x="272102" y="4178"/>
                      </a:cubicBezTo>
                      <a:cubicBezTo>
                        <a:pt x="272102" y="-16571"/>
                        <a:pt x="78131" y="47068"/>
                        <a:pt x="3786" y="40197"/>
                      </a:cubicBezTo>
                      <a:close/>
                    </a:path>
                  </a:pathLst>
                </a:custGeom>
                <a:solidFill>
                  <a:srgbClr val="782D53">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4" name="Google Shape;364;p26"/>
                <p:cNvSpPr/>
                <p:nvPr/>
              </p:nvSpPr>
              <p:spPr>
                <a:xfrm>
                  <a:off x="5759158" y="3387046"/>
                  <a:ext cx="1349421" cy="627151"/>
                </a:xfrm>
                <a:custGeom>
                  <a:avLst/>
                  <a:gdLst/>
                  <a:ahLst/>
                  <a:cxnLst/>
                  <a:rect l="l" t="t" r="r" b="b"/>
                  <a:pathLst>
                    <a:path w="1349421" h="627151" extrusionOk="0">
                      <a:moveTo>
                        <a:pt x="1335264" y="627152"/>
                      </a:moveTo>
                      <a:lnTo>
                        <a:pt x="14126" y="627152"/>
                      </a:lnTo>
                      <a:cubicBezTo>
                        <a:pt x="4108" y="627152"/>
                        <a:pt x="-2720" y="617047"/>
                        <a:pt x="1054" y="607750"/>
                      </a:cubicBezTo>
                      <a:lnTo>
                        <a:pt x="231725" y="36475"/>
                      </a:lnTo>
                      <a:cubicBezTo>
                        <a:pt x="233836" y="31310"/>
                        <a:pt x="238778" y="27852"/>
                        <a:pt x="244348" y="27672"/>
                      </a:cubicBezTo>
                      <a:lnTo>
                        <a:pt x="1103874" y="6"/>
                      </a:lnTo>
                      <a:cubicBezTo>
                        <a:pt x="1109893" y="-173"/>
                        <a:pt x="1115329" y="3420"/>
                        <a:pt x="1117485" y="9034"/>
                      </a:cubicBezTo>
                      <a:lnTo>
                        <a:pt x="1348471" y="608020"/>
                      </a:lnTo>
                      <a:cubicBezTo>
                        <a:pt x="1352020" y="617227"/>
                        <a:pt x="1345192" y="627152"/>
                        <a:pt x="1335264" y="62715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5" name="Google Shape;365;p26"/>
                <p:cNvSpPr/>
                <p:nvPr/>
              </p:nvSpPr>
              <p:spPr>
                <a:xfrm>
                  <a:off x="5906521" y="4222183"/>
                  <a:ext cx="62889" cy="224557"/>
                </a:xfrm>
                <a:custGeom>
                  <a:avLst/>
                  <a:gdLst/>
                  <a:ahLst/>
                  <a:cxnLst/>
                  <a:rect l="l" t="t" r="r" b="b"/>
                  <a:pathLst>
                    <a:path w="62889" h="224557" extrusionOk="0">
                      <a:moveTo>
                        <a:pt x="0" y="0"/>
                      </a:moveTo>
                      <a:lnTo>
                        <a:pt x="62890" y="0"/>
                      </a:lnTo>
                      <a:lnTo>
                        <a:pt x="62890" y="224558"/>
                      </a:lnTo>
                      <a:lnTo>
                        <a:pt x="0" y="22455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6" name="Google Shape;366;p26"/>
                <p:cNvSpPr/>
                <p:nvPr/>
              </p:nvSpPr>
              <p:spPr>
                <a:xfrm>
                  <a:off x="6924215" y="4210820"/>
                  <a:ext cx="62889" cy="224557"/>
                </a:xfrm>
                <a:custGeom>
                  <a:avLst/>
                  <a:gdLst/>
                  <a:ahLst/>
                  <a:cxnLst/>
                  <a:rect l="l" t="t" r="r" b="b"/>
                  <a:pathLst>
                    <a:path w="62889" h="224557" extrusionOk="0">
                      <a:moveTo>
                        <a:pt x="0" y="0"/>
                      </a:moveTo>
                      <a:lnTo>
                        <a:pt x="62890" y="0"/>
                      </a:lnTo>
                      <a:lnTo>
                        <a:pt x="62890" y="224558"/>
                      </a:lnTo>
                      <a:lnTo>
                        <a:pt x="0" y="22455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7" name="Google Shape;367;p26"/>
                <p:cNvSpPr/>
                <p:nvPr/>
              </p:nvSpPr>
              <p:spPr>
                <a:xfrm>
                  <a:off x="5785412" y="4054618"/>
                  <a:ext cx="1298857" cy="170664"/>
                </a:xfrm>
                <a:custGeom>
                  <a:avLst/>
                  <a:gdLst/>
                  <a:ahLst/>
                  <a:cxnLst/>
                  <a:rect l="l" t="t" r="r" b="b"/>
                  <a:pathLst>
                    <a:path w="1298857" h="170664" extrusionOk="0">
                      <a:moveTo>
                        <a:pt x="0" y="147085"/>
                      </a:moveTo>
                      <a:lnTo>
                        <a:pt x="0" y="0"/>
                      </a:lnTo>
                      <a:lnTo>
                        <a:pt x="1298857" y="0"/>
                      </a:lnTo>
                      <a:lnTo>
                        <a:pt x="1298857" y="147041"/>
                      </a:lnTo>
                      <a:cubicBezTo>
                        <a:pt x="1298857" y="160065"/>
                        <a:pt x="1288301" y="170664"/>
                        <a:pt x="1275229" y="170664"/>
                      </a:cubicBezTo>
                      <a:lnTo>
                        <a:pt x="23629" y="170664"/>
                      </a:lnTo>
                      <a:cubicBezTo>
                        <a:pt x="10601" y="170664"/>
                        <a:pt x="0" y="160110"/>
                        <a:pt x="0" y="14708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8" name="Google Shape;368;p26"/>
                <p:cNvSpPr/>
                <p:nvPr/>
              </p:nvSpPr>
              <p:spPr>
                <a:xfrm>
                  <a:off x="5759134" y="4000724"/>
                  <a:ext cx="1349438" cy="57217"/>
                </a:xfrm>
                <a:custGeom>
                  <a:avLst/>
                  <a:gdLst/>
                  <a:ahLst/>
                  <a:cxnLst/>
                  <a:rect l="l" t="t" r="r" b="b"/>
                  <a:pathLst>
                    <a:path w="1349438" h="57217" extrusionOk="0">
                      <a:moveTo>
                        <a:pt x="1752" y="43879"/>
                      </a:moveTo>
                      <a:lnTo>
                        <a:pt x="0" y="0"/>
                      </a:lnTo>
                      <a:lnTo>
                        <a:pt x="1349439" y="0"/>
                      </a:lnTo>
                      <a:lnTo>
                        <a:pt x="1348136" y="40151"/>
                      </a:lnTo>
                      <a:cubicBezTo>
                        <a:pt x="1347866" y="47831"/>
                        <a:pt x="1341622" y="53894"/>
                        <a:pt x="1333941" y="53939"/>
                      </a:cubicBezTo>
                      <a:lnTo>
                        <a:pt x="16846" y="57217"/>
                      </a:lnTo>
                      <a:cubicBezTo>
                        <a:pt x="9119" y="57262"/>
                        <a:pt x="2650" y="51514"/>
                        <a:pt x="1752" y="4387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9" name="Google Shape;369;p26"/>
                <p:cNvSpPr/>
                <p:nvPr/>
              </p:nvSpPr>
              <p:spPr>
                <a:xfrm>
                  <a:off x="6105028" y="3489232"/>
                  <a:ext cx="810967" cy="364188"/>
                </a:xfrm>
                <a:custGeom>
                  <a:avLst/>
                  <a:gdLst/>
                  <a:ahLst/>
                  <a:cxnLst/>
                  <a:rect l="l" t="t" r="r" b="b"/>
                  <a:pathLst>
                    <a:path w="810967" h="364188" extrusionOk="0">
                      <a:moveTo>
                        <a:pt x="711106" y="23797"/>
                      </a:moveTo>
                      <a:cubicBezTo>
                        <a:pt x="708815" y="14635"/>
                        <a:pt x="700819" y="8078"/>
                        <a:pt x="691385" y="7674"/>
                      </a:cubicBezTo>
                      <a:cubicBezTo>
                        <a:pt x="508061" y="-545"/>
                        <a:pt x="324467" y="-2162"/>
                        <a:pt x="140963" y="2823"/>
                      </a:cubicBezTo>
                      <a:cubicBezTo>
                        <a:pt x="136202" y="2958"/>
                        <a:pt x="131215" y="3138"/>
                        <a:pt x="127128" y="5743"/>
                      </a:cubicBezTo>
                      <a:cubicBezTo>
                        <a:pt x="122231" y="8797"/>
                        <a:pt x="119491" y="14590"/>
                        <a:pt x="117020" y="20069"/>
                      </a:cubicBezTo>
                      <a:cubicBezTo>
                        <a:pt x="60599" y="144789"/>
                        <a:pt x="135" y="337729"/>
                        <a:pt x="0" y="352101"/>
                      </a:cubicBezTo>
                      <a:cubicBezTo>
                        <a:pt x="-90" y="361308"/>
                        <a:pt x="549479" y="366428"/>
                        <a:pt x="793177" y="363239"/>
                      </a:cubicBezTo>
                      <a:cubicBezTo>
                        <a:pt x="799870" y="363149"/>
                        <a:pt x="808136" y="361936"/>
                        <a:pt x="810427" y="355155"/>
                      </a:cubicBezTo>
                      <a:cubicBezTo>
                        <a:pt x="811730" y="351292"/>
                        <a:pt x="810427" y="346981"/>
                        <a:pt x="809169" y="343118"/>
                      </a:cubicBezTo>
                      <a:cubicBezTo>
                        <a:pt x="773547" y="236453"/>
                        <a:pt x="737924" y="129833"/>
                        <a:pt x="711106" y="2379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0" name="Google Shape;370;p26"/>
                <p:cNvSpPr/>
                <p:nvPr/>
              </p:nvSpPr>
              <p:spPr>
                <a:xfrm>
                  <a:off x="6242849" y="3537626"/>
                  <a:ext cx="140854" cy="261037"/>
                </a:xfrm>
                <a:custGeom>
                  <a:avLst/>
                  <a:gdLst/>
                  <a:ahLst/>
                  <a:cxnLst/>
                  <a:rect l="l" t="t" r="r" b="b"/>
                  <a:pathLst>
                    <a:path w="140854" h="261037" extrusionOk="0">
                      <a:moveTo>
                        <a:pt x="118770" y="66439"/>
                      </a:moveTo>
                      <a:cubicBezTo>
                        <a:pt x="131213" y="65316"/>
                        <a:pt x="144959" y="55570"/>
                        <a:pt x="139703" y="41692"/>
                      </a:cubicBezTo>
                      <a:cubicBezTo>
                        <a:pt x="136918" y="34911"/>
                        <a:pt x="130944" y="30375"/>
                        <a:pt x="124879" y="26288"/>
                      </a:cubicBezTo>
                      <a:cubicBezTo>
                        <a:pt x="134313" y="21707"/>
                        <a:pt x="139029" y="11018"/>
                        <a:pt x="136064" y="3383"/>
                      </a:cubicBezTo>
                      <a:cubicBezTo>
                        <a:pt x="134852" y="-210"/>
                        <a:pt x="129641" y="-1153"/>
                        <a:pt x="127080" y="1586"/>
                      </a:cubicBezTo>
                      <a:cubicBezTo>
                        <a:pt x="125149" y="3428"/>
                        <a:pt x="125508" y="5853"/>
                        <a:pt x="125463" y="8278"/>
                      </a:cubicBezTo>
                      <a:cubicBezTo>
                        <a:pt x="124879" y="10075"/>
                        <a:pt x="125778" y="9131"/>
                        <a:pt x="123217" y="13173"/>
                      </a:cubicBezTo>
                      <a:cubicBezTo>
                        <a:pt x="120567" y="15374"/>
                        <a:pt x="119399" y="16272"/>
                        <a:pt x="114233" y="17620"/>
                      </a:cubicBezTo>
                      <a:cubicBezTo>
                        <a:pt x="113873" y="17665"/>
                        <a:pt x="113604" y="17889"/>
                        <a:pt x="113289" y="17979"/>
                      </a:cubicBezTo>
                      <a:cubicBezTo>
                        <a:pt x="113424" y="17844"/>
                        <a:pt x="113155" y="17844"/>
                        <a:pt x="112256" y="18249"/>
                      </a:cubicBezTo>
                      <a:cubicBezTo>
                        <a:pt x="109696" y="19012"/>
                        <a:pt x="107045" y="20943"/>
                        <a:pt x="107090" y="23907"/>
                      </a:cubicBezTo>
                      <a:cubicBezTo>
                        <a:pt x="107090" y="25884"/>
                        <a:pt x="108079" y="27635"/>
                        <a:pt x="109786" y="28623"/>
                      </a:cubicBezTo>
                      <a:cubicBezTo>
                        <a:pt x="110280" y="28803"/>
                        <a:pt x="111538" y="29297"/>
                        <a:pt x="112256" y="29611"/>
                      </a:cubicBezTo>
                      <a:cubicBezTo>
                        <a:pt x="120162" y="34372"/>
                        <a:pt x="123082" y="36213"/>
                        <a:pt x="129147" y="42770"/>
                      </a:cubicBezTo>
                      <a:cubicBezTo>
                        <a:pt x="136738" y="54537"/>
                        <a:pt x="112166" y="59208"/>
                        <a:pt x="89256" y="55301"/>
                      </a:cubicBezTo>
                      <a:cubicBezTo>
                        <a:pt x="89436" y="55346"/>
                        <a:pt x="89616" y="55346"/>
                        <a:pt x="89795" y="55391"/>
                      </a:cubicBezTo>
                      <a:cubicBezTo>
                        <a:pt x="87819" y="55121"/>
                        <a:pt x="85887" y="54672"/>
                        <a:pt x="84001" y="54268"/>
                      </a:cubicBezTo>
                      <a:cubicBezTo>
                        <a:pt x="84001" y="54268"/>
                        <a:pt x="84001" y="54268"/>
                        <a:pt x="84046" y="54268"/>
                      </a:cubicBezTo>
                      <a:cubicBezTo>
                        <a:pt x="83551" y="54178"/>
                        <a:pt x="82384" y="53818"/>
                        <a:pt x="81889" y="53639"/>
                      </a:cubicBezTo>
                      <a:cubicBezTo>
                        <a:pt x="81844" y="53639"/>
                        <a:pt x="81800" y="53594"/>
                        <a:pt x="81755" y="53594"/>
                      </a:cubicBezTo>
                      <a:cubicBezTo>
                        <a:pt x="81710" y="53594"/>
                        <a:pt x="81755" y="53594"/>
                        <a:pt x="81710" y="53594"/>
                      </a:cubicBezTo>
                      <a:cubicBezTo>
                        <a:pt x="78925" y="52741"/>
                        <a:pt x="76544" y="53235"/>
                        <a:pt x="75915" y="57322"/>
                      </a:cubicBezTo>
                      <a:cubicBezTo>
                        <a:pt x="75915" y="60376"/>
                        <a:pt x="80272" y="62846"/>
                        <a:pt x="86381" y="64552"/>
                      </a:cubicBezTo>
                      <a:cubicBezTo>
                        <a:pt x="96938" y="70346"/>
                        <a:pt x="105832" y="78744"/>
                        <a:pt x="111268" y="89613"/>
                      </a:cubicBezTo>
                      <a:cubicBezTo>
                        <a:pt x="119803" y="108701"/>
                        <a:pt x="119623" y="131515"/>
                        <a:pt x="108842" y="139600"/>
                      </a:cubicBezTo>
                      <a:cubicBezTo>
                        <a:pt x="107944" y="140273"/>
                        <a:pt x="106911" y="140857"/>
                        <a:pt x="105832" y="141351"/>
                      </a:cubicBezTo>
                      <a:cubicBezTo>
                        <a:pt x="102778" y="136770"/>
                        <a:pt x="98780" y="132818"/>
                        <a:pt x="94333" y="129495"/>
                      </a:cubicBezTo>
                      <a:cubicBezTo>
                        <a:pt x="89301" y="125452"/>
                        <a:pt x="83057" y="122264"/>
                        <a:pt x="76454" y="123611"/>
                      </a:cubicBezTo>
                      <a:cubicBezTo>
                        <a:pt x="70120" y="124779"/>
                        <a:pt x="64864" y="131875"/>
                        <a:pt x="67110" y="138252"/>
                      </a:cubicBezTo>
                      <a:cubicBezTo>
                        <a:pt x="71333" y="151726"/>
                        <a:pt x="88672" y="152624"/>
                        <a:pt x="100532" y="151456"/>
                      </a:cubicBezTo>
                      <a:cubicBezTo>
                        <a:pt x="101430" y="151412"/>
                        <a:pt x="102328" y="151187"/>
                        <a:pt x="103182" y="151052"/>
                      </a:cubicBezTo>
                      <a:cubicBezTo>
                        <a:pt x="106596" y="158957"/>
                        <a:pt x="107674" y="167625"/>
                        <a:pt x="107045" y="175619"/>
                      </a:cubicBezTo>
                      <a:cubicBezTo>
                        <a:pt x="106282" y="183703"/>
                        <a:pt x="99858" y="199512"/>
                        <a:pt x="87370" y="204901"/>
                      </a:cubicBezTo>
                      <a:cubicBezTo>
                        <a:pt x="86292" y="205260"/>
                        <a:pt x="85213" y="205575"/>
                        <a:pt x="84180" y="205844"/>
                      </a:cubicBezTo>
                      <a:cubicBezTo>
                        <a:pt x="80317" y="200500"/>
                        <a:pt x="75376" y="195829"/>
                        <a:pt x="70255" y="191922"/>
                      </a:cubicBezTo>
                      <a:cubicBezTo>
                        <a:pt x="62214" y="186622"/>
                        <a:pt x="46491" y="178179"/>
                        <a:pt x="38675" y="187475"/>
                      </a:cubicBezTo>
                      <a:cubicBezTo>
                        <a:pt x="32251" y="200769"/>
                        <a:pt x="48243" y="211638"/>
                        <a:pt x="59743" y="213883"/>
                      </a:cubicBezTo>
                      <a:cubicBezTo>
                        <a:pt x="68054" y="215725"/>
                        <a:pt x="75690" y="215635"/>
                        <a:pt x="82473" y="214018"/>
                      </a:cubicBezTo>
                      <a:cubicBezTo>
                        <a:pt x="89930" y="228210"/>
                        <a:pt x="86067" y="245366"/>
                        <a:pt x="70075" y="253091"/>
                      </a:cubicBezTo>
                      <a:cubicBezTo>
                        <a:pt x="62124" y="256594"/>
                        <a:pt x="55790" y="256549"/>
                        <a:pt x="46986" y="255517"/>
                      </a:cubicBezTo>
                      <a:cubicBezTo>
                        <a:pt x="43122" y="254843"/>
                        <a:pt x="32476" y="253136"/>
                        <a:pt x="27085" y="249678"/>
                      </a:cubicBezTo>
                      <a:cubicBezTo>
                        <a:pt x="18820" y="245007"/>
                        <a:pt x="11587" y="238585"/>
                        <a:pt x="6646" y="230276"/>
                      </a:cubicBezTo>
                      <a:cubicBezTo>
                        <a:pt x="5568" y="228570"/>
                        <a:pt x="5208" y="226638"/>
                        <a:pt x="4041" y="223989"/>
                      </a:cubicBezTo>
                      <a:cubicBezTo>
                        <a:pt x="3906" y="223495"/>
                        <a:pt x="3546" y="223045"/>
                        <a:pt x="3097" y="222776"/>
                      </a:cubicBezTo>
                      <a:cubicBezTo>
                        <a:pt x="1615" y="221788"/>
                        <a:pt x="-451" y="223405"/>
                        <a:pt x="88" y="225066"/>
                      </a:cubicBezTo>
                      <a:cubicBezTo>
                        <a:pt x="4939" y="240471"/>
                        <a:pt x="18730" y="252238"/>
                        <a:pt x="33689" y="257493"/>
                      </a:cubicBezTo>
                      <a:cubicBezTo>
                        <a:pt x="45638" y="260906"/>
                        <a:pt x="58845" y="262882"/>
                        <a:pt x="70794" y="258571"/>
                      </a:cubicBezTo>
                      <a:cubicBezTo>
                        <a:pt x="85348" y="253271"/>
                        <a:pt x="94782" y="237327"/>
                        <a:pt x="91502" y="222057"/>
                      </a:cubicBezTo>
                      <a:cubicBezTo>
                        <a:pt x="90829" y="218599"/>
                        <a:pt x="89616" y="215366"/>
                        <a:pt x="88088" y="212267"/>
                      </a:cubicBezTo>
                      <a:cubicBezTo>
                        <a:pt x="110415" y="203509"/>
                        <a:pt x="120836" y="176697"/>
                        <a:pt x="110145" y="149974"/>
                      </a:cubicBezTo>
                      <a:cubicBezTo>
                        <a:pt x="110010" y="149615"/>
                        <a:pt x="109831" y="149256"/>
                        <a:pt x="109696" y="148852"/>
                      </a:cubicBezTo>
                      <a:cubicBezTo>
                        <a:pt x="117018" y="144989"/>
                        <a:pt x="122274" y="137354"/>
                        <a:pt x="124250" y="129225"/>
                      </a:cubicBezTo>
                      <a:cubicBezTo>
                        <a:pt x="126541" y="118536"/>
                        <a:pt x="124744" y="107533"/>
                        <a:pt x="122004" y="97113"/>
                      </a:cubicBezTo>
                      <a:cubicBezTo>
                        <a:pt x="118770" y="85346"/>
                        <a:pt x="111627" y="75196"/>
                        <a:pt x="102553" y="67202"/>
                      </a:cubicBezTo>
                      <a:cubicBezTo>
                        <a:pt x="108573" y="67516"/>
                        <a:pt x="114502" y="67292"/>
                        <a:pt x="118770" y="66439"/>
                      </a:cubicBezTo>
                      <a:close/>
                      <a:moveTo>
                        <a:pt x="53589" y="203913"/>
                      </a:moveTo>
                      <a:cubicBezTo>
                        <a:pt x="46267" y="200949"/>
                        <a:pt x="43032" y="193269"/>
                        <a:pt x="44560" y="191158"/>
                      </a:cubicBezTo>
                      <a:cubicBezTo>
                        <a:pt x="44694" y="190844"/>
                        <a:pt x="45907" y="190350"/>
                        <a:pt x="46851" y="190260"/>
                      </a:cubicBezTo>
                      <a:cubicBezTo>
                        <a:pt x="58485" y="189182"/>
                        <a:pt x="68413" y="197176"/>
                        <a:pt x="76274" y="205575"/>
                      </a:cubicBezTo>
                      <a:cubicBezTo>
                        <a:pt x="76768" y="206069"/>
                        <a:pt x="77218" y="206653"/>
                        <a:pt x="77667" y="207192"/>
                      </a:cubicBezTo>
                      <a:cubicBezTo>
                        <a:pt x="68952" y="208539"/>
                        <a:pt x="60686" y="207461"/>
                        <a:pt x="53589" y="203913"/>
                      </a:cubicBezTo>
                      <a:close/>
                      <a:moveTo>
                        <a:pt x="78790" y="140723"/>
                      </a:moveTo>
                      <a:cubicBezTo>
                        <a:pt x="74792" y="138342"/>
                        <a:pt x="73264" y="135288"/>
                        <a:pt x="73938" y="133447"/>
                      </a:cubicBezTo>
                      <a:cubicBezTo>
                        <a:pt x="74837" y="131111"/>
                        <a:pt x="76903" y="129899"/>
                        <a:pt x="79239" y="129854"/>
                      </a:cubicBezTo>
                      <a:cubicBezTo>
                        <a:pt x="83911" y="129135"/>
                        <a:pt x="89526" y="134120"/>
                        <a:pt x="90829" y="135064"/>
                      </a:cubicBezTo>
                      <a:cubicBezTo>
                        <a:pt x="94018" y="137489"/>
                        <a:pt x="96624" y="140273"/>
                        <a:pt x="98780" y="143283"/>
                      </a:cubicBezTo>
                      <a:cubicBezTo>
                        <a:pt x="91547" y="144270"/>
                        <a:pt x="83462" y="143058"/>
                        <a:pt x="78790" y="14072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1" name="Google Shape;371;p26"/>
                <p:cNvSpPr/>
                <p:nvPr/>
              </p:nvSpPr>
              <p:spPr>
                <a:xfrm>
                  <a:off x="6356906" y="3542149"/>
                  <a:ext cx="66551" cy="265020"/>
                </a:xfrm>
                <a:custGeom>
                  <a:avLst/>
                  <a:gdLst/>
                  <a:ahLst/>
                  <a:cxnLst/>
                  <a:rect l="l" t="t" r="r" b="b"/>
                  <a:pathLst>
                    <a:path w="66551" h="265020" extrusionOk="0">
                      <a:moveTo>
                        <a:pt x="64818" y="162"/>
                      </a:moveTo>
                      <a:cubicBezTo>
                        <a:pt x="59113" y="-1275"/>
                        <a:pt x="61044" y="7213"/>
                        <a:pt x="60056" y="10582"/>
                      </a:cubicBezTo>
                      <a:cubicBezTo>
                        <a:pt x="59787" y="13277"/>
                        <a:pt x="57990" y="22034"/>
                        <a:pt x="56732" y="26975"/>
                      </a:cubicBezTo>
                      <a:cubicBezTo>
                        <a:pt x="50308" y="50868"/>
                        <a:pt x="46175" y="75255"/>
                        <a:pt x="40021" y="99193"/>
                      </a:cubicBezTo>
                      <a:cubicBezTo>
                        <a:pt x="30094" y="136065"/>
                        <a:pt x="19492" y="172758"/>
                        <a:pt x="11586" y="210124"/>
                      </a:cubicBezTo>
                      <a:cubicBezTo>
                        <a:pt x="7543" y="227505"/>
                        <a:pt x="3860" y="244975"/>
                        <a:pt x="86" y="262446"/>
                      </a:cubicBezTo>
                      <a:cubicBezTo>
                        <a:pt x="-633" y="264916"/>
                        <a:pt x="3365" y="266219"/>
                        <a:pt x="4084" y="263524"/>
                      </a:cubicBezTo>
                      <a:cubicBezTo>
                        <a:pt x="11900" y="228224"/>
                        <a:pt x="19447" y="192833"/>
                        <a:pt x="28746" y="157847"/>
                      </a:cubicBezTo>
                      <a:cubicBezTo>
                        <a:pt x="39527" y="121154"/>
                        <a:pt x="49455" y="84327"/>
                        <a:pt x="57316" y="46870"/>
                      </a:cubicBezTo>
                      <a:cubicBezTo>
                        <a:pt x="60326" y="34205"/>
                        <a:pt x="64144" y="21720"/>
                        <a:pt x="65806" y="8786"/>
                      </a:cubicBezTo>
                      <a:cubicBezTo>
                        <a:pt x="65761" y="6001"/>
                        <a:pt x="68052" y="1734"/>
                        <a:pt x="64818" y="16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72" name="Google Shape;372;p26"/>
                <p:cNvGrpSpPr/>
                <p:nvPr/>
              </p:nvGrpSpPr>
              <p:grpSpPr>
                <a:xfrm>
                  <a:off x="6452486" y="3555156"/>
                  <a:ext cx="126852" cy="248726"/>
                  <a:chOff x="6452486" y="3555156"/>
                  <a:chExt cx="126852" cy="248726"/>
                </a:xfrm>
              </p:grpSpPr>
              <p:sp>
                <p:nvSpPr>
                  <p:cNvPr id="373" name="Google Shape;373;p26"/>
                  <p:cNvSpPr/>
                  <p:nvPr/>
                </p:nvSpPr>
                <p:spPr>
                  <a:xfrm>
                    <a:off x="6475989" y="3781151"/>
                    <a:ext cx="404" cy="314"/>
                  </a:xfrm>
                  <a:custGeom>
                    <a:avLst/>
                    <a:gdLst/>
                    <a:ahLst/>
                    <a:cxnLst/>
                    <a:rect l="l" t="t" r="r" b="b"/>
                    <a:pathLst>
                      <a:path w="404" h="314" extrusionOk="0">
                        <a:moveTo>
                          <a:pt x="404" y="314"/>
                        </a:moveTo>
                        <a:cubicBezTo>
                          <a:pt x="404" y="314"/>
                          <a:pt x="404" y="314"/>
                          <a:pt x="404" y="314"/>
                        </a:cubicBezTo>
                        <a:cubicBezTo>
                          <a:pt x="359" y="269"/>
                          <a:pt x="225" y="135"/>
                          <a:pt x="0" y="0"/>
                        </a:cubicBezTo>
                        <a:cubicBezTo>
                          <a:pt x="135" y="90"/>
                          <a:pt x="270" y="180"/>
                          <a:pt x="404" y="314"/>
                        </a:cubicBezTo>
                        <a:cubicBezTo>
                          <a:pt x="404" y="314"/>
                          <a:pt x="404" y="314"/>
                          <a:pt x="404" y="314"/>
                        </a:cubicBezTo>
                        <a:close/>
                      </a:path>
                    </a:pathLst>
                  </a:custGeom>
                  <a:solidFill>
                    <a:srgbClr val="3D37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4" name="Google Shape;374;p26"/>
                  <p:cNvSpPr/>
                  <p:nvPr/>
                </p:nvSpPr>
                <p:spPr>
                  <a:xfrm>
                    <a:off x="6452486" y="3555156"/>
                    <a:ext cx="126852" cy="248726"/>
                  </a:xfrm>
                  <a:custGeom>
                    <a:avLst/>
                    <a:gdLst/>
                    <a:ahLst/>
                    <a:cxnLst/>
                    <a:rect l="l" t="t" r="r" b="b"/>
                    <a:pathLst>
                      <a:path w="126852" h="248726" extrusionOk="0">
                        <a:moveTo>
                          <a:pt x="121342" y="68266"/>
                        </a:moveTo>
                        <a:cubicBezTo>
                          <a:pt x="118242" y="58475"/>
                          <a:pt x="111189" y="50930"/>
                          <a:pt x="102969" y="44822"/>
                        </a:cubicBezTo>
                        <a:cubicBezTo>
                          <a:pt x="117434" y="42577"/>
                          <a:pt x="129428" y="33595"/>
                          <a:pt x="126373" y="16708"/>
                        </a:cubicBezTo>
                        <a:cubicBezTo>
                          <a:pt x="125250" y="11004"/>
                          <a:pt x="122420" y="5839"/>
                          <a:pt x="118602" y="1573"/>
                        </a:cubicBezTo>
                        <a:cubicBezTo>
                          <a:pt x="117883" y="540"/>
                          <a:pt x="116625" y="1"/>
                          <a:pt x="115412" y="1"/>
                        </a:cubicBezTo>
                        <a:cubicBezTo>
                          <a:pt x="113211" y="-44"/>
                          <a:pt x="111234" y="1932"/>
                          <a:pt x="111279" y="4133"/>
                        </a:cubicBezTo>
                        <a:cubicBezTo>
                          <a:pt x="112088" y="7995"/>
                          <a:pt x="113481" y="7546"/>
                          <a:pt x="115727" y="11902"/>
                        </a:cubicBezTo>
                        <a:cubicBezTo>
                          <a:pt x="118063" y="17786"/>
                          <a:pt x="119725" y="23624"/>
                          <a:pt x="115143" y="29328"/>
                        </a:cubicBezTo>
                        <a:cubicBezTo>
                          <a:pt x="111189" y="34897"/>
                          <a:pt x="98252" y="37681"/>
                          <a:pt x="87606" y="35211"/>
                        </a:cubicBezTo>
                        <a:cubicBezTo>
                          <a:pt x="87157" y="34942"/>
                          <a:pt x="86663" y="34672"/>
                          <a:pt x="86213" y="34448"/>
                        </a:cubicBezTo>
                        <a:cubicBezTo>
                          <a:pt x="83743" y="33101"/>
                          <a:pt x="77678" y="30271"/>
                          <a:pt x="78217" y="30451"/>
                        </a:cubicBezTo>
                        <a:cubicBezTo>
                          <a:pt x="76151" y="29418"/>
                          <a:pt x="73905" y="28160"/>
                          <a:pt x="71524" y="28475"/>
                        </a:cubicBezTo>
                        <a:cubicBezTo>
                          <a:pt x="66358" y="29283"/>
                          <a:pt x="66538" y="34852"/>
                          <a:pt x="70131" y="37636"/>
                        </a:cubicBezTo>
                        <a:cubicBezTo>
                          <a:pt x="75432" y="41724"/>
                          <a:pt x="82754" y="44239"/>
                          <a:pt x="90391" y="45047"/>
                        </a:cubicBezTo>
                        <a:cubicBezTo>
                          <a:pt x="106203" y="54972"/>
                          <a:pt x="120623" y="70781"/>
                          <a:pt x="109662" y="80976"/>
                        </a:cubicBezTo>
                        <a:cubicBezTo>
                          <a:pt x="103328" y="85782"/>
                          <a:pt x="94479" y="87668"/>
                          <a:pt x="84686" y="87533"/>
                        </a:cubicBezTo>
                        <a:cubicBezTo>
                          <a:pt x="72243" y="79898"/>
                          <a:pt x="59260" y="73027"/>
                          <a:pt x="45514" y="68132"/>
                        </a:cubicBezTo>
                        <a:cubicBezTo>
                          <a:pt x="38058" y="65841"/>
                          <a:pt x="30196" y="62787"/>
                          <a:pt x="22290" y="63506"/>
                        </a:cubicBezTo>
                        <a:cubicBezTo>
                          <a:pt x="18202" y="64134"/>
                          <a:pt x="14563" y="68221"/>
                          <a:pt x="17214" y="72218"/>
                        </a:cubicBezTo>
                        <a:cubicBezTo>
                          <a:pt x="20673" y="77114"/>
                          <a:pt x="26558" y="79315"/>
                          <a:pt x="31589" y="82189"/>
                        </a:cubicBezTo>
                        <a:cubicBezTo>
                          <a:pt x="47805" y="90497"/>
                          <a:pt x="65594" y="96695"/>
                          <a:pt x="83967" y="96830"/>
                        </a:cubicBezTo>
                        <a:cubicBezTo>
                          <a:pt x="94973" y="103881"/>
                          <a:pt x="104137" y="111381"/>
                          <a:pt x="106877" y="120723"/>
                        </a:cubicBezTo>
                        <a:cubicBezTo>
                          <a:pt x="109752" y="129616"/>
                          <a:pt x="102250" y="133388"/>
                          <a:pt x="85495" y="131951"/>
                        </a:cubicBezTo>
                        <a:cubicBezTo>
                          <a:pt x="83473" y="131906"/>
                          <a:pt x="77229" y="130065"/>
                          <a:pt x="73096" y="128493"/>
                        </a:cubicBezTo>
                        <a:cubicBezTo>
                          <a:pt x="71569" y="127729"/>
                          <a:pt x="70087" y="126966"/>
                          <a:pt x="68649" y="126247"/>
                        </a:cubicBezTo>
                        <a:cubicBezTo>
                          <a:pt x="65549" y="125573"/>
                          <a:pt x="62764" y="128762"/>
                          <a:pt x="63842" y="131771"/>
                        </a:cubicBezTo>
                        <a:cubicBezTo>
                          <a:pt x="65504" y="135140"/>
                          <a:pt x="66672" y="134870"/>
                          <a:pt x="67930" y="135903"/>
                        </a:cubicBezTo>
                        <a:cubicBezTo>
                          <a:pt x="71659" y="137969"/>
                          <a:pt x="76151" y="139496"/>
                          <a:pt x="80912" y="140439"/>
                        </a:cubicBezTo>
                        <a:cubicBezTo>
                          <a:pt x="82260" y="141203"/>
                          <a:pt x="83608" y="141921"/>
                          <a:pt x="85045" y="142730"/>
                        </a:cubicBezTo>
                        <a:cubicBezTo>
                          <a:pt x="107191" y="153913"/>
                          <a:pt x="119410" y="175291"/>
                          <a:pt x="106293" y="185351"/>
                        </a:cubicBezTo>
                        <a:cubicBezTo>
                          <a:pt x="104721" y="186384"/>
                          <a:pt x="103014" y="187192"/>
                          <a:pt x="101307" y="187866"/>
                        </a:cubicBezTo>
                        <a:cubicBezTo>
                          <a:pt x="96500" y="181758"/>
                          <a:pt x="90705" y="176458"/>
                          <a:pt x="84596" y="172237"/>
                        </a:cubicBezTo>
                        <a:cubicBezTo>
                          <a:pt x="76420" y="166757"/>
                          <a:pt x="64786" y="161458"/>
                          <a:pt x="55262" y="166353"/>
                        </a:cubicBezTo>
                        <a:cubicBezTo>
                          <a:pt x="40214" y="176054"/>
                          <a:pt x="52028" y="191144"/>
                          <a:pt x="65010" y="195231"/>
                        </a:cubicBezTo>
                        <a:cubicBezTo>
                          <a:pt x="65909" y="195591"/>
                          <a:pt x="66852" y="195860"/>
                          <a:pt x="67796" y="196130"/>
                        </a:cubicBezTo>
                        <a:cubicBezTo>
                          <a:pt x="76555" y="199184"/>
                          <a:pt x="87561" y="199857"/>
                          <a:pt x="97174" y="197746"/>
                        </a:cubicBezTo>
                        <a:cubicBezTo>
                          <a:pt x="101666" y="204573"/>
                          <a:pt x="104317" y="211849"/>
                          <a:pt x="104721" y="218855"/>
                        </a:cubicBezTo>
                        <a:cubicBezTo>
                          <a:pt x="103643" y="245532"/>
                          <a:pt x="48928" y="246206"/>
                          <a:pt x="24087" y="226265"/>
                        </a:cubicBezTo>
                        <a:cubicBezTo>
                          <a:pt x="24177" y="226355"/>
                          <a:pt x="24177" y="226355"/>
                          <a:pt x="24087" y="226265"/>
                        </a:cubicBezTo>
                        <a:cubicBezTo>
                          <a:pt x="23862" y="226086"/>
                          <a:pt x="23593" y="225906"/>
                          <a:pt x="23368" y="225726"/>
                        </a:cubicBezTo>
                        <a:cubicBezTo>
                          <a:pt x="23503" y="225816"/>
                          <a:pt x="23593" y="225861"/>
                          <a:pt x="23683" y="225951"/>
                        </a:cubicBezTo>
                        <a:cubicBezTo>
                          <a:pt x="17798" y="221011"/>
                          <a:pt x="11419" y="216160"/>
                          <a:pt x="8095" y="209109"/>
                        </a:cubicBezTo>
                        <a:cubicBezTo>
                          <a:pt x="7107" y="207313"/>
                          <a:pt x="6972" y="204663"/>
                          <a:pt x="5804" y="202821"/>
                        </a:cubicBezTo>
                        <a:cubicBezTo>
                          <a:pt x="3917" y="199947"/>
                          <a:pt x="-889" y="202417"/>
                          <a:pt x="144" y="205651"/>
                        </a:cubicBezTo>
                        <a:cubicBezTo>
                          <a:pt x="2120" y="216430"/>
                          <a:pt x="10251" y="224289"/>
                          <a:pt x="18247" y="231116"/>
                        </a:cubicBezTo>
                        <a:cubicBezTo>
                          <a:pt x="28444" y="239918"/>
                          <a:pt x="41022" y="245667"/>
                          <a:pt x="54364" y="247643"/>
                        </a:cubicBezTo>
                        <a:cubicBezTo>
                          <a:pt x="62944" y="248991"/>
                          <a:pt x="79610" y="249799"/>
                          <a:pt x="91514" y="245577"/>
                        </a:cubicBezTo>
                        <a:cubicBezTo>
                          <a:pt x="101442" y="241984"/>
                          <a:pt x="111414" y="234035"/>
                          <a:pt x="113031" y="223032"/>
                        </a:cubicBezTo>
                        <a:cubicBezTo>
                          <a:pt x="114065" y="213016"/>
                          <a:pt x="111145" y="203360"/>
                          <a:pt x="106068" y="194827"/>
                        </a:cubicBezTo>
                        <a:cubicBezTo>
                          <a:pt x="116266" y="189887"/>
                          <a:pt x="122465" y="180366"/>
                          <a:pt x="117613" y="165455"/>
                        </a:cubicBezTo>
                        <a:cubicBezTo>
                          <a:pt x="113076" y="155260"/>
                          <a:pt x="104945" y="147535"/>
                          <a:pt x="95826" y="141292"/>
                        </a:cubicBezTo>
                        <a:cubicBezTo>
                          <a:pt x="110785" y="139900"/>
                          <a:pt x="122465" y="131322"/>
                          <a:pt x="112852" y="112504"/>
                        </a:cubicBezTo>
                        <a:cubicBezTo>
                          <a:pt x="109437" y="105363"/>
                          <a:pt x="103418" y="100243"/>
                          <a:pt x="96994" y="95662"/>
                        </a:cubicBezTo>
                        <a:cubicBezTo>
                          <a:pt x="111145" y="92923"/>
                          <a:pt x="125385" y="84883"/>
                          <a:pt x="121342" y="68266"/>
                        </a:cubicBezTo>
                        <a:close/>
                        <a:moveTo>
                          <a:pt x="58452" y="176548"/>
                        </a:moveTo>
                        <a:cubicBezTo>
                          <a:pt x="60428" y="170350"/>
                          <a:pt x="76420" y="175560"/>
                          <a:pt x="86483" y="185755"/>
                        </a:cubicBezTo>
                        <a:cubicBezTo>
                          <a:pt x="88055" y="187147"/>
                          <a:pt x="89493" y="188584"/>
                          <a:pt x="90840" y="190066"/>
                        </a:cubicBezTo>
                        <a:cubicBezTo>
                          <a:pt x="74219" y="190830"/>
                          <a:pt x="56341" y="181443"/>
                          <a:pt x="58452" y="176548"/>
                        </a:cubicBezTo>
                        <a:close/>
                        <a:moveTo>
                          <a:pt x="62405" y="84434"/>
                        </a:moveTo>
                        <a:cubicBezTo>
                          <a:pt x="51893" y="81740"/>
                          <a:pt x="41606" y="77563"/>
                          <a:pt x="33071" y="72847"/>
                        </a:cubicBezTo>
                        <a:cubicBezTo>
                          <a:pt x="41741" y="74823"/>
                          <a:pt x="52657" y="79449"/>
                          <a:pt x="62405" y="8443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75" name="Google Shape;375;p26"/>
                <p:cNvGrpSpPr/>
                <p:nvPr/>
              </p:nvGrpSpPr>
              <p:grpSpPr>
                <a:xfrm>
                  <a:off x="6652159" y="3556421"/>
                  <a:ext cx="115648" cy="242184"/>
                  <a:chOff x="6652159" y="3556421"/>
                  <a:chExt cx="115648" cy="242184"/>
                </a:xfrm>
              </p:grpSpPr>
              <p:sp>
                <p:nvSpPr>
                  <p:cNvPr id="376" name="Google Shape;376;p26"/>
                  <p:cNvSpPr/>
                  <p:nvPr/>
                </p:nvSpPr>
                <p:spPr>
                  <a:xfrm>
                    <a:off x="6652159" y="3556421"/>
                    <a:ext cx="115648" cy="242184"/>
                  </a:xfrm>
                  <a:custGeom>
                    <a:avLst/>
                    <a:gdLst/>
                    <a:ahLst/>
                    <a:cxnLst/>
                    <a:rect l="l" t="t" r="r" b="b"/>
                    <a:pathLst>
                      <a:path w="115648" h="242184" extrusionOk="0">
                        <a:moveTo>
                          <a:pt x="111103" y="169309"/>
                        </a:moveTo>
                        <a:cubicBezTo>
                          <a:pt x="123546" y="150851"/>
                          <a:pt x="108048" y="128889"/>
                          <a:pt x="93404" y="116942"/>
                        </a:cubicBezTo>
                        <a:cubicBezTo>
                          <a:pt x="91113" y="114832"/>
                          <a:pt x="87160" y="112451"/>
                          <a:pt x="83072" y="110295"/>
                        </a:cubicBezTo>
                        <a:cubicBezTo>
                          <a:pt x="96593" y="105490"/>
                          <a:pt x="107509" y="94217"/>
                          <a:pt x="109800" y="79351"/>
                        </a:cubicBezTo>
                        <a:cubicBezTo>
                          <a:pt x="109081" y="69381"/>
                          <a:pt x="102747" y="60084"/>
                          <a:pt x="95560" y="53437"/>
                        </a:cubicBezTo>
                        <a:cubicBezTo>
                          <a:pt x="95515" y="53393"/>
                          <a:pt x="95470" y="53348"/>
                          <a:pt x="95380" y="53303"/>
                        </a:cubicBezTo>
                        <a:cubicBezTo>
                          <a:pt x="102298" y="48048"/>
                          <a:pt x="108452" y="41087"/>
                          <a:pt x="110429" y="32509"/>
                        </a:cubicBezTo>
                        <a:cubicBezTo>
                          <a:pt x="113034" y="18766"/>
                          <a:pt x="105577" y="3541"/>
                          <a:pt x="98660" y="442"/>
                        </a:cubicBezTo>
                        <a:cubicBezTo>
                          <a:pt x="95066" y="-1310"/>
                          <a:pt x="90888" y="2463"/>
                          <a:pt x="92011" y="6235"/>
                        </a:cubicBezTo>
                        <a:cubicBezTo>
                          <a:pt x="92550" y="8346"/>
                          <a:pt x="94662" y="9379"/>
                          <a:pt x="95919" y="11041"/>
                        </a:cubicBezTo>
                        <a:cubicBezTo>
                          <a:pt x="97492" y="13152"/>
                          <a:pt x="94572" y="9110"/>
                          <a:pt x="96369" y="11625"/>
                        </a:cubicBezTo>
                        <a:cubicBezTo>
                          <a:pt x="98390" y="13601"/>
                          <a:pt x="100142" y="22673"/>
                          <a:pt x="100097" y="23437"/>
                        </a:cubicBezTo>
                        <a:cubicBezTo>
                          <a:pt x="100861" y="31161"/>
                          <a:pt x="98076" y="34620"/>
                          <a:pt x="94437" y="38976"/>
                        </a:cubicBezTo>
                        <a:cubicBezTo>
                          <a:pt x="90169" y="43781"/>
                          <a:pt x="90034" y="43377"/>
                          <a:pt x="86351" y="46072"/>
                        </a:cubicBezTo>
                        <a:cubicBezTo>
                          <a:pt x="86171" y="46207"/>
                          <a:pt x="86081" y="46296"/>
                          <a:pt x="85947" y="46386"/>
                        </a:cubicBezTo>
                        <a:cubicBezTo>
                          <a:pt x="82488" y="48542"/>
                          <a:pt x="79119" y="52764"/>
                          <a:pt x="82263" y="56626"/>
                        </a:cubicBezTo>
                        <a:cubicBezTo>
                          <a:pt x="83566" y="58513"/>
                          <a:pt x="86081" y="58872"/>
                          <a:pt x="87833" y="60219"/>
                        </a:cubicBezTo>
                        <a:cubicBezTo>
                          <a:pt x="89361" y="61072"/>
                          <a:pt x="92505" y="64620"/>
                          <a:pt x="93449" y="66058"/>
                        </a:cubicBezTo>
                        <a:cubicBezTo>
                          <a:pt x="97447" y="72480"/>
                          <a:pt x="99333" y="76297"/>
                          <a:pt x="99288" y="79351"/>
                        </a:cubicBezTo>
                        <a:cubicBezTo>
                          <a:pt x="99288" y="79396"/>
                          <a:pt x="99288" y="79396"/>
                          <a:pt x="99288" y="79441"/>
                        </a:cubicBezTo>
                        <a:cubicBezTo>
                          <a:pt x="97941" y="83618"/>
                          <a:pt x="98749" y="81193"/>
                          <a:pt x="97042" y="85100"/>
                        </a:cubicBezTo>
                        <a:cubicBezTo>
                          <a:pt x="94078" y="90669"/>
                          <a:pt x="91113" y="93678"/>
                          <a:pt x="88956" y="95250"/>
                        </a:cubicBezTo>
                        <a:cubicBezTo>
                          <a:pt x="82892" y="99696"/>
                          <a:pt x="75839" y="101134"/>
                          <a:pt x="71752" y="101852"/>
                        </a:cubicBezTo>
                        <a:cubicBezTo>
                          <a:pt x="67125" y="102256"/>
                          <a:pt x="63531" y="101852"/>
                          <a:pt x="62543" y="101628"/>
                        </a:cubicBezTo>
                        <a:cubicBezTo>
                          <a:pt x="62408" y="101628"/>
                          <a:pt x="62273" y="101672"/>
                          <a:pt x="62138" y="101672"/>
                        </a:cubicBezTo>
                        <a:cubicBezTo>
                          <a:pt x="62093" y="101672"/>
                          <a:pt x="62138" y="101672"/>
                          <a:pt x="62004" y="101628"/>
                        </a:cubicBezTo>
                        <a:cubicBezTo>
                          <a:pt x="57377" y="101493"/>
                          <a:pt x="54861" y="107601"/>
                          <a:pt x="58230" y="110745"/>
                        </a:cubicBezTo>
                        <a:cubicBezTo>
                          <a:pt x="58769" y="111284"/>
                          <a:pt x="59353" y="111598"/>
                          <a:pt x="59982" y="111823"/>
                        </a:cubicBezTo>
                        <a:cubicBezTo>
                          <a:pt x="59847" y="111778"/>
                          <a:pt x="59713" y="111733"/>
                          <a:pt x="59623" y="111688"/>
                        </a:cubicBezTo>
                        <a:cubicBezTo>
                          <a:pt x="59802" y="111778"/>
                          <a:pt x="60027" y="111823"/>
                          <a:pt x="60207" y="111912"/>
                        </a:cubicBezTo>
                        <a:cubicBezTo>
                          <a:pt x="60341" y="111957"/>
                          <a:pt x="60431" y="112002"/>
                          <a:pt x="60566" y="112047"/>
                        </a:cubicBezTo>
                        <a:cubicBezTo>
                          <a:pt x="60566" y="112047"/>
                          <a:pt x="60566" y="112047"/>
                          <a:pt x="60566" y="112047"/>
                        </a:cubicBezTo>
                        <a:cubicBezTo>
                          <a:pt x="61959" y="112586"/>
                          <a:pt x="63486" y="112766"/>
                          <a:pt x="64969" y="112810"/>
                        </a:cubicBezTo>
                        <a:cubicBezTo>
                          <a:pt x="66631" y="113215"/>
                          <a:pt x="68832" y="113799"/>
                          <a:pt x="69416" y="114158"/>
                        </a:cubicBezTo>
                        <a:cubicBezTo>
                          <a:pt x="87474" y="119907"/>
                          <a:pt x="107599" y="138186"/>
                          <a:pt x="106476" y="156240"/>
                        </a:cubicBezTo>
                        <a:cubicBezTo>
                          <a:pt x="105937" y="161719"/>
                          <a:pt x="103062" y="165806"/>
                          <a:pt x="98794" y="168681"/>
                        </a:cubicBezTo>
                        <a:cubicBezTo>
                          <a:pt x="88417" y="158036"/>
                          <a:pt x="74716" y="150267"/>
                          <a:pt x="62273" y="148470"/>
                        </a:cubicBezTo>
                        <a:cubicBezTo>
                          <a:pt x="53019" y="146719"/>
                          <a:pt x="36893" y="151165"/>
                          <a:pt x="41205" y="165492"/>
                        </a:cubicBezTo>
                        <a:cubicBezTo>
                          <a:pt x="48258" y="181795"/>
                          <a:pt x="78355" y="187364"/>
                          <a:pt x="97447" y="179908"/>
                        </a:cubicBezTo>
                        <a:cubicBezTo>
                          <a:pt x="101939" y="185702"/>
                          <a:pt x="105263" y="192035"/>
                          <a:pt x="106566" y="198277"/>
                        </a:cubicBezTo>
                        <a:cubicBezTo>
                          <a:pt x="110159" y="211526"/>
                          <a:pt x="97447" y="227200"/>
                          <a:pt x="83117" y="231871"/>
                        </a:cubicBezTo>
                        <a:cubicBezTo>
                          <a:pt x="64205" y="237485"/>
                          <a:pt x="43271" y="232635"/>
                          <a:pt x="25437" y="221811"/>
                        </a:cubicBezTo>
                        <a:cubicBezTo>
                          <a:pt x="18385" y="217230"/>
                          <a:pt x="12051" y="210942"/>
                          <a:pt x="7739" y="203712"/>
                        </a:cubicBezTo>
                        <a:cubicBezTo>
                          <a:pt x="7110" y="202589"/>
                          <a:pt x="6930" y="199535"/>
                          <a:pt x="5133" y="198547"/>
                        </a:cubicBezTo>
                        <a:cubicBezTo>
                          <a:pt x="2663" y="196930"/>
                          <a:pt x="-751" y="199580"/>
                          <a:pt x="147" y="202409"/>
                        </a:cubicBezTo>
                        <a:cubicBezTo>
                          <a:pt x="1360" y="207933"/>
                          <a:pt x="5043" y="212200"/>
                          <a:pt x="8727" y="216287"/>
                        </a:cubicBezTo>
                        <a:cubicBezTo>
                          <a:pt x="19104" y="228548"/>
                          <a:pt x="34063" y="235868"/>
                          <a:pt x="49381" y="239821"/>
                        </a:cubicBezTo>
                        <a:cubicBezTo>
                          <a:pt x="74222" y="246692"/>
                          <a:pt x="104050" y="238832"/>
                          <a:pt x="113843" y="212963"/>
                        </a:cubicBezTo>
                        <a:cubicBezTo>
                          <a:pt x="117571" y="200298"/>
                          <a:pt x="113304" y="187049"/>
                          <a:pt x="105038" y="175911"/>
                        </a:cubicBezTo>
                        <a:cubicBezTo>
                          <a:pt x="107554" y="174025"/>
                          <a:pt x="109620" y="171824"/>
                          <a:pt x="111103" y="169309"/>
                        </a:cubicBezTo>
                        <a:close/>
                        <a:moveTo>
                          <a:pt x="57287" y="168142"/>
                        </a:moveTo>
                        <a:cubicBezTo>
                          <a:pt x="47090" y="162034"/>
                          <a:pt x="49471" y="159294"/>
                          <a:pt x="54322" y="157004"/>
                        </a:cubicBezTo>
                        <a:cubicBezTo>
                          <a:pt x="65193" y="154668"/>
                          <a:pt x="79568" y="161674"/>
                          <a:pt x="90574" y="172184"/>
                        </a:cubicBezTo>
                        <a:cubicBezTo>
                          <a:pt x="80556" y="174788"/>
                          <a:pt x="67619" y="173351"/>
                          <a:pt x="57287" y="16814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7" name="Google Shape;377;p26"/>
                  <p:cNvSpPr/>
                  <p:nvPr/>
                </p:nvSpPr>
                <p:spPr>
                  <a:xfrm>
                    <a:off x="6712141" y="3668244"/>
                    <a:ext cx="628" cy="269"/>
                  </a:xfrm>
                  <a:custGeom>
                    <a:avLst/>
                    <a:gdLst/>
                    <a:ahLst/>
                    <a:cxnLst/>
                    <a:rect l="l" t="t" r="r" b="b"/>
                    <a:pathLst>
                      <a:path w="628" h="269" extrusionOk="0">
                        <a:moveTo>
                          <a:pt x="0" y="0"/>
                        </a:moveTo>
                        <a:cubicBezTo>
                          <a:pt x="225" y="90"/>
                          <a:pt x="449" y="180"/>
                          <a:pt x="629" y="269"/>
                        </a:cubicBezTo>
                        <a:cubicBezTo>
                          <a:pt x="629" y="269"/>
                          <a:pt x="629" y="269"/>
                          <a:pt x="629" y="225"/>
                        </a:cubicBezTo>
                        <a:cubicBezTo>
                          <a:pt x="494" y="180"/>
                          <a:pt x="359" y="135"/>
                          <a:pt x="270" y="90"/>
                        </a:cubicBezTo>
                        <a:cubicBezTo>
                          <a:pt x="180" y="45"/>
                          <a:pt x="90" y="0"/>
                          <a:pt x="0" y="0"/>
                        </a:cubicBezTo>
                        <a:close/>
                      </a:path>
                    </a:pathLst>
                  </a:custGeom>
                  <a:solidFill>
                    <a:srgbClr val="3D37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8" name="Google Shape;378;p26"/>
                  <p:cNvSpPr/>
                  <p:nvPr/>
                </p:nvSpPr>
                <p:spPr>
                  <a:xfrm>
                    <a:off x="6712770" y="3668468"/>
                    <a:ext cx="170" cy="85"/>
                  </a:xfrm>
                  <a:custGeom>
                    <a:avLst/>
                    <a:gdLst/>
                    <a:ahLst/>
                    <a:cxnLst/>
                    <a:rect l="l" t="t" r="r" b="b"/>
                    <a:pathLst>
                      <a:path w="170" h="85" extrusionOk="0">
                        <a:moveTo>
                          <a:pt x="0" y="0"/>
                        </a:moveTo>
                        <a:lnTo>
                          <a:pt x="0" y="0"/>
                        </a:lnTo>
                        <a:cubicBezTo>
                          <a:pt x="270" y="135"/>
                          <a:pt x="180" y="90"/>
                          <a:pt x="0" y="0"/>
                        </a:cubicBezTo>
                        <a:close/>
                      </a:path>
                    </a:pathLst>
                  </a:custGeom>
                  <a:solidFill>
                    <a:srgbClr val="3D37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79" name="Google Shape;379;p26"/>
                <p:cNvSpPr/>
                <p:nvPr/>
              </p:nvSpPr>
              <p:spPr>
                <a:xfrm>
                  <a:off x="6576834" y="3571538"/>
                  <a:ext cx="30572" cy="231868"/>
                </a:xfrm>
                <a:custGeom>
                  <a:avLst/>
                  <a:gdLst/>
                  <a:ahLst/>
                  <a:cxnLst/>
                  <a:rect l="l" t="t" r="r" b="b"/>
                  <a:pathLst>
                    <a:path w="30572" h="231868" extrusionOk="0">
                      <a:moveTo>
                        <a:pt x="30236" y="1808"/>
                      </a:moveTo>
                      <a:cubicBezTo>
                        <a:pt x="29562" y="-123"/>
                        <a:pt x="26777" y="-618"/>
                        <a:pt x="25385" y="865"/>
                      </a:cubicBezTo>
                      <a:cubicBezTo>
                        <a:pt x="24082" y="2706"/>
                        <a:pt x="24711" y="2302"/>
                        <a:pt x="24306" y="4053"/>
                      </a:cubicBezTo>
                      <a:cubicBezTo>
                        <a:pt x="19275" y="59789"/>
                        <a:pt x="15951" y="118174"/>
                        <a:pt x="8854" y="171484"/>
                      </a:cubicBezTo>
                      <a:cubicBezTo>
                        <a:pt x="6697" y="187427"/>
                        <a:pt x="5170" y="201529"/>
                        <a:pt x="2070" y="218192"/>
                      </a:cubicBezTo>
                      <a:cubicBezTo>
                        <a:pt x="1711" y="222324"/>
                        <a:pt x="-580" y="226635"/>
                        <a:pt x="139" y="230722"/>
                      </a:cubicBezTo>
                      <a:cubicBezTo>
                        <a:pt x="1082" y="232474"/>
                        <a:pt x="3957" y="232159"/>
                        <a:pt x="4451" y="230183"/>
                      </a:cubicBezTo>
                      <a:cubicBezTo>
                        <a:pt x="13256" y="187607"/>
                        <a:pt x="17928" y="144222"/>
                        <a:pt x="22060" y="100972"/>
                      </a:cubicBezTo>
                      <a:cubicBezTo>
                        <a:pt x="25115" y="74385"/>
                        <a:pt x="27541" y="47752"/>
                        <a:pt x="29293" y="21075"/>
                      </a:cubicBezTo>
                      <a:cubicBezTo>
                        <a:pt x="29472" y="14742"/>
                        <a:pt x="31314" y="6119"/>
                        <a:pt x="30236" y="18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0" name="Google Shape;380;p26"/>
                <p:cNvSpPr/>
                <p:nvPr/>
              </p:nvSpPr>
              <p:spPr>
                <a:xfrm>
                  <a:off x="6499686" y="3218300"/>
                  <a:ext cx="394658" cy="376623"/>
                </a:xfrm>
                <a:custGeom>
                  <a:avLst/>
                  <a:gdLst/>
                  <a:ahLst/>
                  <a:cxnLst/>
                  <a:rect l="l" t="t" r="r" b="b"/>
                  <a:pathLst>
                    <a:path w="394658" h="376623" extrusionOk="0">
                      <a:moveTo>
                        <a:pt x="383560" y="20"/>
                      </a:moveTo>
                      <a:cubicBezTo>
                        <a:pt x="296412" y="-699"/>
                        <a:pt x="209580" y="18343"/>
                        <a:pt x="129170" y="51892"/>
                      </a:cubicBezTo>
                      <a:cubicBezTo>
                        <a:pt x="95030" y="66129"/>
                        <a:pt x="61159" y="83645"/>
                        <a:pt x="36677" y="111400"/>
                      </a:cubicBezTo>
                      <a:cubicBezTo>
                        <a:pt x="9949" y="141761"/>
                        <a:pt x="-3393" y="183438"/>
                        <a:pt x="740" y="223679"/>
                      </a:cubicBezTo>
                      <a:cubicBezTo>
                        <a:pt x="4873" y="263875"/>
                        <a:pt x="26929" y="301421"/>
                        <a:pt x="58778" y="326257"/>
                      </a:cubicBezTo>
                      <a:cubicBezTo>
                        <a:pt x="99387" y="357965"/>
                        <a:pt x="155045" y="379388"/>
                        <a:pt x="203695" y="376334"/>
                      </a:cubicBezTo>
                      <a:cubicBezTo>
                        <a:pt x="212365" y="375795"/>
                        <a:pt x="221304" y="374043"/>
                        <a:pt x="228222" y="368789"/>
                      </a:cubicBezTo>
                      <a:cubicBezTo>
                        <a:pt x="235140" y="363534"/>
                        <a:pt x="236892" y="349162"/>
                        <a:pt x="233837" y="341033"/>
                      </a:cubicBezTo>
                      <a:cubicBezTo>
                        <a:pt x="244798" y="341033"/>
                        <a:pt x="261823" y="334611"/>
                        <a:pt x="267348" y="323877"/>
                      </a:cubicBezTo>
                      <a:cubicBezTo>
                        <a:pt x="273278" y="312469"/>
                        <a:pt x="268696" y="298951"/>
                        <a:pt x="260296" y="292125"/>
                      </a:cubicBezTo>
                      <a:cubicBezTo>
                        <a:pt x="277231" y="287588"/>
                        <a:pt x="296817" y="269893"/>
                        <a:pt x="287518" y="250536"/>
                      </a:cubicBezTo>
                      <a:cubicBezTo>
                        <a:pt x="279163" y="233201"/>
                        <a:pt x="267034" y="233335"/>
                        <a:pt x="241294" y="231808"/>
                      </a:cubicBezTo>
                      <a:cubicBezTo>
                        <a:pt x="231232" y="231224"/>
                        <a:pt x="213937" y="228844"/>
                        <a:pt x="205626" y="224263"/>
                      </a:cubicBezTo>
                      <a:cubicBezTo>
                        <a:pt x="187343" y="214203"/>
                        <a:pt x="193318" y="195744"/>
                        <a:pt x="195654" y="195430"/>
                      </a:cubicBezTo>
                      <a:cubicBezTo>
                        <a:pt x="197406" y="195205"/>
                        <a:pt x="273907" y="173513"/>
                        <a:pt x="373273" y="168438"/>
                      </a:cubicBezTo>
                      <a:cubicBezTo>
                        <a:pt x="375923" y="168303"/>
                        <a:pt x="378843" y="168124"/>
                        <a:pt x="380820" y="166327"/>
                      </a:cubicBezTo>
                      <a:cubicBezTo>
                        <a:pt x="382392" y="164935"/>
                        <a:pt x="383066" y="162869"/>
                        <a:pt x="383650" y="160848"/>
                      </a:cubicBezTo>
                      <a:cubicBezTo>
                        <a:pt x="393083" y="129500"/>
                        <a:pt x="393847" y="96355"/>
                        <a:pt x="394521" y="63614"/>
                      </a:cubicBezTo>
                      <a:cubicBezTo>
                        <a:pt x="394835" y="49467"/>
                        <a:pt x="395060" y="34871"/>
                        <a:pt x="389849" y="21712"/>
                      </a:cubicBezTo>
                      <a:cubicBezTo>
                        <a:pt x="387064" y="14481"/>
                        <a:pt x="382482" y="7026"/>
                        <a:pt x="383560" y="20"/>
                      </a:cubicBezTo>
                      <a:close/>
                    </a:path>
                  </a:pathLst>
                </a:custGeom>
                <a:solidFill>
                  <a:srgbClr val="CA9B7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1" name="Google Shape;381;p26"/>
                <p:cNvSpPr/>
                <p:nvPr/>
              </p:nvSpPr>
              <p:spPr>
                <a:xfrm>
                  <a:off x="6499731" y="3218319"/>
                  <a:ext cx="378888" cy="376558"/>
                </a:xfrm>
                <a:custGeom>
                  <a:avLst/>
                  <a:gdLst/>
                  <a:ahLst/>
                  <a:cxnLst/>
                  <a:rect l="l" t="t" r="r" b="b"/>
                  <a:pathLst>
                    <a:path w="378888" h="376558" extrusionOk="0">
                      <a:moveTo>
                        <a:pt x="201718" y="181263"/>
                      </a:moveTo>
                      <a:cubicBezTo>
                        <a:pt x="241743" y="156651"/>
                        <a:pt x="292325" y="153103"/>
                        <a:pt x="340480" y="140304"/>
                      </a:cubicBezTo>
                      <a:cubicBezTo>
                        <a:pt x="343940" y="91799"/>
                        <a:pt x="359932" y="45046"/>
                        <a:pt x="378888" y="0"/>
                      </a:cubicBezTo>
                      <a:cubicBezTo>
                        <a:pt x="293313" y="0"/>
                        <a:pt x="208142" y="18863"/>
                        <a:pt x="129170" y="51828"/>
                      </a:cubicBezTo>
                      <a:cubicBezTo>
                        <a:pt x="95030" y="66065"/>
                        <a:pt x="61159" y="83580"/>
                        <a:pt x="36677" y="111336"/>
                      </a:cubicBezTo>
                      <a:cubicBezTo>
                        <a:pt x="9949" y="141696"/>
                        <a:pt x="-3393" y="183374"/>
                        <a:pt x="740" y="223615"/>
                      </a:cubicBezTo>
                      <a:cubicBezTo>
                        <a:pt x="4873" y="263811"/>
                        <a:pt x="26929" y="301357"/>
                        <a:pt x="58779" y="326193"/>
                      </a:cubicBezTo>
                      <a:cubicBezTo>
                        <a:pt x="99387" y="357900"/>
                        <a:pt x="155045" y="379323"/>
                        <a:pt x="203695" y="376269"/>
                      </a:cubicBezTo>
                      <a:cubicBezTo>
                        <a:pt x="212365" y="375730"/>
                        <a:pt x="221304" y="373979"/>
                        <a:pt x="228222" y="368724"/>
                      </a:cubicBezTo>
                      <a:cubicBezTo>
                        <a:pt x="235140" y="363469"/>
                        <a:pt x="236892" y="349098"/>
                        <a:pt x="233837" y="340969"/>
                      </a:cubicBezTo>
                      <a:cubicBezTo>
                        <a:pt x="244798" y="340969"/>
                        <a:pt x="261823" y="334546"/>
                        <a:pt x="267349" y="323812"/>
                      </a:cubicBezTo>
                      <a:cubicBezTo>
                        <a:pt x="273278" y="312405"/>
                        <a:pt x="268696" y="298887"/>
                        <a:pt x="260296" y="292060"/>
                      </a:cubicBezTo>
                      <a:cubicBezTo>
                        <a:pt x="277231" y="287524"/>
                        <a:pt x="296817" y="269829"/>
                        <a:pt x="287518" y="250472"/>
                      </a:cubicBezTo>
                      <a:cubicBezTo>
                        <a:pt x="279163" y="233136"/>
                        <a:pt x="267034" y="233271"/>
                        <a:pt x="241294" y="231744"/>
                      </a:cubicBezTo>
                      <a:cubicBezTo>
                        <a:pt x="231232" y="231160"/>
                        <a:pt x="213937" y="228780"/>
                        <a:pt x="205627" y="224199"/>
                      </a:cubicBezTo>
                      <a:cubicBezTo>
                        <a:pt x="187344" y="214138"/>
                        <a:pt x="193318" y="195680"/>
                        <a:pt x="195654" y="195365"/>
                      </a:cubicBezTo>
                      <a:cubicBezTo>
                        <a:pt x="195923" y="195320"/>
                        <a:pt x="197765" y="194826"/>
                        <a:pt x="201045" y="194018"/>
                      </a:cubicBezTo>
                      <a:cubicBezTo>
                        <a:pt x="196957" y="189482"/>
                        <a:pt x="195564" y="185395"/>
                        <a:pt x="201718" y="181263"/>
                      </a:cubicBezTo>
                      <a:close/>
                    </a:path>
                  </a:pathLst>
                </a:custGeom>
                <a:solidFill>
                  <a:srgbClr val="CA9B7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2" name="Google Shape;382;p26"/>
                <p:cNvSpPr/>
                <p:nvPr/>
              </p:nvSpPr>
              <p:spPr>
                <a:xfrm>
                  <a:off x="6697222" y="3218274"/>
                  <a:ext cx="197172" cy="194062"/>
                </a:xfrm>
                <a:custGeom>
                  <a:avLst/>
                  <a:gdLst/>
                  <a:ahLst/>
                  <a:cxnLst/>
                  <a:rect l="l" t="t" r="r" b="b"/>
                  <a:pathLst>
                    <a:path w="197172" h="194062" extrusionOk="0">
                      <a:moveTo>
                        <a:pt x="192403" y="21782"/>
                      </a:moveTo>
                      <a:cubicBezTo>
                        <a:pt x="189528" y="14506"/>
                        <a:pt x="184946" y="7051"/>
                        <a:pt x="186024" y="0"/>
                      </a:cubicBezTo>
                      <a:cubicBezTo>
                        <a:pt x="184452" y="0"/>
                        <a:pt x="182925" y="45"/>
                        <a:pt x="181352" y="45"/>
                      </a:cubicBezTo>
                      <a:cubicBezTo>
                        <a:pt x="162395" y="45091"/>
                        <a:pt x="146403" y="91844"/>
                        <a:pt x="142944" y="140349"/>
                      </a:cubicBezTo>
                      <a:cubicBezTo>
                        <a:pt x="94834" y="153148"/>
                        <a:pt x="44252" y="156696"/>
                        <a:pt x="4182" y="181308"/>
                      </a:cubicBezTo>
                      <a:cubicBezTo>
                        <a:pt x="-1972" y="185395"/>
                        <a:pt x="-579" y="189527"/>
                        <a:pt x="3508" y="194063"/>
                      </a:cubicBezTo>
                      <a:cubicBezTo>
                        <a:pt x="20084" y="189886"/>
                        <a:pt x="73361" y="176996"/>
                        <a:pt x="142405" y="170799"/>
                      </a:cubicBezTo>
                      <a:cubicBezTo>
                        <a:pt x="153142" y="169856"/>
                        <a:pt x="164282" y="169002"/>
                        <a:pt x="175737" y="168463"/>
                      </a:cubicBezTo>
                      <a:cubicBezTo>
                        <a:pt x="178387" y="168329"/>
                        <a:pt x="181307" y="168149"/>
                        <a:pt x="183284" y="166352"/>
                      </a:cubicBezTo>
                      <a:cubicBezTo>
                        <a:pt x="184856" y="164960"/>
                        <a:pt x="185530" y="162894"/>
                        <a:pt x="186114" y="160873"/>
                      </a:cubicBezTo>
                      <a:cubicBezTo>
                        <a:pt x="190022" y="147894"/>
                        <a:pt x="192403" y="134600"/>
                        <a:pt x="193930" y="121126"/>
                      </a:cubicBezTo>
                      <a:cubicBezTo>
                        <a:pt x="196131" y="102129"/>
                        <a:pt x="196581" y="82817"/>
                        <a:pt x="196985" y="63640"/>
                      </a:cubicBezTo>
                      <a:cubicBezTo>
                        <a:pt x="197389" y="49537"/>
                        <a:pt x="197614" y="34941"/>
                        <a:pt x="192403" y="21782"/>
                      </a:cubicBezTo>
                      <a:close/>
                    </a:path>
                  </a:pathLst>
                </a:custGeom>
                <a:solidFill>
                  <a:srgbClr val="782D53">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3" name="Google Shape;383;p26"/>
                <p:cNvSpPr/>
                <p:nvPr/>
              </p:nvSpPr>
              <p:spPr>
                <a:xfrm>
                  <a:off x="6863091" y="3181414"/>
                  <a:ext cx="314036" cy="246146"/>
                </a:xfrm>
                <a:custGeom>
                  <a:avLst/>
                  <a:gdLst/>
                  <a:ahLst/>
                  <a:cxnLst/>
                  <a:rect l="l" t="t" r="r" b="b"/>
                  <a:pathLst>
                    <a:path w="314036" h="246146" extrusionOk="0">
                      <a:moveTo>
                        <a:pt x="313133" y="100545"/>
                      </a:moveTo>
                      <a:cubicBezTo>
                        <a:pt x="309045" y="74092"/>
                        <a:pt x="288112" y="53253"/>
                        <a:pt x="265427" y="39016"/>
                      </a:cubicBezTo>
                      <a:cubicBezTo>
                        <a:pt x="195709" y="-4773"/>
                        <a:pt x="107528" y="-2482"/>
                        <a:pt x="25367" y="2773"/>
                      </a:cubicBezTo>
                      <a:cubicBezTo>
                        <a:pt x="22537" y="2952"/>
                        <a:pt x="19437" y="3222"/>
                        <a:pt x="17326" y="5198"/>
                      </a:cubicBezTo>
                      <a:cubicBezTo>
                        <a:pt x="15394" y="6994"/>
                        <a:pt x="14765" y="9824"/>
                        <a:pt x="14316" y="12429"/>
                      </a:cubicBezTo>
                      <a:cubicBezTo>
                        <a:pt x="2636" y="76383"/>
                        <a:pt x="-1945" y="141684"/>
                        <a:pt x="750" y="206626"/>
                      </a:cubicBezTo>
                      <a:cubicBezTo>
                        <a:pt x="1064" y="213812"/>
                        <a:pt x="1738" y="221761"/>
                        <a:pt x="6949" y="226747"/>
                      </a:cubicBezTo>
                      <a:cubicBezTo>
                        <a:pt x="10228" y="229890"/>
                        <a:pt x="14720" y="231328"/>
                        <a:pt x="19123" y="232540"/>
                      </a:cubicBezTo>
                      <a:cubicBezTo>
                        <a:pt x="66110" y="245610"/>
                        <a:pt x="115524" y="247451"/>
                        <a:pt x="164264" y="245475"/>
                      </a:cubicBezTo>
                      <a:cubicBezTo>
                        <a:pt x="185332" y="244622"/>
                        <a:pt x="206759" y="242960"/>
                        <a:pt x="226345" y="235190"/>
                      </a:cubicBezTo>
                      <a:cubicBezTo>
                        <a:pt x="251636" y="225175"/>
                        <a:pt x="272075" y="205548"/>
                        <a:pt x="288157" y="183632"/>
                      </a:cubicBezTo>
                      <a:cubicBezTo>
                        <a:pt x="306665" y="158256"/>
                        <a:pt x="317311" y="127807"/>
                        <a:pt x="313133" y="100545"/>
                      </a:cubicBezTo>
                      <a:close/>
                    </a:path>
                  </a:pathLst>
                </a:custGeom>
                <a:solidFill>
                  <a:srgbClr val="F8E9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4" name="Google Shape;384;p26"/>
                <p:cNvSpPr/>
                <p:nvPr/>
              </p:nvSpPr>
              <p:spPr>
                <a:xfrm>
                  <a:off x="6864110" y="3332125"/>
                  <a:ext cx="242171" cy="95479"/>
                </a:xfrm>
                <a:custGeom>
                  <a:avLst/>
                  <a:gdLst/>
                  <a:ahLst/>
                  <a:cxnLst/>
                  <a:rect l="l" t="t" r="r" b="b"/>
                  <a:pathLst>
                    <a:path w="242171" h="95479" extrusionOk="0">
                      <a:moveTo>
                        <a:pt x="0" y="60855"/>
                      </a:moveTo>
                      <a:cubicBezTo>
                        <a:pt x="539" y="66559"/>
                        <a:pt x="1842" y="72218"/>
                        <a:pt x="5885" y="76080"/>
                      </a:cubicBezTo>
                      <a:cubicBezTo>
                        <a:pt x="9164" y="79224"/>
                        <a:pt x="13656" y="80616"/>
                        <a:pt x="18058" y="81874"/>
                      </a:cubicBezTo>
                      <a:cubicBezTo>
                        <a:pt x="65046" y="94943"/>
                        <a:pt x="114460" y="96784"/>
                        <a:pt x="163200" y="94808"/>
                      </a:cubicBezTo>
                      <a:cubicBezTo>
                        <a:pt x="172588" y="94449"/>
                        <a:pt x="182022" y="93865"/>
                        <a:pt x="191365" y="92698"/>
                      </a:cubicBezTo>
                      <a:cubicBezTo>
                        <a:pt x="205470" y="60451"/>
                        <a:pt x="218183" y="27666"/>
                        <a:pt x="242171" y="0"/>
                      </a:cubicBezTo>
                      <a:cubicBezTo>
                        <a:pt x="178787" y="59508"/>
                        <a:pt x="84138" y="69837"/>
                        <a:pt x="0" y="60855"/>
                      </a:cubicBezTo>
                      <a:close/>
                    </a:path>
                  </a:pathLst>
                </a:custGeom>
                <a:solidFill>
                  <a:srgbClr val="782D53">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5" name="Google Shape;385;p26"/>
                <p:cNvSpPr/>
                <p:nvPr/>
              </p:nvSpPr>
              <p:spPr>
                <a:xfrm>
                  <a:off x="6863091" y="3181414"/>
                  <a:ext cx="314036" cy="243363"/>
                </a:xfrm>
                <a:custGeom>
                  <a:avLst/>
                  <a:gdLst/>
                  <a:ahLst/>
                  <a:cxnLst/>
                  <a:rect l="l" t="t" r="r" b="b"/>
                  <a:pathLst>
                    <a:path w="314036" h="243363" extrusionOk="0">
                      <a:moveTo>
                        <a:pt x="313133" y="100545"/>
                      </a:moveTo>
                      <a:cubicBezTo>
                        <a:pt x="309045" y="74092"/>
                        <a:pt x="288112" y="53253"/>
                        <a:pt x="265427" y="39016"/>
                      </a:cubicBezTo>
                      <a:cubicBezTo>
                        <a:pt x="195709" y="-4773"/>
                        <a:pt x="107528" y="-2482"/>
                        <a:pt x="25367" y="2773"/>
                      </a:cubicBezTo>
                      <a:cubicBezTo>
                        <a:pt x="22537" y="2952"/>
                        <a:pt x="19437" y="3222"/>
                        <a:pt x="17326" y="5198"/>
                      </a:cubicBezTo>
                      <a:cubicBezTo>
                        <a:pt x="15394" y="6994"/>
                        <a:pt x="14765" y="9824"/>
                        <a:pt x="14316" y="12429"/>
                      </a:cubicBezTo>
                      <a:cubicBezTo>
                        <a:pt x="2636" y="76383"/>
                        <a:pt x="-1945" y="141684"/>
                        <a:pt x="750" y="206626"/>
                      </a:cubicBezTo>
                      <a:cubicBezTo>
                        <a:pt x="795" y="208243"/>
                        <a:pt x="929" y="209905"/>
                        <a:pt x="1064" y="211522"/>
                      </a:cubicBezTo>
                      <a:cubicBezTo>
                        <a:pt x="85202" y="220504"/>
                        <a:pt x="179806" y="210174"/>
                        <a:pt x="243235" y="150666"/>
                      </a:cubicBezTo>
                      <a:cubicBezTo>
                        <a:pt x="247233" y="146086"/>
                        <a:pt x="251501" y="141594"/>
                        <a:pt x="256173" y="137328"/>
                      </a:cubicBezTo>
                      <a:cubicBezTo>
                        <a:pt x="252040" y="142043"/>
                        <a:pt x="247683" y="146445"/>
                        <a:pt x="243235" y="150666"/>
                      </a:cubicBezTo>
                      <a:cubicBezTo>
                        <a:pt x="219203" y="178332"/>
                        <a:pt x="206535" y="211117"/>
                        <a:pt x="192429" y="243364"/>
                      </a:cubicBezTo>
                      <a:cubicBezTo>
                        <a:pt x="204064" y="241927"/>
                        <a:pt x="215474" y="239547"/>
                        <a:pt x="226345" y="235235"/>
                      </a:cubicBezTo>
                      <a:cubicBezTo>
                        <a:pt x="251636" y="225220"/>
                        <a:pt x="272075" y="205593"/>
                        <a:pt x="288157" y="183677"/>
                      </a:cubicBezTo>
                      <a:cubicBezTo>
                        <a:pt x="306665" y="158256"/>
                        <a:pt x="317311" y="127807"/>
                        <a:pt x="313133" y="10054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6" name="Google Shape;386;p26"/>
                <p:cNvSpPr/>
                <p:nvPr/>
              </p:nvSpPr>
              <p:spPr>
                <a:xfrm>
                  <a:off x="7106281" y="3318742"/>
                  <a:ext cx="12937" cy="13338"/>
                </a:xfrm>
                <a:custGeom>
                  <a:avLst/>
                  <a:gdLst/>
                  <a:ahLst/>
                  <a:cxnLst/>
                  <a:rect l="l" t="t" r="r" b="b"/>
                  <a:pathLst>
                    <a:path w="12937" h="13338" extrusionOk="0">
                      <a:moveTo>
                        <a:pt x="12937" y="0"/>
                      </a:moveTo>
                      <a:cubicBezTo>
                        <a:pt x="8265" y="4267"/>
                        <a:pt x="3998" y="8758"/>
                        <a:pt x="0" y="13339"/>
                      </a:cubicBezTo>
                      <a:cubicBezTo>
                        <a:pt x="4447" y="9162"/>
                        <a:pt x="8804" y="4716"/>
                        <a:pt x="12937" y="0"/>
                      </a:cubicBezTo>
                      <a:close/>
                    </a:path>
                  </a:pathLst>
                </a:custGeom>
                <a:solidFill>
                  <a:srgbClr val="782D53">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7" name="Google Shape;387;p26"/>
                <p:cNvSpPr/>
                <p:nvPr/>
              </p:nvSpPr>
              <p:spPr>
                <a:xfrm>
                  <a:off x="6955683" y="2505624"/>
                  <a:ext cx="715651" cy="789784"/>
                </a:xfrm>
                <a:custGeom>
                  <a:avLst/>
                  <a:gdLst/>
                  <a:ahLst/>
                  <a:cxnLst/>
                  <a:rect l="l" t="t" r="r" b="b"/>
                  <a:pathLst>
                    <a:path w="715651" h="789784" extrusionOk="0">
                      <a:moveTo>
                        <a:pt x="288507" y="5293"/>
                      </a:moveTo>
                      <a:cubicBezTo>
                        <a:pt x="177551" y="27344"/>
                        <a:pt x="81824" y="108544"/>
                        <a:pt x="35150" y="211572"/>
                      </a:cubicBezTo>
                      <a:cubicBezTo>
                        <a:pt x="-11523" y="314599"/>
                        <a:pt x="-10490" y="436579"/>
                        <a:pt x="30973" y="541806"/>
                      </a:cubicBezTo>
                      <a:cubicBezTo>
                        <a:pt x="36094" y="554786"/>
                        <a:pt x="41844" y="567765"/>
                        <a:pt x="43371" y="581643"/>
                      </a:cubicBezTo>
                      <a:cubicBezTo>
                        <a:pt x="45078" y="597497"/>
                        <a:pt x="41170" y="613396"/>
                        <a:pt x="40496" y="629294"/>
                      </a:cubicBezTo>
                      <a:cubicBezTo>
                        <a:pt x="38025" y="687724"/>
                        <a:pt x="81015" y="740990"/>
                        <a:pt x="133888" y="765915"/>
                      </a:cubicBezTo>
                      <a:cubicBezTo>
                        <a:pt x="186805" y="790841"/>
                        <a:pt x="247629" y="792323"/>
                        <a:pt x="305936" y="787742"/>
                      </a:cubicBezTo>
                      <a:cubicBezTo>
                        <a:pt x="344210" y="784733"/>
                        <a:pt x="382528" y="779209"/>
                        <a:pt x="418914" y="766993"/>
                      </a:cubicBezTo>
                      <a:cubicBezTo>
                        <a:pt x="513878" y="735016"/>
                        <a:pt x="591232" y="655029"/>
                        <a:pt x="623845" y="550205"/>
                      </a:cubicBezTo>
                      <a:cubicBezTo>
                        <a:pt x="658569" y="546028"/>
                        <a:pt x="687274" y="519081"/>
                        <a:pt x="702548" y="487643"/>
                      </a:cubicBezTo>
                      <a:cubicBezTo>
                        <a:pt x="714092" y="463930"/>
                        <a:pt x="719348" y="436354"/>
                        <a:pt x="712790" y="410754"/>
                      </a:cubicBezTo>
                      <a:cubicBezTo>
                        <a:pt x="706231" y="385200"/>
                        <a:pt x="686600" y="362340"/>
                        <a:pt x="660950" y="355962"/>
                      </a:cubicBezTo>
                      <a:cubicBezTo>
                        <a:pt x="635345" y="349585"/>
                        <a:pt x="605113" y="362744"/>
                        <a:pt x="588088" y="381158"/>
                      </a:cubicBezTo>
                      <a:cubicBezTo>
                        <a:pt x="610459" y="293041"/>
                        <a:pt x="599633" y="195134"/>
                        <a:pt x="550174" y="118829"/>
                      </a:cubicBezTo>
                      <a:cubicBezTo>
                        <a:pt x="500716" y="42524"/>
                        <a:pt x="409346" y="-18735"/>
                        <a:pt x="288507" y="5293"/>
                      </a:cubicBezTo>
                      <a:close/>
                    </a:path>
                  </a:pathLst>
                </a:custGeom>
                <a:solidFill>
                  <a:srgbClr val="CA9B7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8" name="Google Shape;388;p26"/>
                <p:cNvSpPr/>
                <p:nvPr/>
              </p:nvSpPr>
              <p:spPr>
                <a:xfrm>
                  <a:off x="6807743" y="2437125"/>
                  <a:ext cx="859029" cy="476828"/>
                </a:xfrm>
                <a:custGeom>
                  <a:avLst/>
                  <a:gdLst/>
                  <a:ahLst/>
                  <a:cxnLst/>
                  <a:rect l="l" t="t" r="r" b="b"/>
                  <a:pathLst>
                    <a:path w="859029" h="476828" extrusionOk="0">
                      <a:moveTo>
                        <a:pt x="628351" y="54480"/>
                      </a:moveTo>
                      <a:cubicBezTo>
                        <a:pt x="607687" y="30227"/>
                        <a:pt x="429574" y="-54656"/>
                        <a:pt x="260535" y="53985"/>
                      </a:cubicBezTo>
                      <a:cubicBezTo>
                        <a:pt x="192344" y="97819"/>
                        <a:pt x="140370" y="166175"/>
                        <a:pt x="117235" y="243872"/>
                      </a:cubicBezTo>
                      <a:cubicBezTo>
                        <a:pt x="110227" y="267405"/>
                        <a:pt x="104343" y="293724"/>
                        <a:pt x="84533" y="308275"/>
                      </a:cubicBezTo>
                      <a:cubicBezTo>
                        <a:pt x="66878" y="321209"/>
                        <a:pt x="42531" y="321209"/>
                        <a:pt x="23934" y="332752"/>
                      </a:cubicBezTo>
                      <a:cubicBezTo>
                        <a:pt x="4213" y="344968"/>
                        <a:pt x="-6119" y="372094"/>
                        <a:pt x="3854" y="393068"/>
                      </a:cubicBezTo>
                      <a:cubicBezTo>
                        <a:pt x="13781" y="414042"/>
                        <a:pt x="45046" y="422395"/>
                        <a:pt x="62206" y="406766"/>
                      </a:cubicBezTo>
                      <a:cubicBezTo>
                        <a:pt x="49045" y="424506"/>
                        <a:pt x="57984" y="452037"/>
                        <a:pt x="76402" y="464208"/>
                      </a:cubicBezTo>
                      <a:cubicBezTo>
                        <a:pt x="94864" y="476379"/>
                        <a:pt x="119077" y="475975"/>
                        <a:pt x="140415" y="470226"/>
                      </a:cubicBezTo>
                      <a:cubicBezTo>
                        <a:pt x="170108" y="462187"/>
                        <a:pt x="197061" y="444402"/>
                        <a:pt x="216152" y="420284"/>
                      </a:cubicBezTo>
                      <a:cubicBezTo>
                        <a:pt x="211211" y="433578"/>
                        <a:pt x="221228" y="448848"/>
                        <a:pt x="234390" y="454148"/>
                      </a:cubicBezTo>
                      <a:cubicBezTo>
                        <a:pt x="247552" y="459492"/>
                        <a:pt x="262511" y="457291"/>
                        <a:pt x="276257" y="453788"/>
                      </a:cubicBezTo>
                      <a:cubicBezTo>
                        <a:pt x="342606" y="436767"/>
                        <a:pt x="397904" y="391272"/>
                        <a:pt x="445611" y="342093"/>
                      </a:cubicBezTo>
                      <a:cubicBezTo>
                        <a:pt x="485636" y="300820"/>
                        <a:pt x="523235" y="253842"/>
                        <a:pt x="541698" y="193930"/>
                      </a:cubicBezTo>
                      <a:cubicBezTo>
                        <a:pt x="544662" y="305805"/>
                        <a:pt x="620714" y="413233"/>
                        <a:pt x="724573" y="476828"/>
                      </a:cubicBezTo>
                      <a:cubicBezTo>
                        <a:pt x="751076" y="414401"/>
                        <a:pt x="820704" y="413323"/>
                        <a:pt x="845546" y="448848"/>
                      </a:cubicBezTo>
                      <a:cubicBezTo>
                        <a:pt x="864862" y="389071"/>
                        <a:pt x="902821" y="54480"/>
                        <a:pt x="628351" y="54480"/>
                      </a:cubicBezTo>
                      <a:close/>
                    </a:path>
                  </a:pathLst>
                </a:custGeom>
                <a:solidFill>
                  <a:srgbClr val="45231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9" name="Google Shape;389;p26"/>
                <p:cNvSpPr/>
                <p:nvPr/>
              </p:nvSpPr>
              <p:spPr>
                <a:xfrm>
                  <a:off x="7406691" y="2388802"/>
                  <a:ext cx="34967" cy="73205"/>
                </a:xfrm>
                <a:custGeom>
                  <a:avLst/>
                  <a:gdLst/>
                  <a:ahLst/>
                  <a:cxnLst/>
                  <a:rect l="l" t="t" r="r" b="b"/>
                  <a:pathLst>
                    <a:path w="34967" h="73205" extrusionOk="0">
                      <a:moveTo>
                        <a:pt x="29538" y="73206"/>
                      </a:moveTo>
                      <a:cubicBezTo>
                        <a:pt x="32593" y="59822"/>
                        <a:pt x="34390" y="46169"/>
                        <a:pt x="34884" y="32471"/>
                      </a:cubicBezTo>
                      <a:cubicBezTo>
                        <a:pt x="35109" y="26049"/>
                        <a:pt x="35019" y="19447"/>
                        <a:pt x="32818" y="13384"/>
                      </a:cubicBezTo>
                      <a:cubicBezTo>
                        <a:pt x="30616" y="7321"/>
                        <a:pt x="25855" y="1886"/>
                        <a:pt x="19611" y="359"/>
                      </a:cubicBezTo>
                      <a:cubicBezTo>
                        <a:pt x="17679" y="-90"/>
                        <a:pt x="15613" y="-180"/>
                        <a:pt x="13726" y="449"/>
                      </a:cubicBezTo>
                      <a:cubicBezTo>
                        <a:pt x="12064" y="988"/>
                        <a:pt x="10581" y="2021"/>
                        <a:pt x="9279" y="3234"/>
                      </a:cubicBezTo>
                      <a:cubicBezTo>
                        <a:pt x="5236" y="7006"/>
                        <a:pt x="2945" y="12261"/>
                        <a:pt x="1418" y="17560"/>
                      </a:cubicBezTo>
                      <a:cubicBezTo>
                        <a:pt x="384" y="21288"/>
                        <a:pt x="-334" y="25195"/>
                        <a:pt x="160" y="29058"/>
                      </a:cubicBezTo>
                      <a:cubicBezTo>
                        <a:pt x="744" y="33504"/>
                        <a:pt x="2945" y="37546"/>
                        <a:pt x="5101" y="41453"/>
                      </a:cubicBezTo>
                      <a:cubicBezTo>
                        <a:pt x="11255" y="52726"/>
                        <a:pt x="17679" y="64358"/>
                        <a:pt x="29538" y="73206"/>
                      </a:cubicBezTo>
                      <a:close/>
                    </a:path>
                  </a:pathLst>
                </a:custGeom>
                <a:solidFill>
                  <a:srgbClr val="45231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0" name="Google Shape;390;p26"/>
                <p:cNvSpPr/>
                <p:nvPr/>
              </p:nvSpPr>
              <p:spPr>
                <a:xfrm>
                  <a:off x="7447594" y="2412038"/>
                  <a:ext cx="55299" cy="57649"/>
                </a:xfrm>
                <a:custGeom>
                  <a:avLst/>
                  <a:gdLst/>
                  <a:ahLst/>
                  <a:cxnLst/>
                  <a:rect l="l" t="t" r="r" b="b"/>
                  <a:pathLst>
                    <a:path w="55299" h="57649" extrusionOk="0">
                      <a:moveTo>
                        <a:pt x="0" y="57650"/>
                      </a:moveTo>
                      <a:cubicBezTo>
                        <a:pt x="2740" y="35913"/>
                        <a:pt x="13027" y="13681"/>
                        <a:pt x="32298" y="3217"/>
                      </a:cubicBezTo>
                      <a:cubicBezTo>
                        <a:pt x="38093" y="73"/>
                        <a:pt x="45730" y="-1723"/>
                        <a:pt x="50896" y="2408"/>
                      </a:cubicBezTo>
                      <a:cubicBezTo>
                        <a:pt x="54984" y="5687"/>
                        <a:pt x="55927" y="11616"/>
                        <a:pt x="54939" y="16780"/>
                      </a:cubicBezTo>
                      <a:cubicBezTo>
                        <a:pt x="52962" y="27110"/>
                        <a:pt x="44787" y="35149"/>
                        <a:pt x="36027" y="40943"/>
                      </a:cubicBezTo>
                      <a:cubicBezTo>
                        <a:pt x="24931" y="48263"/>
                        <a:pt x="12263" y="53159"/>
                        <a:pt x="0" y="57650"/>
                      </a:cubicBezTo>
                      <a:close/>
                    </a:path>
                  </a:pathLst>
                </a:custGeom>
                <a:solidFill>
                  <a:srgbClr val="45231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1" name="Google Shape;391;p26"/>
                <p:cNvSpPr/>
                <p:nvPr/>
              </p:nvSpPr>
              <p:spPr>
                <a:xfrm>
                  <a:off x="7266336" y="2980872"/>
                  <a:ext cx="189747" cy="184137"/>
                </a:xfrm>
                <a:custGeom>
                  <a:avLst/>
                  <a:gdLst/>
                  <a:ahLst/>
                  <a:cxnLst/>
                  <a:rect l="l" t="t" r="r" b="b"/>
                  <a:pathLst>
                    <a:path w="189747" h="184137" extrusionOk="0">
                      <a:moveTo>
                        <a:pt x="189748" y="92069"/>
                      </a:moveTo>
                      <a:cubicBezTo>
                        <a:pt x="189748" y="142917"/>
                        <a:pt x="147272" y="184137"/>
                        <a:pt x="94874" y="184137"/>
                      </a:cubicBezTo>
                      <a:cubicBezTo>
                        <a:pt x="42477" y="184137"/>
                        <a:pt x="0" y="142917"/>
                        <a:pt x="0" y="92069"/>
                      </a:cubicBezTo>
                      <a:cubicBezTo>
                        <a:pt x="0" y="41220"/>
                        <a:pt x="42477" y="0"/>
                        <a:pt x="94874" y="0"/>
                      </a:cubicBezTo>
                      <a:cubicBezTo>
                        <a:pt x="147272" y="0"/>
                        <a:pt x="189748" y="41220"/>
                        <a:pt x="189748" y="92069"/>
                      </a:cubicBezTo>
                      <a:close/>
                    </a:path>
                  </a:pathLst>
                </a:custGeom>
                <a:solidFill>
                  <a:srgbClr val="CF6C67">
                    <a:alpha val="329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2" name="Google Shape;392;p26"/>
                <p:cNvSpPr/>
                <p:nvPr/>
              </p:nvSpPr>
              <p:spPr>
                <a:xfrm>
                  <a:off x="7077782" y="3011361"/>
                  <a:ext cx="86341" cy="63659"/>
                </a:xfrm>
                <a:custGeom>
                  <a:avLst/>
                  <a:gdLst/>
                  <a:ahLst/>
                  <a:cxnLst/>
                  <a:rect l="l" t="t" r="r" b="b"/>
                  <a:pathLst>
                    <a:path w="86341" h="63659" extrusionOk="0">
                      <a:moveTo>
                        <a:pt x="80024" y="11862"/>
                      </a:moveTo>
                      <a:cubicBezTo>
                        <a:pt x="70680" y="-264"/>
                        <a:pt x="53206" y="-1252"/>
                        <a:pt x="38022" y="904"/>
                      </a:cubicBezTo>
                      <a:cubicBezTo>
                        <a:pt x="24771" y="2790"/>
                        <a:pt x="11519" y="9257"/>
                        <a:pt x="4511" y="20620"/>
                      </a:cubicBezTo>
                      <a:cubicBezTo>
                        <a:pt x="-2542" y="32027"/>
                        <a:pt x="-1509" y="48689"/>
                        <a:pt x="8913" y="57133"/>
                      </a:cubicBezTo>
                      <a:cubicBezTo>
                        <a:pt x="17269" y="63914"/>
                        <a:pt x="29083" y="64094"/>
                        <a:pt x="39819" y="63375"/>
                      </a:cubicBezTo>
                      <a:cubicBezTo>
                        <a:pt x="49881" y="62747"/>
                        <a:pt x="60124" y="59289"/>
                        <a:pt x="69198" y="54887"/>
                      </a:cubicBezTo>
                      <a:cubicBezTo>
                        <a:pt x="78272" y="50486"/>
                        <a:pt x="95746" y="32207"/>
                        <a:pt x="80024" y="11862"/>
                      </a:cubicBezTo>
                      <a:close/>
                    </a:path>
                  </a:pathLst>
                </a:custGeom>
                <a:solidFill>
                  <a:srgbClr val="D57966">
                    <a:alpha val="266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3" name="Google Shape;393;p26"/>
                <p:cNvSpPr/>
                <p:nvPr/>
              </p:nvSpPr>
              <p:spPr>
                <a:xfrm>
                  <a:off x="7073646" y="3015648"/>
                  <a:ext cx="54962" cy="62015"/>
                </a:xfrm>
                <a:custGeom>
                  <a:avLst/>
                  <a:gdLst/>
                  <a:ahLst/>
                  <a:cxnLst/>
                  <a:rect l="l" t="t" r="r" b="b"/>
                  <a:pathLst>
                    <a:path w="54962" h="62015" extrusionOk="0">
                      <a:moveTo>
                        <a:pt x="53658" y="54867"/>
                      </a:moveTo>
                      <a:cubicBezTo>
                        <a:pt x="51592" y="54059"/>
                        <a:pt x="51367" y="54822"/>
                        <a:pt x="48582" y="54957"/>
                      </a:cubicBezTo>
                      <a:cubicBezTo>
                        <a:pt x="44719" y="55227"/>
                        <a:pt x="39867" y="55631"/>
                        <a:pt x="34072" y="55137"/>
                      </a:cubicBezTo>
                      <a:cubicBezTo>
                        <a:pt x="28188" y="54328"/>
                        <a:pt x="18440" y="50736"/>
                        <a:pt x="13678" y="45526"/>
                      </a:cubicBezTo>
                      <a:cubicBezTo>
                        <a:pt x="10534" y="42202"/>
                        <a:pt x="8512" y="38205"/>
                        <a:pt x="8602" y="34208"/>
                      </a:cubicBezTo>
                      <a:cubicBezTo>
                        <a:pt x="8827" y="27247"/>
                        <a:pt x="9545" y="22486"/>
                        <a:pt x="12420" y="17276"/>
                      </a:cubicBezTo>
                      <a:cubicBezTo>
                        <a:pt x="14801" y="13055"/>
                        <a:pt x="18260" y="9507"/>
                        <a:pt x="22213" y="6318"/>
                      </a:cubicBezTo>
                      <a:cubicBezTo>
                        <a:pt x="23785" y="4971"/>
                        <a:pt x="25717" y="4027"/>
                        <a:pt x="27289" y="2725"/>
                      </a:cubicBezTo>
                      <a:cubicBezTo>
                        <a:pt x="28457" y="1378"/>
                        <a:pt x="26615" y="-733"/>
                        <a:pt x="25133" y="255"/>
                      </a:cubicBezTo>
                      <a:cubicBezTo>
                        <a:pt x="17137" y="4117"/>
                        <a:pt x="9366" y="9372"/>
                        <a:pt x="4559" y="17007"/>
                      </a:cubicBezTo>
                      <a:cubicBezTo>
                        <a:pt x="-2493" y="28774"/>
                        <a:pt x="-2898" y="46424"/>
                        <a:pt x="14487" y="55855"/>
                      </a:cubicBezTo>
                      <a:cubicBezTo>
                        <a:pt x="27918" y="62727"/>
                        <a:pt x="40900" y="63850"/>
                        <a:pt x="53928" y="59224"/>
                      </a:cubicBezTo>
                      <a:cubicBezTo>
                        <a:pt x="55455" y="58281"/>
                        <a:pt x="55230" y="55766"/>
                        <a:pt x="53658" y="54867"/>
                      </a:cubicBezTo>
                      <a:close/>
                    </a:path>
                  </a:pathLst>
                </a:custGeom>
                <a:solidFill>
                  <a:srgbClr val="5A3B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4" name="Google Shape;394;p26"/>
                <p:cNvSpPr/>
                <p:nvPr/>
              </p:nvSpPr>
              <p:spPr>
                <a:xfrm>
                  <a:off x="7147564" y="3049767"/>
                  <a:ext cx="14925" cy="15316"/>
                </a:xfrm>
                <a:custGeom>
                  <a:avLst/>
                  <a:gdLst/>
                  <a:ahLst/>
                  <a:cxnLst/>
                  <a:rect l="l" t="t" r="r" b="b"/>
                  <a:pathLst>
                    <a:path w="14925" h="15316" extrusionOk="0">
                      <a:moveTo>
                        <a:pt x="0" y="14910"/>
                      </a:moveTo>
                      <a:cubicBezTo>
                        <a:pt x="90" y="10463"/>
                        <a:pt x="2471" y="6376"/>
                        <a:pt x="5570" y="3188"/>
                      </a:cubicBezTo>
                      <a:cubicBezTo>
                        <a:pt x="6603" y="2110"/>
                        <a:pt x="7771" y="1122"/>
                        <a:pt x="9119" y="538"/>
                      </a:cubicBezTo>
                      <a:cubicBezTo>
                        <a:pt x="10466" y="-46"/>
                        <a:pt x="12084" y="-226"/>
                        <a:pt x="13431" y="358"/>
                      </a:cubicBezTo>
                      <a:cubicBezTo>
                        <a:pt x="13836" y="538"/>
                        <a:pt x="14240" y="762"/>
                        <a:pt x="14465" y="1122"/>
                      </a:cubicBezTo>
                      <a:cubicBezTo>
                        <a:pt x="14689" y="1436"/>
                        <a:pt x="14824" y="1840"/>
                        <a:pt x="14869" y="2245"/>
                      </a:cubicBezTo>
                      <a:cubicBezTo>
                        <a:pt x="15183" y="4445"/>
                        <a:pt x="14150" y="6601"/>
                        <a:pt x="12802" y="8352"/>
                      </a:cubicBezTo>
                      <a:cubicBezTo>
                        <a:pt x="10916" y="10867"/>
                        <a:pt x="8400" y="12934"/>
                        <a:pt x="5570" y="14281"/>
                      </a:cubicBezTo>
                      <a:cubicBezTo>
                        <a:pt x="3683" y="15224"/>
                        <a:pt x="1258" y="15718"/>
                        <a:pt x="0" y="14910"/>
                      </a:cubicBezTo>
                      <a:close/>
                    </a:path>
                  </a:pathLst>
                </a:custGeom>
                <a:solidFill>
                  <a:srgbClr val="5A3B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5" name="Google Shape;395;p26"/>
                <p:cNvSpPr/>
                <p:nvPr/>
              </p:nvSpPr>
              <p:spPr>
                <a:xfrm>
                  <a:off x="7180654" y="2860103"/>
                  <a:ext cx="67119" cy="36223"/>
                </a:xfrm>
                <a:custGeom>
                  <a:avLst/>
                  <a:gdLst/>
                  <a:ahLst/>
                  <a:cxnLst/>
                  <a:rect l="l" t="t" r="r" b="b"/>
                  <a:pathLst>
                    <a:path w="67119" h="36223" extrusionOk="0">
                      <a:moveTo>
                        <a:pt x="26026" y="2"/>
                      </a:moveTo>
                      <a:cubicBezTo>
                        <a:pt x="16772" y="-88"/>
                        <a:pt x="6980" y="3325"/>
                        <a:pt x="2308" y="10511"/>
                      </a:cubicBezTo>
                      <a:cubicBezTo>
                        <a:pt x="-2364" y="17697"/>
                        <a:pt x="196" y="28655"/>
                        <a:pt x="8732" y="31979"/>
                      </a:cubicBezTo>
                      <a:cubicBezTo>
                        <a:pt x="11382" y="33012"/>
                        <a:pt x="14302" y="33236"/>
                        <a:pt x="17177" y="33506"/>
                      </a:cubicBezTo>
                      <a:cubicBezTo>
                        <a:pt x="27149" y="34314"/>
                        <a:pt x="37077" y="35123"/>
                        <a:pt x="47049" y="35976"/>
                      </a:cubicBezTo>
                      <a:cubicBezTo>
                        <a:pt x="53338" y="36470"/>
                        <a:pt x="60705" y="36649"/>
                        <a:pt x="64703" y="32248"/>
                      </a:cubicBezTo>
                      <a:cubicBezTo>
                        <a:pt x="67534" y="29194"/>
                        <a:pt x="67668" y="24613"/>
                        <a:pt x="66186" y="20841"/>
                      </a:cubicBezTo>
                      <a:cubicBezTo>
                        <a:pt x="63580" y="14194"/>
                        <a:pt x="59043" y="9882"/>
                        <a:pt x="55180" y="7681"/>
                      </a:cubicBezTo>
                      <a:cubicBezTo>
                        <a:pt x="48666" y="4089"/>
                        <a:pt x="35280" y="91"/>
                        <a:pt x="26026" y="2"/>
                      </a:cubicBezTo>
                      <a:close/>
                    </a:path>
                  </a:pathLst>
                </a:custGeom>
                <a:solidFill>
                  <a:srgbClr val="45231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6" name="Google Shape;396;p26"/>
                <p:cNvSpPr/>
                <p:nvPr/>
              </p:nvSpPr>
              <p:spPr>
                <a:xfrm>
                  <a:off x="6970813" y="2891245"/>
                  <a:ext cx="63182" cy="45523"/>
                </a:xfrm>
                <a:custGeom>
                  <a:avLst/>
                  <a:gdLst/>
                  <a:ahLst/>
                  <a:cxnLst/>
                  <a:rect l="l" t="t" r="r" b="b"/>
                  <a:pathLst>
                    <a:path w="63182" h="45523" extrusionOk="0">
                      <a:moveTo>
                        <a:pt x="32059" y="1779"/>
                      </a:moveTo>
                      <a:cubicBezTo>
                        <a:pt x="40864" y="-1095"/>
                        <a:pt x="51241" y="-736"/>
                        <a:pt x="57844" y="4698"/>
                      </a:cubicBezTo>
                      <a:cubicBezTo>
                        <a:pt x="64448" y="10133"/>
                        <a:pt x="65346" y="21361"/>
                        <a:pt x="58159" y="27109"/>
                      </a:cubicBezTo>
                      <a:cubicBezTo>
                        <a:pt x="55957" y="28906"/>
                        <a:pt x="53217" y="29984"/>
                        <a:pt x="50567" y="31062"/>
                      </a:cubicBezTo>
                      <a:cubicBezTo>
                        <a:pt x="41313" y="34834"/>
                        <a:pt x="32059" y="38607"/>
                        <a:pt x="22805" y="42379"/>
                      </a:cubicBezTo>
                      <a:cubicBezTo>
                        <a:pt x="16966" y="44760"/>
                        <a:pt x="10003" y="47095"/>
                        <a:pt x="4882" y="44131"/>
                      </a:cubicBezTo>
                      <a:cubicBezTo>
                        <a:pt x="1288" y="42020"/>
                        <a:pt x="-239" y="37753"/>
                        <a:pt x="30" y="33711"/>
                      </a:cubicBezTo>
                      <a:cubicBezTo>
                        <a:pt x="524" y="26570"/>
                        <a:pt x="3534" y="21091"/>
                        <a:pt x="6589" y="17858"/>
                      </a:cubicBezTo>
                      <a:cubicBezTo>
                        <a:pt x="11710" y="12468"/>
                        <a:pt x="23254" y="4654"/>
                        <a:pt x="32059" y="1779"/>
                      </a:cubicBezTo>
                      <a:close/>
                    </a:path>
                  </a:pathLst>
                </a:custGeom>
                <a:solidFill>
                  <a:srgbClr val="45231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7" name="Google Shape;397;p26"/>
                <p:cNvSpPr/>
                <p:nvPr/>
              </p:nvSpPr>
              <p:spPr>
                <a:xfrm>
                  <a:off x="7557198" y="2904878"/>
                  <a:ext cx="77149" cy="71497"/>
                </a:xfrm>
                <a:custGeom>
                  <a:avLst/>
                  <a:gdLst/>
                  <a:ahLst/>
                  <a:cxnLst/>
                  <a:rect l="l" t="t" r="r" b="b"/>
                  <a:pathLst>
                    <a:path w="77149" h="71497" extrusionOk="0">
                      <a:moveTo>
                        <a:pt x="72597" y="6605"/>
                      </a:moveTo>
                      <a:cubicBezTo>
                        <a:pt x="53955" y="-5117"/>
                        <a:pt x="34459" y="-131"/>
                        <a:pt x="19949" y="12893"/>
                      </a:cubicBezTo>
                      <a:cubicBezTo>
                        <a:pt x="14649" y="17654"/>
                        <a:pt x="9752" y="23178"/>
                        <a:pt x="6518" y="29555"/>
                      </a:cubicBezTo>
                      <a:cubicBezTo>
                        <a:pt x="3733" y="35573"/>
                        <a:pt x="2295" y="42130"/>
                        <a:pt x="1262" y="48643"/>
                      </a:cubicBezTo>
                      <a:cubicBezTo>
                        <a:pt x="768" y="51517"/>
                        <a:pt x="-400" y="61353"/>
                        <a:pt x="139" y="68449"/>
                      </a:cubicBezTo>
                      <a:cubicBezTo>
                        <a:pt x="94" y="72491"/>
                        <a:pt x="6518" y="72536"/>
                        <a:pt x="6473" y="68449"/>
                      </a:cubicBezTo>
                      <a:cubicBezTo>
                        <a:pt x="4901" y="31801"/>
                        <a:pt x="29518" y="6111"/>
                        <a:pt x="54135" y="12130"/>
                      </a:cubicBezTo>
                      <a:cubicBezTo>
                        <a:pt x="58177" y="13028"/>
                        <a:pt x="62265" y="13836"/>
                        <a:pt x="66219" y="15139"/>
                      </a:cubicBezTo>
                      <a:cubicBezTo>
                        <a:pt x="68689" y="15408"/>
                        <a:pt x="69498" y="17923"/>
                        <a:pt x="74304" y="16845"/>
                      </a:cubicBezTo>
                      <a:cubicBezTo>
                        <a:pt x="79605" y="14196"/>
                        <a:pt x="76595" y="8851"/>
                        <a:pt x="72597" y="6605"/>
                      </a:cubicBezTo>
                      <a:close/>
                    </a:path>
                  </a:pathLst>
                </a:custGeom>
                <a:solidFill>
                  <a:srgbClr val="9C704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98" name="Google Shape;398;p26"/>
                <p:cNvGrpSpPr/>
                <p:nvPr/>
              </p:nvGrpSpPr>
              <p:grpSpPr>
                <a:xfrm>
                  <a:off x="6677881" y="3271840"/>
                  <a:ext cx="60448" cy="178087"/>
                  <a:chOff x="6677881" y="3271840"/>
                  <a:chExt cx="60448" cy="178087"/>
                </a:xfrm>
              </p:grpSpPr>
              <p:sp>
                <p:nvSpPr>
                  <p:cNvPr id="399" name="Google Shape;399;p26"/>
                  <p:cNvSpPr/>
                  <p:nvPr/>
                </p:nvSpPr>
                <p:spPr>
                  <a:xfrm>
                    <a:off x="6719104" y="3312319"/>
                    <a:ext cx="2425" cy="14820"/>
                  </a:xfrm>
                  <a:custGeom>
                    <a:avLst/>
                    <a:gdLst/>
                    <a:ahLst/>
                    <a:cxnLst/>
                    <a:rect l="l" t="t" r="r" b="b"/>
                    <a:pathLst>
                      <a:path w="2425" h="14820" extrusionOk="0">
                        <a:moveTo>
                          <a:pt x="0" y="0"/>
                        </a:moveTo>
                        <a:cubicBezTo>
                          <a:pt x="898" y="4895"/>
                          <a:pt x="1662" y="9836"/>
                          <a:pt x="2426" y="14821"/>
                        </a:cubicBezTo>
                        <a:cubicBezTo>
                          <a:pt x="1572" y="9880"/>
                          <a:pt x="719" y="4940"/>
                          <a:pt x="0" y="0"/>
                        </a:cubicBezTo>
                        <a:close/>
                      </a:path>
                    </a:pathLst>
                  </a:custGeom>
                  <a:solidFill>
                    <a:srgbClr val="432158">
                      <a:alpha val="109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00" name="Google Shape;400;p26"/>
                  <p:cNvGrpSpPr/>
                  <p:nvPr/>
                </p:nvGrpSpPr>
                <p:grpSpPr>
                  <a:xfrm>
                    <a:off x="6677881" y="3271840"/>
                    <a:ext cx="60448" cy="178087"/>
                    <a:chOff x="6677881" y="3271840"/>
                    <a:chExt cx="60448" cy="178087"/>
                  </a:xfrm>
                </p:grpSpPr>
                <p:sp>
                  <p:nvSpPr>
                    <p:cNvPr id="401" name="Google Shape;401;p26"/>
                    <p:cNvSpPr/>
                    <p:nvPr/>
                  </p:nvSpPr>
                  <p:spPr>
                    <a:xfrm>
                      <a:off x="6679348" y="3281842"/>
                      <a:ext cx="58981" cy="168085"/>
                    </a:xfrm>
                    <a:custGeom>
                      <a:avLst/>
                      <a:gdLst/>
                      <a:ahLst/>
                      <a:cxnLst/>
                      <a:rect l="l" t="t" r="r" b="b"/>
                      <a:pathLst>
                        <a:path w="58981" h="168085" extrusionOk="0">
                          <a:moveTo>
                            <a:pt x="0" y="12063"/>
                          </a:moveTo>
                          <a:cubicBezTo>
                            <a:pt x="3863" y="65867"/>
                            <a:pt x="7816" y="100090"/>
                            <a:pt x="17744" y="154792"/>
                          </a:cubicBezTo>
                          <a:cubicBezTo>
                            <a:pt x="25111" y="161349"/>
                            <a:pt x="39800" y="167232"/>
                            <a:pt x="58982" y="168086"/>
                          </a:cubicBezTo>
                          <a:cubicBezTo>
                            <a:pt x="53367" y="112485"/>
                            <a:pt x="43619" y="62184"/>
                            <a:pt x="38049" y="6539"/>
                          </a:cubicBezTo>
                          <a:cubicBezTo>
                            <a:pt x="37959" y="5686"/>
                            <a:pt x="31849" y="431"/>
                            <a:pt x="26324" y="117"/>
                          </a:cubicBezTo>
                          <a:cubicBezTo>
                            <a:pt x="13252" y="-737"/>
                            <a:pt x="9658" y="3081"/>
                            <a:pt x="0" y="1206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2" name="Google Shape;402;p26"/>
                    <p:cNvSpPr/>
                    <p:nvPr/>
                  </p:nvSpPr>
                  <p:spPr>
                    <a:xfrm>
                      <a:off x="6677881" y="3271840"/>
                      <a:ext cx="39784" cy="23521"/>
                    </a:xfrm>
                    <a:custGeom>
                      <a:avLst/>
                      <a:gdLst/>
                      <a:ahLst/>
                      <a:cxnLst/>
                      <a:rect l="l" t="t" r="r" b="b"/>
                      <a:pathLst>
                        <a:path w="39784" h="23521" extrusionOk="0">
                          <a:moveTo>
                            <a:pt x="1602" y="23503"/>
                          </a:moveTo>
                          <a:cubicBezTo>
                            <a:pt x="14045" y="20000"/>
                            <a:pt x="26982" y="18383"/>
                            <a:pt x="39785" y="18742"/>
                          </a:cubicBezTo>
                          <a:cubicBezTo>
                            <a:pt x="39425" y="14835"/>
                            <a:pt x="38662" y="10928"/>
                            <a:pt x="36820" y="7559"/>
                          </a:cubicBezTo>
                          <a:cubicBezTo>
                            <a:pt x="34978" y="4146"/>
                            <a:pt x="31969" y="1317"/>
                            <a:pt x="28240" y="374"/>
                          </a:cubicBezTo>
                          <a:cubicBezTo>
                            <a:pt x="25769" y="-255"/>
                            <a:pt x="23119" y="14"/>
                            <a:pt x="20558" y="418"/>
                          </a:cubicBezTo>
                          <a:cubicBezTo>
                            <a:pt x="17010" y="1002"/>
                            <a:pt x="13461" y="1856"/>
                            <a:pt x="10047" y="3023"/>
                          </a:cubicBezTo>
                          <a:cubicBezTo>
                            <a:pt x="7127" y="4011"/>
                            <a:pt x="4117" y="5359"/>
                            <a:pt x="2231" y="7829"/>
                          </a:cubicBezTo>
                          <a:cubicBezTo>
                            <a:pt x="-465" y="11377"/>
                            <a:pt x="-150" y="16272"/>
                            <a:pt x="299" y="20629"/>
                          </a:cubicBezTo>
                          <a:cubicBezTo>
                            <a:pt x="434" y="21886"/>
                            <a:pt x="748" y="23727"/>
                            <a:pt x="1602" y="2350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3" name="Google Shape;403;p26"/>
                    <p:cNvSpPr/>
                    <p:nvPr/>
                  </p:nvSpPr>
                  <p:spPr>
                    <a:xfrm>
                      <a:off x="6678395" y="3288059"/>
                      <a:ext cx="40214" cy="14696"/>
                    </a:xfrm>
                    <a:custGeom>
                      <a:avLst/>
                      <a:gdLst/>
                      <a:ahLst/>
                      <a:cxnLst/>
                      <a:rect l="l" t="t" r="r" b="b"/>
                      <a:pathLst>
                        <a:path w="40214" h="14696" extrusionOk="0">
                          <a:moveTo>
                            <a:pt x="280" y="6610"/>
                          </a:moveTo>
                          <a:cubicBezTo>
                            <a:pt x="-349" y="8631"/>
                            <a:pt x="145" y="12224"/>
                            <a:pt x="1133" y="14110"/>
                          </a:cubicBezTo>
                          <a:cubicBezTo>
                            <a:pt x="1223" y="14290"/>
                            <a:pt x="1313" y="14470"/>
                            <a:pt x="1493" y="14559"/>
                          </a:cubicBezTo>
                          <a:cubicBezTo>
                            <a:pt x="1852" y="14784"/>
                            <a:pt x="2301" y="14694"/>
                            <a:pt x="2706" y="14559"/>
                          </a:cubicBezTo>
                          <a:cubicBezTo>
                            <a:pt x="7602" y="13122"/>
                            <a:pt x="12723" y="12628"/>
                            <a:pt x="17799" y="12179"/>
                          </a:cubicBezTo>
                          <a:cubicBezTo>
                            <a:pt x="25256" y="11505"/>
                            <a:pt x="32713" y="10832"/>
                            <a:pt x="40215" y="10158"/>
                          </a:cubicBezTo>
                          <a:cubicBezTo>
                            <a:pt x="40035" y="7733"/>
                            <a:pt x="39901" y="1715"/>
                            <a:pt x="39541" y="1580"/>
                          </a:cubicBezTo>
                          <a:cubicBezTo>
                            <a:pt x="28221" y="-1923"/>
                            <a:pt x="11600" y="682"/>
                            <a:pt x="280" y="66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4" name="Google Shape;404;p26"/>
                    <p:cNvSpPr/>
                    <p:nvPr/>
                  </p:nvSpPr>
                  <p:spPr>
                    <a:xfrm>
                      <a:off x="6690713" y="3309984"/>
                      <a:ext cx="15722" cy="127773"/>
                    </a:xfrm>
                    <a:custGeom>
                      <a:avLst/>
                      <a:gdLst/>
                      <a:ahLst/>
                      <a:cxnLst/>
                      <a:rect l="l" t="t" r="r" b="b"/>
                      <a:pathLst>
                        <a:path w="15722" h="127773" extrusionOk="0">
                          <a:moveTo>
                            <a:pt x="15722" y="127774"/>
                          </a:moveTo>
                          <a:cubicBezTo>
                            <a:pt x="10646" y="83670"/>
                            <a:pt x="5660" y="44058"/>
                            <a:pt x="0"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5" name="Google Shape;405;p26"/>
                    <p:cNvSpPr/>
                    <p:nvPr/>
                  </p:nvSpPr>
                  <p:spPr>
                    <a:xfrm>
                      <a:off x="6706436" y="3309984"/>
                      <a:ext cx="16710" cy="128896"/>
                    </a:xfrm>
                    <a:custGeom>
                      <a:avLst/>
                      <a:gdLst/>
                      <a:ahLst/>
                      <a:cxnLst/>
                      <a:rect l="l" t="t" r="r" b="b"/>
                      <a:pathLst>
                        <a:path w="16710" h="128896" extrusionOk="0">
                          <a:moveTo>
                            <a:pt x="16711" y="128896"/>
                          </a:moveTo>
                          <a:cubicBezTo>
                            <a:pt x="10736" y="86006"/>
                            <a:pt x="5211" y="43025"/>
                            <a:pt x="0"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406" name="Google Shape;406;p26"/>
                <p:cNvGrpSpPr/>
                <p:nvPr/>
              </p:nvGrpSpPr>
              <p:grpSpPr>
                <a:xfrm>
                  <a:off x="7047653" y="3047978"/>
                  <a:ext cx="263872" cy="177804"/>
                  <a:chOff x="7047653" y="3047978"/>
                  <a:chExt cx="263872" cy="177804"/>
                </a:xfrm>
              </p:grpSpPr>
              <p:sp>
                <p:nvSpPr>
                  <p:cNvPr id="407" name="Google Shape;407;p26"/>
                  <p:cNvSpPr/>
                  <p:nvPr/>
                </p:nvSpPr>
                <p:spPr>
                  <a:xfrm>
                    <a:off x="7047653" y="3047978"/>
                    <a:ext cx="263872" cy="174203"/>
                  </a:xfrm>
                  <a:custGeom>
                    <a:avLst/>
                    <a:gdLst/>
                    <a:ahLst/>
                    <a:cxnLst/>
                    <a:rect l="l" t="t" r="r" b="b"/>
                    <a:pathLst>
                      <a:path w="263872" h="174203" extrusionOk="0">
                        <a:moveTo>
                          <a:pt x="98069" y="122690"/>
                        </a:moveTo>
                        <a:cubicBezTo>
                          <a:pt x="139622" y="89815"/>
                          <a:pt x="197795" y="82809"/>
                          <a:pt x="248691" y="98303"/>
                        </a:cubicBezTo>
                        <a:cubicBezTo>
                          <a:pt x="251207" y="94396"/>
                          <a:pt x="253587" y="90399"/>
                          <a:pt x="255699" y="86267"/>
                        </a:cubicBezTo>
                        <a:cubicBezTo>
                          <a:pt x="275554" y="47643"/>
                          <a:pt x="260775" y="-10563"/>
                          <a:pt x="194381" y="1654"/>
                        </a:cubicBezTo>
                        <a:cubicBezTo>
                          <a:pt x="173762" y="5426"/>
                          <a:pt x="157006" y="20202"/>
                          <a:pt x="142047" y="34349"/>
                        </a:cubicBezTo>
                        <a:cubicBezTo>
                          <a:pt x="125741" y="49754"/>
                          <a:pt x="109569" y="68033"/>
                          <a:pt x="87019" y="71671"/>
                        </a:cubicBezTo>
                        <a:cubicBezTo>
                          <a:pt x="61998" y="75713"/>
                          <a:pt x="32394" y="61116"/>
                          <a:pt x="12854" y="76656"/>
                        </a:cubicBezTo>
                        <a:cubicBezTo>
                          <a:pt x="5846" y="82225"/>
                          <a:pt x="2027" y="90803"/>
                          <a:pt x="635" y="99426"/>
                        </a:cubicBezTo>
                        <a:cubicBezTo>
                          <a:pt x="-3588" y="125654"/>
                          <a:pt x="13752" y="152152"/>
                          <a:pt x="37875" y="165222"/>
                        </a:cubicBezTo>
                        <a:cubicBezTo>
                          <a:pt x="45287" y="169263"/>
                          <a:pt x="53193" y="172183"/>
                          <a:pt x="61369" y="174204"/>
                        </a:cubicBezTo>
                        <a:cubicBezTo>
                          <a:pt x="67208" y="153814"/>
                          <a:pt x="81269" y="135984"/>
                          <a:pt x="98069" y="122690"/>
                        </a:cubicBezTo>
                        <a:close/>
                      </a:path>
                    </a:pathLst>
                  </a:custGeom>
                  <a:solidFill>
                    <a:srgbClr val="45231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8" name="Google Shape;408;p26"/>
                  <p:cNvSpPr/>
                  <p:nvPr/>
                </p:nvSpPr>
                <p:spPr>
                  <a:xfrm>
                    <a:off x="7108976" y="3138431"/>
                    <a:ext cx="187367" cy="87351"/>
                  </a:xfrm>
                  <a:custGeom>
                    <a:avLst/>
                    <a:gdLst/>
                    <a:ahLst/>
                    <a:cxnLst/>
                    <a:rect l="l" t="t" r="r" b="b"/>
                    <a:pathLst>
                      <a:path w="187367" h="87351" extrusionOk="0">
                        <a:moveTo>
                          <a:pt x="36746" y="32237"/>
                        </a:moveTo>
                        <a:cubicBezTo>
                          <a:pt x="19945" y="45531"/>
                          <a:pt x="5885" y="63361"/>
                          <a:pt x="0" y="83751"/>
                        </a:cubicBezTo>
                        <a:cubicBezTo>
                          <a:pt x="18418" y="88287"/>
                          <a:pt x="38318" y="88197"/>
                          <a:pt x="57275" y="85367"/>
                        </a:cubicBezTo>
                        <a:cubicBezTo>
                          <a:pt x="88315" y="80786"/>
                          <a:pt x="118188" y="69334"/>
                          <a:pt x="144018" y="52223"/>
                        </a:cubicBezTo>
                        <a:cubicBezTo>
                          <a:pt x="161582" y="40546"/>
                          <a:pt x="176272" y="25276"/>
                          <a:pt x="187367" y="7850"/>
                        </a:cubicBezTo>
                        <a:cubicBezTo>
                          <a:pt x="136471" y="-7600"/>
                          <a:pt x="78253" y="-638"/>
                          <a:pt x="36746" y="3223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09" name="Google Shape;409;p26"/>
                <p:cNvSpPr/>
                <p:nvPr/>
              </p:nvSpPr>
              <p:spPr>
                <a:xfrm>
                  <a:off x="6967351" y="2476739"/>
                  <a:ext cx="342233" cy="307236"/>
                </a:xfrm>
                <a:custGeom>
                  <a:avLst/>
                  <a:gdLst/>
                  <a:ahLst/>
                  <a:cxnLst/>
                  <a:rect l="l" t="t" r="r" b="b"/>
                  <a:pathLst>
                    <a:path w="342233" h="307236" extrusionOk="0">
                      <a:moveTo>
                        <a:pt x="202404" y="0"/>
                      </a:moveTo>
                      <a:cubicBezTo>
                        <a:pt x="113774" y="11003"/>
                        <a:pt x="33904" y="75137"/>
                        <a:pt x="4031" y="159302"/>
                      </a:cubicBezTo>
                      <a:cubicBezTo>
                        <a:pt x="-1494" y="174841"/>
                        <a:pt x="-3246" y="196264"/>
                        <a:pt x="11398" y="203854"/>
                      </a:cubicBezTo>
                      <a:cubicBezTo>
                        <a:pt x="33814" y="215441"/>
                        <a:pt x="56005" y="177626"/>
                        <a:pt x="80712" y="182701"/>
                      </a:cubicBezTo>
                      <a:cubicBezTo>
                        <a:pt x="74019" y="197746"/>
                        <a:pt x="61935" y="209648"/>
                        <a:pt x="53624" y="223884"/>
                      </a:cubicBezTo>
                      <a:cubicBezTo>
                        <a:pt x="45314" y="238076"/>
                        <a:pt x="41406" y="257254"/>
                        <a:pt x="51423" y="270323"/>
                      </a:cubicBezTo>
                      <a:cubicBezTo>
                        <a:pt x="62609" y="284919"/>
                        <a:pt x="84890" y="284336"/>
                        <a:pt x="102454" y="278766"/>
                      </a:cubicBezTo>
                      <a:cubicBezTo>
                        <a:pt x="123747" y="272030"/>
                        <a:pt x="143377" y="259993"/>
                        <a:pt x="159010" y="244005"/>
                      </a:cubicBezTo>
                      <a:cubicBezTo>
                        <a:pt x="159639" y="259544"/>
                        <a:pt x="144860" y="273512"/>
                        <a:pt x="148229" y="288647"/>
                      </a:cubicBezTo>
                      <a:cubicBezTo>
                        <a:pt x="150565" y="299246"/>
                        <a:pt x="161571" y="306207"/>
                        <a:pt x="172396" y="307105"/>
                      </a:cubicBezTo>
                      <a:cubicBezTo>
                        <a:pt x="183223" y="308004"/>
                        <a:pt x="193824" y="304141"/>
                        <a:pt x="203752" y="299740"/>
                      </a:cubicBezTo>
                      <a:cubicBezTo>
                        <a:pt x="259454" y="275039"/>
                        <a:pt x="306577" y="231564"/>
                        <a:pt x="335686" y="178075"/>
                      </a:cubicBezTo>
                      <a:cubicBezTo>
                        <a:pt x="343233" y="164197"/>
                        <a:pt x="346826" y="142190"/>
                        <a:pt x="332002" y="136756"/>
                      </a:cubicBezTo>
                      <a:cubicBezTo>
                        <a:pt x="322704" y="133343"/>
                        <a:pt x="312956" y="139855"/>
                        <a:pt x="305184" y="146008"/>
                      </a:cubicBezTo>
                      <a:cubicBezTo>
                        <a:pt x="280118" y="165859"/>
                        <a:pt x="255097" y="185665"/>
                        <a:pt x="230031" y="205515"/>
                      </a:cubicBezTo>
                      <a:cubicBezTo>
                        <a:pt x="239644" y="189931"/>
                        <a:pt x="249257" y="174347"/>
                        <a:pt x="258915" y="158808"/>
                      </a:cubicBezTo>
                      <a:cubicBezTo>
                        <a:pt x="262150" y="153598"/>
                        <a:pt x="265474" y="147849"/>
                        <a:pt x="264800" y="141786"/>
                      </a:cubicBezTo>
                      <a:cubicBezTo>
                        <a:pt x="263812" y="132894"/>
                        <a:pt x="254243" y="127010"/>
                        <a:pt x="245259" y="126920"/>
                      </a:cubicBezTo>
                      <a:cubicBezTo>
                        <a:pt x="236320" y="126831"/>
                        <a:pt x="227964" y="131052"/>
                        <a:pt x="220013" y="135139"/>
                      </a:cubicBezTo>
                      <a:cubicBezTo>
                        <a:pt x="196295" y="147355"/>
                        <a:pt x="172531" y="159571"/>
                        <a:pt x="148813" y="171832"/>
                      </a:cubicBezTo>
                      <a:cubicBezTo>
                        <a:pt x="170420" y="139181"/>
                        <a:pt x="192027" y="106575"/>
                        <a:pt x="213635" y="73925"/>
                      </a:cubicBezTo>
                      <a:cubicBezTo>
                        <a:pt x="221316" y="62293"/>
                        <a:pt x="229267" y="49942"/>
                        <a:pt x="229941" y="36019"/>
                      </a:cubicBezTo>
                      <a:cubicBezTo>
                        <a:pt x="230570" y="21962"/>
                        <a:pt x="220732" y="6557"/>
                        <a:pt x="202404" y="0"/>
                      </a:cubicBezTo>
                      <a:close/>
                    </a:path>
                  </a:pathLst>
                </a:custGeom>
                <a:solidFill>
                  <a:srgbClr val="FDF9D6">
                    <a:alpha val="129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0" name="Google Shape;410;p26"/>
                <p:cNvSpPr/>
                <p:nvPr/>
              </p:nvSpPr>
              <p:spPr>
                <a:xfrm>
                  <a:off x="6809852" y="3585103"/>
                  <a:ext cx="799542" cy="283148"/>
                </a:xfrm>
                <a:custGeom>
                  <a:avLst/>
                  <a:gdLst/>
                  <a:ahLst/>
                  <a:cxnLst/>
                  <a:rect l="l" t="t" r="r" b="b"/>
                  <a:pathLst>
                    <a:path w="799542" h="283148" extrusionOk="0">
                      <a:moveTo>
                        <a:pt x="11763" y="97871"/>
                      </a:moveTo>
                      <a:cubicBezTo>
                        <a:pt x="14952" y="109054"/>
                        <a:pt x="25284" y="117048"/>
                        <a:pt x="36380" y="120507"/>
                      </a:cubicBezTo>
                      <a:cubicBezTo>
                        <a:pt x="47475" y="124010"/>
                        <a:pt x="59334" y="123740"/>
                        <a:pt x="70969" y="123471"/>
                      </a:cubicBezTo>
                      <a:cubicBezTo>
                        <a:pt x="57268" y="130208"/>
                        <a:pt x="62748" y="153112"/>
                        <a:pt x="76449" y="159804"/>
                      </a:cubicBezTo>
                      <a:cubicBezTo>
                        <a:pt x="90150" y="166496"/>
                        <a:pt x="106322" y="162813"/>
                        <a:pt x="121416" y="160613"/>
                      </a:cubicBezTo>
                      <a:cubicBezTo>
                        <a:pt x="208024" y="148082"/>
                        <a:pt x="291803" y="189805"/>
                        <a:pt x="374233" y="219087"/>
                      </a:cubicBezTo>
                      <a:cubicBezTo>
                        <a:pt x="443727" y="243834"/>
                        <a:pt x="515960" y="260182"/>
                        <a:pt x="588508" y="273700"/>
                      </a:cubicBezTo>
                      <a:cubicBezTo>
                        <a:pt x="618920" y="279359"/>
                        <a:pt x="649691" y="284524"/>
                        <a:pt x="680552" y="282817"/>
                      </a:cubicBezTo>
                      <a:cubicBezTo>
                        <a:pt x="711413" y="281110"/>
                        <a:pt x="742724" y="271993"/>
                        <a:pt x="766262" y="251963"/>
                      </a:cubicBezTo>
                      <a:cubicBezTo>
                        <a:pt x="789801" y="231932"/>
                        <a:pt x="804221" y="199820"/>
                        <a:pt x="798157" y="169505"/>
                      </a:cubicBezTo>
                      <a:cubicBezTo>
                        <a:pt x="645379" y="192185"/>
                        <a:pt x="489681" y="147498"/>
                        <a:pt x="350335" y="80805"/>
                      </a:cubicBezTo>
                      <a:cubicBezTo>
                        <a:pt x="292476" y="53094"/>
                        <a:pt x="235651" y="21252"/>
                        <a:pt x="173075" y="7015"/>
                      </a:cubicBezTo>
                      <a:cubicBezTo>
                        <a:pt x="132826" y="-2147"/>
                        <a:pt x="89611" y="-3135"/>
                        <a:pt x="49856" y="8856"/>
                      </a:cubicBezTo>
                      <a:cubicBezTo>
                        <a:pt x="33594" y="13752"/>
                        <a:pt x="10774" y="20803"/>
                        <a:pt x="2464" y="37151"/>
                      </a:cubicBezTo>
                      <a:cubicBezTo>
                        <a:pt x="-5712" y="53229"/>
                        <a:pt x="7585" y="72047"/>
                        <a:pt x="25778" y="70565"/>
                      </a:cubicBezTo>
                      <a:cubicBezTo>
                        <a:pt x="14548" y="73664"/>
                        <a:pt x="8708" y="87003"/>
                        <a:pt x="11763" y="97871"/>
                      </a:cubicBezTo>
                      <a:close/>
                    </a:path>
                  </a:pathLst>
                </a:custGeom>
                <a:solidFill>
                  <a:srgbClr val="552C74">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1" name="Google Shape;411;p26"/>
                <p:cNvSpPr/>
                <p:nvPr/>
              </p:nvSpPr>
              <p:spPr>
                <a:xfrm>
                  <a:off x="7377346" y="2574352"/>
                  <a:ext cx="251204" cy="225901"/>
                </a:xfrm>
                <a:custGeom>
                  <a:avLst/>
                  <a:gdLst/>
                  <a:ahLst/>
                  <a:cxnLst/>
                  <a:rect l="l" t="t" r="r" b="b"/>
                  <a:pathLst>
                    <a:path w="251204" h="225901" extrusionOk="0">
                      <a:moveTo>
                        <a:pt x="395" y="78889"/>
                      </a:moveTo>
                      <a:cubicBezTo>
                        <a:pt x="10997" y="121196"/>
                        <a:pt x="31301" y="161033"/>
                        <a:pt x="59242" y="194537"/>
                      </a:cubicBezTo>
                      <a:cubicBezTo>
                        <a:pt x="69529" y="206842"/>
                        <a:pt x="81299" y="218654"/>
                        <a:pt x="96258" y="224493"/>
                      </a:cubicBezTo>
                      <a:cubicBezTo>
                        <a:pt x="99088" y="225615"/>
                        <a:pt x="102277" y="226469"/>
                        <a:pt x="105152" y="225436"/>
                      </a:cubicBezTo>
                      <a:cubicBezTo>
                        <a:pt x="108970" y="224044"/>
                        <a:pt x="110812" y="219777"/>
                        <a:pt x="111890" y="215825"/>
                      </a:cubicBezTo>
                      <a:cubicBezTo>
                        <a:pt x="115933" y="201094"/>
                        <a:pt x="115125" y="185105"/>
                        <a:pt x="109554" y="170868"/>
                      </a:cubicBezTo>
                      <a:cubicBezTo>
                        <a:pt x="123210" y="189327"/>
                        <a:pt x="141853" y="204103"/>
                        <a:pt x="162966" y="213220"/>
                      </a:cubicBezTo>
                      <a:cubicBezTo>
                        <a:pt x="166470" y="214747"/>
                        <a:pt x="170288" y="216094"/>
                        <a:pt x="174017" y="215196"/>
                      </a:cubicBezTo>
                      <a:cubicBezTo>
                        <a:pt x="178554" y="214073"/>
                        <a:pt x="181563" y="209851"/>
                        <a:pt x="183809" y="205720"/>
                      </a:cubicBezTo>
                      <a:cubicBezTo>
                        <a:pt x="193243" y="188204"/>
                        <a:pt x="195534" y="166961"/>
                        <a:pt x="190053" y="147829"/>
                      </a:cubicBezTo>
                      <a:cubicBezTo>
                        <a:pt x="199487" y="157080"/>
                        <a:pt x="210178" y="164985"/>
                        <a:pt x="221768" y="171317"/>
                      </a:cubicBezTo>
                      <a:cubicBezTo>
                        <a:pt x="226485" y="173877"/>
                        <a:pt x="231741" y="176258"/>
                        <a:pt x="237041" y="175449"/>
                      </a:cubicBezTo>
                      <a:cubicBezTo>
                        <a:pt x="250068" y="173383"/>
                        <a:pt x="252449" y="155688"/>
                        <a:pt x="250697" y="142619"/>
                      </a:cubicBezTo>
                      <a:cubicBezTo>
                        <a:pt x="244453" y="97123"/>
                        <a:pt x="227024" y="53200"/>
                        <a:pt x="200341" y="15833"/>
                      </a:cubicBezTo>
                      <a:cubicBezTo>
                        <a:pt x="193243" y="5908"/>
                        <a:pt x="180575" y="-4556"/>
                        <a:pt x="170378" y="2090"/>
                      </a:cubicBezTo>
                      <a:cubicBezTo>
                        <a:pt x="162427" y="7255"/>
                        <a:pt x="162876" y="18843"/>
                        <a:pt x="164224" y="28229"/>
                      </a:cubicBezTo>
                      <a:cubicBezTo>
                        <a:pt x="167773" y="52481"/>
                        <a:pt x="171276" y="76689"/>
                        <a:pt x="174825" y="100941"/>
                      </a:cubicBezTo>
                      <a:cubicBezTo>
                        <a:pt x="165347" y="82437"/>
                        <a:pt x="148187" y="68021"/>
                        <a:pt x="128332" y="61868"/>
                      </a:cubicBezTo>
                      <a:cubicBezTo>
                        <a:pt x="124468" y="60655"/>
                        <a:pt x="120246" y="59802"/>
                        <a:pt x="116472" y="61284"/>
                      </a:cubicBezTo>
                      <a:cubicBezTo>
                        <a:pt x="108027" y="64607"/>
                        <a:pt x="107937" y="76374"/>
                        <a:pt x="109644" y="85267"/>
                      </a:cubicBezTo>
                      <a:cubicBezTo>
                        <a:pt x="113777" y="106690"/>
                        <a:pt x="119976" y="127708"/>
                        <a:pt x="128062" y="147963"/>
                      </a:cubicBezTo>
                      <a:cubicBezTo>
                        <a:pt x="95943" y="135568"/>
                        <a:pt x="79996" y="100043"/>
                        <a:pt x="54166" y="77317"/>
                      </a:cubicBezTo>
                      <a:cubicBezTo>
                        <a:pt x="46170" y="70266"/>
                        <a:pt x="36737" y="64248"/>
                        <a:pt x="26180" y="62901"/>
                      </a:cubicBezTo>
                      <a:cubicBezTo>
                        <a:pt x="15489" y="61464"/>
                        <a:pt x="-2929" y="65685"/>
                        <a:pt x="395" y="78889"/>
                      </a:cubicBezTo>
                      <a:close/>
                    </a:path>
                  </a:pathLst>
                </a:custGeom>
                <a:solidFill>
                  <a:srgbClr val="FDF9D6">
                    <a:alpha val="129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2" name="Google Shape;412;p26"/>
                <p:cNvSpPr/>
                <p:nvPr/>
              </p:nvSpPr>
              <p:spPr>
                <a:xfrm>
                  <a:off x="6806345" y="3531757"/>
                  <a:ext cx="854039" cy="319738"/>
                </a:xfrm>
                <a:custGeom>
                  <a:avLst/>
                  <a:gdLst/>
                  <a:ahLst/>
                  <a:cxnLst/>
                  <a:rect l="l" t="t" r="r" b="b"/>
                  <a:pathLst>
                    <a:path w="854039" h="319738" extrusionOk="0">
                      <a:moveTo>
                        <a:pt x="614700" y="94180"/>
                      </a:moveTo>
                      <a:cubicBezTo>
                        <a:pt x="572833" y="73251"/>
                        <a:pt x="535998" y="61754"/>
                        <a:pt x="498533" y="50211"/>
                      </a:cubicBezTo>
                      <a:cubicBezTo>
                        <a:pt x="416821" y="25061"/>
                        <a:pt x="331695" y="14731"/>
                        <a:pt x="246210" y="12845"/>
                      </a:cubicBezTo>
                      <a:cubicBezTo>
                        <a:pt x="167597" y="11138"/>
                        <a:pt x="85211" y="20659"/>
                        <a:pt x="19941" y="64448"/>
                      </a:cubicBezTo>
                      <a:cubicBezTo>
                        <a:pt x="12709" y="69299"/>
                        <a:pt x="5476" y="74868"/>
                        <a:pt x="1882" y="82772"/>
                      </a:cubicBezTo>
                      <a:cubicBezTo>
                        <a:pt x="-1711" y="90677"/>
                        <a:pt x="-274" y="101500"/>
                        <a:pt x="7183" y="105991"/>
                      </a:cubicBezTo>
                      <a:cubicBezTo>
                        <a:pt x="13832" y="109989"/>
                        <a:pt x="22322" y="107788"/>
                        <a:pt x="35708" y="107339"/>
                      </a:cubicBezTo>
                      <a:cubicBezTo>
                        <a:pt x="23849" y="115378"/>
                        <a:pt x="10552" y="126516"/>
                        <a:pt x="12394" y="140708"/>
                      </a:cubicBezTo>
                      <a:cubicBezTo>
                        <a:pt x="14101" y="153912"/>
                        <a:pt x="28790" y="161772"/>
                        <a:pt x="42087" y="162311"/>
                      </a:cubicBezTo>
                      <a:cubicBezTo>
                        <a:pt x="55384" y="162850"/>
                        <a:pt x="68411" y="158404"/>
                        <a:pt x="81708" y="157595"/>
                      </a:cubicBezTo>
                      <a:cubicBezTo>
                        <a:pt x="73038" y="161682"/>
                        <a:pt x="67602" y="171652"/>
                        <a:pt x="68591" y="181173"/>
                      </a:cubicBezTo>
                      <a:cubicBezTo>
                        <a:pt x="69579" y="190740"/>
                        <a:pt x="76677" y="199273"/>
                        <a:pt x="85840" y="202237"/>
                      </a:cubicBezTo>
                      <a:cubicBezTo>
                        <a:pt x="93971" y="204887"/>
                        <a:pt x="102776" y="203405"/>
                        <a:pt x="111176" y="201878"/>
                      </a:cubicBezTo>
                      <a:cubicBezTo>
                        <a:pt x="138264" y="196982"/>
                        <a:pt x="165351" y="192087"/>
                        <a:pt x="195179" y="189213"/>
                      </a:cubicBezTo>
                      <a:cubicBezTo>
                        <a:pt x="370867" y="213600"/>
                        <a:pt x="624897" y="335355"/>
                        <a:pt x="714111" y="318064"/>
                      </a:cubicBezTo>
                      <a:cubicBezTo>
                        <a:pt x="733562" y="314291"/>
                        <a:pt x="753103" y="309037"/>
                        <a:pt x="769769" y="298303"/>
                      </a:cubicBezTo>
                      <a:cubicBezTo>
                        <a:pt x="789669" y="285503"/>
                        <a:pt x="804089" y="265742"/>
                        <a:pt x="815589" y="245083"/>
                      </a:cubicBezTo>
                      <a:cubicBezTo>
                        <a:pt x="843664" y="194737"/>
                        <a:pt x="856961" y="136217"/>
                        <a:pt x="853502" y="77967"/>
                      </a:cubicBezTo>
                      <a:cubicBezTo>
                        <a:pt x="849998" y="63730"/>
                        <a:pt x="858623" y="16303"/>
                        <a:pt x="845416" y="9970"/>
                      </a:cubicBezTo>
                      <a:cubicBezTo>
                        <a:pt x="838364" y="6557"/>
                        <a:pt x="815095" y="-45"/>
                        <a:pt x="807278" y="0"/>
                      </a:cubicBezTo>
                      <a:cubicBezTo>
                        <a:pt x="757146" y="449"/>
                        <a:pt x="706025" y="10150"/>
                        <a:pt x="656522" y="2201"/>
                      </a:cubicBezTo>
                      <a:cubicBezTo>
                        <a:pt x="653243" y="1662"/>
                        <a:pt x="649694" y="1168"/>
                        <a:pt x="646684" y="2605"/>
                      </a:cubicBezTo>
                      <a:cubicBezTo>
                        <a:pt x="644438" y="3683"/>
                        <a:pt x="642821" y="5749"/>
                        <a:pt x="641339" y="7770"/>
                      </a:cubicBezTo>
                      <a:cubicBezTo>
                        <a:pt x="630737" y="22636"/>
                        <a:pt x="628536" y="84479"/>
                        <a:pt x="614700" y="94180"/>
                      </a:cubicBezTo>
                      <a:close/>
                    </a:path>
                  </a:pathLst>
                </a:custGeom>
                <a:solidFill>
                  <a:srgbClr val="CA9B7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3" name="Google Shape;413;p26"/>
                <p:cNvSpPr/>
                <p:nvPr/>
              </p:nvSpPr>
              <p:spPr>
                <a:xfrm>
                  <a:off x="7428727" y="3531712"/>
                  <a:ext cx="231573" cy="154046"/>
                </a:xfrm>
                <a:custGeom>
                  <a:avLst/>
                  <a:gdLst/>
                  <a:ahLst/>
                  <a:cxnLst/>
                  <a:rect l="l" t="t" r="r" b="b"/>
                  <a:pathLst>
                    <a:path w="231573" h="154046" extrusionOk="0">
                      <a:moveTo>
                        <a:pt x="231031" y="77967"/>
                      </a:moveTo>
                      <a:cubicBezTo>
                        <a:pt x="227527" y="63730"/>
                        <a:pt x="236152" y="16303"/>
                        <a:pt x="222945" y="9971"/>
                      </a:cubicBezTo>
                      <a:cubicBezTo>
                        <a:pt x="215892" y="6557"/>
                        <a:pt x="192623" y="-45"/>
                        <a:pt x="184807" y="0"/>
                      </a:cubicBezTo>
                      <a:cubicBezTo>
                        <a:pt x="134674" y="449"/>
                        <a:pt x="83509" y="10150"/>
                        <a:pt x="34050" y="2201"/>
                      </a:cubicBezTo>
                      <a:cubicBezTo>
                        <a:pt x="30771" y="1662"/>
                        <a:pt x="27222" y="1168"/>
                        <a:pt x="24213" y="2605"/>
                      </a:cubicBezTo>
                      <a:cubicBezTo>
                        <a:pt x="21967" y="3683"/>
                        <a:pt x="20350" y="5749"/>
                        <a:pt x="18867" y="7770"/>
                      </a:cubicBezTo>
                      <a:cubicBezTo>
                        <a:pt x="10691" y="19357"/>
                        <a:pt x="7547" y="59373"/>
                        <a:pt x="0" y="81111"/>
                      </a:cubicBezTo>
                      <a:cubicBezTo>
                        <a:pt x="69314" y="118432"/>
                        <a:pt x="147208" y="148882"/>
                        <a:pt x="226044" y="154047"/>
                      </a:cubicBezTo>
                      <a:cubicBezTo>
                        <a:pt x="230851" y="129166"/>
                        <a:pt x="232558" y="103566"/>
                        <a:pt x="231031" y="77967"/>
                      </a:cubicBezTo>
                      <a:close/>
                    </a:path>
                  </a:pathLst>
                </a:custGeom>
                <a:solidFill>
                  <a:srgbClr val="782D53">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4" name="Google Shape;414;p26"/>
                <p:cNvSpPr/>
                <p:nvPr/>
              </p:nvSpPr>
              <p:spPr>
                <a:xfrm>
                  <a:off x="6818040" y="3594366"/>
                  <a:ext cx="107783" cy="82096"/>
                </a:xfrm>
                <a:custGeom>
                  <a:avLst/>
                  <a:gdLst/>
                  <a:ahLst/>
                  <a:cxnLst/>
                  <a:rect l="l" t="t" r="r" b="b"/>
                  <a:pathLst>
                    <a:path w="107783" h="82096" extrusionOk="0">
                      <a:moveTo>
                        <a:pt x="104737" y="132"/>
                      </a:moveTo>
                      <a:cubicBezTo>
                        <a:pt x="79357" y="7049"/>
                        <a:pt x="54336" y="16525"/>
                        <a:pt x="32279" y="31166"/>
                      </a:cubicBezTo>
                      <a:cubicBezTo>
                        <a:pt x="17051" y="40553"/>
                        <a:pt x="5102" y="52903"/>
                        <a:pt x="745" y="70733"/>
                      </a:cubicBezTo>
                      <a:cubicBezTo>
                        <a:pt x="-1142" y="76033"/>
                        <a:pt x="1104" y="83488"/>
                        <a:pt x="1508" y="81871"/>
                      </a:cubicBezTo>
                      <a:cubicBezTo>
                        <a:pt x="5955" y="65030"/>
                        <a:pt x="17141" y="48906"/>
                        <a:pt x="31381" y="40283"/>
                      </a:cubicBezTo>
                      <a:cubicBezTo>
                        <a:pt x="53527" y="25013"/>
                        <a:pt x="74101" y="16929"/>
                        <a:pt x="98853" y="7363"/>
                      </a:cubicBezTo>
                      <a:cubicBezTo>
                        <a:pt x="101548" y="6195"/>
                        <a:pt x="105860" y="4848"/>
                        <a:pt x="106849" y="4174"/>
                      </a:cubicBezTo>
                      <a:cubicBezTo>
                        <a:pt x="108960" y="2782"/>
                        <a:pt x="107163" y="-721"/>
                        <a:pt x="104737" y="132"/>
                      </a:cubicBezTo>
                      <a:close/>
                    </a:path>
                  </a:pathLst>
                </a:custGeom>
                <a:solidFill>
                  <a:srgbClr val="9C704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5" name="Google Shape;415;p26"/>
                <p:cNvSpPr/>
                <p:nvPr/>
              </p:nvSpPr>
              <p:spPr>
                <a:xfrm>
                  <a:off x="6874260" y="3646008"/>
                  <a:ext cx="93911" cy="70515"/>
                </a:xfrm>
                <a:custGeom>
                  <a:avLst/>
                  <a:gdLst/>
                  <a:ahLst/>
                  <a:cxnLst/>
                  <a:rect l="l" t="t" r="r" b="b"/>
                  <a:pathLst>
                    <a:path w="93911" h="70515" extrusionOk="0">
                      <a:moveTo>
                        <a:pt x="90114" y="139"/>
                      </a:moveTo>
                      <a:cubicBezTo>
                        <a:pt x="54222" y="10783"/>
                        <a:pt x="15365" y="21607"/>
                        <a:pt x="855" y="59333"/>
                      </a:cubicBezTo>
                      <a:cubicBezTo>
                        <a:pt x="-762" y="63150"/>
                        <a:pt x="226" y="68764"/>
                        <a:pt x="1260" y="70516"/>
                      </a:cubicBezTo>
                      <a:cubicBezTo>
                        <a:pt x="1260" y="70516"/>
                        <a:pt x="2473" y="65755"/>
                        <a:pt x="3506" y="63869"/>
                      </a:cubicBezTo>
                      <a:cubicBezTo>
                        <a:pt x="14062" y="38673"/>
                        <a:pt x="31357" y="30859"/>
                        <a:pt x="56962" y="19810"/>
                      </a:cubicBezTo>
                      <a:cubicBezTo>
                        <a:pt x="64868" y="16307"/>
                        <a:pt x="83196" y="9391"/>
                        <a:pt x="91731" y="6022"/>
                      </a:cubicBezTo>
                      <a:cubicBezTo>
                        <a:pt x="95550" y="5034"/>
                        <a:pt x="93932" y="-984"/>
                        <a:pt x="90114" y="139"/>
                      </a:cubicBezTo>
                      <a:close/>
                    </a:path>
                  </a:pathLst>
                </a:custGeom>
                <a:solidFill>
                  <a:srgbClr val="9C704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6" name="Google Shape;416;p26"/>
                <p:cNvSpPr/>
                <p:nvPr/>
              </p:nvSpPr>
              <p:spPr>
                <a:xfrm>
                  <a:off x="7006513" y="3542640"/>
                  <a:ext cx="455201" cy="105569"/>
                </a:xfrm>
                <a:custGeom>
                  <a:avLst/>
                  <a:gdLst/>
                  <a:ahLst/>
                  <a:cxnLst/>
                  <a:rect l="l" t="t" r="r" b="b"/>
                  <a:pathLst>
                    <a:path w="455201" h="105569" extrusionOk="0">
                      <a:moveTo>
                        <a:pt x="450919" y="97444"/>
                      </a:moveTo>
                      <a:cubicBezTo>
                        <a:pt x="443822" y="93133"/>
                        <a:pt x="436589" y="89001"/>
                        <a:pt x="429357" y="84959"/>
                      </a:cubicBezTo>
                      <a:cubicBezTo>
                        <a:pt x="378910" y="57473"/>
                        <a:pt x="323747" y="40496"/>
                        <a:pt x="267865" y="28236"/>
                      </a:cubicBezTo>
                      <a:cubicBezTo>
                        <a:pt x="227121" y="19028"/>
                        <a:pt x="186422" y="9058"/>
                        <a:pt x="144825" y="4432"/>
                      </a:cubicBezTo>
                      <a:cubicBezTo>
                        <a:pt x="108079" y="-59"/>
                        <a:pt x="69896" y="-239"/>
                        <a:pt x="32971" y="121"/>
                      </a:cubicBezTo>
                      <a:cubicBezTo>
                        <a:pt x="23941" y="480"/>
                        <a:pt x="9207" y="705"/>
                        <a:pt x="268" y="1558"/>
                      </a:cubicBezTo>
                      <a:cubicBezTo>
                        <a:pt x="-1664" y="2321"/>
                        <a:pt x="7410" y="2815"/>
                        <a:pt x="9701" y="2770"/>
                      </a:cubicBezTo>
                      <a:cubicBezTo>
                        <a:pt x="48738" y="1827"/>
                        <a:pt x="85933" y="6588"/>
                        <a:pt x="124880" y="9328"/>
                      </a:cubicBezTo>
                      <a:cubicBezTo>
                        <a:pt x="160413" y="12965"/>
                        <a:pt x="201426" y="21139"/>
                        <a:pt x="239025" y="30481"/>
                      </a:cubicBezTo>
                      <a:cubicBezTo>
                        <a:pt x="272986" y="38655"/>
                        <a:pt x="307036" y="46739"/>
                        <a:pt x="340368" y="57293"/>
                      </a:cubicBezTo>
                      <a:cubicBezTo>
                        <a:pt x="366961" y="66680"/>
                        <a:pt x="388344" y="75707"/>
                        <a:pt x="412467" y="86576"/>
                      </a:cubicBezTo>
                      <a:cubicBezTo>
                        <a:pt x="423742" y="91830"/>
                        <a:pt x="434703" y="97669"/>
                        <a:pt x="445888" y="103193"/>
                      </a:cubicBezTo>
                      <a:cubicBezTo>
                        <a:pt x="449167" y="104360"/>
                        <a:pt x="451997" y="107504"/>
                        <a:pt x="454782" y="103866"/>
                      </a:cubicBezTo>
                      <a:cubicBezTo>
                        <a:pt x="456310" y="100229"/>
                        <a:pt x="453345" y="98971"/>
                        <a:pt x="450919" y="97444"/>
                      </a:cubicBezTo>
                      <a:close/>
                    </a:path>
                  </a:pathLst>
                </a:custGeom>
                <a:solidFill>
                  <a:srgbClr val="9C704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7" name="Google Shape;417;p26"/>
                <p:cNvSpPr/>
                <p:nvPr/>
              </p:nvSpPr>
              <p:spPr>
                <a:xfrm>
                  <a:off x="7372052" y="3222116"/>
                  <a:ext cx="335906" cy="424099"/>
                </a:xfrm>
                <a:custGeom>
                  <a:avLst/>
                  <a:gdLst/>
                  <a:ahLst/>
                  <a:cxnLst/>
                  <a:rect l="l" t="t" r="r" b="b"/>
                  <a:pathLst>
                    <a:path w="335906" h="424099" extrusionOk="0">
                      <a:moveTo>
                        <a:pt x="94768" y="65"/>
                      </a:moveTo>
                      <a:cubicBezTo>
                        <a:pt x="170326" y="-2180"/>
                        <a:pt x="254958" y="53779"/>
                        <a:pt x="293366" y="118857"/>
                      </a:cubicBezTo>
                      <a:cubicBezTo>
                        <a:pt x="331774" y="183933"/>
                        <a:pt x="335772" y="254085"/>
                        <a:pt x="335907" y="338699"/>
                      </a:cubicBezTo>
                      <a:cubicBezTo>
                        <a:pt x="335951" y="373326"/>
                        <a:pt x="332717" y="396859"/>
                        <a:pt x="329887" y="404270"/>
                      </a:cubicBezTo>
                      <a:cubicBezTo>
                        <a:pt x="325305" y="416171"/>
                        <a:pt x="312682" y="421965"/>
                        <a:pt x="299969" y="423088"/>
                      </a:cubicBezTo>
                      <a:cubicBezTo>
                        <a:pt x="236406" y="428657"/>
                        <a:pt x="89647" y="411725"/>
                        <a:pt x="5330" y="360032"/>
                      </a:cubicBezTo>
                      <a:cubicBezTo>
                        <a:pt x="-13672" y="348355"/>
                        <a:pt x="21322" y="230597"/>
                        <a:pt x="59999" y="133902"/>
                      </a:cubicBezTo>
                      <a:cubicBezTo>
                        <a:pt x="92927" y="51444"/>
                        <a:pt x="94768" y="65"/>
                        <a:pt x="94768" y="6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8" name="Google Shape;418;p26"/>
                <p:cNvSpPr/>
                <p:nvPr/>
              </p:nvSpPr>
              <p:spPr>
                <a:xfrm>
                  <a:off x="6683572" y="3434392"/>
                  <a:ext cx="109292" cy="83112"/>
                </a:xfrm>
                <a:custGeom>
                  <a:avLst/>
                  <a:gdLst/>
                  <a:ahLst/>
                  <a:cxnLst/>
                  <a:rect l="l" t="t" r="r" b="b"/>
                  <a:pathLst>
                    <a:path w="109292" h="83112" extrusionOk="0">
                      <a:moveTo>
                        <a:pt x="15496" y="1434"/>
                      </a:moveTo>
                      <a:cubicBezTo>
                        <a:pt x="37688" y="24698"/>
                        <a:pt x="76634" y="-228"/>
                        <a:pt x="100533" y="21105"/>
                      </a:cubicBezTo>
                      <a:cubicBezTo>
                        <a:pt x="118501" y="39114"/>
                        <a:pt x="106462" y="68082"/>
                        <a:pt x="85753" y="77514"/>
                      </a:cubicBezTo>
                      <a:cubicBezTo>
                        <a:pt x="57857" y="89550"/>
                        <a:pt x="17563" y="82095"/>
                        <a:pt x="313" y="55956"/>
                      </a:cubicBezTo>
                      <a:cubicBezTo>
                        <a:pt x="-316" y="54968"/>
                        <a:pt x="43" y="53621"/>
                        <a:pt x="1032" y="53037"/>
                      </a:cubicBezTo>
                      <a:cubicBezTo>
                        <a:pt x="1975" y="52453"/>
                        <a:pt x="3143" y="52723"/>
                        <a:pt x="3817" y="53576"/>
                      </a:cubicBezTo>
                      <a:cubicBezTo>
                        <a:pt x="9432" y="60942"/>
                        <a:pt x="17877" y="66645"/>
                        <a:pt x="26817" y="69969"/>
                      </a:cubicBezTo>
                      <a:cubicBezTo>
                        <a:pt x="50715" y="78906"/>
                        <a:pt x="89212" y="78906"/>
                        <a:pt x="98960" y="50477"/>
                      </a:cubicBezTo>
                      <a:cubicBezTo>
                        <a:pt x="100488" y="45671"/>
                        <a:pt x="101251" y="40641"/>
                        <a:pt x="99814" y="36285"/>
                      </a:cubicBezTo>
                      <a:cubicBezTo>
                        <a:pt x="96984" y="28470"/>
                        <a:pt x="91953" y="23216"/>
                        <a:pt x="83373" y="21509"/>
                      </a:cubicBezTo>
                      <a:cubicBezTo>
                        <a:pt x="59969" y="15671"/>
                        <a:pt x="27535" y="26719"/>
                        <a:pt x="11588" y="3095"/>
                      </a:cubicBezTo>
                      <a:cubicBezTo>
                        <a:pt x="10330" y="311"/>
                        <a:pt x="14283" y="-1351"/>
                        <a:pt x="15496" y="1434"/>
                      </a:cubicBezTo>
                      <a:lnTo>
                        <a:pt x="15496" y="1434"/>
                      </a:lnTo>
                      <a:close/>
                    </a:path>
                  </a:pathLst>
                </a:custGeom>
                <a:solidFill>
                  <a:srgbClr val="9C704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9" name="Google Shape;419;p26"/>
                <p:cNvSpPr/>
                <p:nvPr/>
              </p:nvSpPr>
              <p:spPr>
                <a:xfrm>
                  <a:off x="6662410" y="3398408"/>
                  <a:ext cx="30152" cy="22204"/>
                </a:xfrm>
                <a:custGeom>
                  <a:avLst/>
                  <a:gdLst/>
                  <a:ahLst/>
                  <a:cxnLst/>
                  <a:rect l="l" t="t" r="r" b="b"/>
                  <a:pathLst>
                    <a:path w="30152" h="22204" extrusionOk="0">
                      <a:moveTo>
                        <a:pt x="273" y="20531"/>
                      </a:moveTo>
                      <a:cubicBezTo>
                        <a:pt x="-2468" y="5396"/>
                        <a:pt x="16040" y="-3227"/>
                        <a:pt x="28573" y="1129"/>
                      </a:cubicBezTo>
                      <a:cubicBezTo>
                        <a:pt x="29741" y="1489"/>
                        <a:pt x="30415" y="2746"/>
                        <a:pt x="30056" y="3914"/>
                      </a:cubicBezTo>
                      <a:cubicBezTo>
                        <a:pt x="29831" y="4677"/>
                        <a:pt x="29247" y="5172"/>
                        <a:pt x="28573" y="5441"/>
                      </a:cubicBezTo>
                      <a:cubicBezTo>
                        <a:pt x="23722" y="7237"/>
                        <a:pt x="18286" y="8270"/>
                        <a:pt x="13929" y="10785"/>
                      </a:cubicBezTo>
                      <a:cubicBezTo>
                        <a:pt x="9706" y="12986"/>
                        <a:pt x="6786" y="16309"/>
                        <a:pt x="4585" y="20576"/>
                      </a:cubicBezTo>
                      <a:cubicBezTo>
                        <a:pt x="3822" y="22687"/>
                        <a:pt x="812" y="22822"/>
                        <a:pt x="273" y="20531"/>
                      </a:cubicBezTo>
                      <a:lnTo>
                        <a:pt x="273" y="20531"/>
                      </a:lnTo>
                      <a:close/>
                    </a:path>
                  </a:pathLst>
                </a:custGeom>
                <a:solidFill>
                  <a:srgbClr val="9C704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0" name="Google Shape;420;p26"/>
                <p:cNvSpPr/>
                <p:nvPr/>
              </p:nvSpPr>
              <p:spPr>
                <a:xfrm>
                  <a:off x="6655344" y="3508330"/>
                  <a:ext cx="116956" cy="55775"/>
                </a:xfrm>
                <a:custGeom>
                  <a:avLst/>
                  <a:gdLst/>
                  <a:ahLst/>
                  <a:cxnLst/>
                  <a:rect l="l" t="t" r="r" b="b"/>
                  <a:pathLst>
                    <a:path w="116956" h="55775" extrusionOk="0">
                      <a:moveTo>
                        <a:pt x="3610" y="28457"/>
                      </a:moveTo>
                      <a:cubicBezTo>
                        <a:pt x="24228" y="46287"/>
                        <a:pt x="111960" y="62186"/>
                        <a:pt x="110163" y="19115"/>
                      </a:cubicBezTo>
                      <a:cubicBezTo>
                        <a:pt x="109804" y="13502"/>
                        <a:pt x="107513" y="7484"/>
                        <a:pt x="103515" y="3891"/>
                      </a:cubicBezTo>
                      <a:cubicBezTo>
                        <a:pt x="101314" y="2229"/>
                        <a:pt x="103694" y="-1140"/>
                        <a:pt x="105985" y="387"/>
                      </a:cubicBezTo>
                      <a:cubicBezTo>
                        <a:pt x="118069" y="9100"/>
                        <a:pt x="120360" y="27155"/>
                        <a:pt x="111915" y="39236"/>
                      </a:cubicBezTo>
                      <a:cubicBezTo>
                        <a:pt x="90128" y="67890"/>
                        <a:pt x="22881" y="55359"/>
                        <a:pt x="645" y="31601"/>
                      </a:cubicBezTo>
                      <a:cubicBezTo>
                        <a:pt x="-1287" y="29535"/>
                        <a:pt x="1543" y="26571"/>
                        <a:pt x="3610" y="28457"/>
                      </a:cubicBezTo>
                      <a:lnTo>
                        <a:pt x="3610" y="28457"/>
                      </a:lnTo>
                      <a:close/>
                    </a:path>
                  </a:pathLst>
                </a:custGeom>
                <a:solidFill>
                  <a:srgbClr val="9C704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1" name="Google Shape;421;p26"/>
                <p:cNvSpPr/>
                <p:nvPr/>
              </p:nvSpPr>
              <p:spPr>
                <a:xfrm>
                  <a:off x="7365188" y="3349395"/>
                  <a:ext cx="340129" cy="301544"/>
                </a:xfrm>
                <a:custGeom>
                  <a:avLst/>
                  <a:gdLst/>
                  <a:ahLst/>
                  <a:cxnLst/>
                  <a:rect l="l" t="t" r="r" b="b"/>
                  <a:pathLst>
                    <a:path w="340129" h="301544" extrusionOk="0">
                      <a:moveTo>
                        <a:pt x="64527" y="1728"/>
                      </a:moveTo>
                      <a:cubicBezTo>
                        <a:pt x="57789" y="28540"/>
                        <a:pt x="25760" y="156044"/>
                        <a:pt x="20325" y="179937"/>
                      </a:cubicBezTo>
                      <a:cubicBezTo>
                        <a:pt x="17495" y="193411"/>
                        <a:pt x="13631" y="207064"/>
                        <a:pt x="12913" y="220223"/>
                      </a:cubicBezTo>
                      <a:cubicBezTo>
                        <a:pt x="13002" y="220133"/>
                        <a:pt x="12418" y="218876"/>
                        <a:pt x="12508" y="219100"/>
                      </a:cubicBezTo>
                      <a:cubicBezTo>
                        <a:pt x="27782" y="231406"/>
                        <a:pt x="48535" y="238861"/>
                        <a:pt x="66953" y="246451"/>
                      </a:cubicBezTo>
                      <a:cubicBezTo>
                        <a:pt x="123554" y="268548"/>
                        <a:pt x="183389" y="281482"/>
                        <a:pt x="243494" y="289791"/>
                      </a:cubicBezTo>
                      <a:cubicBezTo>
                        <a:pt x="270267" y="292216"/>
                        <a:pt x="332124" y="304971"/>
                        <a:pt x="337784" y="267874"/>
                      </a:cubicBezTo>
                      <a:cubicBezTo>
                        <a:pt x="337964" y="266437"/>
                        <a:pt x="340300" y="266706"/>
                        <a:pt x="340120" y="268143"/>
                      </a:cubicBezTo>
                      <a:cubicBezTo>
                        <a:pt x="337605" y="317501"/>
                        <a:pt x="238104" y="298504"/>
                        <a:pt x="205625" y="295225"/>
                      </a:cubicBezTo>
                      <a:cubicBezTo>
                        <a:pt x="144487" y="286827"/>
                        <a:pt x="83619" y="271018"/>
                        <a:pt x="27871" y="243936"/>
                      </a:cubicBezTo>
                      <a:cubicBezTo>
                        <a:pt x="18842" y="239041"/>
                        <a:pt x="10307" y="235448"/>
                        <a:pt x="2671" y="227498"/>
                      </a:cubicBezTo>
                      <a:cubicBezTo>
                        <a:pt x="1548" y="226286"/>
                        <a:pt x="514" y="224355"/>
                        <a:pt x="200" y="222468"/>
                      </a:cubicBezTo>
                      <a:cubicBezTo>
                        <a:pt x="-294" y="219055"/>
                        <a:pt x="245" y="216630"/>
                        <a:pt x="559" y="213666"/>
                      </a:cubicBezTo>
                      <a:cubicBezTo>
                        <a:pt x="4827" y="188785"/>
                        <a:pt x="11565" y="165610"/>
                        <a:pt x="18169" y="141538"/>
                      </a:cubicBezTo>
                      <a:cubicBezTo>
                        <a:pt x="31420" y="94246"/>
                        <a:pt x="46110" y="47448"/>
                        <a:pt x="61742" y="964"/>
                      </a:cubicBezTo>
                      <a:cubicBezTo>
                        <a:pt x="62012" y="201"/>
                        <a:pt x="62775" y="-158"/>
                        <a:pt x="63539" y="66"/>
                      </a:cubicBezTo>
                      <a:cubicBezTo>
                        <a:pt x="64303" y="291"/>
                        <a:pt x="64707" y="1009"/>
                        <a:pt x="64527" y="1728"/>
                      </a:cubicBezTo>
                      <a:lnTo>
                        <a:pt x="64527" y="1728"/>
                      </a:lnTo>
                      <a:close/>
                    </a:path>
                  </a:pathLst>
                </a:custGeom>
                <a:solidFill>
                  <a:srgbClr val="DDCB4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2" name="Google Shape;422;p26"/>
                <p:cNvSpPr/>
                <p:nvPr/>
              </p:nvSpPr>
              <p:spPr>
                <a:xfrm>
                  <a:off x="7004926" y="3316714"/>
                  <a:ext cx="113696" cy="221103"/>
                </a:xfrm>
                <a:custGeom>
                  <a:avLst/>
                  <a:gdLst/>
                  <a:ahLst/>
                  <a:cxnLst/>
                  <a:rect l="l" t="t" r="r" b="b"/>
                  <a:pathLst>
                    <a:path w="113696" h="221103" extrusionOk="0">
                      <a:moveTo>
                        <a:pt x="113395" y="4497"/>
                      </a:moveTo>
                      <a:cubicBezTo>
                        <a:pt x="80647" y="77703"/>
                        <a:pt x="43766" y="148708"/>
                        <a:pt x="6077" y="219444"/>
                      </a:cubicBezTo>
                      <a:cubicBezTo>
                        <a:pt x="4280" y="222857"/>
                        <a:pt x="-1200" y="220522"/>
                        <a:pt x="238" y="216794"/>
                      </a:cubicBezTo>
                      <a:cubicBezTo>
                        <a:pt x="14388" y="179069"/>
                        <a:pt x="31593" y="142735"/>
                        <a:pt x="49471" y="106851"/>
                      </a:cubicBezTo>
                      <a:cubicBezTo>
                        <a:pt x="67575" y="71011"/>
                        <a:pt x="86531" y="35666"/>
                        <a:pt x="107690" y="1488"/>
                      </a:cubicBezTo>
                      <a:cubicBezTo>
                        <a:pt x="109711" y="-1791"/>
                        <a:pt x="115012" y="859"/>
                        <a:pt x="113395" y="4497"/>
                      </a:cubicBezTo>
                      <a:lnTo>
                        <a:pt x="113395" y="4497"/>
                      </a:lnTo>
                      <a:close/>
                    </a:path>
                  </a:pathLst>
                </a:custGeom>
                <a:solidFill>
                  <a:srgbClr val="DDCB4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23" name="Google Shape;423;p26"/>
              <p:cNvSpPr/>
              <p:nvPr/>
            </p:nvSpPr>
            <p:spPr>
              <a:xfrm rot="-1137646">
                <a:off x="7430917" y="1892601"/>
                <a:ext cx="123631" cy="150856"/>
              </a:xfrm>
              <a:custGeom>
                <a:avLst/>
                <a:gdLst/>
                <a:ahLst/>
                <a:cxnLst/>
                <a:rect l="l" t="t" r="r" b="b"/>
                <a:pathLst>
                  <a:path w="55885" h="68189" extrusionOk="0">
                    <a:moveTo>
                      <a:pt x="0" y="34095"/>
                    </a:moveTo>
                    <a:cubicBezTo>
                      <a:pt x="0" y="15257"/>
                      <a:pt x="12504" y="0"/>
                      <a:pt x="27943" y="0"/>
                    </a:cubicBezTo>
                    <a:cubicBezTo>
                      <a:pt x="43382" y="0"/>
                      <a:pt x="55886" y="15257"/>
                      <a:pt x="55886" y="34095"/>
                    </a:cubicBezTo>
                    <a:cubicBezTo>
                      <a:pt x="55886" y="52932"/>
                      <a:pt x="43382" y="68189"/>
                      <a:pt x="27943" y="68189"/>
                    </a:cubicBezTo>
                    <a:cubicBezTo>
                      <a:pt x="12504" y="68189"/>
                      <a:pt x="0" y="52932"/>
                      <a:pt x="0" y="34095"/>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4" name="Google Shape;424;p26"/>
              <p:cNvSpPr/>
              <p:nvPr/>
            </p:nvSpPr>
            <p:spPr>
              <a:xfrm rot="-1137965">
                <a:off x="7125686" y="1961093"/>
                <a:ext cx="109620" cy="133752"/>
              </a:xfrm>
              <a:custGeom>
                <a:avLst/>
                <a:gdLst/>
                <a:ahLst/>
                <a:cxnLst/>
                <a:rect l="l" t="t" r="r" b="b"/>
                <a:pathLst>
                  <a:path w="55886" h="68189" extrusionOk="0">
                    <a:moveTo>
                      <a:pt x="55886" y="34095"/>
                    </a:moveTo>
                    <a:cubicBezTo>
                      <a:pt x="55886" y="15257"/>
                      <a:pt x="43382" y="0"/>
                      <a:pt x="27943" y="0"/>
                    </a:cubicBezTo>
                    <a:cubicBezTo>
                      <a:pt x="12504" y="0"/>
                      <a:pt x="0" y="15257"/>
                      <a:pt x="0" y="34095"/>
                    </a:cubicBezTo>
                    <a:cubicBezTo>
                      <a:pt x="0" y="52932"/>
                      <a:pt x="12504" y="68189"/>
                      <a:pt x="27943" y="68189"/>
                    </a:cubicBezTo>
                    <a:cubicBezTo>
                      <a:pt x="43382" y="68189"/>
                      <a:pt x="55886" y="52932"/>
                      <a:pt x="55886" y="34095"/>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25" name="Google Shape;425;p26"/>
            <p:cNvSpPr/>
            <p:nvPr/>
          </p:nvSpPr>
          <p:spPr>
            <a:xfrm flipH="1">
              <a:off x="5113714" y="1910474"/>
              <a:ext cx="593666" cy="437648"/>
            </a:xfrm>
            <a:custGeom>
              <a:avLst/>
              <a:gdLst/>
              <a:ahLst/>
              <a:cxnLst/>
              <a:rect l="l" t="t" r="r" b="b"/>
              <a:pathLst>
                <a:path w="362544" h="196475" extrusionOk="0">
                  <a:moveTo>
                    <a:pt x="350068" y="70177"/>
                  </a:moveTo>
                  <a:cubicBezTo>
                    <a:pt x="325765" y="32811"/>
                    <a:pt x="283225" y="12017"/>
                    <a:pt x="240011" y="5819"/>
                  </a:cubicBezTo>
                  <a:cubicBezTo>
                    <a:pt x="229544" y="3708"/>
                    <a:pt x="218988" y="2406"/>
                    <a:pt x="208431" y="1867"/>
                  </a:cubicBezTo>
                  <a:cubicBezTo>
                    <a:pt x="190148" y="-603"/>
                    <a:pt x="171416" y="-244"/>
                    <a:pt x="153043" y="789"/>
                  </a:cubicBezTo>
                  <a:cubicBezTo>
                    <a:pt x="124248" y="1912"/>
                    <a:pt x="95588" y="7121"/>
                    <a:pt x="69713" y="20236"/>
                  </a:cubicBezTo>
                  <a:cubicBezTo>
                    <a:pt x="57810" y="26074"/>
                    <a:pt x="46445" y="33350"/>
                    <a:pt x="36427" y="42063"/>
                  </a:cubicBezTo>
                  <a:cubicBezTo>
                    <a:pt x="32698" y="44353"/>
                    <a:pt x="28925" y="47048"/>
                    <a:pt x="25152" y="50237"/>
                  </a:cubicBezTo>
                  <a:cubicBezTo>
                    <a:pt x="4398" y="68740"/>
                    <a:pt x="-9393" y="105253"/>
                    <a:pt x="7722" y="137455"/>
                  </a:cubicBezTo>
                  <a:cubicBezTo>
                    <a:pt x="31575" y="174058"/>
                    <a:pt x="63110" y="181558"/>
                    <a:pt x="98598" y="190451"/>
                  </a:cubicBezTo>
                  <a:cubicBezTo>
                    <a:pt x="148865" y="200241"/>
                    <a:pt x="195853" y="196738"/>
                    <a:pt x="231520" y="189597"/>
                  </a:cubicBezTo>
                  <a:cubicBezTo>
                    <a:pt x="268581" y="183489"/>
                    <a:pt x="305057" y="171318"/>
                    <a:pt x="337356" y="151961"/>
                  </a:cubicBezTo>
                  <a:cubicBezTo>
                    <a:pt x="365791" y="132649"/>
                    <a:pt x="370328" y="97394"/>
                    <a:pt x="350068" y="7017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6" name="Google Shape;426;p26"/>
            <p:cNvSpPr/>
            <p:nvPr/>
          </p:nvSpPr>
          <p:spPr>
            <a:xfrm flipH="1">
              <a:off x="5706984" y="1825612"/>
              <a:ext cx="208924" cy="191832"/>
            </a:xfrm>
            <a:custGeom>
              <a:avLst/>
              <a:gdLst/>
              <a:ahLst/>
              <a:cxnLst/>
              <a:rect l="l" t="t" r="r" b="b"/>
              <a:pathLst>
                <a:path w="127587" h="86120" extrusionOk="0">
                  <a:moveTo>
                    <a:pt x="88266" y="1466"/>
                  </a:moveTo>
                  <a:cubicBezTo>
                    <a:pt x="76137" y="-780"/>
                    <a:pt x="62346" y="-555"/>
                    <a:pt x="49769" y="2903"/>
                  </a:cubicBezTo>
                  <a:cubicBezTo>
                    <a:pt x="17605" y="5239"/>
                    <a:pt x="-11100" y="23922"/>
                    <a:pt x="4263" y="57426"/>
                  </a:cubicBezTo>
                  <a:cubicBezTo>
                    <a:pt x="4712" y="58100"/>
                    <a:pt x="5206" y="58728"/>
                    <a:pt x="5655" y="59357"/>
                  </a:cubicBezTo>
                  <a:cubicBezTo>
                    <a:pt x="5925" y="59986"/>
                    <a:pt x="6105" y="60704"/>
                    <a:pt x="6419" y="61333"/>
                  </a:cubicBezTo>
                  <a:cubicBezTo>
                    <a:pt x="13876" y="75480"/>
                    <a:pt x="29823" y="82172"/>
                    <a:pt x="44917" y="84687"/>
                  </a:cubicBezTo>
                  <a:cubicBezTo>
                    <a:pt x="70567" y="88909"/>
                    <a:pt x="100125" y="84373"/>
                    <a:pt x="117510" y="63444"/>
                  </a:cubicBezTo>
                  <a:cubicBezTo>
                    <a:pt x="141318" y="34970"/>
                    <a:pt x="119442" y="8248"/>
                    <a:pt x="88266" y="146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7" name="Google Shape;427;p26"/>
            <p:cNvSpPr/>
            <p:nvPr/>
          </p:nvSpPr>
          <p:spPr>
            <a:xfrm flipH="1">
              <a:off x="7977273" y="413096"/>
              <a:ext cx="290997" cy="252808"/>
            </a:xfrm>
            <a:custGeom>
              <a:avLst/>
              <a:gdLst/>
              <a:ahLst/>
              <a:cxnLst/>
              <a:rect l="l" t="t" r="r" b="b"/>
              <a:pathLst>
                <a:path w="177708" h="113494" extrusionOk="0">
                  <a:moveTo>
                    <a:pt x="159418" y="21349"/>
                  </a:moveTo>
                  <a:cubicBezTo>
                    <a:pt x="128557" y="-2185"/>
                    <a:pt x="85567" y="-3981"/>
                    <a:pt x="49046" y="5001"/>
                  </a:cubicBezTo>
                  <a:cubicBezTo>
                    <a:pt x="34087" y="9357"/>
                    <a:pt x="18859" y="16992"/>
                    <a:pt x="11087" y="31139"/>
                  </a:cubicBezTo>
                  <a:cubicBezTo>
                    <a:pt x="9875" y="33610"/>
                    <a:pt x="9021" y="36080"/>
                    <a:pt x="8302" y="38550"/>
                  </a:cubicBezTo>
                  <a:cubicBezTo>
                    <a:pt x="-907" y="50766"/>
                    <a:pt x="-3737" y="65856"/>
                    <a:pt x="6460" y="82698"/>
                  </a:cubicBezTo>
                  <a:cubicBezTo>
                    <a:pt x="29460" y="113058"/>
                    <a:pt x="76987" y="116965"/>
                    <a:pt x="112026" y="111307"/>
                  </a:cubicBezTo>
                  <a:cubicBezTo>
                    <a:pt x="135475" y="108163"/>
                    <a:pt x="158789" y="95632"/>
                    <a:pt x="172221" y="75916"/>
                  </a:cubicBezTo>
                  <a:cubicBezTo>
                    <a:pt x="183855" y="57637"/>
                    <a:pt x="175769" y="33834"/>
                    <a:pt x="159418" y="2134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8" name="Google Shape;428;p26"/>
            <p:cNvSpPr/>
            <p:nvPr/>
          </p:nvSpPr>
          <p:spPr>
            <a:xfrm rot="-683654" flipH="1">
              <a:off x="4517829" y="3314251"/>
              <a:ext cx="446804" cy="472721"/>
            </a:xfrm>
            <a:custGeom>
              <a:avLst/>
              <a:gdLst/>
              <a:ahLst/>
              <a:cxnLst/>
              <a:rect l="l" t="t" r="r" b="b"/>
              <a:pathLst>
                <a:path w="446937" h="472861" extrusionOk="0">
                  <a:moveTo>
                    <a:pt x="183689" y="7610"/>
                  </a:moveTo>
                  <a:cubicBezTo>
                    <a:pt x="146540" y="26204"/>
                    <a:pt x="172279" y="187661"/>
                    <a:pt x="172279" y="187661"/>
                  </a:cubicBezTo>
                  <a:cubicBezTo>
                    <a:pt x="172279" y="187661"/>
                    <a:pt x="25162" y="168663"/>
                    <a:pt x="7373" y="204143"/>
                  </a:cubicBezTo>
                  <a:cubicBezTo>
                    <a:pt x="-10371" y="239668"/>
                    <a:pt x="4857" y="287858"/>
                    <a:pt x="42906" y="295448"/>
                  </a:cubicBezTo>
                  <a:cubicBezTo>
                    <a:pt x="80954" y="303038"/>
                    <a:pt x="176098" y="295448"/>
                    <a:pt x="176098" y="295448"/>
                  </a:cubicBezTo>
                  <a:cubicBezTo>
                    <a:pt x="176098" y="295448"/>
                    <a:pt x="159612" y="424794"/>
                    <a:pt x="183689" y="455244"/>
                  </a:cubicBezTo>
                  <a:cubicBezTo>
                    <a:pt x="207767" y="485694"/>
                    <a:pt x="267378" y="472984"/>
                    <a:pt x="280091" y="445094"/>
                  </a:cubicBezTo>
                  <a:cubicBezTo>
                    <a:pt x="292759" y="417204"/>
                    <a:pt x="280091" y="295448"/>
                    <a:pt x="280091" y="295448"/>
                  </a:cubicBezTo>
                  <a:cubicBezTo>
                    <a:pt x="280091" y="295448"/>
                    <a:pt x="409464" y="306856"/>
                    <a:pt x="429769" y="292889"/>
                  </a:cubicBezTo>
                  <a:cubicBezTo>
                    <a:pt x="450028" y="278921"/>
                    <a:pt x="455149" y="188918"/>
                    <a:pt x="429769" y="185101"/>
                  </a:cubicBezTo>
                  <a:cubicBezTo>
                    <a:pt x="404388" y="181283"/>
                    <a:pt x="281348" y="190175"/>
                    <a:pt x="281348" y="190175"/>
                  </a:cubicBezTo>
                  <a:cubicBezTo>
                    <a:pt x="281348" y="190175"/>
                    <a:pt x="299092" y="43090"/>
                    <a:pt x="280091" y="20230"/>
                  </a:cubicBezTo>
                  <a:cubicBezTo>
                    <a:pt x="261089" y="-2540"/>
                    <a:pt x="209070" y="-5100"/>
                    <a:pt x="183689" y="7610"/>
                  </a:cubicBezTo>
                  <a:close/>
                </a:path>
              </a:pathLst>
            </a:custGeom>
            <a:solidFill>
              <a:schemeClr val="accent1"/>
            </a:solidFill>
            <a:ln w="1905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9" name="Google Shape;1113;p42">
            <a:extLst>
              <a:ext uri="{FF2B5EF4-FFF2-40B4-BE49-F238E27FC236}">
                <a16:creationId xmlns:a16="http://schemas.microsoft.com/office/drawing/2014/main" id="{8DFE4252-D7D6-0FAA-ADF2-94D54E5AA5FB}"/>
              </a:ext>
            </a:extLst>
          </p:cNvPr>
          <p:cNvSpPr/>
          <p:nvPr/>
        </p:nvSpPr>
        <p:spPr>
          <a:xfrm>
            <a:off x="7289216" y="582260"/>
            <a:ext cx="648494" cy="663234"/>
          </a:xfrm>
          <a:custGeom>
            <a:avLst/>
            <a:gdLst/>
            <a:ahLst/>
            <a:cxnLst/>
            <a:rect l="l" t="t" r="r" b="b"/>
            <a:pathLst>
              <a:path w="267696" h="273781" extrusionOk="0">
                <a:moveTo>
                  <a:pt x="109525" y="90"/>
                </a:moveTo>
                <a:cubicBezTo>
                  <a:pt x="106336" y="90"/>
                  <a:pt x="103236" y="629"/>
                  <a:pt x="100316" y="1751"/>
                </a:cubicBezTo>
                <a:cubicBezTo>
                  <a:pt x="96633" y="3144"/>
                  <a:pt x="93039" y="5434"/>
                  <a:pt x="89625" y="8578"/>
                </a:cubicBezTo>
                <a:cubicBezTo>
                  <a:pt x="84729" y="13159"/>
                  <a:pt x="80775" y="19312"/>
                  <a:pt x="77227" y="27980"/>
                </a:cubicBezTo>
                <a:cubicBezTo>
                  <a:pt x="74442" y="34762"/>
                  <a:pt x="72420" y="42531"/>
                  <a:pt x="70803" y="52367"/>
                </a:cubicBezTo>
                <a:cubicBezTo>
                  <a:pt x="68916" y="63999"/>
                  <a:pt x="68018" y="76799"/>
                  <a:pt x="68063" y="91485"/>
                </a:cubicBezTo>
                <a:cubicBezTo>
                  <a:pt x="62537" y="93865"/>
                  <a:pt x="56608" y="96111"/>
                  <a:pt x="51352" y="98042"/>
                </a:cubicBezTo>
                <a:cubicBezTo>
                  <a:pt x="47399" y="99524"/>
                  <a:pt x="43401" y="101006"/>
                  <a:pt x="39493" y="102623"/>
                </a:cubicBezTo>
                <a:cubicBezTo>
                  <a:pt x="33833" y="104958"/>
                  <a:pt x="28981" y="107294"/>
                  <a:pt x="24669" y="109764"/>
                </a:cubicBezTo>
                <a:cubicBezTo>
                  <a:pt x="19817" y="112548"/>
                  <a:pt x="15460" y="115872"/>
                  <a:pt x="11597" y="119644"/>
                </a:cubicBezTo>
                <a:cubicBezTo>
                  <a:pt x="7598" y="123507"/>
                  <a:pt x="4499" y="127549"/>
                  <a:pt x="2477" y="131771"/>
                </a:cubicBezTo>
                <a:cubicBezTo>
                  <a:pt x="725" y="135319"/>
                  <a:pt x="-83" y="139181"/>
                  <a:pt x="7" y="142909"/>
                </a:cubicBezTo>
                <a:cubicBezTo>
                  <a:pt x="276" y="150948"/>
                  <a:pt x="5622" y="157505"/>
                  <a:pt x="10069" y="161547"/>
                </a:cubicBezTo>
                <a:cubicBezTo>
                  <a:pt x="13393" y="164601"/>
                  <a:pt x="17346" y="167341"/>
                  <a:pt x="22512" y="170170"/>
                </a:cubicBezTo>
                <a:cubicBezTo>
                  <a:pt x="26555" y="172416"/>
                  <a:pt x="31137" y="174526"/>
                  <a:pt x="36573" y="176592"/>
                </a:cubicBezTo>
                <a:cubicBezTo>
                  <a:pt x="41379" y="178389"/>
                  <a:pt x="46096" y="179916"/>
                  <a:pt x="50633" y="181084"/>
                </a:cubicBezTo>
                <a:cubicBezTo>
                  <a:pt x="53912" y="181982"/>
                  <a:pt x="57416" y="182700"/>
                  <a:pt x="61369" y="183329"/>
                </a:cubicBezTo>
                <a:cubicBezTo>
                  <a:pt x="61280" y="189707"/>
                  <a:pt x="61729" y="196533"/>
                  <a:pt x="62672" y="204168"/>
                </a:cubicBezTo>
                <a:cubicBezTo>
                  <a:pt x="63885" y="213959"/>
                  <a:pt x="65682" y="222762"/>
                  <a:pt x="68108" y="230980"/>
                </a:cubicBezTo>
                <a:cubicBezTo>
                  <a:pt x="70893" y="240591"/>
                  <a:pt x="74397" y="248496"/>
                  <a:pt x="78799" y="255188"/>
                </a:cubicBezTo>
                <a:cubicBezTo>
                  <a:pt x="83740" y="262733"/>
                  <a:pt x="89625" y="268077"/>
                  <a:pt x="96273" y="270997"/>
                </a:cubicBezTo>
                <a:cubicBezTo>
                  <a:pt x="100137" y="272703"/>
                  <a:pt x="104135" y="273646"/>
                  <a:pt x="108178" y="273781"/>
                </a:cubicBezTo>
                <a:lnTo>
                  <a:pt x="108941" y="273781"/>
                </a:lnTo>
                <a:cubicBezTo>
                  <a:pt x="112490" y="273781"/>
                  <a:pt x="116174" y="273018"/>
                  <a:pt x="119722" y="271535"/>
                </a:cubicBezTo>
                <a:cubicBezTo>
                  <a:pt x="126640" y="268751"/>
                  <a:pt x="133154" y="263586"/>
                  <a:pt x="139623" y="255816"/>
                </a:cubicBezTo>
                <a:cubicBezTo>
                  <a:pt x="144788" y="249529"/>
                  <a:pt x="149460" y="242253"/>
                  <a:pt x="154312" y="232956"/>
                </a:cubicBezTo>
                <a:cubicBezTo>
                  <a:pt x="156468" y="228735"/>
                  <a:pt x="158579" y="224378"/>
                  <a:pt x="160511" y="219887"/>
                </a:cubicBezTo>
                <a:cubicBezTo>
                  <a:pt x="160646" y="220067"/>
                  <a:pt x="160960" y="220202"/>
                  <a:pt x="161230" y="220291"/>
                </a:cubicBezTo>
                <a:lnTo>
                  <a:pt x="161993" y="220606"/>
                </a:lnTo>
                <a:cubicBezTo>
                  <a:pt x="166485" y="222492"/>
                  <a:pt x="170933" y="224648"/>
                  <a:pt x="174886" y="226534"/>
                </a:cubicBezTo>
                <a:lnTo>
                  <a:pt x="175425" y="226759"/>
                </a:lnTo>
                <a:cubicBezTo>
                  <a:pt x="177985" y="227971"/>
                  <a:pt x="180546" y="229184"/>
                  <a:pt x="183106" y="230352"/>
                </a:cubicBezTo>
                <a:cubicBezTo>
                  <a:pt x="190518" y="233765"/>
                  <a:pt x="199323" y="237627"/>
                  <a:pt x="208712" y="240322"/>
                </a:cubicBezTo>
                <a:cubicBezTo>
                  <a:pt x="213024" y="241579"/>
                  <a:pt x="217381" y="242433"/>
                  <a:pt x="221649" y="242927"/>
                </a:cubicBezTo>
                <a:cubicBezTo>
                  <a:pt x="223311" y="243106"/>
                  <a:pt x="224928" y="243196"/>
                  <a:pt x="226590" y="243196"/>
                </a:cubicBezTo>
                <a:cubicBezTo>
                  <a:pt x="228881" y="243196"/>
                  <a:pt x="231262" y="243017"/>
                  <a:pt x="233733" y="242657"/>
                </a:cubicBezTo>
                <a:cubicBezTo>
                  <a:pt x="237461" y="242029"/>
                  <a:pt x="241145" y="240636"/>
                  <a:pt x="244334" y="238615"/>
                </a:cubicBezTo>
                <a:cubicBezTo>
                  <a:pt x="247613" y="236549"/>
                  <a:pt x="250533" y="233585"/>
                  <a:pt x="253004" y="229813"/>
                </a:cubicBezTo>
                <a:cubicBezTo>
                  <a:pt x="256688" y="224244"/>
                  <a:pt x="258574" y="217058"/>
                  <a:pt x="258574" y="208480"/>
                </a:cubicBezTo>
                <a:cubicBezTo>
                  <a:pt x="258574" y="203944"/>
                  <a:pt x="257945" y="199452"/>
                  <a:pt x="257361" y="195680"/>
                </a:cubicBezTo>
                <a:cubicBezTo>
                  <a:pt x="256733" y="191773"/>
                  <a:pt x="255834" y="187551"/>
                  <a:pt x="254442" y="182476"/>
                </a:cubicBezTo>
                <a:cubicBezTo>
                  <a:pt x="252061" y="173494"/>
                  <a:pt x="248916" y="164646"/>
                  <a:pt x="245907" y="156337"/>
                </a:cubicBezTo>
                <a:lnTo>
                  <a:pt x="243660" y="150229"/>
                </a:lnTo>
                <a:cubicBezTo>
                  <a:pt x="241729" y="145109"/>
                  <a:pt x="239752" y="139855"/>
                  <a:pt x="238090" y="134600"/>
                </a:cubicBezTo>
                <a:cubicBezTo>
                  <a:pt x="237821" y="133792"/>
                  <a:pt x="237327" y="133118"/>
                  <a:pt x="236608" y="132624"/>
                </a:cubicBezTo>
                <a:cubicBezTo>
                  <a:pt x="239168" y="130019"/>
                  <a:pt x="241819" y="126965"/>
                  <a:pt x="244694" y="123417"/>
                </a:cubicBezTo>
                <a:cubicBezTo>
                  <a:pt x="251881" y="114435"/>
                  <a:pt x="257092" y="106620"/>
                  <a:pt x="261000" y="98761"/>
                </a:cubicBezTo>
                <a:cubicBezTo>
                  <a:pt x="265896" y="89060"/>
                  <a:pt x="268053" y="80616"/>
                  <a:pt x="267648" y="73026"/>
                </a:cubicBezTo>
                <a:cubicBezTo>
                  <a:pt x="267424" y="68849"/>
                  <a:pt x="266256" y="64852"/>
                  <a:pt x="264234" y="61125"/>
                </a:cubicBezTo>
                <a:cubicBezTo>
                  <a:pt x="262438" y="57846"/>
                  <a:pt x="259742" y="54837"/>
                  <a:pt x="256283" y="52232"/>
                </a:cubicBezTo>
                <a:cubicBezTo>
                  <a:pt x="253992" y="50526"/>
                  <a:pt x="251162" y="49178"/>
                  <a:pt x="247613" y="48011"/>
                </a:cubicBezTo>
                <a:cubicBezTo>
                  <a:pt x="244784" y="47067"/>
                  <a:pt x="241594" y="46484"/>
                  <a:pt x="237551" y="46124"/>
                </a:cubicBezTo>
                <a:cubicBezTo>
                  <a:pt x="235709" y="45945"/>
                  <a:pt x="233868" y="45900"/>
                  <a:pt x="232071" y="45900"/>
                </a:cubicBezTo>
                <a:cubicBezTo>
                  <a:pt x="226006" y="45900"/>
                  <a:pt x="219942" y="46708"/>
                  <a:pt x="214821" y="47561"/>
                </a:cubicBezTo>
                <a:cubicBezTo>
                  <a:pt x="206960" y="48819"/>
                  <a:pt x="199413" y="50615"/>
                  <a:pt x="192180" y="52322"/>
                </a:cubicBezTo>
                <a:lnTo>
                  <a:pt x="189620" y="52951"/>
                </a:lnTo>
                <a:cubicBezTo>
                  <a:pt x="184768" y="54118"/>
                  <a:pt x="179378" y="55376"/>
                  <a:pt x="174077" y="56139"/>
                </a:cubicBezTo>
                <a:cubicBezTo>
                  <a:pt x="172415" y="54568"/>
                  <a:pt x="171202" y="52726"/>
                  <a:pt x="170034" y="50930"/>
                </a:cubicBezTo>
                <a:lnTo>
                  <a:pt x="169630" y="50301"/>
                </a:lnTo>
                <a:lnTo>
                  <a:pt x="168821" y="49044"/>
                </a:lnTo>
                <a:cubicBezTo>
                  <a:pt x="167564" y="47112"/>
                  <a:pt x="166306" y="45181"/>
                  <a:pt x="164958" y="43340"/>
                </a:cubicBezTo>
                <a:cubicBezTo>
                  <a:pt x="162847" y="40286"/>
                  <a:pt x="160466" y="37097"/>
                  <a:pt x="157681" y="33504"/>
                </a:cubicBezTo>
                <a:cubicBezTo>
                  <a:pt x="150943" y="24836"/>
                  <a:pt x="144519" y="17920"/>
                  <a:pt x="138005" y="12440"/>
                </a:cubicBezTo>
                <a:cubicBezTo>
                  <a:pt x="129246" y="5075"/>
                  <a:pt x="121115" y="988"/>
                  <a:pt x="113164" y="0"/>
                </a:cubicBezTo>
                <a:cubicBezTo>
                  <a:pt x="111861" y="180"/>
                  <a:pt x="110648" y="90"/>
                  <a:pt x="109525" y="90"/>
                </a:cubicBezTo>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 name="مستطيل: زوايا مستديرة 4">
            <a:extLst>
              <a:ext uri="{FF2B5EF4-FFF2-40B4-BE49-F238E27FC236}">
                <a16:creationId xmlns:a16="http://schemas.microsoft.com/office/drawing/2014/main" id="{F2AF44F7-6806-1A80-80D0-50AEBD859FE7}"/>
              </a:ext>
            </a:extLst>
          </p:cNvPr>
          <p:cNvSpPr/>
          <p:nvPr/>
        </p:nvSpPr>
        <p:spPr>
          <a:xfrm>
            <a:off x="6301086" y="405375"/>
            <a:ext cx="751176" cy="389138"/>
          </a:xfrm>
          <a:prstGeom prst="roundRect">
            <a:avLst/>
          </a:prstGeom>
          <a:solidFill>
            <a:schemeClr val="bg1">
              <a:lumMod val="60000"/>
              <a:lumOff val="40000"/>
            </a:schemeClr>
          </a:solidFill>
          <a:ln>
            <a:solidFill>
              <a:srgbClr val="FEFEFE"/>
            </a:solidFill>
          </a:ln>
        </p:spPr>
        <p:style>
          <a:lnRef idx="2">
            <a:schemeClr val="accent4">
              <a:shade val="15000"/>
            </a:schemeClr>
          </a:lnRef>
          <a:fillRef idx="1">
            <a:schemeClr val="accent4"/>
          </a:fillRef>
          <a:effectRef idx="0">
            <a:schemeClr val="accent4"/>
          </a:effectRef>
          <a:fontRef idx="minor">
            <a:schemeClr val="lt1"/>
          </a:fontRef>
        </p:style>
        <p:txBody>
          <a:bodyPr rtlCol="1" anchor="ctr"/>
          <a:lstStyle/>
          <a:p>
            <a:pPr algn="ctr"/>
            <a:r>
              <a:rPr lang="ar-SA" sz="1800" b="1" dirty="0">
                <a:solidFill>
                  <a:schemeClr val="accent5">
                    <a:lumMod val="25000"/>
                  </a:schemeClr>
                </a:solidFill>
              </a:rPr>
              <a:t>أحل</a:t>
            </a:r>
          </a:p>
        </p:txBody>
      </p:sp>
      <p:sp>
        <p:nvSpPr>
          <p:cNvPr id="1033" name="مستطيل: زوايا مستديرة 1032">
            <a:extLst>
              <a:ext uri="{FF2B5EF4-FFF2-40B4-BE49-F238E27FC236}">
                <a16:creationId xmlns:a16="http://schemas.microsoft.com/office/drawing/2014/main" id="{F647E3E2-CC04-BAEC-CB73-66C24F8294A0}"/>
              </a:ext>
            </a:extLst>
          </p:cNvPr>
          <p:cNvSpPr/>
          <p:nvPr/>
        </p:nvSpPr>
        <p:spPr>
          <a:xfrm>
            <a:off x="474990" y="3994483"/>
            <a:ext cx="4996402" cy="439481"/>
          </a:xfrm>
          <a:prstGeom prst="roundRect">
            <a:avLst/>
          </a:prstGeom>
          <a:solidFill>
            <a:srgbClr val="FBF09D"/>
          </a:solidFill>
          <a:ln>
            <a:solidFill>
              <a:schemeClr val="accent6"/>
            </a:solidFill>
          </a:ln>
        </p:spPr>
        <p:style>
          <a:lnRef idx="3">
            <a:schemeClr val="lt1"/>
          </a:lnRef>
          <a:fillRef idx="1">
            <a:schemeClr val="accent1"/>
          </a:fillRef>
          <a:effectRef idx="1">
            <a:schemeClr val="accent1"/>
          </a:effectRef>
          <a:fontRef idx="minor">
            <a:schemeClr val="lt1"/>
          </a:fontRef>
        </p:style>
        <p:txBody>
          <a:bodyPr rtlCol="1" anchor="ctr"/>
          <a:lstStyle/>
          <a:p>
            <a:pPr algn="r"/>
            <a:r>
              <a:rPr lang="ar-SA" sz="1600" b="1" dirty="0">
                <a:solidFill>
                  <a:schemeClr val="accent6">
                    <a:lumMod val="10000"/>
                  </a:schemeClr>
                </a:solidFill>
              </a:rPr>
              <a:t>أعود وأتحقق . هل إجابتي معقولة ؟</a:t>
            </a:r>
          </a:p>
        </p:txBody>
      </p:sp>
      <p:sp>
        <p:nvSpPr>
          <p:cNvPr id="1034" name="مستطيل: زوايا مستديرة 1033">
            <a:extLst>
              <a:ext uri="{FF2B5EF4-FFF2-40B4-BE49-F238E27FC236}">
                <a16:creationId xmlns:a16="http://schemas.microsoft.com/office/drawing/2014/main" id="{19EC27BC-E415-1D25-0F4A-68E3CA7DEE2B}"/>
              </a:ext>
            </a:extLst>
          </p:cNvPr>
          <p:cNvSpPr/>
          <p:nvPr/>
        </p:nvSpPr>
        <p:spPr>
          <a:xfrm>
            <a:off x="5612070" y="4042916"/>
            <a:ext cx="751176" cy="385645"/>
          </a:xfrm>
          <a:prstGeom prst="roundRect">
            <a:avLst/>
          </a:prstGeom>
          <a:solidFill>
            <a:schemeClr val="bg1">
              <a:lumMod val="60000"/>
              <a:lumOff val="40000"/>
            </a:schemeClr>
          </a:solidFill>
          <a:ln>
            <a:solidFill>
              <a:srgbClr val="FEFEFE"/>
            </a:solidFill>
          </a:ln>
        </p:spPr>
        <p:style>
          <a:lnRef idx="2">
            <a:schemeClr val="accent4">
              <a:shade val="15000"/>
            </a:schemeClr>
          </a:lnRef>
          <a:fillRef idx="1">
            <a:schemeClr val="accent4"/>
          </a:fillRef>
          <a:effectRef idx="0">
            <a:schemeClr val="accent4"/>
          </a:effectRef>
          <a:fontRef idx="minor">
            <a:schemeClr val="lt1"/>
          </a:fontRef>
        </p:style>
        <p:txBody>
          <a:bodyPr rtlCol="1" anchor="ctr"/>
          <a:lstStyle/>
          <a:p>
            <a:pPr algn="ctr"/>
            <a:r>
              <a:rPr lang="ar-SA" sz="1800" b="1" dirty="0">
                <a:solidFill>
                  <a:schemeClr val="accent5">
                    <a:lumMod val="25000"/>
                  </a:schemeClr>
                </a:solidFill>
              </a:rPr>
              <a:t>أتحقق</a:t>
            </a:r>
          </a:p>
        </p:txBody>
      </p:sp>
      <p:sp>
        <p:nvSpPr>
          <p:cNvPr id="1035" name="مربع نص 1034">
            <a:extLst>
              <a:ext uri="{FF2B5EF4-FFF2-40B4-BE49-F238E27FC236}">
                <a16:creationId xmlns:a16="http://schemas.microsoft.com/office/drawing/2014/main" id="{58E50021-2ED8-87EC-A67B-433BE3F19661}"/>
              </a:ext>
            </a:extLst>
          </p:cNvPr>
          <p:cNvSpPr txBox="1"/>
          <p:nvPr/>
        </p:nvSpPr>
        <p:spPr>
          <a:xfrm>
            <a:off x="444721" y="4027788"/>
            <a:ext cx="2517000" cy="338554"/>
          </a:xfrm>
          <a:prstGeom prst="rect">
            <a:avLst/>
          </a:prstGeom>
          <a:noFill/>
        </p:spPr>
        <p:txBody>
          <a:bodyPr wrap="square" rtlCol="1">
            <a:spAutoFit/>
          </a:bodyPr>
          <a:lstStyle/>
          <a:p>
            <a:pPr algn="r"/>
            <a:r>
              <a:rPr lang="ar-SA" sz="1600" b="1" dirty="0">
                <a:solidFill>
                  <a:srgbClr val="FF0000"/>
                </a:solidFill>
              </a:rPr>
              <a:t>نعم إجابتي معقولة </a:t>
            </a:r>
            <a:r>
              <a:rPr lang="ar-EG" sz="1600" b="1" dirty="0">
                <a:solidFill>
                  <a:srgbClr val="FF0000"/>
                </a:solidFill>
              </a:rPr>
              <a:t>٥</a:t>
            </a:r>
            <a:r>
              <a:rPr lang="ar-SA" sz="1600" b="1" dirty="0">
                <a:solidFill>
                  <a:srgbClr val="FF0000"/>
                </a:solidFill>
              </a:rPr>
              <a:t> + </a:t>
            </a:r>
            <a:r>
              <a:rPr lang="ar-EG" sz="1600" b="1" dirty="0">
                <a:solidFill>
                  <a:srgbClr val="FF0000"/>
                </a:solidFill>
              </a:rPr>
              <a:t>٤</a:t>
            </a:r>
            <a:r>
              <a:rPr lang="ar-SA" sz="1600" b="1" dirty="0">
                <a:solidFill>
                  <a:srgbClr val="FF0000"/>
                </a:solidFill>
              </a:rPr>
              <a:t> = </a:t>
            </a:r>
            <a:r>
              <a:rPr lang="ar-EG" sz="1600" b="1" dirty="0">
                <a:solidFill>
                  <a:srgbClr val="FF0000"/>
                </a:solidFill>
              </a:rPr>
              <a:t>٩</a:t>
            </a:r>
            <a:endParaRPr lang="ar-SA" sz="1600" b="1" dirty="0">
              <a:solidFill>
                <a:srgbClr val="FF0000"/>
              </a:solidFill>
            </a:endParaRPr>
          </a:p>
        </p:txBody>
      </p:sp>
      <p:sp>
        <p:nvSpPr>
          <p:cNvPr id="1036" name="مربع نص 1035">
            <a:extLst>
              <a:ext uri="{FF2B5EF4-FFF2-40B4-BE49-F238E27FC236}">
                <a16:creationId xmlns:a16="http://schemas.microsoft.com/office/drawing/2014/main" id="{D18B647F-C4B8-39F5-A432-08C09D75AB1F}"/>
              </a:ext>
            </a:extLst>
          </p:cNvPr>
          <p:cNvSpPr txBox="1"/>
          <p:nvPr/>
        </p:nvSpPr>
        <p:spPr>
          <a:xfrm>
            <a:off x="3665609" y="393261"/>
            <a:ext cx="2517000" cy="369332"/>
          </a:xfrm>
          <a:prstGeom prst="rect">
            <a:avLst/>
          </a:prstGeom>
          <a:noFill/>
        </p:spPr>
        <p:txBody>
          <a:bodyPr wrap="square" rtlCol="1">
            <a:spAutoFit/>
          </a:bodyPr>
          <a:lstStyle/>
          <a:p>
            <a:pPr algn="r"/>
            <a:r>
              <a:rPr lang="ar-SA" sz="1800" b="1" dirty="0">
                <a:solidFill>
                  <a:srgbClr val="FF0000"/>
                </a:solidFill>
              </a:rPr>
              <a:t>أحل المسألة بتمثيلها</a:t>
            </a:r>
          </a:p>
        </p:txBody>
      </p:sp>
      <p:pic>
        <p:nvPicPr>
          <p:cNvPr id="1026" name="Picture 2" descr="أسماك كلوونفيش ، سمكة بيضاء برتقالية, أبيض, آكلة اللحوم png">
            <a:extLst>
              <a:ext uri="{FF2B5EF4-FFF2-40B4-BE49-F238E27FC236}">
                <a16:creationId xmlns:a16="http://schemas.microsoft.com/office/drawing/2014/main" id="{9744BA9A-B09D-B565-8479-B98402460C02}"/>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75889" y1="47889" x2="31000" y2="51444"/>
                        <a14:foregroundMark x1="42000" y1="40778" x2="42222" y2="60444"/>
                        <a14:foregroundMark x1="35111" y1="43556" x2="22222" y2="47667"/>
                        <a14:foregroundMark x1="56444" y1="39778" x2="69889" y2="50444"/>
                      </a14:backgroundRemoval>
                    </a14:imgEffect>
                  </a14:imgLayer>
                </a14:imgProps>
              </a:ext>
              <a:ext uri="{28A0092B-C50C-407E-A947-70E740481C1C}">
                <a14:useLocalDpi xmlns:a14="http://schemas.microsoft.com/office/drawing/2010/main" val="0"/>
              </a:ext>
            </a:extLst>
          </a:blip>
          <a:srcRect/>
          <a:stretch>
            <a:fillRect/>
          </a:stretch>
        </p:blipFill>
        <p:spPr bwMode="auto">
          <a:xfrm>
            <a:off x="5539353" y="869819"/>
            <a:ext cx="897799" cy="89779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أسماك كلوونفيش ، سمكة بيضاء برتقالية, أبيض, آكلة اللحوم png">
            <a:extLst>
              <a:ext uri="{FF2B5EF4-FFF2-40B4-BE49-F238E27FC236}">
                <a16:creationId xmlns:a16="http://schemas.microsoft.com/office/drawing/2014/main" id="{563AD71E-E93D-60C3-6E74-C869661192BD}"/>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75889" y1="47889" x2="31000" y2="51444"/>
                        <a14:foregroundMark x1="42000" y1="40778" x2="42222" y2="60444"/>
                        <a14:foregroundMark x1="35111" y1="43556" x2="22222" y2="47667"/>
                        <a14:foregroundMark x1="56444" y1="39778" x2="69889" y2="50444"/>
                      </a14:backgroundRemoval>
                    </a14:imgEffect>
                  </a14:imgLayer>
                </a14:imgProps>
              </a:ext>
              <a:ext uri="{28A0092B-C50C-407E-A947-70E740481C1C}">
                <a14:useLocalDpi xmlns:a14="http://schemas.microsoft.com/office/drawing/2010/main" val="0"/>
              </a:ext>
            </a:extLst>
          </a:blip>
          <a:srcRect/>
          <a:stretch>
            <a:fillRect/>
          </a:stretch>
        </p:blipFill>
        <p:spPr bwMode="auto">
          <a:xfrm>
            <a:off x="5153344" y="2078732"/>
            <a:ext cx="897799" cy="89779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أسماك كلوونفيش ، سمكة بيضاء برتقالية, أبيض, آكلة اللحوم png">
            <a:extLst>
              <a:ext uri="{FF2B5EF4-FFF2-40B4-BE49-F238E27FC236}">
                <a16:creationId xmlns:a16="http://schemas.microsoft.com/office/drawing/2014/main" id="{64EA8C12-B9AF-21C0-4C4B-AB2CE7D2311D}"/>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75889" y1="47889" x2="31000" y2="51444"/>
                        <a14:foregroundMark x1="42000" y1="40778" x2="42222" y2="60444"/>
                        <a14:foregroundMark x1="35111" y1="43556" x2="22222" y2="47667"/>
                        <a14:foregroundMark x1="56444" y1="39778" x2="69889" y2="50444"/>
                      </a14:backgroundRemoval>
                    </a14:imgEffect>
                  </a14:imgLayer>
                </a14:imgProps>
              </a:ext>
              <a:ext uri="{28A0092B-C50C-407E-A947-70E740481C1C}">
                <a14:useLocalDpi xmlns:a14="http://schemas.microsoft.com/office/drawing/2010/main" val="0"/>
              </a:ext>
            </a:extLst>
          </a:blip>
          <a:srcRect/>
          <a:stretch>
            <a:fillRect/>
          </a:stretch>
        </p:blipFill>
        <p:spPr bwMode="auto">
          <a:xfrm>
            <a:off x="4651176" y="1491480"/>
            <a:ext cx="897799" cy="89779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أسماك كلوونفيش ، سمكة بيضاء برتقالية, أبيض, آكلة اللحوم png">
            <a:extLst>
              <a:ext uri="{FF2B5EF4-FFF2-40B4-BE49-F238E27FC236}">
                <a16:creationId xmlns:a16="http://schemas.microsoft.com/office/drawing/2014/main" id="{18BCE482-6381-4E77-FCD4-CACC88C01824}"/>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75889" y1="47889" x2="31000" y2="51444"/>
                        <a14:foregroundMark x1="42000" y1="40778" x2="42222" y2="60444"/>
                        <a14:foregroundMark x1="35111" y1="43556" x2="22222" y2="47667"/>
                        <a14:foregroundMark x1="56444" y1="39778" x2="69889" y2="50444"/>
                      </a14:backgroundRemoval>
                    </a14:imgEffect>
                  </a14:imgLayer>
                </a14:imgProps>
              </a:ext>
              <a:ext uri="{28A0092B-C50C-407E-A947-70E740481C1C}">
                <a14:useLocalDpi xmlns:a14="http://schemas.microsoft.com/office/drawing/2010/main" val="0"/>
              </a:ext>
            </a:extLst>
          </a:blip>
          <a:srcRect/>
          <a:stretch>
            <a:fillRect/>
          </a:stretch>
        </p:blipFill>
        <p:spPr bwMode="auto">
          <a:xfrm>
            <a:off x="4641554" y="851587"/>
            <a:ext cx="897799" cy="89779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أسماك كلوونفيش ، سمكة بيضاء برتقالية, أبيض, آكلة اللحوم png">
            <a:extLst>
              <a:ext uri="{FF2B5EF4-FFF2-40B4-BE49-F238E27FC236}">
                <a16:creationId xmlns:a16="http://schemas.microsoft.com/office/drawing/2014/main" id="{C876D0DF-3697-341D-6C6C-AA612D203019}"/>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75889" y1="47889" x2="31000" y2="51444"/>
                        <a14:foregroundMark x1="42000" y1="40778" x2="42222" y2="60444"/>
                        <a14:foregroundMark x1="35111" y1="43556" x2="22222" y2="47667"/>
                        <a14:foregroundMark x1="56444" y1="39778" x2="69889" y2="50444"/>
                      </a14:backgroundRemoval>
                    </a14:imgEffect>
                  </a14:imgLayer>
                </a14:imgProps>
              </a:ext>
              <a:ext uri="{28A0092B-C50C-407E-A947-70E740481C1C}">
                <a14:useLocalDpi xmlns:a14="http://schemas.microsoft.com/office/drawing/2010/main" val="0"/>
              </a:ext>
            </a:extLst>
          </a:blip>
          <a:srcRect/>
          <a:stretch>
            <a:fillRect/>
          </a:stretch>
        </p:blipFill>
        <p:spPr bwMode="auto">
          <a:xfrm>
            <a:off x="5530576" y="1497720"/>
            <a:ext cx="897799" cy="897799"/>
          </a:xfrm>
          <a:prstGeom prst="rect">
            <a:avLst/>
          </a:prstGeom>
          <a:noFill/>
          <a:extLst>
            <a:ext uri="{909E8E84-426E-40DD-AFC4-6F175D3DCCD1}">
              <a14:hiddenFill xmlns:a14="http://schemas.microsoft.com/office/drawing/2010/main">
                <a:solidFill>
                  <a:srgbClr val="FFFFFF"/>
                </a:solidFill>
              </a14:hiddenFill>
            </a:ext>
          </a:extLst>
        </p:spPr>
      </p:pic>
      <p:sp>
        <p:nvSpPr>
          <p:cNvPr id="7" name="مربع نص 6">
            <a:extLst>
              <a:ext uri="{FF2B5EF4-FFF2-40B4-BE49-F238E27FC236}">
                <a16:creationId xmlns:a16="http://schemas.microsoft.com/office/drawing/2014/main" id="{C2254F5C-7634-B362-A11F-17DDEB8B625A}"/>
              </a:ext>
            </a:extLst>
          </p:cNvPr>
          <p:cNvSpPr txBox="1"/>
          <p:nvPr/>
        </p:nvSpPr>
        <p:spPr>
          <a:xfrm>
            <a:off x="4572000" y="2942839"/>
            <a:ext cx="1956807" cy="584775"/>
          </a:xfrm>
          <a:prstGeom prst="rect">
            <a:avLst/>
          </a:prstGeom>
          <a:noFill/>
        </p:spPr>
        <p:txBody>
          <a:bodyPr wrap="square" rtlCol="1">
            <a:spAutoFit/>
          </a:bodyPr>
          <a:lstStyle/>
          <a:p>
            <a:pPr algn="ctr"/>
            <a:r>
              <a:rPr lang="ar-AE" sz="1600" b="1" dirty="0">
                <a:solidFill>
                  <a:srgbClr val="FF0000"/>
                </a:solidFill>
              </a:rPr>
              <a:t>وضعت في الحوض الأول </a:t>
            </a:r>
          </a:p>
          <a:p>
            <a:pPr algn="ctr"/>
            <a:r>
              <a:rPr lang="ar-EG" sz="1600" b="1" dirty="0">
                <a:solidFill>
                  <a:srgbClr val="FF0000"/>
                </a:solidFill>
              </a:rPr>
              <a:t>٥</a:t>
            </a:r>
            <a:r>
              <a:rPr lang="ar-AE" sz="1600" b="1" dirty="0">
                <a:solidFill>
                  <a:srgbClr val="FF0000"/>
                </a:solidFill>
              </a:rPr>
              <a:t> سمكات </a:t>
            </a:r>
            <a:endParaRPr lang="ar-SA" sz="1600" b="1" dirty="0">
              <a:solidFill>
                <a:srgbClr val="FF0000"/>
              </a:solidFill>
            </a:endParaRPr>
          </a:p>
        </p:txBody>
      </p:sp>
      <p:pic>
        <p:nvPicPr>
          <p:cNvPr id="8" name="Picture 2" descr="أسماك كلوونفيش ، سمكة بيضاء برتقالية, أبيض, آكلة اللحوم png">
            <a:extLst>
              <a:ext uri="{FF2B5EF4-FFF2-40B4-BE49-F238E27FC236}">
                <a16:creationId xmlns:a16="http://schemas.microsoft.com/office/drawing/2014/main" id="{8352A952-14BE-AE35-8DD1-8A4D88EDAE3D}"/>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75889" y1="47889" x2="31000" y2="51444"/>
                        <a14:foregroundMark x1="42000" y1="40778" x2="42222" y2="60444"/>
                        <a14:foregroundMark x1="35111" y1="43556" x2="22222" y2="47667"/>
                        <a14:foregroundMark x1="56444" y1="39778" x2="69889" y2="50444"/>
                      </a14:backgroundRemoval>
                    </a14:imgEffect>
                  </a14:imgLayer>
                </a14:imgProps>
              </a:ext>
              <a:ext uri="{28A0092B-C50C-407E-A947-70E740481C1C}">
                <a14:useLocalDpi xmlns:a14="http://schemas.microsoft.com/office/drawing/2010/main" val="0"/>
              </a:ext>
            </a:extLst>
          </a:blip>
          <a:srcRect/>
          <a:stretch>
            <a:fillRect/>
          </a:stretch>
        </p:blipFill>
        <p:spPr bwMode="auto">
          <a:xfrm>
            <a:off x="2344152" y="885529"/>
            <a:ext cx="897799" cy="8977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أسماك كلوونفيش ، سمكة بيضاء برتقالية, أبيض, آكلة اللحوم png">
            <a:extLst>
              <a:ext uri="{FF2B5EF4-FFF2-40B4-BE49-F238E27FC236}">
                <a16:creationId xmlns:a16="http://schemas.microsoft.com/office/drawing/2014/main" id="{8FD1FAE0-AEAA-A369-F94F-41527D217FFD}"/>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75889" y1="47889" x2="31000" y2="51444"/>
                        <a14:foregroundMark x1="42000" y1="40778" x2="42222" y2="60444"/>
                        <a14:foregroundMark x1="35111" y1="43556" x2="22222" y2="47667"/>
                        <a14:foregroundMark x1="56444" y1="39778" x2="69889" y2="50444"/>
                      </a14:backgroundRemoval>
                    </a14:imgEffect>
                  </a14:imgLayer>
                </a14:imgProps>
              </a:ext>
              <a:ext uri="{28A0092B-C50C-407E-A947-70E740481C1C}">
                <a14:useLocalDpi xmlns:a14="http://schemas.microsoft.com/office/drawing/2010/main" val="0"/>
              </a:ext>
            </a:extLst>
          </a:blip>
          <a:srcRect/>
          <a:stretch>
            <a:fillRect/>
          </a:stretch>
        </p:blipFill>
        <p:spPr bwMode="auto">
          <a:xfrm>
            <a:off x="1455975" y="1507190"/>
            <a:ext cx="897799" cy="89779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أسماك كلوونفيش ، سمكة بيضاء برتقالية, أبيض, آكلة اللحوم png">
            <a:extLst>
              <a:ext uri="{FF2B5EF4-FFF2-40B4-BE49-F238E27FC236}">
                <a16:creationId xmlns:a16="http://schemas.microsoft.com/office/drawing/2014/main" id="{6A969248-E52E-F99A-A37C-7624B95D011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75889" y1="47889" x2="31000" y2="51444"/>
                        <a14:foregroundMark x1="42000" y1="40778" x2="42222" y2="60444"/>
                        <a14:foregroundMark x1="35111" y1="43556" x2="22222" y2="47667"/>
                        <a14:foregroundMark x1="56444" y1="39778" x2="69889" y2="50444"/>
                      </a14:backgroundRemoval>
                    </a14:imgEffect>
                  </a14:imgLayer>
                </a14:imgProps>
              </a:ext>
              <a:ext uri="{28A0092B-C50C-407E-A947-70E740481C1C}">
                <a14:useLocalDpi xmlns:a14="http://schemas.microsoft.com/office/drawing/2010/main" val="0"/>
              </a:ext>
            </a:extLst>
          </a:blip>
          <a:srcRect/>
          <a:stretch>
            <a:fillRect/>
          </a:stretch>
        </p:blipFill>
        <p:spPr bwMode="auto">
          <a:xfrm>
            <a:off x="1446353" y="867297"/>
            <a:ext cx="897799" cy="89779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أسماك كلوونفيش ، سمكة بيضاء برتقالية, أبيض, آكلة اللحوم png">
            <a:extLst>
              <a:ext uri="{FF2B5EF4-FFF2-40B4-BE49-F238E27FC236}">
                <a16:creationId xmlns:a16="http://schemas.microsoft.com/office/drawing/2014/main" id="{141C299E-A675-C9F0-627E-0D0059EA62B9}"/>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75889" y1="47889" x2="31000" y2="51444"/>
                        <a14:foregroundMark x1="42000" y1="40778" x2="42222" y2="60444"/>
                        <a14:foregroundMark x1="35111" y1="43556" x2="22222" y2="47667"/>
                        <a14:foregroundMark x1="56444" y1="39778" x2="69889" y2="50444"/>
                      </a14:backgroundRemoval>
                    </a14:imgEffect>
                  </a14:imgLayer>
                </a14:imgProps>
              </a:ext>
              <a:ext uri="{28A0092B-C50C-407E-A947-70E740481C1C}">
                <a14:useLocalDpi xmlns:a14="http://schemas.microsoft.com/office/drawing/2010/main" val="0"/>
              </a:ext>
            </a:extLst>
          </a:blip>
          <a:srcRect/>
          <a:stretch>
            <a:fillRect/>
          </a:stretch>
        </p:blipFill>
        <p:spPr bwMode="auto">
          <a:xfrm>
            <a:off x="2335375" y="1513430"/>
            <a:ext cx="897799" cy="897799"/>
          </a:xfrm>
          <a:prstGeom prst="rect">
            <a:avLst/>
          </a:prstGeom>
          <a:noFill/>
          <a:extLst>
            <a:ext uri="{909E8E84-426E-40DD-AFC4-6F175D3DCCD1}">
              <a14:hiddenFill xmlns:a14="http://schemas.microsoft.com/office/drawing/2010/main">
                <a:solidFill>
                  <a:srgbClr val="FFFFFF"/>
                </a:solidFill>
              </a14:hiddenFill>
            </a:ext>
          </a:extLst>
        </p:spPr>
      </p:pic>
      <p:sp>
        <p:nvSpPr>
          <p:cNvPr id="12" name="مربع نص 11">
            <a:extLst>
              <a:ext uri="{FF2B5EF4-FFF2-40B4-BE49-F238E27FC236}">
                <a16:creationId xmlns:a16="http://schemas.microsoft.com/office/drawing/2014/main" id="{E540014C-E218-8E8C-03C1-E83FE36815FD}"/>
              </a:ext>
            </a:extLst>
          </p:cNvPr>
          <p:cNvSpPr txBox="1"/>
          <p:nvPr/>
        </p:nvSpPr>
        <p:spPr>
          <a:xfrm>
            <a:off x="1315722" y="2945911"/>
            <a:ext cx="1956807" cy="584775"/>
          </a:xfrm>
          <a:prstGeom prst="rect">
            <a:avLst/>
          </a:prstGeom>
          <a:noFill/>
        </p:spPr>
        <p:txBody>
          <a:bodyPr wrap="square" rtlCol="1">
            <a:spAutoFit/>
          </a:bodyPr>
          <a:lstStyle/>
          <a:p>
            <a:pPr algn="ctr"/>
            <a:r>
              <a:rPr lang="ar-AE" sz="1600" b="1" dirty="0">
                <a:solidFill>
                  <a:srgbClr val="FF0000"/>
                </a:solidFill>
              </a:rPr>
              <a:t>وضعت في الحوض الثاني </a:t>
            </a:r>
          </a:p>
          <a:p>
            <a:pPr algn="ctr"/>
            <a:r>
              <a:rPr lang="ar-EG" sz="1600" b="1" dirty="0">
                <a:solidFill>
                  <a:srgbClr val="FF0000"/>
                </a:solidFill>
              </a:rPr>
              <a:t>٤</a:t>
            </a:r>
            <a:r>
              <a:rPr lang="ar-AE" sz="1600" b="1" dirty="0">
                <a:solidFill>
                  <a:srgbClr val="FF0000"/>
                </a:solidFill>
              </a:rPr>
              <a:t> سمكات </a:t>
            </a:r>
            <a:endParaRPr lang="ar-SA" sz="1600" b="1" dirty="0">
              <a:solidFill>
                <a:srgbClr val="FF0000"/>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36"/>
                                        </p:tgtEl>
                                        <p:attrNameLst>
                                          <p:attrName>style.visibility</p:attrName>
                                        </p:attrNameLst>
                                      </p:cBhvr>
                                      <p:to>
                                        <p:strVal val="visible"/>
                                      </p:to>
                                    </p:set>
                                    <p:anim calcmode="lin" valueType="num">
                                      <p:cBhvr additive="base">
                                        <p:cTn id="13" dur="500" fill="hold"/>
                                        <p:tgtEl>
                                          <p:spTgt spid="1036"/>
                                        </p:tgtEl>
                                        <p:attrNameLst>
                                          <p:attrName>ppt_x</p:attrName>
                                        </p:attrNameLst>
                                      </p:cBhvr>
                                      <p:tavLst>
                                        <p:tav tm="0">
                                          <p:val>
                                            <p:strVal val="#ppt_x"/>
                                          </p:val>
                                        </p:tav>
                                        <p:tav tm="100000">
                                          <p:val>
                                            <p:strVal val="#ppt_x"/>
                                          </p:val>
                                        </p:tav>
                                      </p:tavLst>
                                    </p:anim>
                                    <p:anim calcmode="lin" valueType="num">
                                      <p:cBhvr additive="base">
                                        <p:cTn id="14" dur="500" fill="hold"/>
                                        <p:tgtEl>
                                          <p:spTgt spid="103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animEffect transition="in" filter="fade">
                                      <p:cBhvr>
                                        <p:cTn id="25" dur="1000"/>
                                        <p:tgtEl>
                                          <p:spTgt spid="1026"/>
                                        </p:tgtEl>
                                      </p:cBhvr>
                                    </p:animEffect>
                                    <p:anim calcmode="lin" valueType="num">
                                      <p:cBhvr>
                                        <p:cTn id="26" dur="1000" fill="hold"/>
                                        <p:tgtEl>
                                          <p:spTgt spid="1026"/>
                                        </p:tgtEl>
                                        <p:attrNameLst>
                                          <p:attrName>ppt_x</p:attrName>
                                        </p:attrNameLst>
                                      </p:cBhvr>
                                      <p:tavLst>
                                        <p:tav tm="0">
                                          <p:val>
                                            <p:strVal val="#ppt_x"/>
                                          </p:val>
                                        </p:tav>
                                        <p:tav tm="100000">
                                          <p:val>
                                            <p:strVal val="#ppt_x"/>
                                          </p:val>
                                        </p:tav>
                                      </p:tavLst>
                                    </p:anim>
                                    <p:anim calcmode="lin" valueType="num">
                                      <p:cBhvr>
                                        <p:cTn id="27"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fade">
                                      <p:cBhvr>
                                        <p:cTn id="46" dur="1000"/>
                                        <p:tgtEl>
                                          <p:spTgt spid="3"/>
                                        </p:tgtEl>
                                      </p:cBhvr>
                                    </p:animEffect>
                                    <p:anim calcmode="lin" valueType="num">
                                      <p:cBhvr>
                                        <p:cTn id="47" dur="1000" fill="hold"/>
                                        <p:tgtEl>
                                          <p:spTgt spid="3"/>
                                        </p:tgtEl>
                                        <p:attrNameLst>
                                          <p:attrName>ppt_x</p:attrName>
                                        </p:attrNameLst>
                                      </p:cBhvr>
                                      <p:tavLst>
                                        <p:tav tm="0">
                                          <p:val>
                                            <p:strVal val="#ppt_x"/>
                                          </p:val>
                                        </p:tav>
                                        <p:tav tm="100000">
                                          <p:val>
                                            <p:strVal val="#ppt_x"/>
                                          </p:val>
                                        </p:tav>
                                      </p:tavLst>
                                    </p:anim>
                                    <p:anim calcmode="lin" valueType="num">
                                      <p:cBhvr>
                                        <p:cTn id="4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2"/>
                                        </p:tgtEl>
                                        <p:attrNameLst>
                                          <p:attrName>style.visibility</p:attrName>
                                        </p:attrNameLst>
                                      </p:cBhvr>
                                      <p:to>
                                        <p:strVal val="visible"/>
                                      </p:to>
                                    </p:set>
                                    <p:animEffect transition="in" filter="fade">
                                      <p:cBhvr>
                                        <p:cTn id="53" dur="1000"/>
                                        <p:tgtEl>
                                          <p:spTgt spid="2"/>
                                        </p:tgtEl>
                                      </p:cBhvr>
                                    </p:animEffect>
                                    <p:anim calcmode="lin" valueType="num">
                                      <p:cBhvr>
                                        <p:cTn id="54" dur="1000" fill="hold"/>
                                        <p:tgtEl>
                                          <p:spTgt spid="2"/>
                                        </p:tgtEl>
                                        <p:attrNameLst>
                                          <p:attrName>ppt_x</p:attrName>
                                        </p:attrNameLst>
                                      </p:cBhvr>
                                      <p:tavLst>
                                        <p:tav tm="0">
                                          <p:val>
                                            <p:strVal val="#ppt_x"/>
                                          </p:val>
                                        </p:tav>
                                        <p:tav tm="100000">
                                          <p:val>
                                            <p:strVal val="#ppt_x"/>
                                          </p:val>
                                        </p:tav>
                                      </p:tavLst>
                                    </p:anim>
                                    <p:anim calcmode="lin" valueType="num">
                                      <p:cBhvr>
                                        <p:cTn id="5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additive="base">
                                        <p:cTn id="60" dur="500" fill="hold"/>
                                        <p:tgtEl>
                                          <p:spTgt spid="12"/>
                                        </p:tgtEl>
                                        <p:attrNameLst>
                                          <p:attrName>ppt_x</p:attrName>
                                        </p:attrNameLst>
                                      </p:cBhvr>
                                      <p:tavLst>
                                        <p:tav tm="0">
                                          <p:val>
                                            <p:strVal val="#ppt_x"/>
                                          </p:val>
                                        </p:tav>
                                        <p:tav tm="100000">
                                          <p:val>
                                            <p:strVal val="#ppt_x"/>
                                          </p:val>
                                        </p:tav>
                                      </p:tavLst>
                                    </p:anim>
                                    <p:anim calcmode="lin" valueType="num">
                                      <p:cBhvr additive="base">
                                        <p:cTn id="6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fade">
                                      <p:cBhvr>
                                        <p:cTn id="66" dur="1000"/>
                                        <p:tgtEl>
                                          <p:spTgt spid="8"/>
                                        </p:tgtEl>
                                      </p:cBhvr>
                                    </p:animEffect>
                                    <p:anim calcmode="lin" valueType="num">
                                      <p:cBhvr>
                                        <p:cTn id="67" dur="1000" fill="hold"/>
                                        <p:tgtEl>
                                          <p:spTgt spid="8"/>
                                        </p:tgtEl>
                                        <p:attrNameLst>
                                          <p:attrName>ppt_x</p:attrName>
                                        </p:attrNameLst>
                                      </p:cBhvr>
                                      <p:tavLst>
                                        <p:tav tm="0">
                                          <p:val>
                                            <p:strVal val="#ppt_x"/>
                                          </p:val>
                                        </p:tav>
                                        <p:tav tm="100000">
                                          <p:val>
                                            <p:strVal val="#ppt_x"/>
                                          </p:val>
                                        </p:tav>
                                      </p:tavLst>
                                    </p:anim>
                                    <p:anim calcmode="lin" valueType="num">
                                      <p:cBhvr>
                                        <p:cTn id="6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nodeType="clickEffect">
                                  <p:stCondLst>
                                    <p:cond delay="0"/>
                                  </p:stCondLst>
                                  <p:childTnLst>
                                    <p:set>
                                      <p:cBhvr>
                                        <p:cTn id="72" dur="1" fill="hold">
                                          <p:stCondLst>
                                            <p:cond delay="0"/>
                                          </p:stCondLst>
                                        </p:cTn>
                                        <p:tgtEl>
                                          <p:spTgt spid="10"/>
                                        </p:tgtEl>
                                        <p:attrNameLst>
                                          <p:attrName>style.visibility</p:attrName>
                                        </p:attrNameLst>
                                      </p:cBhvr>
                                      <p:to>
                                        <p:strVal val="visible"/>
                                      </p:to>
                                    </p:set>
                                    <p:animEffect transition="in" filter="fade">
                                      <p:cBhvr>
                                        <p:cTn id="73" dur="1000"/>
                                        <p:tgtEl>
                                          <p:spTgt spid="10"/>
                                        </p:tgtEl>
                                      </p:cBhvr>
                                    </p:animEffect>
                                    <p:anim calcmode="lin" valueType="num">
                                      <p:cBhvr>
                                        <p:cTn id="74" dur="1000" fill="hold"/>
                                        <p:tgtEl>
                                          <p:spTgt spid="10"/>
                                        </p:tgtEl>
                                        <p:attrNameLst>
                                          <p:attrName>ppt_x</p:attrName>
                                        </p:attrNameLst>
                                      </p:cBhvr>
                                      <p:tavLst>
                                        <p:tav tm="0">
                                          <p:val>
                                            <p:strVal val="#ppt_x"/>
                                          </p:val>
                                        </p:tav>
                                        <p:tav tm="100000">
                                          <p:val>
                                            <p:strVal val="#ppt_x"/>
                                          </p:val>
                                        </p:tav>
                                      </p:tavLst>
                                    </p:anim>
                                    <p:anim calcmode="lin" valueType="num">
                                      <p:cBhvr>
                                        <p:cTn id="7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nodeType="click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1000"/>
                                        <p:tgtEl>
                                          <p:spTgt spid="11"/>
                                        </p:tgtEl>
                                      </p:cBhvr>
                                    </p:animEffect>
                                    <p:anim calcmode="lin" valueType="num">
                                      <p:cBhvr>
                                        <p:cTn id="81" dur="1000" fill="hold"/>
                                        <p:tgtEl>
                                          <p:spTgt spid="11"/>
                                        </p:tgtEl>
                                        <p:attrNameLst>
                                          <p:attrName>ppt_x</p:attrName>
                                        </p:attrNameLst>
                                      </p:cBhvr>
                                      <p:tavLst>
                                        <p:tav tm="0">
                                          <p:val>
                                            <p:strVal val="#ppt_x"/>
                                          </p:val>
                                        </p:tav>
                                        <p:tav tm="100000">
                                          <p:val>
                                            <p:strVal val="#ppt_x"/>
                                          </p:val>
                                        </p:tav>
                                      </p:tavLst>
                                    </p:anim>
                                    <p:anim calcmode="lin" valueType="num">
                                      <p:cBhvr>
                                        <p:cTn id="8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nodeType="clickEffect">
                                  <p:stCondLst>
                                    <p:cond delay="0"/>
                                  </p:stCondLst>
                                  <p:childTnLst>
                                    <p:set>
                                      <p:cBhvr>
                                        <p:cTn id="86" dur="1" fill="hold">
                                          <p:stCondLst>
                                            <p:cond delay="0"/>
                                          </p:stCondLst>
                                        </p:cTn>
                                        <p:tgtEl>
                                          <p:spTgt spid="9"/>
                                        </p:tgtEl>
                                        <p:attrNameLst>
                                          <p:attrName>style.visibility</p:attrName>
                                        </p:attrNameLst>
                                      </p:cBhvr>
                                      <p:to>
                                        <p:strVal val="visible"/>
                                      </p:to>
                                    </p:set>
                                    <p:animEffect transition="in" filter="fade">
                                      <p:cBhvr>
                                        <p:cTn id="87" dur="1000"/>
                                        <p:tgtEl>
                                          <p:spTgt spid="9"/>
                                        </p:tgtEl>
                                      </p:cBhvr>
                                    </p:animEffect>
                                    <p:anim calcmode="lin" valueType="num">
                                      <p:cBhvr>
                                        <p:cTn id="88" dur="1000" fill="hold"/>
                                        <p:tgtEl>
                                          <p:spTgt spid="9"/>
                                        </p:tgtEl>
                                        <p:attrNameLst>
                                          <p:attrName>ppt_x</p:attrName>
                                        </p:attrNameLst>
                                      </p:cBhvr>
                                      <p:tavLst>
                                        <p:tav tm="0">
                                          <p:val>
                                            <p:strVal val="#ppt_x"/>
                                          </p:val>
                                        </p:tav>
                                        <p:tav tm="100000">
                                          <p:val>
                                            <p:strVal val="#ppt_x"/>
                                          </p:val>
                                        </p:tav>
                                      </p:tavLst>
                                    </p:anim>
                                    <p:anim calcmode="lin" valueType="num">
                                      <p:cBhvr>
                                        <p:cTn id="8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2" presetClass="entr" presetSubtype="4" fill="hold" grpId="0" nodeType="clickEffect">
                                  <p:stCondLst>
                                    <p:cond delay="0"/>
                                  </p:stCondLst>
                                  <p:childTnLst>
                                    <p:set>
                                      <p:cBhvr>
                                        <p:cTn id="93" dur="1" fill="hold">
                                          <p:stCondLst>
                                            <p:cond delay="0"/>
                                          </p:stCondLst>
                                        </p:cTn>
                                        <p:tgtEl>
                                          <p:spTgt spid="1034"/>
                                        </p:tgtEl>
                                        <p:attrNameLst>
                                          <p:attrName>style.visibility</p:attrName>
                                        </p:attrNameLst>
                                      </p:cBhvr>
                                      <p:to>
                                        <p:strVal val="visible"/>
                                      </p:to>
                                    </p:set>
                                    <p:anim calcmode="lin" valueType="num">
                                      <p:cBhvr additive="base">
                                        <p:cTn id="94" dur="500" fill="hold"/>
                                        <p:tgtEl>
                                          <p:spTgt spid="1034"/>
                                        </p:tgtEl>
                                        <p:attrNameLst>
                                          <p:attrName>ppt_x</p:attrName>
                                        </p:attrNameLst>
                                      </p:cBhvr>
                                      <p:tavLst>
                                        <p:tav tm="0">
                                          <p:val>
                                            <p:strVal val="#ppt_x"/>
                                          </p:val>
                                        </p:tav>
                                        <p:tav tm="100000">
                                          <p:val>
                                            <p:strVal val="#ppt_x"/>
                                          </p:val>
                                        </p:tav>
                                      </p:tavLst>
                                    </p:anim>
                                    <p:anim calcmode="lin" valueType="num">
                                      <p:cBhvr additive="base">
                                        <p:cTn id="95" dur="500" fill="hold"/>
                                        <p:tgtEl>
                                          <p:spTgt spid="1034"/>
                                        </p:tgtEl>
                                        <p:attrNameLst>
                                          <p:attrName>ppt_y</p:attrName>
                                        </p:attrNameLst>
                                      </p:cBhvr>
                                      <p:tavLst>
                                        <p:tav tm="0">
                                          <p:val>
                                            <p:strVal val="1+#ppt_h/2"/>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2" presetClass="entr" presetSubtype="4" fill="hold" grpId="0" nodeType="clickEffect">
                                  <p:stCondLst>
                                    <p:cond delay="0"/>
                                  </p:stCondLst>
                                  <p:childTnLst>
                                    <p:set>
                                      <p:cBhvr>
                                        <p:cTn id="99" dur="1" fill="hold">
                                          <p:stCondLst>
                                            <p:cond delay="0"/>
                                          </p:stCondLst>
                                        </p:cTn>
                                        <p:tgtEl>
                                          <p:spTgt spid="1033"/>
                                        </p:tgtEl>
                                        <p:attrNameLst>
                                          <p:attrName>style.visibility</p:attrName>
                                        </p:attrNameLst>
                                      </p:cBhvr>
                                      <p:to>
                                        <p:strVal val="visible"/>
                                      </p:to>
                                    </p:set>
                                    <p:anim calcmode="lin" valueType="num">
                                      <p:cBhvr additive="base">
                                        <p:cTn id="100" dur="500" fill="hold"/>
                                        <p:tgtEl>
                                          <p:spTgt spid="1033"/>
                                        </p:tgtEl>
                                        <p:attrNameLst>
                                          <p:attrName>ppt_x</p:attrName>
                                        </p:attrNameLst>
                                      </p:cBhvr>
                                      <p:tavLst>
                                        <p:tav tm="0">
                                          <p:val>
                                            <p:strVal val="#ppt_x"/>
                                          </p:val>
                                        </p:tav>
                                        <p:tav tm="100000">
                                          <p:val>
                                            <p:strVal val="#ppt_x"/>
                                          </p:val>
                                        </p:tav>
                                      </p:tavLst>
                                    </p:anim>
                                    <p:anim calcmode="lin" valueType="num">
                                      <p:cBhvr additive="base">
                                        <p:cTn id="101" dur="500" fill="hold"/>
                                        <p:tgtEl>
                                          <p:spTgt spid="1033"/>
                                        </p:tgtEl>
                                        <p:attrNameLst>
                                          <p:attrName>ppt_y</p:attrName>
                                        </p:attrNameLst>
                                      </p:cBhvr>
                                      <p:tavLst>
                                        <p:tav tm="0">
                                          <p:val>
                                            <p:strVal val="1+#ppt_h/2"/>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42" presetClass="entr" presetSubtype="0" fill="hold" grpId="0" nodeType="clickEffect">
                                  <p:stCondLst>
                                    <p:cond delay="0"/>
                                  </p:stCondLst>
                                  <p:childTnLst>
                                    <p:set>
                                      <p:cBhvr>
                                        <p:cTn id="105" dur="1" fill="hold">
                                          <p:stCondLst>
                                            <p:cond delay="0"/>
                                          </p:stCondLst>
                                        </p:cTn>
                                        <p:tgtEl>
                                          <p:spTgt spid="1035"/>
                                        </p:tgtEl>
                                        <p:attrNameLst>
                                          <p:attrName>style.visibility</p:attrName>
                                        </p:attrNameLst>
                                      </p:cBhvr>
                                      <p:to>
                                        <p:strVal val="visible"/>
                                      </p:to>
                                    </p:set>
                                    <p:animEffect transition="in" filter="fade">
                                      <p:cBhvr>
                                        <p:cTn id="106" dur="1000"/>
                                        <p:tgtEl>
                                          <p:spTgt spid="1035"/>
                                        </p:tgtEl>
                                      </p:cBhvr>
                                    </p:animEffect>
                                    <p:anim calcmode="lin" valueType="num">
                                      <p:cBhvr>
                                        <p:cTn id="107" dur="1000" fill="hold"/>
                                        <p:tgtEl>
                                          <p:spTgt spid="1035"/>
                                        </p:tgtEl>
                                        <p:attrNameLst>
                                          <p:attrName>ppt_x</p:attrName>
                                        </p:attrNameLst>
                                      </p:cBhvr>
                                      <p:tavLst>
                                        <p:tav tm="0">
                                          <p:val>
                                            <p:strVal val="#ppt_x"/>
                                          </p:val>
                                        </p:tav>
                                        <p:tav tm="100000">
                                          <p:val>
                                            <p:strVal val="#ppt_x"/>
                                          </p:val>
                                        </p:tav>
                                      </p:tavLst>
                                    </p:anim>
                                    <p:anim calcmode="lin" valueType="num">
                                      <p:cBhvr>
                                        <p:cTn id="108" dur="1000" fill="hold"/>
                                        <p:tgtEl>
                                          <p:spTgt spid="10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33" grpId="0" animBg="1"/>
      <p:bldP spid="1034" grpId="0" animBg="1"/>
      <p:bldP spid="1035" grpId="0"/>
      <p:bldP spid="1036" grpId="0"/>
      <p:bldP spid="7"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3" name="Google Shape;673;p36"/>
          <p:cNvSpPr/>
          <p:nvPr/>
        </p:nvSpPr>
        <p:spPr>
          <a:xfrm>
            <a:off x="6485345" y="2286797"/>
            <a:ext cx="2383674" cy="2597162"/>
          </a:xfrm>
          <a:custGeom>
            <a:avLst/>
            <a:gdLst/>
            <a:ahLst/>
            <a:cxnLst/>
            <a:rect l="l" t="t" r="r" b="b"/>
            <a:pathLst>
              <a:path w="2523373" h="1951580" extrusionOk="0">
                <a:moveTo>
                  <a:pt x="229597" y="1951580"/>
                </a:moveTo>
                <a:lnTo>
                  <a:pt x="2523374" y="1951580"/>
                </a:lnTo>
                <a:lnTo>
                  <a:pt x="2523374" y="17103"/>
                </a:lnTo>
                <a:cubicBezTo>
                  <a:pt x="2139655" y="-4814"/>
                  <a:pt x="1753735" y="-14155"/>
                  <a:pt x="1373969" y="42254"/>
                </a:cubicBezTo>
                <a:cubicBezTo>
                  <a:pt x="1246034" y="61251"/>
                  <a:pt x="1111269" y="91746"/>
                  <a:pt x="1019854" y="183186"/>
                </a:cubicBezTo>
                <a:cubicBezTo>
                  <a:pt x="910336" y="292726"/>
                  <a:pt x="893131" y="482163"/>
                  <a:pt x="981177" y="609577"/>
                </a:cubicBezTo>
                <a:cubicBezTo>
                  <a:pt x="859934" y="604098"/>
                  <a:pt x="736760" y="602212"/>
                  <a:pt x="619200" y="632212"/>
                </a:cubicBezTo>
                <a:cubicBezTo>
                  <a:pt x="501596" y="662213"/>
                  <a:pt x="388619" y="727919"/>
                  <a:pt x="325414" y="831485"/>
                </a:cubicBezTo>
                <a:cubicBezTo>
                  <a:pt x="262165" y="935051"/>
                  <a:pt x="259335" y="1079307"/>
                  <a:pt x="337723" y="1171960"/>
                </a:cubicBezTo>
                <a:cubicBezTo>
                  <a:pt x="372806" y="1213413"/>
                  <a:pt x="422355" y="1244268"/>
                  <a:pt x="444276" y="1293940"/>
                </a:cubicBezTo>
                <a:cubicBezTo>
                  <a:pt x="246173" y="1280601"/>
                  <a:pt x="49687" y="1428675"/>
                  <a:pt x="8000" y="1622738"/>
                </a:cubicBezTo>
                <a:cubicBezTo>
                  <a:pt x="-9609" y="1704611"/>
                  <a:pt x="228" y="1796725"/>
                  <a:pt x="53820" y="1861083"/>
                </a:cubicBezTo>
                <a:cubicBezTo>
                  <a:pt x="97708" y="1913765"/>
                  <a:pt x="161047" y="1939140"/>
                  <a:pt x="229597" y="195158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674" name="Google Shape;674;p36"/>
          <p:cNvGrpSpPr/>
          <p:nvPr/>
        </p:nvGrpSpPr>
        <p:grpSpPr>
          <a:xfrm>
            <a:off x="6491034" y="2196548"/>
            <a:ext cx="2389479" cy="2678552"/>
            <a:chOff x="4595723" y="413112"/>
            <a:chExt cx="4225156" cy="4501744"/>
          </a:xfrm>
        </p:grpSpPr>
        <p:grpSp>
          <p:nvGrpSpPr>
            <p:cNvPr id="675" name="Google Shape;675;p36"/>
            <p:cNvGrpSpPr/>
            <p:nvPr/>
          </p:nvGrpSpPr>
          <p:grpSpPr>
            <a:xfrm flipH="1">
              <a:off x="5051844" y="1383143"/>
              <a:ext cx="3769035" cy="3531713"/>
              <a:chOff x="2414617" y="1130465"/>
              <a:chExt cx="2477835" cy="2321815"/>
            </a:xfrm>
          </p:grpSpPr>
          <p:grpSp>
            <p:nvGrpSpPr>
              <p:cNvPr id="676" name="Google Shape;676;p36"/>
              <p:cNvGrpSpPr/>
              <p:nvPr/>
            </p:nvGrpSpPr>
            <p:grpSpPr>
              <a:xfrm>
                <a:off x="3235411" y="1313552"/>
                <a:ext cx="1206284" cy="1472355"/>
                <a:chOff x="3235411" y="1313552"/>
                <a:chExt cx="1206284" cy="1472355"/>
              </a:xfrm>
            </p:grpSpPr>
            <p:grpSp>
              <p:nvGrpSpPr>
                <p:cNvPr id="677" name="Google Shape;677;p36"/>
                <p:cNvGrpSpPr/>
                <p:nvPr/>
              </p:nvGrpSpPr>
              <p:grpSpPr>
                <a:xfrm>
                  <a:off x="3723480" y="1313552"/>
                  <a:ext cx="718215" cy="1076395"/>
                  <a:chOff x="3723480" y="1313552"/>
                  <a:chExt cx="718215" cy="1076395"/>
                </a:xfrm>
              </p:grpSpPr>
              <p:grpSp>
                <p:nvGrpSpPr>
                  <p:cNvPr id="678" name="Google Shape;678;p36"/>
                  <p:cNvGrpSpPr/>
                  <p:nvPr/>
                </p:nvGrpSpPr>
                <p:grpSpPr>
                  <a:xfrm>
                    <a:off x="3723480" y="1313552"/>
                    <a:ext cx="718215" cy="1076395"/>
                    <a:chOff x="3723480" y="1313552"/>
                    <a:chExt cx="718215" cy="1076395"/>
                  </a:xfrm>
                </p:grpSpPr>
                <p:sp>
                  <p:nvSpPr>
                    <p:cNvPr id="679" name="Google Shape;679;p36"/>
                    <p:cNvSpPr/>
                    <p:nvPr/>
                  </p:nvSpPr>
                  <p:spPr>
                    <a:xfrm>
                      <a:off x="3847170" y="1313552"/>
                      <a:ext cx="594525" cy="1038251"/>
                    </a:xfrm>
                    <a:custGeom>
                      <a:avLst/>
                      <a:gdLst/>
                      <a:ahLst/>
                      <a:cxnLst/>
                      <a:rect l="l" t="t" r="r" b="b"/>
                      <a:pathLst>
                        <a:path w="594525" h="1038251" extrusionOk="0">
                          <a:moveTo>
                            <a:pt x="60524" y="1038252"/>
                          </a:moveTo>
                          <a:cubicBezTo>
                            <a:pt x="163314" y="1023053"/>
                            <a:pt x="284303" y="999345"/>
                            <a:pt x="364727" y="933092"/>
                          </a:cubicBezTo>
                          <a:cubicBezTo>
                            <a:pt x="449907" y="862849"/>
                            <a:pt x="494639" y="814847"/>
                            <a:pt x="527337" y="726060"/>
                          </a:cubicBezTo>
                          <a:cubicBezTo>
                            <a:pt x="603124" y="520435"/>
                            <a:pt x="602772" y="304542"/>
                            <a:pt x="584104" y="86066"/>
                          </a:cubicBezTo>
                          <a:cubicBezTo>
                            <a:pt x="580054" y="39002"/>
                            <a:pt x="566375" y="16644"/>
                            <a:pt x="549997" y="23803"/>
                          </a:cubicBezTo>
                          <a:cubicBezTo>
                            <a:pt x="533208" y="31139"/>
                            <a:pt x="524930" y="79024"/>
                            <a:pt x="525635" y="114292"/>
                          </a:cubicBezTo>
                          <a:cubicBezTo>
                            <a:pt x="524813" y="80667"/>
                            <a:pt x="518473" y="47159"/>
                            <a:pt x="506791" y="15588"/>
                          </a:cubicBezTo>
                          <a:cubicBezTo>
                            <a:pt x="504854" y="10424"/>
                            <a:pt x="502564" y="4966"/>
                            <a:pt x="497868" y="2032"/>
                          </a:cubicBezTo>
                          <a:cubicBezTo>
                            <a:pt x="484073" y="-6535"/>
                            <a:pt x="470512" y="13769"/>
                            <a:pt x="467694" y="29730"/>
                          </a:cubicBezTo>
                          <a:cubicBezTo>
                            <a:pt x="462059" y="62182"/>
                            <a:pt x="461648" y="95514"/>
                            <a:pt x="466637" y="128083"/>
                          </a:cubicBezTo>
                          <a:cubicBezTo>
                            <a:pt x="463996" y="92814"/>
                            <a:pt x="456129" y="57898"/>
                            <a:pt x="443332" y="24918"/>
                          </a:cubicBezTo>
                          <a:cubicBezTo>
                            <a:pt x="439869" y="15999"/>
                            <a:pt x="432707" y="5436"/>
                            <a:pt x="423490" y="7959"/>
                          </a:cubicBezTo>
                          <a:cubicBezTo>
                            <a:pt x="416856" y="9778"/>
                            <a:pt x="413980" y="17466"/>
                            <a:pt x="412395" y="24214"/>
                          </a:cubicBezTo>
                          <a:cubicBezTo>
                            <a:pt x="402650" y="64881"/>
                            <a:pt x="403120" y="107954"/>
                            <a:pt x="413628" y="148387"/>
                          </a:cubicBezTo>
                          <a:cubicBezTo>
                            <a:pt x="406466" y="128200"/>
                            <a:pt x="394079" y="109891"/>
                            <a:pt x="377995" y="95807"/>
                          </a:cubicBezTo>
                          <a:cubicBezTo>
                            <a:pt x="374003" y="92286"/>
                            <a:pt x="369130" y="88883"/>
                            <a:pt x="363906" y="89645"/>
                          </a:cubicBezTo>
                          <a:cubicBezTo>
                            <a:pt x="354337" y="91054"/>
                            <a:pt x="352282" y="103905"/>
                            <a:pt x="352693" y="113588"/>
                          </a:cubicBezTo>
                          <a:cubicBezTo>
                            <a:pt x="354454" y="153023"/>
                            <a:pt x="357213" y="192458"/>
                            <a:pt x="356744" y="231951"/>
                          </a:cubicBezTo>
                          <a:cubicBezTo>
                            <a:pt x="353809" y="466330"/>
                            <a:pt x="222136" y="652413"/>
                            <a:pt x="0" y="786033"/>
                          </a:cubicBezTo>
                          <a:cubicBezTo>
                            <a:pt x="22014" y="877872"/>
                            <a:pt x="27650" y="952751"/>
                            <a:pt x="60524" y="1038252"/>
                          </a:cubicBezTo>
                          <a:close/>
                        </a:path>
                      </a:pathLst>
                    </a:custGeom>
                    <a:solidFill>
                      <a:srgbClr val="EFCFB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0" name="Google Shape;680;p36"/>
                    <p:cNvSpPr/>
                    <p:nvPr/>
                  </p:nvSpPr>
                  <p:spPr>
                    <a:xfrm>
                      <a:off x="3723480" y="1878069"/>
                      <a:ext cx="629167" cy="511878"/>
                    </a:xfrm>
                    <a:custGeom>
                      <a:avLst/>
                      <a:gdLst/>
                      <a:ahLst/>
                      <a:cxnLst/>
                      <a:rect l="l" t="t" r="r" b="b"/>
                      <a:pathLst>
                        <a:path w="629167" h="511878" extrusionOk="0">
                          <a:moveTo>
                            <a:pt x="0" y="182492"/>
                          </a:moveTo>
                          <a:cubicBezTo>
                            <a:pt x="27180" y="189769"/>
                            <a:pt x="111772" y="173924"/>
                            <a:pt x="168187" y="151625"/>
                          </a:cubicBezTo>
                          <a:cubicBezTo>
                            <a:pt x="238103" y="123985"/>
                            <a:pt x="295750" y="58202"/>
                            <a:pt x="347175" y="3275"/>
                          </a:cubicBezTo>
                          <a:cubicBezTo>
                            <a:pt x="359092" y="-9459"/>
                            <a:pt x="414919" y="18826"/>
                            <a:pt x="420966" y="22053"/>
                          </a:cubicBezTo>
                          <a:cubicBezTo>
                            <a:pt x="506204" y="67181"/>
                            <a:pt x="681435" y="186424"/>
                            <a:pt x="614102" y="247630"/>
                          </a:cubicBezTo>
                          <a:cubicBezTo>
                            <a:pt x="577236" y="281138"/>
                            <a:pt x="472214" y="480600"/>
                            <a:pt x="216383" y="511878"/>
                          </a:cubicBezTo>
                          <a:cubicBezTo>
                            <a:pt x="167365" y="387588"/>
                            <a:pt x="86295" y="282781"/>
                            <a:pt x="0" y="18249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1" name="Google Shape;681;p36"/>
                    <p:cNvSpPr/>
                    <p:nvPr/>
                  </p:nvSpPr>
                  <p:spPr>
                    <a:xfrm>
                      <a:off x="4282167" y="1434624"/>
                      <a:ext cx="111091" cy="31644"/>
                    </a:xfrm>
                    <a:custGeom>
                      <a:avLst/>
                      <a:gdLst/>
                      <a:ahLst/>
                      <a:cxnLst/>
                      <a:rect l="l" t="t" r="r" b="b"/>
                      <a:pathLst>
                        <a:path w="111091" h="31644" extrusionOk="0">
                          <a:moveTo>
                            <a:pt x="106429" y="8771"/>
                          </a:moveTo>
                          <a:cubicBezTo>
                            <a:pt x="106664" y="9006"/>
                            <a:pt x="107486" y="9182"/>
                            <a:pt x="107955" y="9416"/>
                          </a:cubicBezTo>
                          <a:cubicBezTo>
                            <a:pt x="74612" y="-7660"/>
                            <a:pt x="34928" y="438"/>
                            <a:pt x="3521" y="18160"/>
                          </a:cubicBezTo>
                          <a:cubicBezTo>
                            <a:pt x="-4521" y="22913"/>
                            <a:pt x="2641" y="35295"/>
                            <a:pt x="10742" y="30601"/>
                          </a:cubicBezTo>
                          <a:cubicBezTo>
                            <a:pt x="33695" y="17749"/>
                            <a:pt x="61755" y="13348"/>
                            <a:pt x="84591" y="18571"/>
                          </a:cubicBezTo>
                          <a:cubicBezTo>
                            <a:pt x="95158" y="20038"/>
                            <a:pt x="99619" y="21505"/>
                            <a:pt x="105548" y="21564"/>
                          </a:cubicBezTo>
                          <a:cubicBezTo>
                            <a:pt x="112417" y="21036"/>
                            <a:pt x="113121" y="10355"/>
                            <a:pt x="106429" y="8771"/>
                          </a:cubicBezTo>
                          <a:close/>
                        </a:path>
                      </a:pathLst>
                    </a:custGeom>
                    <a:solidFill>
                      <a:srgbClr val="CF878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82" name="Google Shape;682;p36"/>
                  <p:cNvSpPr/>
                  <p:nvPr/>
                </p:nvSpPr>
                <p:spPr>
                  <a:xfrm>
                    <a:off x="4062990" y="1868730"/>
                    <a:ext cx="304123" cy="241454"/>
                  </a:xfrm>
                  <a:custGeom>
                    <a:avLst/>
                    <a:gdLst/>
                    <a:ahLst/>
                    <a:cxnLst/>
                    <a:rect l="l" t="t" r="r" b="b"/>
                    <a:pathLst>
                      <a:path w="304123" h="241454" extrusionOk="0">
                        <a:moveTo>
                          <a:pt x="300011" y="219119"/>
                        </a:moveTo>
                        <a:cubicBezTo>
                          <a:pt x="294258" y="204507"/>
                          <a:pt x="286039" y="191068"/>
                          <a:pt x="277527" y="177923"/>
                        </a:cubicBezTo>
                        <a:cubicBezTo>
                          <a:pt x="251815" y="137256"/>
                          <a:pt x="218589" y="101871"/>
                          <a:pt x="180255" y="72881"/>
                        </a:cubicBezTo>
                        <a:cubicBezTo>
                          <a:pt x="142743" y="43188"/>
                          <a:pt x="101533" y="14727"/>
                          <a:pt x="54159" y="4516"/>
                        </a:cubicBezTo>
                        <a:cubicBezTo>
                          <a:pt x="43592" y="2521"/>
                          <a:pt x="32791" y="1582"/>
                          <a:pt x="22107" y="701"/>
                        </a:cubicBezTo>
                        <a:cubicBezTo>
                          <a:pt x="16706" y="878"/>
                          <a:pt x="10600" y="-1294"/>
                          <a:pt x="5611" y="1230"/>
                        </a:cubicBezTo>
                        <a:cubicBezTo>
                          <a:pt x="-3136" y="5103"/>
                          <a:pt x="-1199" y="19245"/>
                          <a:pt x="8252" y="20830"/>
                        </a:cubicBezTo>
                        <a:cubicBezTo>
                          <a:pt x="27448" y="23646"/>
                          <a:pt x="47056" y="25172"/>
                          <a:pt x="65606" y="31158"/>
                        </a:cubicBezTo>
                        <a:cubicBezTo>
                          <a:pt x="107521" y="45300"/>
                          <a:pt x="157184" y="81214"/>
                          <a:pt x="199275" y="118947"/>
                        </a:cubicBezTo>
                        <a:cubicBezTo>
                          <a:pt x="226279" y="144239"/>
                          <a:pt x="247471" y="172759"/>
                          <a:pt x="271070" y="208438"/>
                        </a:cubicBezTo>
                        <a:cubicBezTo>
                          <a:pt x="281989" y="225045"/>
                          <a:pt x="283456" y="234200"/>
                          <a:pt x="287859" y="238308"/>
                        </a:cubicBezTo>
                        <a:cubicBezTo>
                          <a:pt x="291792" y="243413"/>
                          <a:pt x="300598" y="242005"/>
                          <a:pt x="303181" y="236254"/>
                        </a:cubicBezTo>
                        <a:cubicBezTo>
                          <a:pt x="305529" y="228919"/>
                          <a:pt x="303122" y="228449"/>
                          <a:pt x="300011" y="21911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83" name="Google Shape;683;p36"/>
                <p:cNvSpPr/>
                <p:nvPr/>
              </p:nvSpPr>
              <p:spPr>
                <a:xfrm>
                  <a:off x="3249911" y="2050846"/>
                  <a:ext cx="809649" cy="707295"/>
                </a:xfrm>
                <a:custGeom>
                  <a:avLst/>
                  <a:gdLst/>
                  <a:ahLst/>
                  <a:cxnLst/>
                  <a:rect l="l" t="t" r="r" b="b"/>
                  <a:pathLst>
                    <a:path w="809649" h="707295" extrusionOk="0">
                      <a:moveTo>
                        <a:pt x="809649" y="686678"/>
                      </a:moveTo>
                      <a:cubicBezTo>
                        <a:pt x="651325" y="714435"/>
                        <a:pt x="89176" y="707628"/>
                        <a:pt x="37692" y="703168"/>
                      </a:cubicBezTo>
                      <a:cubicBezTo>
                        <a:pt x="26421" y="702171"/>
                        <a:pt x="13859" y="700234"/>
                        <a:pt x="7108" y="691138"/>
                      </a:cubicBezTo>
                      <a:cubicBezTo>
                        <a:pt x="2059" y="684331"/>
                        <a:pt x="1707" y="675235"/>
                        <a:pt x="1472" y="666785"/>
                      </a:cubicBezTo>
                      <a:cubicBezTo>
                        <a:pt x="-876" y="564090"/>
                        <a:pt x="-1698" y="484282"/>
                        <a:pt x="9104" y="382115"/>
                      </a:cubicBezTo>
                      <a:cubicBezTo>
                        <a:pt x="20081" y="277895"/>
                        <a:pt x="14915" y="180951"/>
                        <a:pt x="49257" y="79371"/>
                      </a:cubicBezTo>
                      <a:cubicBezTo>
                        <a:pt x="51781" y="71977"/>
                        <a:pt x="52134" y="63703"/>
                        <a:pt x="56712" y="57365"/>
                      </a:cubicBezTo>
                      <a:cubicBezTo>
                        <a:pt x="62231" y="49795"/>
                        <a:pt x="71271" y="45804"/>
                        <a:pt x="79959" y="42283"/>
                      </a:cubicBezTo>
                      <a:cubicBezTo>
                        <a:pt x="140483" y="18106"/>
                        <a:pt x="161029" y="18693"/>
                        <a:pt x="229948" y="13822"/>
                      </a:cubicBezTo>
                      <a:cubicBezTo>
                        <a:pt x="349586" y="-790"/>
                        <a:pt x="470692" y="-3841"/>
                        <a:pt x="590918" y="4785"/>
                      </a:cubicBezTo>
                      <a:cubicBezTo>
                        <a:pt x="627139" y="7367"/>
                        <a:pt x="664239" y="11299"/>
                        <a:pt x="711613" y="35770"/>
                      </a:cubicBezTo>
                      <a:cubicBezTo>
                        <a:pt x="735095" y="102022"/>
                        <a:pt x="742433" y="268975"/>
                        <a:pt x="747775" y="339101"/>
                      </a:cubicBezTo>
                      <a:cubicBezTo>
                        <a:pt x="753880" y="419026"/>
                        <a:pt x="801489" y="580052"/>
                        <a:pt x="809649" y="68667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4" name="Google Shape;684;p36"/>
                <p:cNvSpPr/>
                <p:nvPr/>
              </p:nvSpPr>
              <p:spPr>
                <a:xfrm>
                  <a:off x="3235411" y="2246526"/>
                  <a:ext cx="823445" cy="539381"/>
                </a:xfrm>
                <a:custGeom>
                  <a:avLst/>
                  <a:gdLst/>
                  <a:ahLst/>
                  <a:cxnLst/>
                  <a:rect l="l" t="t" r="r" b="b"/>
                  <a:pathLst>
                    <a:path w="823445" h="539381" extrusionOk="0">
                      <a:moveTo>
                        <a:pt x="823445" y="490118"/>
                      </a:moveTo>
                      <a:cubicBezTo>
                        <a:pt x="823445" y="380792"/>
                        <a:pt x="796735" y="308319"/>
                        <a:pt x="773605" y="174229"/>
                      </a:cubicBezTo>
                      <a:cubicBezTo>
                        <a:pt x="757755" y="82273"/>
                        <a:pt x="738677" y="8450"/>
                        <a:pt x="721183" y="0"/>
                      </a:cubicBezTo>
                      <a:cubicBezTo>
                        <a:pt x="689659" y="11795"/>
                        <a:pt x="651795" y="11267"/>
                        <a:pt x="618099" y="10622"/>
                      </a:cubicBezTo>
                      <a:cubicBezTo>
                        <a:pt x="609645" y="10446"/>
                        <a:pt x="601016" y="10328"/>
                        <a:pt x="592915" y="12734"/>
                      </a:cubicBezTo>
                      <a:cubicBezTo>
                        <a:pt x="584461" y="15258"/>
                        <a:pt x="577417" y="21008"/>
                        <a:pt x="569609" y="25116"/>
                      </a:cubicBezTo>
                      <a:cubicBezTo>
                        <a:pt x="490359" y="66429"/>
                        <a:pt x="408115" y="66488"/>
                        <a:pt x="312603" y="53401"/>
                      </a:cubicBezTo>
                      <a:cubicBezTo>
                        <a:pt x="290002" y="50291"/>
                        <a:pt x="269808" y="36207"/>
                        <a:pt x="247090" y="34271"/>
                      </a:cubicBezTo>
                      <a:cubicBezTo>
                        <a:pt x="231475" y="32921"/>
                        <a:pt x="215859" y="35386"/>
                        <a:pt x="200420" y="37850"/>
                      </a:cubicBezTo>
                      <a:cubicBezTo>
                        <a:pt x="175765" y="41782"/>
                        <a:pt x="151168" y="45655"/>
                        <a:pt x="126512" y="49587"/>
                      </a:cubicBezTo>
                      <a:cubicBezTo>
                        <a:pt x="129565" y="100347"/>
                        <a:pt x="118235" y="151930"/>
                        <a:pt x="94166" y="196705"/>
                      </a:cubicBezTo>
                      <a:cubicBezTo>
                        <a:pt x="78610" y="225635"/>
                        <a:pt x="42331" y="258497"/>
                        <a:pt x="10748" y="261960"/>
                      </a:cubicBezTo>
                      <a:cubicBezTo>
                        <a:pt x="-4515" y="360018"/>
                        <a:pt x="122" y="406436"/>
                        <a:pt x="2881" y="461070"/>
                      </a:cubicBezTo>
                      <a:cubicBezTo>
                        <a:pt x="3292" y="469051"/>
                        <a:pt x="1414" y="477208"/>
                        <a:pt x="3938" y="484778"/>
                      </a:cubicBezTo>
                      <a:cubicBezTo>
                        <a:pt x="6756" y="493170"/>
                        <a:pt x="13331" y="499801"/>
                        <a:pt x="20493" y="504965"/>
                      </a:cubicBezTo>
                      <a:cubicBezTo>
                        <a:pt x="44620" y="522394"/>
                        <a:pt x="75733" y="526032"/>
                        <a:pt x="105379" y="528614"/>
                      </a:cubicBezTo>
                      <a:cubicBezTo>
                        <a:pt x="346358" y="549857"/>
                        <a:pt x="589803" y="540996"/>
                        <a:pt x="823445" y="49011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5" name="Google Shape;685;p36"/>
                <p:cNvSpPr/>
                <p:nvPr/>
              </p:nvSpPr>
              <p:spPr>
                <a:xfrm>
                  <a:off x="3510972" y="2030847"/>
                  <a:ext cx="262193" cy="146757"/>
                </a:xfrm>
                <a:custGeom>
                  <a:avLst/>
                  <a:gdLst/>
                  <a:ahLst/>
                  <a:cxnLst/>
                  <a:rect l="l" t="t" r="r" b="b"/>
                  <a:pathLst>
                    <a:path w="262193" h="146757" extrusionOk="0">
                      <a:moveTo>
                        <a:pt x="0" y="21381"/>
                      </a:moveTo>
                      <a:cubicBezTo>
                        <a:pt x="4109" y="66038"/>
                        <a:pt x="30820" y="108290"/>
                        <a:pt x="69916" y="130178"/>
                      </a:cubicBezTo>
                      <a:cubicBezTo>
                        <a:pt x="109013" y="152008"/>
                        <a:pt x="159440" y="152478"/>
                        <a:pt x="198361" y="130413"/>
                      </a:cubicBezTo>
                      <a:cubicBezTo>
                        <a:pt x="237281" y="108348"/>
                        <a:pt x="263052" y="64160"/>
                        <a:pt x="262172" y="19327"/>
                      </a:cubicBezTo>
                      <a:cubicBezTo>
                        <a:pt x="262113" y="16158"/>
                        <a:pt x="261820" y="12813"/>
                        <a:pt x="259941" y="10290"/>
                      </a:cubicBezTo>
                      <a:cubicBezTo>
                        <a:pt x="257886" y="7590"/>
                        <a:pt x="254482" y="6475"/>
                        <a:pt x="251194" y="5595"/>
                      </a:cubicBezTo>
                      <a:cubicBezTo>
                        <a:pt x="167893" y="-16880"/>
                        <a:pt x="79955" y="36638"/>
                        <a:pt x="0" y="21381"/>
                      </a:cubicBezTo>
                      <a:close/>
                    </a:path>
                  </a:pathLst>
                </a:custGeom>
                <a:solidFill>
                  <a:srgbClr val="EABD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6" name="Google Shape;686;p36"/>
                <p:cNvSpPr/>
                <p:nvPr/>
              </p:nvSpPr>
              <p:spPr>
                <a:xfrm>
                  <a:off x="3329964" y="2058630"/>
                  <a:ext cx="178934" cy="307911"/>
                </a:xfrm>
                <a:custGeom>
                  <a:avLst/>
                  <a:gdLst/>
                  <a:ahLst/>
                  <a:cxnLst/>
                  <a:rect l="l" t="t" r="r" b="b"/>
                  <a:pathLst>
                    <a:path w="178934" h="307911" extrusionOk="0">
                      <a:moveTo>
                        <a:pt x="156646" y="5334"/>
                      </a:moveTo>
                      <a:cubicBezTo>
                        <a:pt x="154944" y="82619"/>
                        <a:pt x="161167" y="144001"/>
                        <a:pt x="175608" y="219937"/>
                      </a:cubicBezTo>
                      <a:cubicBezTo>
                        <a:pt x="178308" y="234255"/>
                        <a:pt x="181243" y="249395"/>
                        <a:pt x="176136" y="263010"/>
                      </a:cubicBezTo>
                      <a:cubicBezTo>
                        <a:pt x="167507" y="285955"/>
                        <a:pt x="140444" y="294875"/>
                        <a:pt x="116786" y="300978"/>
                      </a:cubicBezTo>
                      <a:cubicBezTo>
                        <a:pt x="101876" y="304792"/>
                        <a:pt x="86613" y="308665"/>
                        <a:pt x="71232" y="307785"/>
                      </a:cubicBezTo>
                      <a:cubicBezTo>
                        <a:pt x="55852" y="306904"/>
                        <a:pt x="40002" y="300449"/>
                        <a:pt x="31490" y="287539"/>
                      </a:cubicBezTo>
                      <a:cubicBezTo>
                        <a:pt x="27087" y="280908"/>
                        <a:pt x="24974" y="273045"/>
                        <a:pt x="22978" y="265357"/>
                      </a:cubicBezTo>
                      <a:cubicBezTo>
                        <a:pt x="5014" y="194938"/>
                        <a:pt x="-2500" y="121819"/>
                        <a:pt x="729" y="49170"/>
                      </a:cubicBezTo>
                      <a:cubicBezTo>
                        <a:pt x="1081" y="41659"/>
                        <a:pt x="1668" y="33619"/>
                        <a:pt x="6306" y="27692"/>
                      </a:cubicBezTo>
                      <a:cubicBezTo>
                        <a:pt x="10298" y="22587"/>
                        <a:pt x="16520" y="19887"/>
                        <a:pt x="22508" y="17364"/>
                      </a:cubicBezTo>
                      <a:cubicBezTo>
                        <a:pt x="67827" y="-1649"/>
                        <a:pt x="124124" y="-4055"/>
                        <a:pt x="156646" y="5334"/>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7" name="Google Shape;687;p36"/>
                <p:cNvSpPr/>
                <p:nvPr/>
              </p:nvSpPr>
              <p:spPr>
                <a:xfrm>
                  <a:off x="3813004" y="2025329"/>
                  <a:ext cx="149328" cy="310649"/>
                </a:xfrm>
                <a:custGeom>
                  <a:avLst/>
                  <a:gdLst/>
                  <a:ahLst/>
                  <a:cxnLst/>
                  <a:rect l="l" t="t" r="r" b="b"/>
                  <a:pathLst>
                    <a:path w="149328" h="310649" extrusionOk="0">
                      <a:moveTo>
                        <a:pt x="0" y="25608"/>
                      </a:moveTo>
                      <a:cubicBezTo>
                        <a:pt x="6457" y="111813"/>
                        <a:pt x="12915" y="198077"/>
                        <a:pt x="19372" y="284282"/>
                      </a:cubicBezTo>
                      <a:cubicBezTo>
                        <a:pt x="19842" y="290267"/>
                        <a:pt x="20488" y="296722"/>
                        <a:pt x="24597" y="301065"/>
                      </a:cubicBezTo>
                      <a:cubicBezTo>
                        <a:pt x="28530" y="305231"/>
                        <a:pt x="34577" y="306346"/>
                        <a:pt x="40271" y="307109"/>
                      </a:cubicBezTo>
                      <a:cubicBezTo>
                        <a:pt x="63165" y="310278"/>
                        <a:pt x="86412" y="311334"/>
                        <a:pt x="109483" y="310219"/>
                      </a:cubicBezTo>
                      <a:cubicBezTo>
                        <a:pt x="116762" y="309867"/>
                        <a:pt x="124276" y="309222"/>
                        <a:pt x="130675" y="305642"/>
                      </a:cubicBezTo>
                      <a:cubicBezTo>
                        <a:pt x="144294" y="297896"/>
                        <a:pt x="147523" y="279939"/>
                        <a:pt x="148814" y="264271"/>
                      </a:cubicBezTo>
                      <a:cubicBezTo>
                        <a:pt x="154039" y="201422"/>
                        <a:pt x="117936" y="9940"/>
                        <a:pt x="107428" y="6184"/>
                      </a:cubicBezTo>
                      <a:cubicBezTo>
                        <a:pt x="49840" y="-14296"/>
                        <a:pt x="7220" y="22381"/>
                        <a:pt x="0" y="2560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8" name="Google Shape;688;p36"/>
                <p:cNvSpPr/>
                <p:nvPr/>
              </p:nvSpPr>
              <p:spPr>
                <a:xfrm>
                  <a:off x="3498225" y="2396285"/>
                  <a:ext cx="356776" cy="291798"/>
                </a:xfrm>
                <a:custGeom>
                  <a:avLst/>
                  <a:gdLst/>
                  <a:ahLst/>
                  <a:cxnLst/>
                  <a:rect l="l" t="t" r="r" b="b"/>
                  <a:pathLst>
                    <a:path w="356776" h="291798" extrusionOk="0">
                      <a:moveTo>
                        <a:pt x="347594" y="0"/>
                      </a:moveTo>
                      <a:cubicBezTo>
                        <a:pt x="227368" y="17487"/>
                        <a:pt x="123521" y="23943"/>
                        <a:pt x="18911" y="19248"/>
                      </a:cubicBezTo>
                      <a:cubicBezTo>
                        <a:pt x="14625" y="19072"/>
                        <a:pt x="9988" y="20422"/>
                        <a:pt x="7170" y="23649"/>
                      </a:cubicBezTo>
                      <a:cubicBezTo>
                        <a:pt x="4998" y="26114"/>
                        <a:pt x="4352" y="29576"/>
                        <a:pt x="3883" y="32862"/>
                      </a:cubicBezTo>
                      <a:cubicBezTo>
                        <a:pt x="-4336" y="89550"/>
                        <a:pt x="536" y="148057"/>
                        <a:pt x="18089" y="202573"/>
                      </a:cubicBezTo>
                      <a:cubicBezTo>
                        <a:pt x="23548" y="219591"/>
                        <a:pt x="30475" y="236609"/>
                        <a:pt x="42275" y="250106"/>
                      </a:cubicBezTo>
                      <a:cubicBezTo>
                        <a:pt x="61001" y="271525"/>
                        <a:pt x="89590" y="281384"/>
                        <a:pt x="117533" y="286548"/>
                      </a:cubicBezTo>
                      <a:cubicBezTo>
                        <a:pt x="172304" y="296700"/>
                        <a:pt x="229775" y="292064"/>
                        <a:pt x="282198" y="273227"/>
                      </a:cubicBezTo>
                      <a:cubicBezTo>
                        <a:pt x="296933" y="267945"/>
                        <a:pt x="311608" y="261314"/>
                        <a:pt x="322938" y="250517"/>
                      </a:cubicBezTo>
                      <a:cubicBezTo>
                        <a:pt x="341841" y="232560"/>
                        <a:pt x="349062" y="205507"/>
                        <a:pt x="352525" y="179628"/>
                      </a:cubicBezTo>
                      <a:cubicBezTo>
                        <a:pt x="359922" y="124407"/>
                        <a:pt x="357280" y="55162"/>
                        <a:pt x="347594"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9" name="Google Shape;689;p36"/>
                <p:cNvSpPr/>
                <p:nvPr/>
              </p:nvSpPr>
              <p:spPr>
                <a:xfrm>
                  <a:off x="3390923" y="2253686"/>
                  <a:ext cx="59995" cy="60208"/>
                </a:xfrm>
                <a:custGeom>
                  <a:avLst/>
                  <a:gdLst/>
                  <a:ahLst/>
                  <a:cxnLst/>
                  <a:rect l="l" t="t" r="r" b="b"/>
                  <a:pathLst>
                    <a:path w="59995" h="60208" extrusionOk="0">
                      <a:moveTo>
                        <a:pt x="59995" y="30104"/>
                      </a:moveTo>
                      <a:cubicBezTo>
                        <a:pt x="59995" y="46730"/>
                        <a:pt x="46565" y="60209"/>
                        <a:pt x="29998" y="60209"/>
                      </a:cubicBezTo>
                      <a:cubicBezTo>
                        <a:pt x="13430" y="60209"/>
                        <a:pt x="0" y="46730"/>
                        <a:pt x="0" y="30104"/>
                      </a:cubicBezTo>
                      <a:cubicBezTo>
                        <a:pt x="0" y="13478"/>
                        <a:pt x="13430" y="0"/>
                        <a:pt x="29998" y="0"/>
                      </a:cubicBezTo>
                      <a:cubicBezTo>
                        <a:pt x="46565" y="0"/>
                        <a:pt x="59995" y="13478"/>
                        <a:pt x="59995" y="3010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0" name="Google Shape;690;p36"/>
                <p:cNvSpPr/>
                <p:nvPr/>
              </p:nvSpPr>
              <p:spPr>
                <a:xfrm>
                  <a:off x="3867774" y="2244883"/>
                  <a:ext cx="59995" cy="60208"/>
                </a:xfrm>
                <a:custGeom>
                  <a:avLst/>
                  <a:gdLst/>
                  <a:ahLst/>
                  <a:cxnLst/>
                  <a:rect l="l" t="t" r="r" b="b"/>
                  <a:pathLst>
                    <a:path w="59995" h="60208" extrusionOk="0">
                      <a:moveTo>
                        <a:pt x="0" y="30104"/>
                      </a:moveTo>
                      <a:cubicBezTo>
                        <a:pt x="0" y="13497"/>
                        <a:pt x="13443" y="0"/>
                        <a:pt x="29998" y="0"/>
                      </a:cubicBezTo>
                      <a:cubicBezTo>
                        <a:pt x="46552" y="0"/>
                        <a:pt x="59995" y="13497"/>
                        <a:pt x="59995" y="30104"/>
                      </a:cubicBezTo>
                      <a:cubicBezTo>
                        <a:pt x="59995" y="46711"/>
                        <a:pt x="46552" y="60209"/>
                        <a:pt x="29998" y="60209"/>
                      </a:cubicBezTo>
                      <a:cubicBezTo>
                        <a:pt x="13443" y="60209"/>
                        <a:pt x="0" y="46711"/>
                        <a:pt x="0" y="3010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691" name="Google Shape;691;p36"/>
                <p:cNvGrpSpPr/>
                <p:nvPr/>
              </p:nvGrpSpPr>
              <p:grpSpPr>
                <a:xfrm>
                  <a:off x="3334800" y="2127679"/>
                  <a:ext cx="9138" cy="32362"/>
                  <a:chOff x="3334800" y="2127679"/>
                  <a:chExt cx="9138" cy="32362"/>
                </a:xfrm>
              </p:grpSpPr>
              <p:sp>
                <p:nvSpPr>
                  <p:cNvPr id="692" name="Google Shape;692;p36"/>
                  <p:cNvSpPr/>
                  <p:nvPr/>
                </p:nvSpPr>
                <p:spPr>
                  <a:xfrm>
                    <a:off x="3334800" y="2127679"/>
                    <a:ext cx="9138" cy="32362"/>
                  </a:xfrm>
                  <a:custGeom>
                    <a:avLst/>
                    <a:gdLst/>
                    <a:ahLst/>
                    <a:cxnLst/>
                    <a:rect l="l" t="t" r="r" b="b"/>
                    <a:pathLst>
                      <a:path w="9138" h="32362" extrusionOk="0">
                        <a:moveTo>
                          <a:pt x="8924" y="23899"/>
                        </a:moveTo>
                        <a:cubicBezTo>
                          <a:pt x="8513" y="17326"/>
                          <a:pt x="8396" y="10754"/>
                          <a:pt x="8572" y="4181"/>
                        </a:cubicBezTo>
                        <a:cubicBezTo>
                          <a:pt x="8689" y="-1394"/>
                          <a:pt x="-116" y="-1394"/>
                          <a:pt x="1" y="4181"/>
                        </a:cubicBezTo>
                        <a:cubicBezTo>
                          <a:pt x="177" y="12514"/>
                          <a:pt x="706" y="20788"/>
                          <a:pt x="1938" y="29004"/>
                        </a:cubicBezTo>
                        <a:cubicBezTo>
                          <a:pt x="2056" y="30354"/>
                          <a:pt x="2878" y="31645"/>
                          <a:pt x="4169" y="32055"/>
                        </a:cubicBezTo>
                        <a:cubicBezTo>
                          <a:pt x="9570" y="33816"/>
                          <a:pt x="9394" y="27595"/>
                          <a:pt x="8924" y="2389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3" name="Google Shape;693;p36"/>
                  <p:cNvSpPr/>
                  <p:nvPr/>
                </p:nvSpPr>
                <p:spPr>
                  <a:xfrm>
                    <a:off x="3336680" y="2156859"/>
                    <a:ext cx="67" cy="393"/>
                  </a:xfrm>
                  <a:custGeom>
                    <a:avLst/>
                    <a:gdLst/>
                    <a:ahLst/>
                    <a:cxnLst/>
                    <a:rect l="l" t="t" r="r" b="b"/>
                    <a:pathLst>
                      <a:path w="67" h="393" extrusionOk="0">
                        <a:moveTo>
                          <a:pt x="0" y="0"/>
                        </a:moveTo>
                        <a:cubicBezTo>
                          <a:pt x="0" y="59"/>
                          <a:pt x="0" y="117"/>
                          <a:pt x="0" y="176"/>
                        </a:cubicBezTo>
                        <a:cubicBezTo>
                          <a:pt x="117" y="587"/>
                          <a:pt x="59" y="352"/>
                          <a:pt x="0" y="0"/>
                        </a:cubicBezTo>
                        <a:close/>
                      </a:path>
                    </a:pathLst>
                  </a:custGeom>
                  <a:solidFill>
                    <a:srgbClr val="73909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4" name="Google Shape;694;p36"/>
                  <p:cNvSpPr/>
                  <p:nvPr/>
                </p:nvSpPr>
                <p:spPr>
                  <a:xfrm>
                    <a:off x="3336621" y="2156390"/>
                    <a:ext cx="58" cy="469"/>
                  </a:xfrm>
                  <a:custGeom>
                    <a:avLst/>
                    <a:gdLst/>
                    <a:ahLst/>
                    <a:cxnLst/>
                    <a:rect l="l" t="t" r="r" b="b"/>
                    <a:pathLst>
                      <a:path w="58" h="469" extrusionOk="0">
                        <a:moveTo>
                          <a:pt x="59" y="469"/>
                        </a:moveTo>
                        <a:cubicBezTo>
                          <a:pt x="59" y="411"/>
                          <a:pt x="59" y="352"/>
                          <a:pt x="59" y="293"/>
                        </a:cubicBezTo>
                        <a:cubicBezTo>
                          <a:pt x="59" y="176"/>
                          <a:pt x="0" y="117"/>
                          <a:pt x="0" y="0"/>
                        </a:cubicBezTo>
                        <a:cubicBezTo>
                          <a:pt x="0" y="117"/>
                          <a:pt x="59" y="293"/>
                          <a:pt x="59" y="469"/>
                        </a:cubicBezTo>
                        <a:close/>
                      </a:path>
                    </a:pathLst>
                  </a:custGeom>
                  <a:solidFill>
                    <a:srgbClr val="73909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95" name="Google Shape;695;p36"/>
                <p:cNvSpPr/>
                <p:nvPr/>
              </p:nvSpPr>
              <p:spPr>
                <a:xfrm>
                  <a:off x="3340319" y="2171926"/>
                  <a:ext cx="7591" cy="29345"/>
                </a:xfrm>
                <a:custGeom>
                  <a:avLst/>
                  <a:gdLst/>
                  <a:ahLst/>
                  <a:cxnLst/>
                  <a:rect l="l" t="t" r="r" b="b"/>
                  <a:pathLst>
                    <a:path w="7591" h="29345" extrusionOk="0">
                      <a:moveTo>
                        <a:pt x="6751" y="3301"/>
                      </a:moveTo>
                      <a:cubicBezTo>
                        <a:pt x="6810" y="-1100"/>
                        <a:pt x="-58" y="-1100"/>
                        <a:pt x="0" y="3301"/>
                      </a:cubicBezTo>
                      <a:cubicBezTo>
                        <a:pt x="353" y="10460"/>
                        <a:pt x="529" y="17678"/>
                        <a:pt x="1351" y="24837"/>
                      </a:cubicBezTo>
                      <a:cubicBezTo>
                        <a:pt x="1351" y="27243"/>
                        <a:pt x="2936" y="30295"/>
                        <a:pt x="5753" y="29063"/>
                      </a:cubicBezTo>
                      <a:cubicBezTo>
                        <a:pt x="7280" y="28534"/>
                        <a:pt x="7691" y="26833"/>
                        <a:pt x="7573" y="25366"/>
                      </a:cubicBezTo>
                      <a:cubicBezTo>
                        <a:pt x="7514" y="17972"/>
                        <a:pt x="6869" y="10636"/>
                        <a:pt x="6751" y="330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6" name="Google Shape;696;p36"/>
                <p:cNvSpPr/>
                <p:nvPr/>
              </p:nvSpPr>
              <p:spPr>
                <a:xfrm>
                  <a:off x="3346366" y="2220675"/>
                  <a:ext cx="9225" cy="27731"/>
                </a:xfrm>
                <a:custGeom>
                  <a:avLst/>
                  <a:gdLst/>
                  <a:ahLst/>
                  <a:cxnLst/>
                  <a:rect l="l" t="t" r="r" b="b"/>
                  <a:pathLst>
                    <a:path w="9225" h="27731" extrusionOk="0">
                      <a:moveTo>
                        <a:pt x="9100" y="23797"/>
                      </a:moveTo>
                      <a:cubicBezTo>
                        <a:pt x="8395" y="18926"/>
                        <a:pt x="7632" y="13997"/>
                        <a:pt x="7280" y="11239"/>
                      </a:cubicBezTo>
                      <a:cubicBezTo>
                        <a:pt x="6517" y="7894"/>
                        <a:pt x="7280" y="3845"/>
                        <a:pt x="5401" y="911"/>
                      </a:cubicBezTo>
                      <a:cubicBezTo>
                        <a:pt x="3523" y="-1084"/>
                        <a:pt x="-58" y="441"/>
                        <a:pt x="1" y="3141"/>
                      </a:cubicBezTo>
                      <a:cubicBezTo>
                        <a:pt x="823" y="10593"/>
                        <a:pt x="1879" y="18046"/>
                        <a:pt x="3053" y="25440"/>
                      </a:cubicBezTo>
                      <a:cubicBezTo>
                        <a:pt x="3347" y="26614"/>
                        <a:pt x="4404" y="27611"/>
                        <a:pt x="5636" y="27670"/>
                      </a:cubicBezTo>
                      <a:cubicBezTo>
                        <a:pt x="7808" y="28140"/>
                        <a:pt x="9746" y="25851"/>
                        <a:pt x="9100" y="2379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7" name="Google Shape;697;p36"/>
                <p:cNvSpPr/>
                <p:nvPr/>
              </p:nvSpPr>
              <p:spPr>
                <a:xfrm>
                  <a:off x="3351594" y="2265170"/>
                  <a:ext cx="8735" cy="22437"/>
                </a:xfrm>
                <a:custGeom>
                  <a:avLst/>
                  <a:gdLst/>
                  <a:ahLst/>
                  <a:cxnLst/>
                  <a:rect l="l" t="t" r="r" b="b"/>
                  <a:pathLst>
                    <a:path w="8735" h="22437" extrusionOk="0">
                      <a:moveTo>
                        <a:pt x="4693" y="1015"/>
                      </a:moveTo>
                      <a:cubicBezTo>
                        <a:pt x="3108" y="-1273"/>
                        <a:pt x="-707" y="663"/>
                        <a:pt x="115" y="3304"/>
                      </a:cubicBezTo>
                      <a:cubicBezTo>
                        <a:pt x="1406" y="9289"/>
                        <a:pt x="1876" y="15627"/>
                        <a:pt x="3872" y="21378"/>
                      </a:cubicBezTo>
                      <a:cubicBezTo>
                        <a:pt x="4635" y="22493"/>
                        <a:pt x="6278" y="22728"/>
                        <a:pt x="7394" y="22082"/>
                      </a:cubicBezTo>
                      <a:cubicBezTo>
                        <a:pt x="8451" y="21496"/>
                        <a:pt x="8979" y="20146"/>
                        <a:pt x="8627" y="18972"/>
                      </a:cubicBezTo>
                      <a:cubicBezTo>
                        <a:pt x="7100" y="13045"/>
                        <a:pt x="6572" y="6707"/>
                        <a:pt x="4693" y="101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8" name="Google Shape;698;p36"/>
                <p:cNvSpPr/>
                <p:nvPr/>
              </p:nvSpPr>
              <p:spPr>
                <a:xfrm>
                  <a:off x="3361408" y="2302496"/>
                  <a:ext cx="10093" cy="20968"/>
                </a:xfrm>
                <a:custGeom>
                  <a:avLst/>
                  <a:gdLst/>
                  <a:ahLst/>
                  <a:cxnLst/>
                  <a:rect l="l" t="t" r="r" b="b"/>
                  <a:pathLst>
                    <a:path w="10093" h="20968" extrusionOk="0">
                      <a:moveTo>
                        <a:pt x="9966" y="16563"/>
                      </a:moveTo>
                      <a:cubicBezTo>
                        <a:pt x="8322" y="11575"/>
                        <a:pt x="7852" y="6117"/>
                        <a:pt x="5974" y="1305"/>
                      </a:cubicBezTo>
                      <a:cubicBezTo>
                        <a:pt x="3978" y="-1629"/>
                        <a:pt x="-953" y="836"/>
                        <a:pt x="162" y="4239"/>
                      </a:cubicBezTo>
                      <a:cubicBezTo>
                        <a:pt x="1336" y="9345"/>
                        <a:pt x="1865" y="14861"/>
                        <a:pt x="3919" y="19614"/>
                      </a:cubicBezTo>
                      <a:cubicBezTo>
                        <a:pt x="4682" y="20788"/>
                        <a:pt x="6267" y="21199"/>
                        <a:pt x="7559" y="20847"/>
                      </a:cubicBezTo>
                      <a:cubicBezTo>
                        <a:pt x="9320" y="20377"/>
                        <a:pt x="10494" y="18382"/>
                        <a:pt x="9966" y="1656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9" name="Google Shape;699;p36"/>
                <p:cNvSpPr/>
                <p:nvPr/>
              </p:nvSpPr>
              <p:spPr>
                <a:xfrm>
                  <a:off x="3378353" y="2289972"/>
                  <a:ext cx="124838" cy="63129"/>
                </a:xfrm>
                <a:custGeom>
                  <a:avLst/>
                  <a:gdLst/>
                  <a:ahLst/>
                  <a:cxnLst/>
                  <a:rect l="l" t="t" r="r" b="b"/>
                  <a:pathLst>
                    <a:path w="124838" h="63129" extrusionOk="0">
                      <a:moveTo>
                        <a:pt x="124048" y="2268"/>
                      </a:moveTo>
                      <a:cubicBezTo>
                        <a:pt x="123050" y="-549"/>
                        <a:pt x="118823" y="-784"/>
                        <a:pt x="117414" y="1798"/>
                      </a:cubicBezTo>
                      <a:cubicBezTo>
                        <a:pt x="116182" y="5730"/>
                        <a:pt x="117884" y="10131"/>
                        <a:pt x="117297" y="14239"/>
                      </a:cubicBezTo>
                      <a:cubicBezTo>
                        <a:pt x="117121" y="17995"/>
                        <a:pt x="116827" y="20166"/>
                        <a:pt x="115184" y="25154"/>
                      </a:cubicBezTo>
                      <a:cubicBezTo>
                        <a:pt x="115771" y="24391"/>
                        <a:pt x="113423" y="28264"/>
                        <a:pt x="113012" y="28969"/>
                      </a:cubicBezTo>
                      <a:cubicBezTo>
                        <a:pt x="112835" y="29321"/>
                        <a:pt x="112483" y="29790"/>
                        <a:pt x="112190" y="30201"/>
                      </a:cubicBezTo>
                      <a:cubicBezTo>
                        <a:pt x="107259" y="35952"/>
                        <a:pt x="99157" y="39766"/>
                        <a:pt x="92113" y="42407"/>
                      </a:cubicBezTo>
                      <a:cubicBezTo>
                        <a:pt x="81370" y="46749"/>
                        <a:pt x="70099" y="49508"/>
                        <a:pt x="58887" y="52266"/>
                      </a:cubicBezTo>
                      <a:cubicBezTo>
                        <a:pt x="46617" y="55258"/>
                        <a:pt x="37812" y="57488"/>
                        <a:pt x="25895" y="56843"/>
                      </a:cubicBezTo>
                      <a:cubicBezTo>
                        <a:pt x="19848" y="56315"/>
                        <a:pt x="15915" y="55963"/>
                        <a:pt x="10749" y="52500"/>
                      </a:cubicBezTo>
                      <a:cubicBezTo>
                        <a:pt x="9517" y="52148"/>
                        <a:pt x="5877" y="47043"/>
                        <a:pt x="2824" y="46456"/>
                      </a:cubicBezTo>
                      <a:cubicBezTo>
                        <a:pt x="417" y="46397"/>
                        <a:pt x="-991" y="49625"/>
                        <a:pt x="828" y="51327"/>
                      </a:cubicBezTo>
                      <a:cubicBezTo>
                        <a:pt x="6581" y="57664"/>
                        <a:pt x="14095" y="62124"/>
                        <a:pt x="22784" y="62652"/>
                      </a:cubicBezTo>
                      <a:cubicBezTo>
                        <a:pt x="41862" y="64941"/>
                        <a:pt x="60589" y="58486"/>
                        <a:pt x="78963" y="54202"/>
                      </a:cubicBezTo>
                      <a:cubicBezTo>
                        <a:pt x="102034" y="46984"/>
                        <a:pt x="125750" y="40060"/>
                        <a:pt x="124811" y="11012"/>
                      </a:cubicBezTo>
                      <a:cubicBezTo>
                        <a:pt x="124518" y="8077"/>
                        <a:pt x="124811" y="5026"/>
                        <a:pt x="124048" y="226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0" name="Google Shape;700;p36"/>
                <p:cNvSpPr/>
                <p:nvPr/>
              </p:nvSpPr>
              <p:spPr>
                <a:xfrm>
                  <a:off x="3482726" y="2258834"/>
                  <a:ext cx="9461" cy="21228"/>
                </a:xfrm>
                <a:custGeom>
                  <a:avLst/>
                  <a:gdLst/>
                  <a:ahLst/>
                  <a:cxnLst/>
                  <a:rect l="l" t="t" r="r" b="b"/>
                  <a:pathLst>
                    <a:path w="9461" h="21228" extrusionOk="0">
                      <a:moveTo>
                        <a:pt x="9343" y="17620"/>
                      </a:moveTo>
                      <a:cubicBezTo>
                        <a:pt x="7523" y="12221"/>
                        <a:pt x="6760" y="6294"/>
                        <a:pt x="4647" y="1072"/>
                      </a:cubicBezTo>
                      <a:cubicBezTo>
                        <a:pt x="3590" y="-513"/>
                        <a:pt x="1007" y="-278"/>
                        <a:pt x="127" y="1365"/>
                      </a:cubicBezTo>
                      <a:cubicBezTo>
                        <a:pt x="-695" y="7233"/>
                        <a:pt x="2710" y="13336"/>
                        <a:pt x="3825" y="19146"/>
                      </a:cubicBezTo>
                      <a:cubicBezTo>
                        <a:pt x="4706" y="22784"/>
                        <a:pt x="10341" y="21259"/>
                        <a:pt x="9343" y="1762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1" name="Google Shape;701;p36"/>
                <p:cNvSpPr/>
                <p:nvPr/>
              </p:nvSpPr>
              <p:spPr>
                <a:xfrm>
                  <a:off x="3473548" y="2215244"/>
                  <a:ext cx="9678" cy="27867"/>
                </a:xfrm>
                <a:custGeom>
                  <a:avLst/>
                  <a:gdLst/>
                  <a:ahLst/>
                  <a:cxnLst/>
                  <a:rect l="l" t="t" r="r" b="b"/>
                  <a:pathLst>
                    <a:path w="9678" h="27867" extrusionOk="0">
                      <a:moveTo>
                        <a:pt x="9539" y="23889"/>
                      </a:moveTo>
                      <a:cubicBezTo>
                        <a:pt x="8072" y="16671"/>
                        <a:pt x="7426" y="9336"/>
                        <a:pt x="5841" y="2176"/>
                      </a:cubicBezTo>
                      <a:cubicBezTo>
                        <a:pt x="5371" y="298"/>
                        <a:pt x="3082" y="-582"/>
                        <a:pt x="1497" y="416"/>
                      </a:cubicBezTo>
                      <a:cubicBezTo>
                        <a:pt x="-910" y="2528"/>
                        <a:pt x="323" y="3174"/>
                        <a:pt x="264" y="5580"/>
                      </a:cubicBezTo>
                      <a:cubicBezTo>
                        <a:pt x="1614" y="12504"/>
                        <a:pt x="1790" y="20016"/>
                        <a:pt x="4021" y="26647"/>
                      </a:cubicBezTo>
                      <a:cubicBezTo>
                        <a:pt x="5900" y="29405"/>
                        <a:pt x="10537" y="27058"/>
                        <a:pt x="9539" y="238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2" name="Google Shape;702;p36"/>
                <p:cNvSpPr/>
                <p:nvPr/>
              </p:nvSpPr>
              <p:spPr>
                <a:xfrm>
                  <a:off x="3466883" y="2176120"/>
                  <a:ext cx="8155" cy="20736"/>
                </a:xfrm>
                <a:custGeom>
                  <a:avLst/>
                  <a:gdLst/>
                  <a:ahLst/>
                  <a:cxnLst/>
                  <a:rect l="l" t="t" r="r" b="b"/>
                  <a:pathLst>
                    <a:path w="8155" h="20736" extrusionOk="0">
                      <a:moveTo>
                        <a:pt x="6343" y="6736"/>
                      </a:moveTo>
                      <a:cubicBezTo>
                        <a:pt x="5873" y="4623"/>
                        <a:pt x="6460" y="1748"/>
                        <a:pt x="4405" y="398"/>
                      </a:cubicBezTo>
                      <a:cubicBezTo>
                        <a:pt x="1940" y="-1010"/>
                        <a:pt x="-585" y="1572"/>
                        <a:pt x="120" y="4154"/>
                      </a:cubicBezTo>
                      <a:cubicBezTo>
                        <a:pt x="766" y="9025"/>
                        <a:pt x="1529" y="13895"/>
                        <a:pt x="2586" y="18649"/>
                      </a:cubicBezTo>
                      <a:cubicBezTo>
                        <a:pt x="2762" y="19353"/>
                        <a:pt x="3231" y="19998"/>
                        <a:pt x="3877" y="20350"/>
                      </a:cubicBezTo>
                      <a:cubicBezTo>
                        <a:pt x="5932" y="21641"/>
                        <a:pt x="8749" y="19470"/>
                        <a:pt x="8045" y="17123"/>
                      </a:cubicBezTo>
                      <a:cubicBezTo>
                        <a:pt x="7164" y="12956"/>
                        <a:pt x="6577" y="8966"/>
                        <a:pt x="6343" y="673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3" name="Google Shape;703;p36"/>
                <p:cNvSpPr/>
                <p:nvPr/>
              </p:nvSpPr>
              <p:spPr>
                <a:xfrm>
                  <a:off x="3464139" y="2137190"/>
                  <a:ext cx="6150" cy="20681"/>
                </a:xfrm>
                <a:custGeom>
                  <a:avLst/>
                  <a:gdLst/>
                  <a:ahLst/>
                  <a:cxnLst/>
                  <a:rect l="l" t="t" r="r" b="b"/>
                  <a:pathLst>
                    <a:path w="6150" h="20681" extrusionOk="0">
                      <a:moveTo>
                        <a:pt x="5153" y="1653"/>
                      </a:moveTo>
                      <a:cubicBezTo>
                        <a:pt x="4918" y="1008"/>
                        <a:pt x="4390" y="421"/>
                        <a:pt x="3744" y="245"/>
                      </a:cubicBezTo>
                      <a:cubicBezTo>
                        <a:pt x="280" y="-1046"/>
                        <a:pt x="-365" y="3062"/>
                        <a:pt x="163" y="5644"/>
                      </a:cubicBezTo>
                      <a:cubicBezTo>
                        <a:pt x="339" y="9752"/>
                        <a:pt x="457" y="13801"/>
                        <a:pt x="457" y="17908"/>
                      </a:cubicBezTo>
                      <a:cubicBezTo>
                        <a:pt x="398" y="21606"/>
                        <a:pt x="6151" y="21606"/>
                        <a:pt x="6151" y="17908"/>
                      </a:cubicBezTo>
                      <a:cubicBezTo>
                        <a:pt x="5799" y="12510"/>
                        <a:pt x="5975" y="6993"/>
                        <a:pt x="5153" y="165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4" name="Google Shape;704;p36"/>
                <p:cNvSpPr/>
                <p:nvPr/>
              </p:nvSpPr>
              <p:spPr>
                <a:xfrm>
                  <a:off x="3461889" y="2099900"/>
                  <a:ext cx="6288" cy="20575"/>
                </a:xfrm>
                <a:custGeom>
                  <a:avLst/>
                  <a:gdLst/>
                  <a:ahLst/>
                  <a:cxnLst/>
                  <a:rect l="l" t="t" r="r" b="b"/>
                  <a:pathLst>
                    <a:path w="6288" h="20575" extrusionOk="0">
                      <a:moveTo>
                        <a:pt x="5114" y="1621"/>
                      </a:moveTo>
                      <a:cubicBezTo>
                        <a:pt x="4703" y="389"/>
                        <a:pt x="3235" y="-256"/>
                        <a:pt x="2002" y="96"/>
                      </a:cubicBezTo>
                      <a:cubicBezTo>
                        <a:pt x="535" y="448"/>
                        <a:pt x="-52" y="1973"/>
                        <a:pt x="6" y="3382"/>
                      </a:cubicBezTo>
                      <a:cubicBezTo>
                        <a:pt x="-52" y="8194"/>
                        <a:pt x="300" y="13006"/>
                        <a:pt x="535" y="17759"/>
                      </a:cubicBezTo>
                      <a:cubicBezTo>
                        <a:pt x="476" y="21515"/>
                        <a:pt x="6347" y="21515"/>
                        <a:pt x="6288" y="17759"/>
                      </a:cubicBezTo>
                      <a:cubicBezTo>
                        <a:pt x="5642" y="12008"/>
                        <a:pt x="5936" y="5201"/>
                        <a:pt x="5114" y="162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5" name="Google Shape;705;p36"/>
                <p:cNvSpPr/>
                <p:nvPr/>
              </p:nvSpPr>
              <p:spPr>
                <a:xfrm>
                  <a:off x="3825214" y="2060737"/>
                  <a:ext cx="6683" cy="24451"/>
                </a:xfrm>
                <a:custGeom>
                  <a:avLst/>
                  <a:gdLst/>
                  <a:ahLst/>
                  <a:cxnLst/>
                  <a:rect l="l" t="t" r="r" b="b"/>
                  <a:pathLst>
                    <a:path w="6683" h="24451" extrusionOk="0">
                      <a:moveTo>
                        <a:pt x="6634" y="20128"/>
                      </a:moveTo>
                      <a:cubicBezTo>
                        <a:pt x="6517" y="14260"/>
                        <a:pt x="6047" y="8450"/>
                        <a:pt x="5401" y="2641"/>
                      </a:cubicBezTo>
                      <a:cubicBezTo>
                        <a:pt x="5460" y="-880"/>
                        <a:pt x="-58" y="-880"/>
                        <a:pt x="0" y="2641"/>
                      </a:cubicBezTo>
                      <a:cubicBezTo>
                        <a:pt x="940" y="9096"/>
                        <a:pt x="999" y="15610"/>
                        <a:pt x="1820" y="22065"/>
                      </a:cubicBezTo>
                      <a:cubicBezTo>
                        <a:pt x="1820" y="23004"/>
                        <a:pt x="2407" y="23943"/>
                        <a:pt x="3288" y="24236"/>
                      </a:cubicBezTo>
                      <a:cubicBezTo>
                        <a:pt x="5930" y="25292"/>
                        <a:pt x="6927" y="22241"/>
                        <a:pt x="6634" y="2012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6" name="Google Shape;706;p36"/>
                <p:cNvSpPr/>
                <p:nvPr/>
              </p:nvSpPr>
              <p:spPr>
                <a:xfrm>
                  <a:off x="3831670" y="2098580"/>
                  <a:ext cx="8324" cy="25692"/>
                </a:xfrm>
                <a:custGeom>
                  <a:avLst/>
                  <a:gdLst/>
                  <a:ahLst/>
                  <a:cxnLst/>
                  <a:rect l="l" t="t" r="r" b="b"/>
                  <a:pathLst>
                    <a:path w="8324" h="25692" extrusionOk="0">
                      <a:moveTo>
                        <a:pt x="8162" y="20546"/>
                      </a:moveTo>
                      <a:cubicBezTo>
                        <a:pt x="7516" y="14384"/>
                        <a:pt x="7340" y="8046"/>
                        <a:pt x="6225" y="1943"/>
                      </a:cubicBezTo>
                      <a:cubicBezTo>
                        <a:pt x="5051" y="-1284"/>
                        <a:pt x="-115" y="-228"/>
                        <a:pt x="2" y="3176"/>
                      </a:cubicBezTo>
                      <a:cubicBezTo>
                        <a:pt x="1000" y="9983"/>
                        <a:pt x="1117" y="16966"/>
                        <a:pt x="2233" y="23715"/>
                      </a:cubicBezTo>
                      <a:cubicBezTo>
                        <a:pt x="2937" y="25827"/>
                        <a:pt x="5931" y="26355"/>
                        <a:pt x="7399" y="24771"/>
                      </a:cubicBezTo>
                      <a:cubicBezTo>
                        <a:pt x="8631" y="23656"/>
                        <a:pt x="8338" y="22013"/>
                        <a:pt x="8162" y="2054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7" name="Google Shape;707;p36"/>
                <p:cNvSpPr/>
                <p:nvPr/>
              </p:nvSpPr>
              <p:spPr>
                <a:xfrm>
                  <a:off x="3835076" y="2145299"/>
                  <a:ext cx="6284" cy="24956"/>
                </a:xfrm>
                <a:custGeom>
                  <a:avLst/>
                  <a:gdLst/>
                  <a:ahLst/>
                  <a:cxnLst/>
                  <a:rect l="l" t="t" r="r" b="b"/>
                  <a:pathLst>
                    <a:path w="6284" h="24956" extrusionOk="0">
                      <a:moveTo>
                        <a:pt x="5753" y="2817"/>
                      </a:moveTo>
                      <a:cubicBezTo>
                        <a:pt x="5812" y="-939"/>
                        <a:pt x="-58" y="-939"/>
                        <a:pt x="0" y="2817"/>
                      </a:cubicBezTo>
                      <a:cubicBezTo>
                        <a:pt x="705" y="9037"/>
                        <a:pt x="-821" y="18837"/>
                        <a:pt x="1292" y="24119"/>
                      </a:cubicBezTo>
                      <a:cubicBezTo>
                        <a:pt x="2994" y="25938"/>
                        <a:pt x="6399" y="24588"/>
                        <a:pt x="6282" y="22065"/>
                      </a:cubicBezTo>
                      <a:cubicBezTo>
                        <a:pt x="6106" y="15610"/>
                        <a:pt x="5930" y="9213"/>
                        <a:pt x="5753" y="281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8" name="Google Shape;708;p36"/>
                <p:cNvSpPr/>
                <p:nvPr/>
              </p:nvSpPr>
              <p:spPr>
                <a:xfrm>
                  <a:off x="3838349" y="2188835"/>
                  <a:ext cx="6776" cy="22040"/>
                </a:xfrm>
                <a:custGeom>
                  <a:avLst/>
                  <a:gdLst/>
                  <a:ahLst/>
                  <a:cxnLst/>
                  <a:rect l="l" t="t" r="r" b="b"/>
                  <a:pathLst>
                    <a:path w="6776" h="22040" extrusionOk="0">
                      <a:moveTo>
                        <a:pt x="6531" y="9748"/>
                      </a:moveTo>
                      <a:cubicBezTo>
                        <a:pt x="6179" y="6872"/>
                        <a:pt x="7529" y="3351"/>
                        <a:pt x="5651" y="945"/>
                      </a:cubicBezTo>
                      <a:cubicBezTo>
                        <a:pt x="3713" y="-1109"/>
                        <a:pt x="-43" y="417"/>
                        <a:pt x="15" y="3292"/>
                      </a:cubicBezTo>
                      <a:cubicBezTo>
                        <a:pt x="-43" y="8457"/>
                        <a:pt x="74" y="13679"/>
                        <a:pt x="250" y="18843"/>
                      </a:cubicBezTo>
                      <a:cubicBezTo>
                        <a:pt x="133" y="21601"/>
                        <a:pt x="3831" y="23127"/>
                        <a:pt x="5710" y="21132"/>
                      </a:cubicBezTo>
                      <a:cubicBezTo>
                        <a:pt x="7823" y="17846"/>
                        <a:pt x="6062" y="13386"/>
                        <a:pt x="6531" y="974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9" name="Google Shape;709;p36"/>
                <p:cNvSpPr/>
                <p:nvPr/>
              </p:nvSpPr>
              <p:spPr>
                <a:xfrm>
                  <a:off x="3840418" y="2230769"/>
                  <a:ext cx="6656" cy="14821"/>
                </a:xfrm>
                <a:custGeom>
                  <a:avLst/>
                  <a:gdLst/>
                  <a:ahLst/>
                  <a:cxnLst/>
                  <a:rect l="l" t="t" r="r" b="b"/>
                  <a:pathLst>
                    <a:path w="6656" h="14821" extrusionOk="0">
                      <a:moveTo>
                        <a:pt x="6517" y="7249"/>
                      </a:moveTo>
                      <a:cubicBezTo>
                        <a:pt x="6223" y="5195"/>
                        <a:pt x="6928" y="2613"/>
                        <a:pt x="5402" y="911"/>
                      </a:cubicBezTo>
                      <a:cubicBezTo>
                        <a:pt x="3523" y="-1084"/>
                        <a:pt x="-58" y="441"/>
                        <a:pt x="1" y="3141"/>
                      </a:cubicBezTo>
                      <a:cubicBezTo>
                        <a:pt x="823" y="7718"/>
                        <a:pt x="-880" y="17753"/>
                        <a:pt x="5695" y="13997"/>
                      </a:cubicBezTo>
                      <a:cubicBezTo>
                        <a:pt x="7280" y="12237"/>
                        <a:pt x="6399" y="9478"/>
                        <a:pt x="6517" y="724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0" name="Google Shape;710;p36"/>
                <p:cNvSpPr/>
                <p:nvPr/>
              </p:nvSpPr>
              <p:spPr>
                <a:xfrm>
                  <a:off x="3840944" y="2267891"/>
                  <a:ext cx="7425" cy="13661"/>
                </a:xfrm>
                <a:custGeom>
                  <a:avLst/>
                  <a:gdLst/>
                  <a:ahLst/>
                  <a:cxnLst/>
                  <a:rect l="l" t="t" r="r" b="b"/>
                  <a:pathLst>
                    <a:path w="7425" h="13661" extrusionOk="0">
                      <a:moveTo>
                        <a:pt x="7223" y="7625"/>
                      </a:moveTo>
                      <a:cubicBezTo>
                        <a:pt x="6871" y="5453"/>
                        <a:pt x="7575" y="2754"/>
                        <a:pt x="5932" y="993"/>
                      </a:cubicBezTo>
                      <a:cubicBezTo>
                        <a:pt x="3877" y="-1178"/>
                        <a:pt x="-115" y="465"/>
                        <a:pt x="3" y="3458"/>
                      </a:cubicBezTo>
                      <a:cubicBezTo>
                        <a:pt x="766" y="6627"/>
                        <a:pt x="-878" y="11615"/>
                        <a:pt x="2586" y="13317"/>
                      </a:cubicBezTo>
                      <a:cubicBezTo>
                        <a:pt x="6343" y="14901"/>
                        <a:pt x="8045" y="10676"/>
                        <a:pt x="7223" y="762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1" name="Google Shape;711;p36"/>
                <p:cNvSpPr/>
                <p:nvPr/>
              </p:nvSpPr>
              <p:spPr>
                <a:xfrm>
                  <a:off x="3845816" y="2300566"/>
                  <a:ext cx="23492" cy="29019"/>
                </a:xfrm>
                <a:custGeom>
                  <a:avLst/>
                  <a:gdLst/>
                  <a:ahLst/>
                  <a:cxnLst/>
                  <a:rect l="l" t="t" r="r" b="b"/>
                  <a:pathLst>
                    <a:path w="23492" h="29019" extrusionOk="0">
                      <a:moveTo>
                        <a:pt x="18671" y="21543"/>
                      </a:moveTo>
                      <a:cubicBezTo>
                        <a:pt x="15324" y="20194"/>
                        <a:pt x="14092" y="19959"/>
                        <a:pt x="11744" y="17611"/>
                      </a:cubicBezTo>
                      <a:cubicBezTo>
                        <a:pt x="8515" y="14560"/>
                        <a:pt x="7634" y="9044"/>
                        <a:pt x="5521" y="2002"/>
                      </a:cubicBezTo>
                      <a:cubicBezTo>
                        <a:pt x="4641" y="-1519"/>
                        <a:pt x="-878" y="7"/>
                        <a:pt x="120" y="3469"/>
                      </a:cubicBezTo>
                      <a:cubicBezTo>
                        <a:pt x="2116" y="11215"/>
                        <a:pt x="2821" y="20604"/>
                        <a:pt x="10335" y="25182"/>
                      </a:cubicBezTo>
                      <a:cubicBezTo>
                        <a:pt x="12565" y="26590"/>
                        <a:pt x="15090" y="27529"/>
                        <a:pt x="17555" y="28468"/>
                      </a:cubicBezTo>
                      <a:cubicBezTo>
                        <a:pt x="19316" y="29055"/>
                        <a:pt x="21606" y="29583"/>
                        <a:pt x="22839" y="27764"/>
                      </a:cubicBezTo>
                      <a:cubicBezTo>
                        <a:pt x="25363" y="22717"/>
                        <a:pt x="19845" y="22247"/>
                        <a:pt x="18671" y="2154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2" name="Google Shape;712;p36"/>
                <p:cNvSpPr/>
                <p:nvPr/>
              </p:nvSpPr>
              <p:spPr>
                <a:xfrm>
                  <a:off x="3883236" y="2274130"/>
                  <a:ext cx="73389" cy="58723"/>
                </a:xfrm>
                <a:custGeom>
                  <a:avLst/>
                  <a:gdLst/>
                  <a:ahLst/>
                  <a:cxnLst/>
                  <a:rect l="l" t="t" r="r" b="b"/>
                  <a:pathLst>
                    <a:path w="73389" h="58723" extrusionOk="0">
                      <a:moveTo>
                        <a:pt x="73240" y="3205"/>
                      </a:moveTo>
                      <a:cubicBezTo>
                        <a:pt x="73475" y="1327"/>
                        <a:pt x="71890" y="-433"/>
                        <a:pt x="70011" y="95"/>
                      </a:cubicBezTo>
                      <a:cubicBezTo>
                        <a:pt x="68661" y="447"/>
                        <a:pt x="67957" y="1797"/>
                        <a:pt x="68133" y="3147"/>
                      </a:cubicBezTo>
                      <a:cubicBezTo>
                        <a:pt x="68074" y="6668"/>
                        <a:pt x="68191" y="10130"/>
                        <a:pt x="67839" y="13651"/>
                      </a:cubicBezTo>
                      <a:cubicBezTo>
                        <a:pt x="66841" y="33075"/>
                        <a:pt x="60442" y="41701"/>
                        <a:pt x="48819" y="47511"/>
                      </a:cubicBezTo>
                      <a:cubicBezTo>
                        <a:pt x="38663" y="51032"/>
                        <a:pt x="32030" y="51090"/>
                        <a:pt x="20641" y="51560"/>
                      </a:cubicBezTo>
                      <a:cubicBezTo>
                        <a:pt x="14419" y="51736"/>
                        <a:pt x="8020" y="51149"/>
                        <a:pt x="1856" y="51853"/>
                      </a:cubicBezTo>
                      <a:cubicBezTo>
                        <a:pt x="1152" y="52088"/>
                        <a:pt x="506" y="52733"/>
                        <a:pt x="271" y="53438"/>
                      </a:cubicBezTo>
                      <a:cubicBezTo>
                        <a:pt x="-668" y="55316"/>
                        <a:pt x="976" y="57722"/>
                        <a:pt x="3030" y="57604"/>
                      </a:cubicBezTo>
                      <a:cubicBezTo>
                        <a:pt x="50228" y="61477"/>
                        <a:pt x="75588" y="57956"/>
                        <a:pt x="73240" y="320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3" name="Google Shape;713;p36"/>
                <p:cNvSpPr/>
                <p:nvPr/>
              </p:nvSpPr>
              <p:spPr>
                <a:xfrm>
                  <a:off x="3944090" y="2245126"/>
                  <a:ext cx="8326" cy="15184"/>
                </a:xfrm>
                <a:custGeom>
                  <a:avLst/>
                  <a:gdLst/>
                  <a:ahLst/>
                  <a:cxnLst/>
                  <a:rect l="l" t="t" r="r" b="b"/>
                  <a:pathLst>
                    <a:path w="8326" h="15184" extrusionOk="0">
                      <a:moveTo>
                        <a:pt x="8160" y="10496"/>
                      </a:moveTo>
                      <a:cubicBezTo>
                        <a:pt x="7456" y="7503"/>
                        <a:pt x="7808" y="4041"/>
                        <a:pt x="6340" y="1400"/>
                      </a:cubicBezTo>
                      <a:cubicBezTo>
                        <a:pt x="4755" y="-1006"/>
                        <a:pt x="763" y="-126"/>
                        <a:pt x="118" y="2632"/>
                      </a:cubicBezTo>
                      <a:cubicBezTo>
                        <a:pt x="0" y="2867"/>
                        <a:pt x="0" y="3336"/>
                        <a:pt x="0" y="3747"/>
                      </a:cubicBezTo>
                      <a:cubicBezTo>
                        <a:pt x="0" y="3689"/>
                        <a:pt x="0" y="3689"/>
                        <a:pt x="0" y="3630"/>
                      </a:cubicBezTo>
                      <a:lnTo>
                        <a:pt x="0" y="3747"/>
                      </a:lnTo>
                      <a:cubicBezTo>
                        <a:pt x="59" y="4275"/>
                        <a:pt x="118" y="4686"/>
                        <a:pt x="59" y="4275"/>
                      </a:cubicBezTo>
                      <a:cubicBezTo>
                        <a:pt x="704" y="7562"/>
                        <a:pt x="0" y="11376"/>
                        <a:pt x="1937" y="14134"/>
                      </a:cubicBezTo>
                      <a:cubicBezTo>
                        <a:pt x="4520" y="16775"/>
                        <a:pt x="9275" y="14017"/>
                        <a:pt x="8160" y="1049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4" name="Google Shape;714;p36"/>
                <p:cNvSpPr/>
                <p:nvPr/>
              </p:nvSpPr>
              <p:spPr>
                <a:xfrm>
                  <a:off x="3939744" y="2211021"/>
                  <a:ext cx="9867" cy="19790"/>
                </a:xfrm>
                <a:custGeom>
                  <a:avLst/>
                  <a:gdLst/>
                  <a:ahLst/>
                  <a:cxnLst/>
                  <a:rect l="l" t="t" r="r" b="b"/>
                  <a:pathLst>
                    <a:path w="9867" h="19790" extrusionOk="0">
                      <a:moveTo>
                        <a:pt x="7633" y="1294"/>
                      </a:moveTo>
                      <a:cubicBezTo>
                        <a:pt x="4992" y="-1523"/>
                        <a:pt x="-115" y="589"/>
                        <a:pt x="2" y="4463"/>
                      </a:cubicBezTo>
                      <a:cubicBezTo>
                        <a:pt x="295" y="8570"/>
                        <a:pt x="-57" y="12972"/>
                        <a:pt x="824" y="16962"/>
                      </a:cubicBezTo>
                      <a:cubicBezTo>
                        <a:pt x="2526" y="21657"/>
                        <a:pt x="10040" y="20131"/>
                        <a:pt x="9864" y="15143"/>
                      </a:cubicBezTo>
                      <a:cubicBezTo>
                        <a:pt x="9160" y="8864"/>
                        <a:pt x="9923" y="4110"/>
                        <a:pt x="7633" y="129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5" name="Google Shape;715;p36"/>
                <p:cNvSpPr/>
                <p:nvPr/>
              </p:nvSpPr>
              <p:spPr>
                <a:xfrm>
                  <a:off x="3933646" y="2170728"/>
                  <a:ext cx="9740" cy="21254"/>
                </a:xfrm>
                <a:custGeom>
                  <a:avLst/>
                  <a:gdLst/>
                  <a:ahLst/>
                  <a:cxnLst/>
                  <a:rect l="l" t="t" r="r" b="b"/>
                  <a:pathLst>
                    <a:path w="9740" h="21254" extrusionOk="0">
                      <a:moveTo>
                        <a:pt x="7215" y="1565"/>
                      </a:moveTo>
                      <a:cubicBezTo>
                        <a:pt x="5688" y="-724"/>
                        <a:pt x="1873" y="-430"/>
                        <a:pt x="581" y="1976"/>
                      </a:cubicBezTo>
                      <a:cubicBezTo>
                        <a:pt x="-593" y="5262"/>
                        <a:pt x="346" y="4206"/>
                        <a:pt x="522" y="8020"/>
                      </a:cubicBezTo>
                      <a:cubicBezTo>
                        <a:pt x="1109" y="11541"/>
                        <a:pt x="874" y="15297"/>
                        <a:pt x="1755" y="18759"/>
                      </a:cubicBezTo>
                      <a:cubicBezTo>
                        <a:pt x="3223" y="22925"/>
                        <a:pt x="9856" y="21517"/>
                        <a:pt x="9739" y="17175"/>
                      </a:cubicBezTo>
                      <a:cubicBezTo>
                        <a:pt x="8858" y="12069"/>
                        <a:pt x="9269" y="6318"/>
                        <a:pt x="7215" y="156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6" name="Google Shape;716;p36"/>
                <p:cNvSpPr/>
                <p:nvPr/>
              </p:nvSpPr>
              <p:spPr>
                <a:xfrm>
                  <a:off x="3929051" y="2131142"/>
                  <a:ext cx="9052" cy="20236"/>
                </a:xfrm>
                <a:custGeom>
                  <a:avLst/>
                  <a:gdLst/>
                  <a:ahLst/>
                  <a:cxnLst/>
                  <a:rect l="l" t="t" r="r" b="b"/>
                  <a:pathLst>
                    <a:path w="9052" h="20236" extrusionOk="0">
                      <a:moveTo>
                        <a:pt x="7525" y="2420"/>
                      </a:moveTo>
                      <a:cubicBezTo>
                        <a:pt x="6468" y="-631"/>
                        <a:pt x="1948" y="-808"/>
                        <a:pt x="481" y="1951"/>
                      </a:cubicBezTo>
                      <a:cubicBezTo>
                        <a:pt x="-576" y="4943"/>
                        <a:pt x="363" y="14098"/>
                        <a:pt x="891" y="17678"/>
                      </a:cubicBezTo>
                      <a:cubicBezTo>
                        <a:pt x="2418" y="21961"/>
                        <a:pt x="9169" y="20494"/>
                        <a:pt x="9051" y="16034"/>
                      </a:cubicBezTo>
                      <a:cubicBezTo>
                        <a:pt x="8523" y="11516"/>
                        <a:pt x="8523" y="6821"/>
                        <a:pt x="7525" y="242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717" name="Google Shape;717;p36"/>
                <p:cNvGrpSpPr/>
                <p:nvPr/>
              </p:nvGrpSpPr>
              <p:grpSpPr>
                <a:xfrm>
                  <a:off x="3922859" y="2090826"/>
                  <a:ext cx="8611" cy="22345"/>
                  <a:chOff x="3922859" y="2090826"/>
                  <a:chExt cx="8611" cy="22345"/>
                </a:xfrm>
              </p:grpSpPr>
              <p:sp>
                <p:nvSpPr>
                  <p:cNvPr id="718" name="Google Shape;718;p36"/>
                  <p:cNvSpPr/>
                  <p:nvPr/>
                </p:nvSpPr>
                <p:spPr>
                  <a:xfrm>
                    <a:off x="3923869" y="2101932"/>
                    <a:ext cx="26" cy="234"/>
                  </a:xfrm>
                  <a:custGeom>
                    <a:avLst/>
                    <a:gdLst/>
                    <a:ahLst/>
                    <a:cxnLst/>
                    <a:rect l="l" t="t" r="r" b="b"/>
                    <a:pathLst>
                      <a:path w="26" h="234" extrusionOk="0">
                        <a:moveTo>
                          <a:pt x="26" y="235"/>
                        </a:moveTo>
                        <a:cubicBezTo>
                          <a:pt x="26" y="176"/>
                          <a:pt x="26" y="176"/>
                          <a:pt x="26" y="117"/>
                        </a:cubicBezTo>
                        <a:cubicBezTo>
                          <a:pt x="26" y="59"/>
                          <a:pt x="26" y="0"/>
                          <a:pt x="26" y="0"/>
                        </a:cubicBezTo>
                        <a:cubicBezTo>
                          <a:pt x="-33" y="0"/>
                          <a:pt x="26" y="117"/>
                          <a:pt x="26" y="235"/>
                        </a:cubicBezTo>
                        <a:close/>
                      </a:path>
                    </a:pathLst>
                  </a:custGeom>
                  <a:solidFill>
                    <a:srgbClr val="73909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9" name="Google Shape;719;p36"/>
                  <p:cNvSpPr/>
                  <p:nvPr/>
                </p:nvSpPr>
                <p:spPr>
                  <a:xfrm>
                    <a:off x="3923895" y="2102167"/>
                    <a:ext cx="83" cy="620"/>
                  </a:xfrm>
                  <a:custGeom>
                    <a:avLst/>
                    <a:gdLst/>
                    <a:ahLst/>
                    <a:cxnLst/>
                    <a:rect l="l" t="t" r="r" b="b"/>
                    <a:pathLst>
                      <a:path w="83" h="620" extrusionOk="0">
                        <a:moveTo>
                          <a:pt x="0" y="0"/>
                        </a:moveTo>
                        <a:cubicBezTo>
                          <a:pt x="0" y="176"/>
                          <a:pt x="59" y="411"/>
                          <a:pt x="59" y="528"/>
                        </a:cubicBezTo>
                        <a:cubicBezTo>
                          <a:pt x="118" y="822"/>
                          <a:pt x="59" y="352"/>
                          <a:pt x="0" y="0"/>
                        </a:cubicBezTo>
                        <a:close/>
                      </a:path>
                    </a:pathLst>
                  </a:custGeom>
                  <a:solidFill>
                    <a:srgbClr val="73909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0" name="Google Shape;720;p36"/>
                  <p:cNvSpPr/>
                  <p:nvPr/>
                </p:nvSpPr>
                <p:spPr>
                  <a:xfrm>
                    <a:off x="3922859" y="2090826"/>
                    <a:ext cx="8611" cy="22345"/>
                  </a:xfrm>
                  <a:custGeom>
                    <a:avLst/>
                    <a:gdLst/>
                    <a:ahLst/>
                    <a:cxnLst/>
                    <a:rect l="l" t="t" r="r" b="b"/>
                    <a:pathLst>
                      <a:path w="8611" h="22345" extrusionOk="0">
                        <a:moveTo>
                          <a:pt x="6143" y="2304"/>
                        </a:moveTo>
                        <a:cubicBezTo>
                          <a:pt x="5908" y="1483"/>
                          <a:pt x="5380" y="778"/>
                          <a:pt x="4676" y="368"/>
                        </a:cubicBezTo>
                        <a:cubicBezTo>
                          <a:pt x="-2369" y="-1921"/>
                          <a:pt x="508" y="7057"/>
                          <a:pt x="977" y="11224"/>
                        </a:cubicBezTo>
                        <a:cubicBezTo>
                          <a:pt x="1740" y="14510"/>
                          <a:pt x="919" y="18559"/>
                          <a:pt x="2856" y="21376"/>
                        </a:cubicBezTo>
                        <a:cubicBezTo>
                          <a:pt x="4852" y="23489"/>
                          <a:pt x="8726" y="21904"/>
                          <a:pt x="8609" y="18970"/>
                        </a:cubicBezTo>
                        <a:cubicBezTo>
                          <a:pt x="8022" y="13454"/>
                          <a:pt x="7082" y="7879"/>
                          <a:pt x="6143" y="230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721" name="Google Shape;721;p36"/>
                <p:cNvSpPr/>
                <p:nvPr/>
              </p:nvSpPr>
              <p:spPr>
                <a:xfrm>
                  <a:off x="3911035" y="2045867"/>
                  <a:ext cx="7048" cy="17772"/>
                </a:xfrm>
                <a:custGeom>
                  <a:avLst/>
                  <a:gdLst/>
                  <a:ahLst/>
                  <a:cxnLst/>
                  <a:rect l="l" t="t" r="r" b="b"/>
                  <a:pathLst>
                    <a:path w="7048" h="17772" extrusionOk="0">
                      <a:moveTo>
                        <a:pt x="6931" y="14107"/>
                      </a:moveTo>
                      <a:cubicBezTo>
                        <a:pt x="6403" y="10528"/>
                        <a:pt x="5933" y="6948"/>
                        <a:pt x="5346" y="3368"/>
                      </a:cubicBezTo>
                      <a:cubicBezTo>
                        <a:pt x="5522" y="1960"/>
                        <a:pt x="3820" y="-1561"/>
                        <a:pt x="767" y="786"/>
                      </a:cubicBezTo>
                      <a:cubicBezTo>
                        <a:pt x="-759" y="2606"/>
                        <a:pt x="474" y="5305"/>
                        <a:pt x="415" y="7476"/>
                      </a:cubicBezTo>
                      <a:cubicBezTo>
                        <a:pt x="1061" y="10528"/>
                        <a:pt x="415" y="14225"/>
                        <a:pt x="2117" y="16924"/>
                      </a:cubicBezTo>
                      <a:cubicBezTo>
                        <a:pt x="4054" y="19037"/>
                        <a:pt x="7753" y="16865"/>
                        <a:pt x="6931" y="1410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2" name="Google Shape;722;p36"/>
                <p:cNvSpPr/>
                <p:nvPr/>
              </p:nvSpPr>
              <p:spPr>
                <a:xfrm>
                  <a:off x="3515441" y="2432012"/>
                  <a:ext cx="314117" cy="32603"/>
                </a:xfrm>
                <a:custGeom>
                  <a:avLst/>
                  <a:gdLst/>
                  <a:ahLst/>
                  <a:cxnLst/>
                  <a:rect l="l" t="t" r="r" b="b"/>
                  <a:pathLst>
                    <a:path w="314117" h="32603" extrusionOk="0">
                      <a:moveTo>
                        <a:pt x="310948" y="69"/>
                      </a:moveTo>
                      <a:cubicBezTo>
                        <a:pt x="307660" y="-400"/>
                        <a:pt x="304490" y="1654"/>
                        <a:pt x="301262" y="2240"/>
                      </a:cubicBezTo>
                      <a:cubicBezTo>
                        <a:pt x="262869" y="12803"/>
                        <a:pt x="226238" y="13273"/>
                        <a:pt x="184969" y="15913"/>
                      </a:cubicBezTo>
                      <a:cubicBezTo>
                        <a:pt x="169001" y="16266"/>
                        <a:pt x="153210" y="18437"/>
                        <a:pt x="137301" y="19963"/>
                      </a:cubicBezTo>
                      <a:cubicBezTo>
                        <a:pt x="117283" y="21136"/>
                        <a:pt x="97207" y="20960"/>
                        <a:pt x="77189" y="21371"/>
                      </a:cubicBezTo>
                      <a:cubicBezTo>
                        <a:pt x="53003" y="21136"/>
                        <a:pt x="28875" y="18965"/>
                        <a:pt x="4689" y="18143"/>
                      </a:cubicBezTo>
                      <a:cubicBezTo>
                        <a:pt x="-1475" y="18026"/>
                        <a:pt x="-1651" y="27943"/>
                        <a:pt x="4689" y="27885"/>
                      </a:cubicBezTo>
                      <a:cubicBezTo>
                        <a:pt x="42142" y="30467"/>
                        <a:pt x="79595" y="33518"/>
                        <a:pt x="117166" y="32345"/>
                      </a:cubicBezTo>
                      <a:cubicBezTo>
                        <a:pt x="138769" y="32521"/>
                        <a:pt x="160078" y="28413"/>
                        <a:pt x="181623" y="27767"/>
                      </a:cubicBezTo>
                      <a:cubicBezTo>
                        <a:pt x="225416" y="25244"/>
                        <a:pt x="270853" y="22016"/>
                        <a:pt x="312474" y="7639"/>
                      </a:cubicBezTo>
                      <a:cubicBezTo>
                        <a:pt x="315292" y="5761"/>
                        <a:pt x="314294" y="891"/>
                        <a:pt x="310948" y="6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3" name="Google Shape;723;p36"/>
                <p:cNvSpPr/>
                <p:nvPr/>
              </p:nvSpPr>
              <p:spPr>
                <a:xfrm>
                  <a:off x="3503679" y="2069736"/>
                  <a:ext cx="278239" cy="121101"/>
                </a:xfrm>
                <a:custGeom>
                  <a:avLst/>
                  <a:gdLst/>
                  <a:ahLst/>
                  <a:cxnLst/>
                  <a:rect l="l" t="t" r="r" b="b"/>
                  <a:pathLst>
                    <a:path w="278239" h="121101" extrusionOk="0">
                      <a:moveTo>
                        <a:pt x="272987" y="1446"/>
                      </a:moveTo>
                      <a:cubicBezTo>
                        <a:pt x="266471" y="-2368"/>
                        <a:pt x="259192" y="1857"/>
                        <a:pt x="256609" y="8370"/>
                      </a:cubicBezTo>
                      <a:cubicBezTo>
                        <a:pt x="256785" y="8136"/>
                        <a:pt x="256902" y="8018"/>
                        <a:pt x="257020" y="7842"/>
                      </a:cubicBezTo>
                      <a:cubicBezTo>
                        <a:pt x="256726" y="8194"/>
                        <a:pt x="256432" y="8605"/>
                        <a:pt x="256080" y="9075"/>
                      </a:cubicBezTo>
                      <a:cubicBezTo>
                        <a:pt x="253145" y="13593"/>
                        <a:pt x="251090" y="18640"/>
                        <a:pt x="248507" y="23335"/>
                      </a:cubicBezTo>
                      <a:cubicBezTo>
                        <a:pt x="242872" y="34954"/>
                        <a:pt x="231953" y="50505"/>
                        <a:pt x="229370" y="53380"/>
                      </a:cubicBezTo>
                      <a:cubicBezTo>
                        <a:pt x="215398" y="69283"/>
                        <a:pt x="210409" y="73156"/>
                        <a:pt x="193208" y="82898"/>
                      </a:cubicBezTo>
                      <a:cubicBezTo>
                        <a:pt x="179295" y="90116"/>
                        <a:pt x="173249" y="93226"/>
                        <a:pt x="154112" y="96805"/>
                      </a:cubicBezTo>
                      <a:cubicBezTo>
                        <a:pt x="127753" y="102145"/>
                        <a:pt x="87072" y="89470"/>
                        <a:pt x="65645" y="69635"/>
                      </a:cubicBezTo>
                      <a:cubicBezTo>
                        <a:pt x="45979" y="54202"/>
                        <a:pt x="34708" y="36714"/>
                        <a:pt x="27135" y="25741"/>
                      </a:cubicBezTo>
                      <a:cubicBezTo>
                        <a:pt x="22791" y="20518"/>
                        <a:pt x="20267" y="10542"/>
                        <a:pt x="15864" y="6845"/>
                      </a:cubicBezTo>
                      <a:cubicBezTo>
                        <a:pt x="8995" y="859"/>
                        <a:pt x="-2334" y="8488"/>
                        <a:pt x="425" y="17232"/>
                      </a:cubicBezTo>
                      <a:cubicBezTo>
                        <a:pt x="15864" y="66877"/>
                        <a:pt x="74450" y="120396"/>
                        <a:pt x="137557" y="121100"/>
                      </a:cubicBezTo>
                      <a:cubicBezTo>
                        <a:pt x="184227" y="121335"/>
                        <a:pt x="230192" y="95280"/>
                        <a:pt x="255728" y="56373"/>
                      </a:cubicBezTo>
                      <a:cubicBezTo>
                        <a:pt x="261481" y="48040"/>
                        <a:pt x="266471" y="39296"/>
                        <a:pt x="270932" y="30200"/>
                      </a:cubicBezTo>
                      <a:cubicBezTo>
                        <a:pt x="273574" y="24978"/>
                        <a:pt x="276744" y="19814"/>
                        <a:pt x="277096" y="13828"/>
                      </a:cubicBezTo>
                      <a:cubicBezTo>
                        <a:pt x="276568" y="17466"/>
                        <a:pt x="276803" y="16586"/>
                        <a:pt x="277449" y="14474"/>
                      </a:cubicBezTo>
                      <a:cubicBezTo>
                        <a:pt x="277742" y="13652"/>
                        <a:pt x="278035" y="12654"/>
                        <a:pt x="278035" y="11950"/>
                      </a:cubicBezTo>
                      <a:cubicBezTo>
                        <a:pt x="278975" y="7960"/>
                        <a:pt x="276568" y="3500"/>
                        <a:pt x="272987" y="144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4" name="Google Shape;724;p36"/>
                <p:cNvSpPr/>
                <p:nvPr/>
              </p:nvSpPr>
              <p:spPr>
                <a:xfrm>
                  <a:off x="4096203" y="1843160"/>
                  <a:ext cx="268043" cy="240521"/>
                </a:xfrm>
                <a:custGeom>
                  <a:avLst/>
                  <a:gdLst/>
                  <a:ahLst/>
                  <a:cxnLst/>
                  <a:rect l="l" t="t" r="r" b="b"/>
                  <a:pathLst>
                    <a:path w="268043" h="240521" extrusionOk="0">
                      <a:moveTo>
                        <a:pt x="126789" y="49510"/>
                      </a:moveTo>
                      <a:cubicBezTo>
                        <a:pt x="86694" y="21166"/>
                        <a:pt x="27109" y="-1075"/>
                        <a:pt x="22472" y="40"/>
                      </a:cubicBezTo>
                      <a:cubicBezTo>
                        <a:pt x="10613" y="19229"/>
                        <a:pt x="3510" y="29499"/>
                        <a:pt x="458" y="33431"/>
                      </a:cubicBezTo>
                      <a:cubicBezTo>
                        <a:pt x="-1832" y="37421"/>
                        <a:pt x="5095" y="41998"/>
                        <a:pt x="7385" y="38067"/>
                      </a:cubicBezTo>
                      <a:cubicBezTo>
                        <a:pt x="8676" y="35778"/>
                        <a:pt x="10789" y="33548"/>
                        <a:pt x="13138" y="31142"/>
                      </a:cubicBezTo>
                      <a:cubicBezTo>
                        <a:pt x="13372" y="31435"/>
                        <a:pt x="13549" y="31729"/>
                        <a:pt x="13842" y="31964"/>
                      </a:cubicBezTo>
                      <a:cubicBezTo>
                        <a:pt x="17775" y="36189"/>
                        <a:pt x="23117" y="35132"/>
                        <a:pt x="28166" y="35191"/>
                      </a:cubicBezTo>
                      <a:cubicBezTo>
                        <a:pt x="43312" y="39064"/>
                        <a:pt x="45542" y="41529"/>
                        <a:pt x="57107" y="46282"/>
                      </a:cubicBezTo>
                      <a:cubicBezTo>
                        <a:pt x="74894" y="54028"/>
                        <a:pt x="90392" y="65941"/>
                        <a:pt x="106536" y="76562"/>
                      </a:cubicBezTo>
                      <a:cubicBezTo>
                        <a:pt x="117044" y="83663"/>
                        <a:pt x="127728" y="90529"/>
                        <a:pt x="137883" y="98099"/>
                      </a:cubicBezTo>
                      <a:cubicBezTo>
                        <a:pt x="137942" y="98158"/>
                        <a:pt x="138001" y="98216"/>
                        <a:pt x="138118" y="98275"/>
                      </a:cubicBezTo>
                      <a:cubicBezTo>
                        <a:pt x="138236" y="98392"/>
                        <a:pt x="138588" y="98627"/>
                        <a:pt x="139351" y="99331"/>
                      </a:cubicBezTo>
                      <a:cubicBezTo>
                        <a:pt x="139938" y="99859"/>
                        <a:pt x="140760" y="100505"/>
                        <a:pt x="141523" y="101092"/>
                      </a:cubicBezTo>
                      <a:cubicBezTo>
                        <a:pt x="141406" y="101033"/>
                        <a:pt x="141406" y="100974"/>
                        <a:pt x="141288" y="100916"/>
                      </a:cubicBezTo>
                      <a:cubicBezTo>
                        <a:pt x="162539" y="118169"/>
                        <a:pt x="180385" y="139060"/>
                        <a:pt x="198525" y="159364"/>
                      </a:cubicBezTo>
                      <a:cubicBezTo>
                        <a:pt x="200756" y="161711"/>
                        <a:pt x="202575" y="164704"/>
                        <a:pt x="205158" y="166699"/>
                      </a:cubicBezTo>
                      <a:cubicBezTo>
                        <a:pt x="204630" y="167755"/>
                        <a:pt x="212144" y="174034"/>
                        <a:pt x="214844" y="177790"/>
                      </a:cubicBezTo>
                      <a:cubicBezTo>
                        <a:pt x="227114" y="192578"/>
                        <a:pt x="228288" y="193048"/>
                        <a:pt x="239970" y="211474"/>
                      </a:cubicBezTo>
                      <a:cubicBezTo>
                        <a:pt x="244960" y="219690"/>
                        <a:pt x="252474" y="233656"/>
                        <a:pt x="259401" y="240522"/>
                      </a:cubicBezTo>
                      <a:cubicBezTo>
                        <a:pt x="260575" y="240346"/>
                        <a:pt x="267385" y="223445"/>
                        <a:pt x="267971" y="222096"/>
                      </a:cubicBezTo>
                      <a:cubicBezTo>
                        <a:pt x="269791" y="216227"/>
                        <a:pt x="237387" y="133074"/>
                        <a:pt x="126789" y="49510"/>
                      </a:cubicBezTo>
                      <a:close/>
                    </a:path>
                  </a:pathLst>
                </a:custGeom>
                <a:solidFill>
                  <a:srgbClr val="432158">
                    <a:alpha val="109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25" name="Google Shape;725;p36"/>
              <p:cNvGrpSpPr/>
              <p:nvPr/>
            </p:nvGrpSpPr>
            <p:grpSpPr>
              <a:xfrm>
                <a:off x="2414617" y="2604667"/>
                <a:ext cx="2477835" cy="847613"/>
                <a:chOff x="2414617" y="2604667"/>
                <a:chExt cx="2477835" cy="847613"/>
              </a:xfrm>
            </p:grpSpPr>
            <p:sp>
              <p:nvSpPr>
                <p:cNvPr id="726" name="Google Shape;726;p36"/>
                <p:cNvSpPr/>
                <p:nvPr/>
              </p:nvSpPr>
              <p:spPr>
                <a:xfrm>
                  <a:off x="2488819" y="2983464"/>
                  <a:ext cx="2334713" cy="468816"/>
                </a:xfrm>
                <a:custGeom>
                  <a:avLst/>
                  <a:gdLst/>
                  <a:ahLst/>
                  <a:cxnLst/>
                  <a:rect l="l" t="t" r="r" b="b"/>
                  <a:pathLst>
                    <a:path w="2334713" h="468816" extrusionOk="0">
                      <a:moveTo>
                        <a:pt x="0" y="0"/>
                      </a:moveTo>
                      <a:lnTo>
                        <a:pt x="2334714" y="0"/>
                      </a:lnTo>
                      <a:lnTo>
                        <a:pt x="2334714" y="468816"/>
                      </a:lnTo>
                      <a:lnTo>
                        <a:pt x="0" y="468816"/>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7" name="Google Shape;727;p36"/>
                <p:cNvSpPr/>
                <p:nvPr/>
              </p:nvSpPr>
              <p:spPr>
                <a:xfrm>
                  <a:off x="2414794" y="2964687"/>
                  <a:ext cx="2477658" cy="56920"/>
                </a:xfrm>
                <a:custGeom>
                  <a:avLst/>
                  <a:gdLst/>
                  <a:ahLst/>
                  <a:cxnLst/>
                  <a:rect l="l" t="t" r="r" b="b"/>
                  <a:pathLst>
                    <a:path w="2477658" h="56920" extrusionOk="0">
                      <a:moveTo>
                        <a:pt x="1585" y="38142"/>
                      </a:moveTo>
                      <a:lnTo>
                        <a:pt x="0" y="8272"/>
                      </a:lnTo>
                      <a:cubicBezTo>
                        <a:pt x="0" y="-2056"/>
                        <a:pt x="9980" y="1113"/>
                        <a:pt x="20312" y="1113"/>
                      </a:cubicBezTo>
                      <a:lnTo>
                        <a:pt x="2456642" y="1113"/>
                      </a:lnTo>
                      <a:cubicBezTo>
                        <a:pt x="2466974" y="1113"/>
                        <a:pt x="2477658" y="-3699"/>
                        <a:pt x="2477658" y="6688"/>
                      </a:cubicBezTo>
                      <a:lnTo>
                        <a:pt x="2475310" y="38142"/>
                      </a:lnTo>
                      <a:cubicBezTo>
                        <a:pt x="2475310" y="48470"/>
                        <a:pt x="2466915" y="56920"/>
                        <a:pt x="2456642" y="56920"/>
                      </a:cubicBezTo>
                      <a:lnTo>
                        <a:pt x="20312" y="56920"/>
                      </a:lnTo>
                      <a:cubicBezTo>
                        <a:pt x="9980" y="56920"/>
                        <a:pt x="1585" y="48529"/>
                        <a:pt x="1585" y="381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8" name="Google Shape;728;p36"/>
                <p:cNvSpPr/>
                <p:nvPr/>
              </p:nvSpPr>
              <p:spPr>
                <a:xfrm>
                  <a:off x="2414617" y="2604667"/>
                  <a:ext cx="2477778" cy="387834"/>
                </a:xfrm>
                <a:custGeom>
                  <a:avLst/>
                  <a:gdLst/>
                  <a:ahLst/>
                  <a:cxnLst/>
                  <a:rect l="l" t="t" r="r" b="b"/>
                  <a:pathLst>
                    <a:path w="2477778" h="387834" extrusionOk="0">
                      <a:moveTo>
                        <a:pt x="5342" y="352038"/>
                      </a:moveTo>
                      <a:lnTo>
                        <a:pt x="305319" y="7394"/>
                      </a:lnTo>
                      <a:cubicBezTo>
                        <a:pt x="309428" y="2699"/>
                        <a:pt x="315299" y="0"/>
                        <a:pt x="321521" y="0"/>
                      </a:cubicBezTo>
                      <a:lnTo>
                        <a:pt x="2161655" y="0"/>
                      </a:lnTo>
                      <a:cubicBezTo>
                        <a:pt x="2167936" y="0"/>
                        <a:pt x="2173924" y="2758"/>
                        <a:pt x="2178033" y="7570"/>
                      </a:cubicBezTo>
                      <a:lnTo>
                        <a:pt x="2472551" y="352155"/>
                      </a:lnTo>
                      <a:cubicBezTo>
                        <a:pt x="2484526" y="366180"/>
                        <a:pt x="2474605" y="387834"/>
                        <a:pt x="2456173" y="387834"/>
                      </a:cubicBezTo>
                      <a:lnTo>
                        <a:pt x="21603" y="387834"/>
                      </a:lnTo>
                      <a:cubicBezTo>
                        <a:pt x="3111" y="387834"/>
                        <a:pt x="-6810" y="366004"/>
                        <a:pt x="5342" y="35203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29" name="Google Shape;729;p36"/>
              <p:cNvGrpSpPr/>
              <p:nvPr/>
            </p:nvGrpSpPr>
            <p:grpSpPr>
              <a:xfrm>
                <a:off x="3276215" y="2646214"/>
                <a:ext cx="818861" cy="266713"/>
                <a:chOff x="3276215" y="2646214"/>
                <a:chExt cx="818861" cy="266713"/>
              </a:xfrm>
            </p:grpSpPr>
            <p:sp>
              <p:nvSpPr>
                <p:cNvPr id="730" name="Google Shape;730;p36"/>
                <p:cNvSpPr/>
                <p:nvPr/>
              </p:nvSpPr>
              <p:spPr>
                <a:xfrm>
                  <a:off x="3276215" y="2646214"/>
                  <a:ext cx="818861" cy="266713"/>
                </a:xfrm>
                <a:custGeom>
                  <a:avLst/>
                  <a:gdLst/>
                  <a:ahLst/>
                  <a:cxnLst/>
                  <a:rect l="l" t="t" r="r" b="b"/>
                  <a:pathLst>
                    <a:path w="818861" h="266713" extrusionOk="0">
                      <a:moveTo>
                        <a:pt x="707793" y="0"/>
                      </a:moveTo>
                      <a:lnTo>
                        <a:pt x="818861" y="265011"/>
                      </a:lnTo>
                      <a:lnTo>
                        <a:pt x="0" y="266713"/>
                      </a:lnTo>
                      <a:lnTo>
                        <a:pt x="122163" y="4166"/>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1" name="Google Shape;731;p36"/>
                <p:cNvSpPr/>
                <p:nvPr/>
              </p:nvSpPr>
              <p:spPr>
                <a:xfrm>
                  <a:off x="3385438" y="2837047"/>
                  <a:ext cx="642219" cy="20674"/>
                </a:xfrm>
                <a:custGeom>
                  <a:avLst/>
                  <a:gdLst/>
                  <a:ahLst/>
                  <a:cxnLst/>
                  <a:rect l="l" t="t" r="r" b="b"/>
                  <a:pathLst>
                    <a:path w="642219" h="20674" extrusionOk="0">
                      <a:moveTo>
                        <a:pt x="639957" y="1236"/>
                      </a:moveTo>
                      <a:cubicBezTo>
                        <a:pt x="614420" y="1940"/>
                        <a:pt x="588943" y="-407"/>
                        <a:pt x="563407" y="63"/>
                      </a:cubicBezTo>
                      <a:cubicBezTo>
                        <a:pt x="532059" y="1530"/>
                        <a:pt x="500711" y="2879"/>
                        <a:pt x="469304" y="3349"/>
                      </a:cubicBezTo>
                      <a:cubicBezTo>
                        <a:pt x="414181" y="7809"/>
                        <a:pt x="358882" y="5051"/>
                        <a:pt x="303701" y="5051"/>
                      </a:cubicBezTo>
                      <a:cubicBezTo>
                        <a:pt x="239889" y="10802"/>
                        <a:pt x="175785" y="8396"/>
                        <a:pt x="111797" y="9276"/>
                      </a:cubicBezTo>
                      <a:cubicBezTo>
                        <a:pt x="85792" y="8396"/>
                        <a:pt x="59786" y="8278"/>
                        <a:pt x="33780" y="9335"/>
                      </a:cubicBezTo>
                      <a:cubicBezTo>
                        <a:pt x="23742" y="10039"/>
                        <a:pt x="9711" y="8982"/>
                        <a:pt x="847" y="11623"/>
                      </a:cubicBezTo>
                      <a:cubicBezTo>
                        <a:pt x="-973" y="13442"/>
                        <a:pt x="319" y="16963"/>
                        <a:pt x="3019" y="16846"/>
                      </a:cubicBezTo>
                      <a:cubicBezTo>
                        <a:pt x="8068" y="16963"/>
                        <a:pt x="13175" y="17139"/>
                        <a:pt x="18223" y="17315"/>
                      </a:cubicBezTo>
                      <a:cubicBezTo>
                        <a:pt x="40590" y="18372"/>
                        <a:pt x="62956" y="18430"/>
                        <a:pt x="85381" y="19134"/>
                      </a:cubicBezTo>
                      <a:cubicBezTo>
                        <a:pt x="117433" y="21012"/>
                        <a:pt x="149544" y="20660"/>
                        <a:pt x="181596" y="20308"/>
                      </a:cubicBezTo>
                      <a:cubicBezTo>
                        <a:pt x="222513" y="21599"/>
                        <a:pt x="263312" y="19369"/>
                        <a:pt x="304053" y="15320"/>
                      </a:cubicBezTo>
                      <a:cubicBezTo>
                        <a:pt x="346085" y="14498"/>
                        <a:pt x="388117" y="15555"/>
                        <a:pt x="430090" y="13207"/>
                      </a:cubicBezTo>
                      <a:cubicBezTo>
                        <a:pt x="472944" y="9628"/>
                        <a:pt x="515857" y="8806"/>
                        <a:pt x="558710" y="5344"/>
                      </a:cubicBezTo>
                      <a:cubicBezTo>
                        <a:pt x="578963" y="4464"/>
                        <a:pt x="599157" y="5344"/>
                        <a:pt x="619410" y="5931"/>
                      </a:cubicBezTo>
                      <a:cubicBezTo>
                        <a:pt x="626690" y="5520"/>
                        <a:pt x="634673" y="6987"/>
                        <a:pt x="641600" y="5051"/>
                      </a:cubicBezTo>
                      <a:cubicBezTo>
                        <a:pt x="642951" y="3818"/>
                        <a:pt x="641953" y="1178"/>
                        <a:pt x="639957" y="123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2" name="Google Shape;732;p36"/>
                <p:cNvSpPr/>
                <p:nvPr/>
              </p:nvSpPr>
              <p:spPr>
                <a:xfrm>
                  <a:off x="3427873" y="2778192"/>
                  <a:ext cx="569642" cy="14619"/>
                </a:xfrm>
                <a:custGeom>
                  <a:avLst/>
                  <a:gdLst/>
                  <a:ahLst/>
                  <a:cxnLst/>
                  <a:rect l="l" t="t" r="r" b="b"/>
                  <a:pathLst>
                    <a:path w="569642" h="14619" extrusionOk="0">
                      <a:moveTo>
                        <a:pt x="566820" y="7511"/>
                      </a:moveTo>
                      <a:cubicBezTo>
                        <a:pt x="451936" y="2112"/>
                        <a:pt x="336818" y="10856"/>
                        <a:pt x="222052" y="2465"/>
                      </a:cubicBezTo>
                      <a:cubicBezTo>
                        <a:pt x="169922" y="-1233"/>
                        <a:pt x="117676" y="293"/>
                        <a:pt x="65488" y="411"/>
                      </a:cubicBezTo>
                      <a:cubicBezTo>
                        <a:pt x="44589" y="821"/>
                        <a:pt x="23456" y="352"/>
                        <a:pt x="2734" y="2817"/>
                      </a:cubicBezTo>
                      <a:cubicBezTo>
                        <a:pt x="-1728" y="4460"/>
                        <a:pt x="-436" y="11854"/>
                        <a:pt x="4495" y="11678"/>
                      </a:cubicBezTo>
                      <a:cubicBezTo>
                        <a:pt x="70478" y="11443"/>
                        <a:pt x="136579" y="7042"/>
                        <a:pt x="202562" y="10211"/>
                      </a:cubicBezTo>
                      <a:cubicBezTo>
                        <a:pt x="239839" y="12030"/>
                        <a:pt x="277057" y="14788"/>
                        <a:pt x="314393" y="14612"/>
                      </a:cubicBezTo>
                      <a:cubicBezTo>
                        <a:pt x="353490" y="14612"/>
                        <a:pt x="392528" y="12441"/>
                        <a:pt x="431624" y="12617"/>
                      </a:cubicBezTo>
                      <a:cubicBezTo>
                        <a:pt x="474009" y="12793"/>
                        <a:pt x="516452" y="11736"/>
                        <a:pt x="558836" y="13086"/>
                      </a:cubicBezTo>
                      <a:cubicBezTo>
                        <a:pt x="562123" y="12734"/>
                        <a:pt x="565939" y="14318"/>
                        <a:pt x="568816" y="12499"/>
                      </a:cubicBezTo>
                      <a:cubicBezTo>
                        <a:pt x="570577" y="10739"/>
                        <a:pt x="569344" y="7453"/>
                        <a:pt x="566820" y="751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3" name="Google Shape;733;p36"/>
                <p:cNvSpPr/>
                <p:nvPr/>
              </p:nvSpPr>
              <p:spPr>
                <a:xfrm>
                  <a:off x="3482048" y="2712582"/>
                  <a:ext cx="472286" cy="12370"/>
                </a:xfrm>
                <a:custGeom>
                  <a:avLst/>
                  <a:gdLst/>
                  <a:ahLst/>
                  <a:cxnLst/>
                  <a:rect l="l" t="t" r="r" b="b"/>
                  <a:pathLst>
                    <a:path w="472286" h="12370" extrusionOk="0">
                      <a:moveTo>
                        <a:pt x="468440" y="2"/>
                      </a:moveTo>
                      <a:cubicBezTo>
                        <a:pt x="380971" y="354"/>
                        <a:pt x="293620" y="6340"/>
                        <a:pt x="206092" y="4051"/>
                      </a:cubicBezTo>
                      <a:cubicBezTo>
                        <a:pt x="153435" y="3934"/>
                        <a:pt x="100778" y="1939"/>
                        <a:pt x="48120" y="1528"/>
                      </a:cubicBezTo>
                      <a:cubicBezTo>
                        <a:pt x="33620" y="1352"/>
                        <a:pt x="19062" y="1293"/>
                        <a:pt x="4562" y="1059"/>
                      </a:cubicBezTo>
                      <a:cubicBezTo>
                        <a:pt x="2742" y="1059"/>
                        <a:pt x="922" y="2174"/>
                        <a:pt x="335" y="3934"/>
                      </a:cubicBezTo>
                      <a:cubicBezTo>
                        <a:pt x="-2659" y="13851"/>
                        <a:pt x="15246" y="9802"/>
                        <a:pt x="20764" y="10859"/>
                      </a:cubicBezTo>
                      <a:cubicBezTo>
                        <a:pt x="37612" y="10976"/>
                        <a:pt x="54460" y="11211"/>
                        <a:pt x="71308" y="11387"/>
                      </a:cubicBezTo>
                      <a:cubicBezTo>
                        <a:pt x="135589" y="12795"/>
                        <a:pt x="199870" y="12443"/>
                        <a:pt x="264151" y="11856"/>
                      </a:cubicBezTo>
                      <a:cubicBezTo>
                        <a:pt x="322091" y="12091"/>
                        <a:pt x="379973" y="9157"/>
                        <a:pt x="437973" y="8277"/>
                      </a:cubicBezTo>
                      <a:cubicBezTo>
                        <a:pt x="448129" y="8159"/>
                        <a:pt x="458284" y="8101"/>
                        <a:pt x="468440" y="7807"/>
                      </a:cubicBezTo>
                      <a:cubicBezTo>
                        <a:pt x="469497" y="7807"/>
                        <a:pt x="470436" y="7396"/>
                        <a:pt x="471199" y="6692"/>
                      </a:cubicBezTo>
                      <a:cubicBezTo>
                        <a:pt x="473548" y="4345"/>
                        <a:pt x="471845" y="-115"/>
                        <a:pt x="468440" y="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34" name="Google Shape;734;p36"/>
              <p:cNvGrpSpPr/>
              <p:nvPr/>
            </p:nvGrpSpPr>
            <p:grpSpPr>
              <a:xfrm>
                <a:off x="4147667" y="2693839"/>
                <a:ext cx="389816" cy="162102"/>
                <a:chOff x="4147667" y="2693839"/>
                <a:chExt cx="389816" cy="162102"/>
              </a:xfrm>
            </p:grpSpPr>
            <p:grpSp>
              <p:nvGrpSpPr>
                <p:cNvPr id="735" name="Google Shape;735;p36"/>
                <p:cNvGrpSpPr/>
                <p:nvPr/>
              </p:nvGrpSpPr>
              <p:grpSpPr>
                <a:xfrm>
                  <a:off x="4147667" y="2693839"/>
                  <a:ext cx="389816" cy="162102"/>
                  <a:chOff x="4147667" y="2693839"/>
                  <a:chExt cx="389816" cy="162102"/>
                </a:xfrm>
              </p:grpSpPr>
              <p:sp>
                <p:nvSpPr>
                  <p:cNvPr id="736" name="Google Shape;736;p36"/>
                  <p:cNvSpPr/>
                  <p:nvPr/>
                </p:nvSpPr>
                <p:spPr>
                  <a:xfrm>
                    <a:off x="4211192" y="2699557"/>
                    <a:ext cx="309235" cy="154511"/>
                  </a:xfrm>
                  <a:custGeom>
                    <a:avLst/>
                    <a:gdLst/>
                    <a:ahLst/>
                    <a:cxnLst/>
                    <a:rect l="l" t="t" r="r" b="b"/>
                    <a:pathLst>
                      <a:path w="309235" h="154511" extrusionOk="0">
                        <a:moveTo>
                          <a:pt x="277904" y="0"/>
                        </a:moveTo>
                        <a:cubicBezTo>
                          <a:pt x="184683" y="27346"/>
                          <a:pt x="92517" y="58389"/>
                          <a:pt x="0" y="96768"/>
                        </a:cubicBezTo>
                        <a:cubicBezTo>
                          <a:pt x="5870" y="115898"/>
                          <a:pt x="13208" y="134618"/>
                          <a:pt x="18727" y="154512"/>
                        </a:cubicBezTo>
                        <a:cubicBezTo>
                          <a:pt x="114708" y="128222"/>
                          <a:pt x="206286" y="96122"/>
                          <a:pt x="302149" y="65021"/>
                        </a:cubicBezTo>
                        <a:cubicBezTo>
                          <a:pt x="303617" y="64551"/>
                          <a:pt x="310544" y="51699"/>
                          <a:pt x="309018" y="41841"/>
                        </a:cubicBezTo>
                        <a:cubicBezTo>
                          <a:pt x="305437" y="18544"/>
                          <a:pt x="297394" y="13673"/>
                          <a:pt x="277904"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737" name="Google Shape;737;p36"/>
                  <p:cNvGrpSpPr/>
                  <p:nvPr/>
                </p:nvGrpSpPr>
                <p:grpSpPr>
                  <a:xfrm>
                    <a:off x="4147667" y="2796367"/>
                    <a:ext cx="91379" cy="59574"/>
                    <a:chOff x="4147667" y="2796367"/>
                    <a:chExt cx="91379" cy="59574"/>
                  </a:xfrm>
                </p:grpSpPr>
                <p:sp>
                  <p:nvSpPr>
                    <p:cNvPr id="738" name="Google Shape;738;p36"/>
                    <p:cNvSpPr/>
                    <p:nvPr/>
                  </p:nvSpPr>
                  <p:spPr>
                    <a:xfrm>
                      <a:off x="4147667" y="2830302"/>
                      <a:ext cx="28655" cy="25057"/>
                    </a:xfrm>
                    <a:custGeom>
                      <a:avLst/>
                      <a:gdLst/>
                      <a:ahLst/>
                      <a:cxnLst/>
                      <a:rect l="l" t="t" r="r" b="b"/>
                      <a:pathLst>
                        <a:path w="28655" h="25057" extrusionOk="0">
                          <a:moveTo>
                            <a:pt x="1534" y="15492"/>
                          </a:moveTo>
                          <a:cubicBezTo>
                            <a:pt x="-1342" y="17898"/>
                            <a:pt x="66" y="22652"/>
                            <a:pt x="3765" y="23121"/>
                          </a:cubicBezTo>
                          <a:cubicBezTo>
                            <a:pt x="12042" y="24060"/>
                            <a:pt x="20319" y="24647"/>
                            <a:pt x="28655" y="25058"/>
                          </a:cubicBezTo>
                          <a:cubicBezTo>
                            <a:pt x="27951" y="16138"/>
                            <a:pt x="24957" y="7453"/>
                            <a:pt x="20026" y="0"/>
                          </a:cubicBezTo>
                          <a:cubicBezTo>
                            <a:pt x="13862" y="5164"/>
                            <a:pt x="7698" y="10269"/>
                            <a:pt x="1534" y="1549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9" name="Google Shape;739;p36"/>
                    <p:cNvSpPr/>
                    <p:nvPr/>
                  </p:nvSpPr>
                  <p:spPr>
                    <a:xfrm>
                      <a:off x="4167693" y="2796367"/>
                      <a:ext cx="71353" cy="59574"/>
                    </a:xfrm>
                    <a:custGeom>
                      <a:avLst/>
                      <a:gdLst/>
                      <a:ahLst/>
                      <a:cxnLst/>
                      <a:rect l="l" t="t" r="r" b="b"/>
                      <a:pathLst>
                        <a:path w="71353" h="59574" extrusionOk="0">
                          <a:moveTo>
                            <a:pt x="70386" y="44028"/>
                          </a:moveTo>
                          <a:cubicBezTo>
                            <a:pt x="68214" y="40097"/>
                            <a:pt x="63342" y="38747"/>
                            <a:pt x="58939" y="37749"/>
                          </a:cubicBezTo>
                          <a:cubicBezTo>
                            <a:pt x="63342" y="34404"/>
                            <a:pt x="68214" y="29592"/>
                            <a:pt x="66688" y="24311"/>
                          </a:cubicBezTo>
                          <a:cubicBezTo>
                            <a:pt x="65220" y="19206"/>
                            <a:pt x="58998" y="17621"/>
                            <a:pt x="53773" y="16858"/>
                          </a:cubicBezTo>
                          <a:cubicBezTo>
                            <a:pt x="55417" y="15274"/>
                            <a:pt x="57060" y="13631"/>
                            <a:pt x="58000" y="11577"/>
                          </a:cubicBezTo>
                          <a:cubicBezTo>
                            <a:pt x="58939" y="9523"/>
                            <a:pt x="59056" y="6882"/>
                            <a:pt x="57706" y="5063"/>
                          </a:cubicBezTo>
                          <a:cubicBezTo>
                            <a:pt x="56473" y="3479"/>
                            <a:pt x="48020" y="-277"/>
                            <a:pt x="43441" y="16"/>
                          </a:cubicBezTo>
                          <a:cubicBezTo>
                            <a:pt x="30057" y="10579"/>
                            <a:pt x="13384" y="22785"/>
                            <a:pt x="0" y="33994"/>
                          </a:cubicBezTo>
                          <a:cubicBezTo>
                            <a:pt x="4931" y="41446"/>
                            <a:pt x="7925" y="50131"/>
                            <a:pt x="8629" y="59051"/>
                          </a:cubicBezTo>
                          <a:cubicBezTo>
                            <a:pt x="27356" y="59931"/>
                            <a:pt x="43500" y="59814"/>
                            <a:pt x="62167" y="57819"/>
                          </a:cubicBezTo>
                          <a:cubicBezTo>
                            <a:pt x="61346" y="58640"/>
                            <a:pt x="67333" y="56704"/>
                            <a:pt x="69388" y="53946"/>
                          </a:cubicBezTo>
                          <a:cubicBezTo>
                            <a:pt x="71502" y="51070"/>
                            <a:pt x="72030" y="47080"/>
                            <a:pt x="70386" y="4402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740" name="Google Shape;740;p36"/>
                  <p:cNvSpPr/>
                  <p:nvPr/>
                </p:nvSpPr>
                <p:spPr>
                  <a:xfrm>
                    <a:off x="4486471" y="2693839"/>
                    <a:ext cx="51012" cy="72088"/>
                  </a:xfrm>
                  <a:custGeom>
                    <a:avLst/>
                    <a:gdLst/>
                    <a:ahLst/>
                    <a:cxnLst/>
                    <a:rect l="l" t="t" r="r" b="b"/>
                    <a:pathLst>
                      <a:path w="51012" h="72088" extrusionOk="0">
                        <a:moveTo>
                          <a:pt x="102" y="6481"/>
                        </a:moveTo>
                        <a:cubicBezTo>
                          <a:pt x="11021" y="27079"/>
                          <a:pt x="18769" y="49319"/>
                          <a:pt x="22996" y="72088"/>
                        </a:cubicBezTo>
                        <a:cubicBezTo>
                          <a:pt x="29689" y="69976"/>
                          <a:pt x="36322" y="67159"/>
                          <a:pt x="41605" y="62640"/>
                        </a:cubicBezTo>
                        <a:cubicBezTo>
                          <a:pt x="46889" y="58122"/>
                          <a:pt x="50763" y="51667"/>
                          <a:pt x="50998" y="44742"/>
                        </a:cubicBezTo>
                        <a:cubicBezTo>
                          <a:pt x="51174" y="40106"/>
                          <a:pt x="49707" y="35587"/>
                          <a:pt x="48004" y="31245"/>
                        </a:cubicBezTo>
                        <a:cubicBezTo>
                          <a:pt x="45656" y="25142"/>
                          <a:pt x="42779" y="19274"/>
                          <a:pt x="39375" y="13640"/>
                        </a:cubicBezTo>
                        <a:cubicBezTo>
                          <a:pt x="36498" y="8828"/>
                          <a:pt x="33035" y="4016"/>
                          <a:pt x="27927" y="1669"/>
                        </a:cubicBezTo>
                        <a:cubicBezTo>
                          <a:pt x="20648" y="-1735"/>
                          <a:pt x="12195" y="730"/>
                          <a:pt x="4622" y="3195"/>
                        </a:cubicBezTo>
                        <a:cubicBezTo>
                          <a:pt x="2509" y="3840"/>
                          <a:pt x="-603" y="5131"/>
                          <a:pt x="102" y="648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1" name="Google Shape;741;p36"/>
                  <p:cNvSpPr/>
                  <p:nvPr/>
                </p:nvSpPr>
                <p:spPr>
                  <a:xfrm>
                    <a:off x="4473843" y="2698582"/>
                    <a:ext cx="37549" cy="71805"/>
                  </a:xfrm>
                  <a:custGeom>
                    <a:avLst/>
                    <a:gdLst/>
                    <a:ahLst/>
                    <a:cxnLst/>
                    <a:rect l="l" t="t" r="r" b="b"/>
                    <a:pathLst>
                      <a:path w="37549" h="71805" extrusionOk="0">
                        <a:moveTo>
                          <a:pt x="13610" y="36"/>
                        </a:moveTo>
                        <a:cubicBezTo>
                          <a:pt x="9794" y="-316"/>
                          <a:pt x="3631" y="1973"/>
                          <a:pt x="754" y="4379"/>
                        </a:cubicBezTo>
                        <a:cubicBezTo>
                          <a:pt x="519" y="4613"/>
                          <a:pt x="226" y="4848"/>
                          <a:pt x="108" y="5142"/>
                        </a:cubicBezTo>
                        <a:cubicBezTo>
                          <a:pt x="-185" y="5846"/>
                          <a:pt x="167" y="6609"/>
                          <a:pt x="578" y="7313"/>
                        </a:cubicBezTo>
                        <a:cubicBezTo>
                          <a:pt x="4981" y="15411"/>
                          <a:pt x="7740" y="24272"/>
                          <a:pt x="10499" y="33016"/>
                        </a:cubicBezTo>
                        <a:cubicBezTo>
                          <a:pt x="14491" y="45926"/>
                          <a:pt x="18541" y="58895"/>
                          <a:pt x="22533" y="71805"/>
                        </a:cubicBezTo>
                        <a:cubicBezTo>
                          <a:pt x="26701" y="70573"/>
                          <a:pt x="37268" y="68049"/>
                          <a:pt x="37327" y="67345"/>
                        </a:cubicBezTo>
                        <a:cubicBezTo>
                          <a:pt x="39264" y="46161"/>
                          <a:pt x="28345" y="17817"/>
                          <a:pt x="13610" y="36"/>
                        </a:cubicBezTo>
                        <a:close/>
                      </a:path>
                    </a:pathLst>
                  </a:custGeom>
                  <a:solidFill>
                    <a:srgbClr val="B3B3B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2" name="Google Shape;742;p36"/>
                  <p:cNvSpPr/>
                  <p:nvPr/>
                </p:nvSpPr>
                <p:spPr>
                  <a:xfrm>
                    <a:off x="4238372" y="2725730"/>
                    <a:ext cx="226714" cy="78869"/>
                  </a:xfrm>
                  <a:custGeom>
                    <a:avLst/>
                    <a:gdLst/>
                    <a:ahLst/>
                    <a:cxnLst/>
                    <a:rect l="l" t="t" r="r" b="b"/>
                    <a:pathLst>
                      <a:path w="226714" h="78869" extrusionOk="0">
                        <a:moveTo>
                          <a:pt x="0" y="78869"/>
                        </a:moveTo>
                        <a:cubicBezTo>
                          <a:pt x="75728" y="53108"/>
                          <a:pt x="151339" y="26818"/>
                          <a:pt x="226715" y="0"/>
                        </a:cubicBezTo>
                      </a:path>
                    </a:pathLst>
                  </a:custGeom>
                  <a:solidFill>
                    <a:schemeClr val="dk1"/>
                  </a:solidFill>
                  <a:ln w="9525" cap="rnd" cmpd="sng">
                    <a:solidFill>
                      <a:srgbClr val="CCA527"/>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3" name="Google Shape;743;p36"/>
                  <p:cNvSpPr/>
                  <p:nvPr/>
                </p:nvSpPr>
                <p:spPr>
                  <a:xfrm>
                    <a:off x="4250465" y="2753486"/>
                    <a:ext cx="220491" cy="78576"/>
                  </a:xfrm>
                  <a:custGeom>
                    <a:avLst/>
                    <a:gdLst/>
                    <a:ahLst/>
                    <a:cxnLst/>
                    <a:rect l="l" t="t" r="r" b="b"/>
                    <a:pathLst>
                      <a:path w="220491" h="78576" extrusionOk="0">
                        <a:moveTo>
                          <a:pt x="0" y="78576"/>
                        </a:moveTo>
                        <a:cubicBezTo>
                          <a:pt x="73263" y="51758"/>
                          <a:pt x="146760" y="25527"/>
                          <a:pt x="220492" y="0"/>
                        </a:cubicBezTo>
                      </a:path>
                    </a:pathLst>
                  </a:custGeom>
                  <a:solidFill>
                    <a:schemeClr val="dk1"/>
                  </a:solidFill>
                  <a:ln w="9525" cap="rnd" cmpd="sng">
                    <a:solidFill>
                      <a:srgbClr val="CCA527"/>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744" name="Google Shape;744;p36"/>
                <p:cNvSpPr/>
                <p:nvPr/>
              </p:nvSpPr>
              <p:spPr>
                <a:xfrm>
                  <a:off x="4480291" y="2702223"/>
                  <a:ext cx="25392" cy="61658"/>
                </a:xfrm>
                <a:custGeom>
                  <a:avLst/>
                  <a:gdLst/>
                  <a:ahLst/>
                  <a:cxnLst/>
                  <a:rect l="l" t="t" r="r" b="b"/>
                  <a:pathLst>
                    <a:path w="25392" h="61658" extrusionOk="0">
                      <a:moveTo>
                        <a:pt x="25301" y="59068"/>
                      </a:moveTo>
                      <a:cubicBezTo>
                        <a:pt x="24245" y="47860"/>
                        <a:pt x="18727" y="31898"/>
                        <a:pt x="13150" y="20103"/>
                      </a:cubicBezTo>
                      <a:cubicBezTo>
                        <a:pt x="12387" y="18401"/>
                        <a:pt x="352" y="-5718"/>
                        <a:pt x="0" y="1265"/>
                      </a:cubicBezTo>
                      <a:cubicBezTo>
                        <a:pt x="10978" y="18988"/>
                        <a:pt x="13854" y="40055"/>
                        <a:pt x="21251" y="60065"/>
                      </a:cubicBezTo>
                      <a:cubicBezTo>
                        <a:pt x="21779" y="62765"/>
                        <a:pt x="26065" y="61767"/>
                        <a:pt x="25301" y="5906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45" name="Google Shape;745;p36"/>
              <p:cNvGrpSpPr/>
              <p:nvPr/>
            </p:nvGrpSpPr>
            <p:grpSpPr>
              <a:xfrm>
                <a:off x="2782960" y="2086029"/>
                <a:ext cx="556127" cy="770013"/>
                <a:chOff x="2782960" y="2086029"/>
                <a:chExt cx="556127" cy="770013"/>
              </a:xfrm>
            </p:grpSpPr>
            <p:sp>
              <p:nvSpPr>
                <p:cNvPr id="746" name="Google Shape;746;p36"/>
                <p:cNvSpPr/>
                <p:nvPr/>
              </p:nvSpPr>
              <p:spPr>
                <a:xfrm>
                  <a:off x="2782960" y="2608147"/>
                  <a:ext cx="474869" cy="247895"/>
                </a:xfrm>
                <a:custGeom>
                  <a:avLst/>
                  <a:gdLst/>
                  <a:ahLst/>
                  <a:cxnLst/>
                  <a:rect l="l" t="t" r="r" b="b"/>
                  <a:pathLst>
                    <a:path w="474869" h="247895" extrusionOk="0">
                      <a:moveTo>
                        <a:pt x="445470" y="151149"/>
                      </a:moveTo>
                      <a:cubicBezTo>
                        <a:pt x="396569" y="126854"/>
                        <a:pt x="341094" y="123216"/>
                        <a:pt x="289024" y="108897"/>
                      </a:cubicBezTo>
                      <a:cubicBezTo>
                        <a:pt x="246757" y="97220"/>
                        <a:pt x="201496" y="81140"/>
                        <a:pt x="169561" y="66470"/>
                      </a:cubicBezTo>
                      <a:cubicBezTo>
                        <a:pt x="148428" y="56670"/>
                        <a:pt x="129114" y="43407"/>
                        <a:pt x="107981" y="33607"/>
                      </a:cubicBezTo>
                      <a:cubicBezTo>
                        <a:pt x="84558" y="22986"/>
                        <a:pt x="60431" y="14183"/>
                        <a:pt x="36186" y="5792"/>
                      </a:cubicBezTo>
                      <a:cubicBezTo>
                        <a:pt x="25502" y="2212"/>
                        <a:pt x="10708" y="-6062"/>
                        <a:pt x="3723" y="7494"/>
                      </a:cubicBezTo>
                      <a:cubicBezTo>
                        <a:pt x="1433" y="11191"/>
                        <a:pt x="1786" y="15416"/>
                        <a:pt x="3664" y="18819"/>
                      </a:cubicBezTo>
                      <a:cubicBezTo>
                        <a:pt x="-1150" y="42645"/>
                        <a:pt x="-1619" y="59369"/>
                        <a:pt x="4662" y="79556"/>
                      </a:cubicBezTo>
                      <a:cubicBezTo>
                        <a:pt x="10474" y="102501"/>
                        <a:pt x="20982" y="123861"/>
                        <a:pt x="36479" y="141818"/>
                      </a:cubicBezTo>
                      <a:cubicBezTo>
                        <a:pt x="39767" y="146454"/>
                        <a:pt x="56145" y="164294"/>
                        <a:pt x="69119" y="172333"/>
                      </a:cubicBezTo>
                      <a:cubicBezTo>
                        <a:pt x="83619" y="182310"/>
                        <a:pt x="99938" y="188999"/>
                        <a:pt x="116082" y="195748"/>
                      </a:cubicBezTo>
                      <a:cubicBezTo>
                        <a:pt x="162517" y="216169"/>
                        <a:pt x="214352" y="222507"/>
                        <a:pt x="264720" y="219573"/>
                      </a:cubicBezTo>
                      <a:cubicBezTo>
                        <a:pt x="293427" y="217578"/>
                        <a:pt x="321370" y="228317"/>
                        <a:pt x="353950" y="240640"/>
                      </a:cubicBezTo>
                      <a:cubicBezTo>
                        <a:pt x="372149" y="246919"/>
                        <a:pt x="392225" y="250616"/>
                        <a:pt x="411128" y="245452"/>
                      </a:cubicBezTo>
                      <a:cubicBezTo>
                        <a:pt x="419053" y="243340"/>
                        <a:pt x="425569" y="238293"/>
                        <a:pt x="432555" y="234302"/>
                      </a:cubicBezTo>
                      <a:cubicBezTo>
                        <a:pt x="474704" y="213529"/>
                        <a:pt x="495896" y="179375"/>
                        <a:pt x="445470" y="151149"/>
                      </a:cubicBezTo>
                      <a:close/>
                    </a:path>
                  </a:pathLst>
                </a:custGeom>
                <a:solidFill>
                  <a:srgbClr val="432158">
                    <a:alpha val="109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747" name="Google Shape;747;p36"/>
                <p:cNvGrpSpPr/>
                <p:nvPr/>
              </p:nvGrpSpPr>
              <p:grpSpPr>
                <a:xfrm>
                  <a:off x="2787012" y="2335900"/>
                  <a:ext cx="474701" cy="505182"/>
                  <a:chOff x="2787012" y="2335900"/>
                  <a:chExt cx="474701" cy="505182"/>
                </a:xfrm>
              </p:grpSpPr>
              <p:sp>
                <p:nvSpPr>
                  <p:cNvPr id="748" name="Google Shape;748;p36"/>
                  <p:cNvSpPr/>
                  <p:nvPr/>
                </p:nvSpPr>
                <p:spPr>
                  <a:xfrm>
                    <a:off x="2787012" y="2335900"/>
                    <a:ext cx="474701" cy="505182"/>
                  </a:xfrm>
                  <a:custGeom>
                    <a:avLst/>
                    <a:gdLst/>
                    <a:ahLst/>
                    <a:cxnLst/>
                    <a:rect l="l" t="t" r="r" b="b"/>
                    <a:pathLst>
                      <a:path w="474701" h="505182" extrusionOk="0">
                        <a:moveTo>
                          <a:pt x="345555" y="104631"/>
                        </a:moveTo>
                        <a:cubicBezTo>
                          <a:pt x="331818" y="120417"/>
                          <a:pt x="246462" y="201399"/>
                          <a:pt x="242001" y="221821"/>
                        </a:cubicBezTo>
                        <a:cubicBezTo>
                          <a:pt x="230847" y="272699"/>
                          <a:pt x="320547" y="294998"/>
                          <a:pt x="358704" y="308495"/>
                        </a:cubicBezTo>
                        <a:cubicBezTo>
                          <a:pt x="392753" y="320584"/>
                          <a:pt x="423748" y="341064"/>
                          <a:pt x="448287" y="367589"/>
                        </a:cubicBezTo>
                        <a:cubicBezTo>
                          <a:pt x="458618" y="378797"/>
                          <a:pt x="468011" y="391414"/>
                          <a:pt x="472238" y="406084"/>
                        </a:cubicBezTo>
                        <a:cubicBezTo>
                          <a:pt x="477932" y="426037"/>
                          <a:pt x="474292" y="442761"/>
                          <a:pt x="455683" y="446282"/>
                        </a:cubicBezTo>
                        <a:cubicBezTo>
                          <a:pt x="462317" y="474156"/>
                          <a:pt x="431673" y="489649"/>
                          <a:pt x="408661" y="475154"/>
                        </a:cubicBezTo>
                        <a:cubicBezTo>
                          <a:pt x="409542" y="486362"/>
                          <a:pt x="406900" y="503146"/>
                          <a:pt x="395864" y="504965"/>
                        </a:cubicBezTo>
                        <a:cubicBezTo>
                          <a:pt x="373615" y="508662"/>
                          <a:pt x="334871" y="464180"/>
                          <a:pt x="294189" y="455378"/>
                        </a:cubicBezTo>
                        <a:cubicBezTo>
                          <a:pt x="201084" y="443113"/>
                          <a:pt x="177661" y="468405"/>
                          <a:pt x="96650" y="420755"/>
                        </a:cubicBezTo>
                        <a:cubicBezTo>
                          <a:pt x="59314" y="398808"/>
                          <a:pt x="21979" y="370816"/>
                          <a:pt x="7537" y="329914"/>
                        </a:cubicBezTo>
                        <a:cubicBezTo>
                          <a:pt x="1256" y="312192"/>
                          <a:pt x="-211" y="293061"/>
                          <a:pt x="23" y="274224"/>
                        </a:cubicBezTo>
                        <a:cubicBezTo>
                          <a:pt x="1256" y="172938"/>
                          <a:pt x="68883" y="90723"/>
                          <a:pt x="159346" y="0"/>
                        </a:cubicBezTo>
                        <a:cubicBezTo>
                          <a:pt x="185586" y="12441"/>
                          <a:pt x="318316" y="61676"/>
                          <a:pt x="345555" y="104631"/>
                        </a:cubicBezTo>
                        <a:close/>
                      </a:path>
                    </a:pathLst>
                  </a:custGeom>
                  <a:solidFill>
                    <a:srgbClr val="EFCFB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9" name="Google Shape;749;p36"/>
                  <p:cNvSpPr/>
                  <p:nvPr/>
                </p:nvSpPr>
                <p:spPr>
                  <a:xfrm>
                    <a:off x="3107200" y="2733067"/>
                    <a:ext cx="89448" cy="95195"/>
                  </a:xfrm>
                  <a:custGeom>
                    <a:avLst/>
                    <a:gdLst/>
                    <a:ahLst/>
                    <a:cxnLst/>
                    <a:rect l="l" t="t" r="r" b="b"/>
                    <a:pathLst>
                      <a:path w="89448" h="95195" extrusionOk="0">
                        <a:moveTo>
                          <a:pt x="77906" y="56333"/>
                        </a:moveTo>
                        <a:cubicBezTo>
                          <a:pt x="58651" y="31745"/>
                          <a:pt x="32117" y="14140"/>
                          <a:pt x="4409" y="408"/>
                        </a:cubicBezTo>
                        <a:cubicBezTo>
                          <a:pt x="2296" y="-941"/>
                          <a:pt x="-640" y="1288"/>
                          <a:pt x="124" y="3694"/>
                        </a:cubicBezTo>
                        <a:cubicBezTo>
                          <a:pt x="1180" y="6218"/>
                          <a:pt x="4409" y="6863"/>
                          <a:pt x="6464" y="8448"/>
                        </a:cubicBezTo>
                        <a:cubicBezTo>
                          <a:pt x="34113" y="23940"/>
                          <a:pt x="60060" y="43305"/>
                          <a:pt x="75969" y="67306"/>
                        </a:cubicBezTo>
                        <a:cubicBezTo>
                          <a:pt x="84540" y="80217"/>
                          <a:pt x="84716" y="91836"/>
                          <a:pt x="86947" y="95005"/>
                        </a:cubicBezTo>
                        <a:cubicBezTo>
                          <a:pt x="88649" y="97528"/>
                          <a:pt x="94813" y="74525"/>
                          <a:pt x="77906" y="56333"/>
                        </a:cubicBezTo>
                        <a:close/>
                      </a:path>
                    </a:pathLst>
                  </a:custGeom>
                  <a:solidFill>
                    <a:srgbClr val="CF878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0" name="Google Shape;750;p36"/>
                  <p:cNvSpPr/>
                  <p:nvPr/>
                </p:nvSpPr>
                <p:spPr>
                  <a:xfrm>
                    <a:off x="3156397" y="2702902"/>
                    <a:ext cx="86689" cy="79374"/>
                  </a:xfrm>
                  <a:custGeom>
                    <a:avLst/>
                    <a:gdLst/>
                    <a:ahLst/>
                    <a:cxnLst/>
                    <a:rect l="l" t="t" r="r" b="b"/>
                    <a:pathLst>
                      <a:path w="86689" h="79374" extrusionOk="0">
                        <a:moveTo>
                          <a:pt x="65575" y="44657"/>
                        </a:moveTo>
                        <a:cubicBezTo>
                          <a:pt x="42740" y="21771"/>
                          <a:pt x="27359" y="11149"/>
                          <a:pt x="3760" y="58"/>
                        </a:cubicBezTo>
                        <a:cubicBezTo>
                          <a:pt x="1529" y="-411"/>
                          <a:pt x="-525" y="2053"/>
                          <a:pt x="121" y="4166"/>
                        </a:cubicBezTo>
                        <a:cubicBezTo>
                          <a:pt x="708" y="6102"/>
                          <a:pt x="2821" y="6748"/>
                          <a:pt x="4288" y="7863"/>
                        </a:cubicBezTo>
                        <a:cubicBezTo>
                          <a:pt x="51604" y="36383"/>
                          <a:pt x="83187" y="78634"/>
                          <a:pt x="86180" y="79338"/>
                        </a:cubicBezTo>
                        <a:cubicBezTo>
                          <a:pt x="89644" y="80453"/>
                          <a:pt x="74616" y="55337"/>
                          <a:pt x="65575" y="44657"/>
                        </a:cubicBezTo>
                        <a:close/>
                      </a:path>
                    </a:pathLst>
                  </a:custGeom>
                  <a:solidFill>
                    <a:srgbClr val="CF878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751" name="Google Shape;751;p36"/>
                  <p:cNvGrpSpPr/>
                  <p:nvPr/>
                </p:nvGrpSpPr>
                <p:grpSpPr>
                  <a:xfrm>
                    <a:off x="2896152" y="2380490"/>
                    <a:ext cx="164262" cy="154788"/>
                    <a:chOff x="2896152" y="2380490"/>
                    <a:chExt cx="164262" cy="154788"/>
                  </a:xfrm>
                </p:grpSpPr>
                <p:sp>
                  <p:nvSpPr>
                    <p:cNvPr id="752" name="Google Shape;752;p36"/>
                    <p:cNvSpPr/>
                    <p:nvPr/>
                  </p:nvSpPr>
                  <p:spPr>
                    <a:xfrm>
                      <a:off x="2896152" y="2380490"/>
                      <a:ext cx="164262" cy="154788"/>
                    </a:xfrm>
                    <a:custGeom>
                      <a:avLst/>
                      <a:gdLst/>
                      <a:ahLst/>
                      <a:cxnLst/>
                      <a:rect l="l" t="t" r="r" b="b"/>
                      <a:pathLst>
                        <a:path w="164262" h="154788" extrusionOk="0">
                          <a:moveTo>
                            <a:pt x="164091" y="131811"/>
                          </a:moveTo>
                          <a:cubicBezTo>
                            <a:pt x="122764" y="92259"/>
                            <a:pt x="78618" y="55934"/>
                            <a:pt x="32242" y="11335"/>
                          </a:cubicBezTo>
                          <a:cubicBezTo>
                            <a:pt x="30423" y="9516"/>
                            <a:pt x="24963" y="4997"/>
                            <a:pt x="23319" y="3589"/>
                          </a:cubicBezTo>
                          <a:cubicBezTo>
                            <a:pt x="21030" y="1711"/>
                            <a:pt x="18564" y="-49"/>
                            <a:pt x="15512" y="9"/>
                          </a:cubicBezTo>
                          <a:cubicBezTo>
                            <a:pt x="12870" y="-108"/>
                            <a:pt x="10581" y="890"/>
                            <a:pt x="8819" y="2533"/>
                          </a:cubicBezTo>
                          <a:cubicBezTo>
                            <a:pt x="3008" y="1124"/>
                            <a:pt x="-2276" y="8049"/>
                            <a:pt x="1012" y="13272"/>
                          </a:cubicBezTo>
                          <a:cubicBezTo>
                            <a:pt x="20149" y="52472"/>
                            <a:pt x="46096" y="91613"/>
                            <a:pt x="81143" y="122011"/>
                          </a:cubicBezTo>
                          <a:cubicBezTo>
                            <a:pt x="85956" y="126118"/>
                            <a:pt x="91005" y="129933"/>
                            <a:pt x="96171" y="133571"/>
                          </a:cubicBezTo>
                          <a:cubicBezTo>
                            <a:pt x="96288" y="133689"/>
                            <a:pt x="96464" y="133747"/>
                            <a:pt x="96641" y="133865"/>
                          </a:cubicBezTo>
                          <a:cubicBezTo>
                            <a:pt x="96699" y="133923"/>
                            <a:pt x="96875" y="134099"/>
                            <a:pt x="97228" y="134275"/>
                          </a:cubicBezTo>
                          <a:cubicBezTo>
                            <a:pt x="101865" y="136799"/>
                            <a:pt x="106327" y="140378"/>
                            <a:pt x="111317" y="142139"/>
                          </a:cubicBezTo>
                          <a:cubicBezTo>
                            <a:pt x="110964" y="142080"/>
                            <a:pt x="111023" y="142198"/>
                            <a:pt x="111904" y="142608"/>
                          </a:cubicBezTo>
                          <a:cubicBezTo>
                            <a:pt x="117598" y="145132"/>
                            <a:pt x="132743" y="152174"/>
                            <a:pt x="135737" y="152584"/>
                          </a:cubicBezTo>
                          <a:cubicBezTo>
                            <a:pt x="135855" y="152702"/>
                            <a:pt x="136266" y="152878"/>
                            <a:pt x="137264" y="153171"/>
                          </a:cubicBezTo>
                          <a:cubicBezTo>
                            <a:pt x="143604" y="154580"/>
                            <a:pt x="141901" y="155401"/>
                            <a:pt x="147537" y="154228"/>
                          </a:cubicBezTo>
                          <a:cubicBezTo>
                            <a:pt x="148065" y="153465"/>
                            <a:pt x="166205" y="133982"/>
                            <a:pt x="164091" y="131811"/>
                          </a:cubicBezTo>
                          <a:close/>
                        </a:path>
                      </a:pathLst>
                    </a:custGeom>
                    <a:solidFill>
                      <a:srgbClr val="432158">
                        <a:alpha val="109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3" name="Google Shape;753;p36"/>
                    <p:cNvSpPr/>
                    <p:nvPr/>
                  </p:nvSpPr>
                  <p:spPr>
                    <a:xfrm>
                      <a:off x="2918943" y="2383653"/>
                      <a:ext cx="704" cy="542"/>
                    </a:xfrm>
                    <a:custGeom>
                      <a:avLst/>
                      <a:gdLst/>
                      <a:ahLst/>
                      <a:cxnLst/>
                      <a:rect l="l" t="t" r="r" b="b"/>
                      <a:pathLst>
                        <a:path w="704" h="542" extrusionOk="0">
                          <a:moveTo>
                            <a:pt x="528" y="425"/>
                          </a:moveTo>
                          <a:cubicBezTo>
                            <a:pt x="587" y="484"/>
                            <a:pt x="646" y="484"/>
                            <a:pt x="704" y="543"/>
                          </a:cubicBezTo>
                          <a:cubicBezTo>
                            <a:pt x="-294" y="-220"/>
                            <a:pt x="-117" y="-103"/>
                            <a:pt x="528" y="425"/>
                          </a:cubicBezTo>
                          <a:close/>
                        </a:path>
                      </a:pathLst>
                    </a:custGeom>
                    <a:solidFill>
                      <a:srgbClr val="432158">
                        <a:alpha val="109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754" name="Google Shape;754;p36"/>
                <p:cNvSpPr/>
                <p:nvPr/>
              </p:nvSpPr>
              <p:spPr>
                <a:xfrm>
                  <a:off x="2887615" y="2086029"/>
                  <a:ext cx="451472" cy="467055"/>
                </a:xfrm>
                <a:custGeom>
                  <a:avLst/>
                  <a:gdLst/>
                  <a:ahLst/>
                  <a:cxnLst/>
                  <a:rect l="l" t="t" r="r" b="b"/>
                  <a:pathLst>
                    <a:path w="451472" h="467055" extrusionOk="0">
                      <a:moveTo>
                        <a:pt x="451472" y="0"/>
                      </a:moveTo>
                      <a:cubicBezTo>
                        <a:pt x="249824" y="18426"/>
                        <a:pt x="132417" y="111145"/>
                        <a:pt x="27924" y="215894"/>
                      </a:cubicBezTo>
                      <a:cubicBezTo>
                        <a:pt x="12895" y="230975"/>
                        <a:pt x="-5185" y="249636"/>
                        <a:pt x="1389" y="269941"/>
                      </a:cubicBezTo>
                      <a:cubicBezTo>
                        <a:pt x="3855" y="277511"/>
                        <a:pt x="9314" y="283614"/>
                        <a:pt x="14715" y="289423"/>
                      </a:cubicBezTo>
                      <a:cubicBezTo>
                        <a:pt x="79466" y="359314"/>
                        <a:pt x="154724" y="419405"/>
                        <a:pt x="237144" y="467056"/>
                      </a:cubicBezTo>
                      <a:cubicBezTo>
                        <a:pt x="286925" y="395815"/>
                        <a:pt x="338233" y="322931"/>
                        <a:pt x="409793" y="273755"/>
                      </a:cubicBezTo>
                      <a:cubicBezTo>
                        <a:pt x="416191" y="269354"/>
                        <a:pt x="422942" y="264952"/>
                        <a:pt x="427345" y="258556"/>
                      </a:cubicBezTo>
                      <a:cubicBezTo>
                        <a:pt x="431983" y="251866"/>
                        <a:pt x="433626" y="243533"/>
                        <a:pt x="434977" y="235494"/>
                      </a:cubicBezTo>
                      <a:cubicBezTo>
                        <a:pt x="441845" y="194298"/>
                        <a:pt x="443724" y="152282"/>
                        <a:pt x="440495" y="110676"/>
                      </a:cubicBezTo>
                      <a:cubicBezTo>
                        <a:pt x="437677" y="74116"/>
                        <a:pt x="431396" y="35386"/>
                        <a:pt x="451472"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5" name="Google Shape;755;p36"/>
                <p:cNvSpPr/>
                <p:nvPr/>
              </p:nvSpPr>
              <p:spPr>
                <a:xfrm>
                  <a:off x="2879923" y="2339563"/>
                  <a:ext cx="252643" cy="218165"/>
                </a:xfrm>
                <a:custGeom>
                  <a:avLst/>
                  <a:gdLst/>
                  <a:ahLst/>
                  <a:cxnLst/>
                  <a:rect l="l" t="t" r="r" b="b"/>
                  <a:pathLst>
                    <a:path w="252643" h="218165" extrusionOk="0">
                      <a:moveTo>
                        <a:pt x="251645" y="206715"/>
                      </a:moveTo>
                      <a:cubicBezTo>
                        <a:pt x="246420" y="201082"/>
                        <a:pt x="247595" y="204074"/>
                        <a:pt x="241665" y="200260"/>
                      </a:cubicBezTo>
                      <a:cubicBezTo>
                        <a:pt x="217186" y="186117"/>
                        <a:pt x="202510" y="173325"/>
                        <a:pt x="184136" y="159417"/>
                      </a:cubicBezTo>
                      <a:cubicBezTo>
                        <a:pt x="142162" y="128608"/>
                        <a:pt x="120500" y="112412"/>
                        <a:pt x="83576" y="81780"/>
                      </a:cubicBezTo>
                      <a:cubicBezTo>
                        <a:pt x="53695" y="55842"/>
                        <a:pt x="38374" y="36124"/>
                        <a:pt x="22230" y="12006"/>
                      </a:cubicBezTo>
                      <a:cubicBezTo>
                        <a:pt x="19178" y="7898"/>
                        <a:pt x="17475" y="1854"/>
                        <a:pt x="12016" y="387"/>
                      </a:cubicBezTo>
                      <a:cubicBezTo>
                        <a:pt x="4208" y="-2019"/>
                        <a:pt x="-3071" y="7311"/>
                        <a:pt x="1332" y="14353"/>
                      </a:cubicBezTo>
                      <a:cubicBezTo>
                        <a:pt x="26809" y="70630"/>
                        <a:pt x="77060" y="107013"/>
                        <a:pt x="121264" y="141519"/>
                      </a:cubicBezTo>
                      <a:cubicBezTo>
                        <a:pt x="160184" y="168689"/>
                        <a:pt x="201218" y="206715"/>
                        <a:pt x="240844" y="217278"/>
                      </a:cubicBezTo>
                      <a:cubicBezTo>
                        <a:pt x="245716" y="217923"/>
                        <a:pt x="243074" y="219038"/>
                        <a:pt x="249003" y="216985"/>
                      </a:cubicBezTo>
                      <a:cubicBezTo>
                        <a:pt x="252467" y="215048"/>
                        <a:pt x="253700" y="210177"/>
                        <a:pt x="251645" y="20671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6" name="Google Shape;756;p36"/>
                <p:cNvSpPr/>
                <p:nvPr/>
              </p:nvSpPr>
              <p:spPr>
                <a:xfrm>
                  <a:off x="3148515" y="2354203"/>
                  <a:ext cx="146784" cy="162796"/>
                </a:xfrm>
                <a:custGeom>
                  <a:avLst/>
                  <a:gdLst/>
                  <a:ahLst/>
                  <a:cxnLst/>
                  <a:rect l="l" t="t" r="r" b="b"/>
                  <a:pathLst>
                    <a:path w="146784" h="162796" extrusionOk="0">
                      <a:moveTo>
                        <a:pt x="141202" y="535"/>
                      </a:moveTo>
                      <a:cubicBezTo>
                        <a:pt x="115666" y="15499"/>
                        <a:pt x="94944" y="37740"/>
                        <a:pt x="74397" y="58748"/>
                      </a:cubicBezTo>
                      <a:cubicBezTo>
                        <a:pt x="46748" y="88441"/>
                        <a:pt x="17807" y="124003"/>
                        <a:pt x="430" y="158215"/>
                      </a:cubicBezTo>
                      <a:cubicBezTo>
                        <a:pt x="-978" y="160445"/>
                        <a:pt x="1311" y="163438"/>
                        <a:pt x="3835" y="162675"/>
                      </a:cubicBezTo>
                      <a:cubicBezTo>
                        <a:pt x="6066" y="161736"/>
                        <a:pt x="5831" y="160563"/>
                        <a:pt x="7651" y="158215"/>
                      </a:cubicBezTo>
                      <a:cubicBezTo>
                        <a:pt x="23384" y="134801"/>
                        <a:pt x="36064" y="116374"/>
                        <a:pt x="54379" y="95894"/>
                      </a:cubicBezTo>
                      <a:cubicBezTo>
                        <a:pt x="76863" y="72597"/>
                        <a:pt x="97762" y="47892"/>
                        <a:pt x="120950" y="25299"/>
                      </a:cubicBezTo>
                      <a:cubicBezTo>
                        <a:pt x="129755" y="17025"/>
                        <a:pt x="135802" y="12799"/>
                        <a:pt x="145957" y="5934"/>
                      </a:cubicBezTo>
                      <a:cubicBezTo>
                        <a:pt x="148540" y="3058"/>
                        <a:pt x="144549" y="-1578"/>
                        <a:pt x="141202" y="53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57" name="Google Shape;757;p36"/>
              <p:cNvGrpSpPr/>
              <p:nvPr/>
            </p:nvGrpSpPr>
            <p:grpSpPr>
              <a:xfrm>
                <a:off x="2800069" y="1130465"/>
                <a:ext cx="1744891" cy="1170106"/>
                <a:chOff x="2800069" y="1130465"/>
                <a:chExt cx="1744891" cy="1170106"/>
              </a:xfrm>
            </p:grpSpPr>
            <p:sp>
              <p:nvSpPr>
                <p:cNvPr id="758" name="Google Shape;758;p36"/>
                <p:cNvSpPr/>
                <p:nvPr/>
              </p:nvSpPr>
              <p:spPr>
                <a:xfrm>
                  <a:off x="3208501" y="1956746"/>
                  <a:ext cx="185692" cy="199593"/>
                </a:xfrm>
                <a:custGeom>
                  <a:avLst/>
                  <a:gdLst/>
                  <a:ahLst/>
                  <a:cxnLst/>
                  <a:rect l="l" t="t" r="r" b="b"/>
                  <a:pathLst>
                    <a:path w="185692" h="199593" extrusionOk="0">
                      <a:moveTo>
                        <a:pt x="161288" y="23654"/>
                      </a:moveTo>
                      <a:cubicBezTo>
                        <a:pt x="149253" y="7751"/>
                        <a:pt x="128883" y="-230"/>
                        <a:pt x="109159" y="5"/>
                      </a:cubicBezTo>
                      <a:cubicBezTo>
                        <a:pt x="89493" y="240"/>
                        <a:pt x="70473" y="7986"/>
                        <a:pt x="53859" y="18666"/>
                      </a:cubicBezTo>
                      <a:cubicBezTo>
                        <a:pt x="22922" y="38560"/>
                        <a:pt x="-2144" y="72772"/>
                        <a:pt x="145" y="110035"/>
                      </a:cubicBezTo>
                      <a:cubicBezTo>
                        <a:pt x="2200" y="143367"/>
                        <a:pt x="25975" y="172356"/>
                        <a:pt x="54799" y="188318"/>
                      </a:cubicBezTo>
                      <a:cubicBezTo>
                        <a:pt x="67596" y="195418"/>
                        <a:pt x="82037" y="200465"/>
                        <a:pt x="96537" y="199468"/>
                      </a:cubicBezTo>
                      <a:cubicBezTo>
                        <a:pt x="110039" y="198529"/>
                        <a:pt x="122778" y="192367"/>
                        <a:pt x="133932" y="184621"/>
                      </a:cubicBezTo>
                      <a:cubicBezTo>
                        <a:pt x="159937" y="166547"/>
                        <a:pt x="179603" y="138203"/>
                        <a:pt x="184652" y="106455"/>
                      </a:cubicBezTo>
                      <a:cubicBezTo>
                        <a:pt x="189642" y="74649"/>
                        <a:pt x="175846" y="42843"/>
                        <a:pt x="161288" y="23654"/>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9" name="Google Shape;759;p36"/>
                <p:cNvSpPr/>
                <p:nvPr/>
              </p:nvSpPr>
              <p:spPr>
                <a:xfrm>
                  <a:off x="3092320" y="2068375"/>
                  <a:ext cx="199629" cy="210773"/>
                </a:xfrm>
                <a:custGeom>
                  <a:avLst/>
                  <a:gdLst/>
                  <a:ahLst/>
                  <a:cxnLst/>
                  <a:rect l="l" t="t" r="r" b="b"/>
                  <a:pathLst>
                    <a:path w="199629" h="210773" extrusionOk="0">
                      <a:moveTo>
                        <a:pt x="138047" y="11082"/>
                      </a:moveTo>
                      <a:cubicBezTo>
                        <a:pt x="112511" y="-4235"/>
                        <a:pt x="78815" y="-3237"/>
                        <a:pt x="52868" y="11375"/>
                      </a:cubicBezTo>
                      <a:cubicBezTo>
                        <a:pt x="26921" y="25928"/>
                        <a:pt x="8899" y="52864"/>
                        <a:pt x="2500" y="82029"/>
                      </a:cubicBezTo>
                      <a:cubicBezTo>
                        <a:pt x="-6365" y="122755"/>
                        <a:pt x="8664" y="168938"/>
                        <a:pt x="42536" y="193174"/>
                      </a:cubicBezTo>
                      <a:cubicBezTo>
                        <a:pt x="74001" y="215650"/>
                        <a:pt x="119027" y="216588"/>
                        <a:pt x="151784" y="196050"/>
                      </a:cubicBezTo>
                      <a:cubicBezTo>
                        <a:pt x="184541" y="175511"/>
                        <a:pt x="203443" y="135078"/>
                        <a:pt x="198982" y="96582"/>
                      </a:cubicBezTo>
                      <a:cubicBezTo>
                        <a:pt x="194579" y="58028"/>
                        <a:pt x="165286" y="27454"/>
                        <a:pt x="138047" y="11082"/>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0" name="Google Shape;760;p36"/>
                <p:cNvSpPr/>
                <p:nvPr/>
              </p:nvSpPr>
              <p:spPr>
                <a:xfrm>
                  <a:off x="2970849" y="2122002"/>
                  <a:ext cx="164791" cy="178569"/>
                </a:xfrm>
                <a:custGeom>
                  <a:avLst/>
                  <a:gdLst/>
                  <a:ahLst/>
                  <a:cxnLst/>
                  <a:rect l="l" t="t" r="r" b="b"/>
                  <a:pathLst>
                    <a:path w="164791" h="178569" extrusionOk="0">
                      <a:moveTo>
                        <a:pt x="146278" y="26055"/>
                      </a:moveTo>
                      <a:cubicBezTo>
                        <a:pt x="133011" y="9389"/>
                        <a:pt x="111584" y="0"/>
                        <a:pt x="90333" y="0"/>
                      </a:cubicBezTo>
                      <a:cubicBezTo>
                        <a:pt x="69083" y="0"/>
                        <a:pt x="48243" y="8920"/>
                        <a:pt x="32334" y="23062"/>
                      </a:cubicBezTo>
                      <a:cubicBezTo>
                        <a:pt x="9674" y="43190"/>
                        <a:pt x="-3065" y="74527"/>
                        <a:pt x="634" y="104690"/>
                      </a:cubicBezTo>
                      <a:cubicBezTo>
                        <a:pt x="4332" y="134853"/>
                        <a:pt x="24937" y="162669"/>
                        <a:pt x="53174" y="173584"/>
                      </a:cubicBezTo>
                      <a:cubicBezTo>
                        <a:pt x="81410" y="184498"/>
                        <a:pt x="116163" y="177163"/>
                        <a:pt x="136651" y="154805"/>
                      </a:cubicBezTo>
                      <a:cubicBezTo>
                        <a:pt x="163478" y="125346"/>
                        <a:pt x="179094" y="67368"/>
                        <a:pt x="146278" y="26055"/>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1" name="Google Shape;761;p36"/>
                <p:cNvSpPr/>
                <p:nvPr/>
              </p:nvSpPr>
              <p:spPr>
                <a:xfrm>
                  <a:off x="2800069" y="2078054"/>
                  <a:ext cx="195764" cy="196633"/>
                </a:xfrm>
                <a:custGeom>
                  <a:avLst/>
                  <a:gdLst/>
                  <a:ahLst/>
                  <a:cxnLst/>
                  <a:rect l="l" t="t" r="r" b="b"/>
                  <a:pathLst>
                    <a:path w="195764" h="196633" extrusionOk="0">
                      <a:moveTo>
                        <a:pt x="191608" y="97466"/>
                      </a:moveTo>
                      <a:cubicBezTo>
                        <a:pt x="180337" y="67127"/>
                        <a:pt x="160202" y="39781"/>
                        <a:pt x="133256" y="21883"/>
                      </a:cubicBezTo>
                      <a:cubicBezTo>
                        <a:pt x="106370" y="3985"/>
                        <a:pt x="72557" y="-4055"/>
                        <a:pt x="40857" y="1989"/>
                      </a:cubicBezTo>
                      <a:cubicBezTo>
                        <a:pt x="33342" y="3398"/>
                        <a:pt x="24948" y="6567"/>
                        <a:pt x="22482" y="13785"/>
                      </a:cubicBezTo>
                      <a:cubicBezTo>
                        <a:pt x="21132" y="17716"/>
                        <a:pt x="21954" y="22059"/>
                        <a:pt x="22952" y="26049"/>
                      </a:cubicBezTo>
                      <a:cubicBezTo>
                        <a:pt x="27472" y="43654"/>
                        <a:pt x="36747" y="60027"/>
                        <a:pt x="49545" y="72996"/>
                      </a:cubicBezTo>
                      <a:cubicBezTo>
                        <a:pt x="39389" y="70120"/>
                        <a:pt x="28646" y="67186"/>
                        <a:pt x="18373" y="69533"/>
                      </a:cubicBezTo>
                      <a:cubicBezTo>
                        <a:pt x="8041" y="71881"/>
                        <a:pt x="-1410" y="81446"/>
                        <a:pt x="175" y="91950"/>
                      </a:cubicBezTo>
                      <a:cubicBezTo>
                        <a:pt x="1936" y="103452"/>
                        <a:pt x="14792" y="109144"/>
                        <a:pt x="25828" y="112841"/>
                      </a:cubicBezTo>
                      <a:cubicBezTo>
                        <a:pt x="14029" y="110728"/>
                        <a:pt x="1231" y="120646"/>
                        <a:pt x="1290" y="132617"/>
                      </a:cubicBezTo>
                      <a:cubicBezTo>
                        <a:pt x="1349" y="144647"/>
                        <a:pt x="15614" y="154506"/>
                        <a:pt x="26474" y="149342"/>
                      </a:cubicBezTo>
                      <a:cubicBezTo>
                        <a:pt x="12855" y="150398"/>
                        <a:pt x="8687" y="170878"/>
                        <a:pt x="17375" y="181500"/>
                      </a:cubicBezTo>
                      <a:cubicBezTo>
                        <a:pt x="26063" y="192063"/>
                        <a:pt x="41033" y="194645"/>
                        <a:pt x="54652" y="195701"/>
                      </a:cubicBezTo>
                      <a:cubicBezTo>
                        <a:pt x="86646" y="198224"/>
                        <a:pt x="119931" y="196229"/>
                        <a:pt x="148754" y="182204"/>
                      </a:cubicBezTo>
                      <a:cubicBezTo>
                        <a:pt x="177519" y="168120"/>
                        <a:pt x="206813" y="138368"/>
                        <a:pt x="191608" y="97466"/>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2" name="Google Shape;762;p36"/>
                <p:cNvSpPr/>
                <p:nvPr/>
              </p:nvSpPr>
              <p:spPr>
                <a:xfrm>
                  <a:off x="3959656" y="1845330"/>
                  <a:ext cx="170148" cy="169975"/>
                </a:xfrm>
                <a:custGeom>
                  <a:avLst/>
                  <a:gdLst/>
                  <a:ahLst/>
                  <a:cxnLst/>
                  <a:rect l="l" t="t" r="r" b="b"/>
                  <a:pathLst>
                    <a:path w="170148" h="169975" extrusionOk="0">
                      <a:moveTo>
                        <a:pt x="16896" y="31025"/>
                      </a:moveTo>
                      <a:cubicBezTo>
                        <a:pt x="-8698" y="66470"/>
                        <a:pt x="-4765" y="120223"/>
                        <a:pt x="25643" y="151560"/>
                      </a:cubicBezTo>
                      <a:cubicBezTo>
                        <a:pt x="31983" y="158073"/>
                        <a:pt x="39321" y="163707"/>
                        <a:pt x="47834" y="166817"/>
                      </a:cubicBezTo>
                      <a:cubicBezTo>
                        <a:pt x="58928" y="170866"/>
                        <a:pt x="71198" y="170338"/>
                        <a:pt x="82938" y="168988"/>
                      </a:cubicBezTo>
                      <a:cubicBezTo>
                        <a:pt x="100550" y="166993"/>
                        <a:pt x="118454" y="163179"/>
                        <a:pt x="133483" y="153790"/>
                      </a:cubicBezTo>
                      <a:cubicBezTo>
                        <a:pt x="161015" y="136654"/>
                        <a:pt x="175162" y="101151"/>
                        <a:pt x="168529" y="69345"/>
                      </a:cubicBezTo>
                      <a:cubicBezTo>
                        <a:pt x="161895" y="37539"/>
                        <a:pt x="135596" y="11191"/>
                        <a:pt x="104307" y="2975"/>
                      </a:cubicBezTo>
                      <a:cubicBezTo>
                        <a:pt x="73017" y="-5241"/>
                        <a:pt x="36856" y="3386"/>
                        <a:pt x="16896" y="31025"/>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3" name="Google Shape;763;p36"/>
                <p:cNvSpPr/>
                <p:nvPr/>
              </p:nvSpPr>
              <p:spPr>
                <a:xfrm>
                  <a:off x="4071386" y="1923084"/>
                  <a:ext cx="181721" cy="174723"/>
                </a:xfrm>
                <a:custGeom>
                  <a:avLst/>
                  <a:gdLst/>
                  <a:ahLst/>
                  <a:cxnLst/>
                  <a:rect l="l" t="t" r="r" b="b"/>
                  <a:pathLst>
                    <a:path w="181721" h="174723" extrusionOk="0">
                      <a:moveTo>
                        <a:pt x="5316" y="63595"/>
                      </a:moveTo>
                      <a:cubicBezTo>
                        <a:pt x="-5075" y="91880"/>
                        <a:pt x="2498" y="125622"/>
                        <a:pt x="23103" y="147511"/>
                      </a:cubicBezTo>
                      <a:cubicBezTo>
                        <a:pt x="43708" y="169400"/>
                        <a:pt x="76113" y="179024"/>
                        <a:pt x="105523" y="172921"/>
                      </a:cubicBezTo>
                      <a:cubicBezTo>
                        <a:pt x="134934" y="166818"/>
                        <a:pt x="160588" y="145751"/>
                        <a:pt x="173444" y="118522"/>
                      </a:cubicBezTo>
                      <a:cubicBezTo>
                        <a:pt x="178551" y="107724"/>
                        <a:pt x="181721" y="95929"/>
                        <a:pt x="181721" y="83958"/>
                      </a:cubicBezTo>
                      <a:cubicBezTo>
                        <a:pt x="181721" y="44816"/>
                        <a:pt x="146557" y="12599"/>
                        <a:pt x="108635" y="3328"/>
                      </a:cubicBezTo>
                      <a:cubicBezTo>
                        <a:pt x="81807" y="-3245"/>
                        <a:pt x="51985" y="-428"/>
                        <a:pt x="29032" y="14888"/>
                      </a:cubicBezTo>
                      <a:cubicBezTo>
                        <a:pt x="6079" y="30322"/>
                        <a:pt x="-8362" y="59311"/>
                        <a:pt x="5316" y="63595"/>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4" name="Google Shape;764;p36"/>
                <p:cNvSpPr/>
                <p:nvPr/>
              </p:nvSpPr>
              <p:spPr>
                <a:xfrm>
                  <a:off x="4218581" y="2001110"/>
                  <a:ext cx="172478" cy="170625"/>
                </a:xfrm>
                <a:custGeom>
                  <a:avLst/>
                  <a:gdLst/>
                  <a:ahLst/>
                  <a:cxnLst/>
                  <a:rect l="l" t="t" r="r" b="b"/>
                  <a:pathLst>
                    <a:path w="172478" h="170625" extrusionOk="0">
                      <a:moveTo>
                        <a:pt x="1828" y="77936"/>
                      </a:moveTo>
                      <a:cubicBezTo>
                        <a:pt x="-5158" y="114612"/>
                        <a:pt x="19322" y="153930"/>
                        <a:pt x="54485" y="166194"/>
                      </a:cubicBezTo>
                      <a:cubicBezTo>
                        <a:pt x="89708" y="178459"/>
                        <a:pt x="131563" y="164375"/>
                        <a:pt x="154458" y="134916"/>
                      </a:cubicBezTo>
                      <a:cubicBezTo>
                        <a:pt x="164848" y="121537"/>
                        <a:pt x="171776" y="105106"/>
                        <a:pt x="172421" y="88146"/>
                      </a:cubicBezTo>
                      <a:cubicBezTo>
                        <a:pt x="172832" y="78053"/>
                        <a:pt x="171013" y="67901"/>
                        <a:pt x="167608" y="58453"/>
                      </a:cubicBezTo>
                      <a:cubicBezTo>
                        <a:pt x="153166" y="18607"/>
                        <a:pt x="107377" y="-6626"/>
                        <a:pt x="65933" y="1531"/>
                      </a:cubicBezTo>
                      <a:cubicBezTo>
                        <a:pt x="24487" y="9629"/>
                        <a:pt x="-8211" y="49357"/>
                        <a:pt x="1828" y="77936"/>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5" name="Google Shape;765;p36"/>
                <p:cNvSpPr/>
                <p:nvPr/>
              </p:nvSpPr>
              <p:spPr>
                <a:xfrm>
                  <a:off x="4370490" y="2014460"/>
                  <a:ext cx="174470" cy="171383"/>
                </a:xfrm>
                <a:custGeom>
                  <a:avLst/>
                  <a:gdLst/>
                  <a:ahLst/>
                  <a:cxnLst/>
                  <a:rect l="l" t="t" r="r" b="b"/>
                  <a:pathLst>
                    <a:path w="174470" h="171383" extrusionOk="0">
                      <a:moveTo>
                        <a:pt x="436" y="76909"/>
                      </a:moveTo>
                      <a:cubicBezTo>
                        <a:pt x="-1795" y="94514"/>
                        <a:pt x="4721" y="112588"/>
                        <a:pt x="15816" y="126437"/>
                      </a:cubicBezTo>
                      <a:cubicBezTo>
                        <a:pt x="26911" y="140286"/>
                        <a:pt x="42233" y="150262"/>
                        <a:pt x="58435" y="157422"/>
                      </a:cubicBezTo>
                      <a:cubicBezTo>
                        <a:pt x="77573" y="165872"/>
                        <a:pt x="98354" y="170625"/>
                        <a:pt x="119252" y="171329"/>
                      </a:cubicBezTo>
                      <a:cubicBezTo>
                        <a:pt x="125005" y="171505"/>
                        <a:pt x="130993" y="171388"/>
                        <a:pt x="136159" y="168865"/>
                      </a:cubicBezTo>
                      <a:cubicBezTo>
                        <a:pt x="142910" y="165578"/>
                        <a:pt x="147372" y="158126"/>
                        <a:pt x="147196" y="150614"/>
                      </a:cubicBezTo>
                      <a:cubicBezTo>
                        <a:pt x="146961" y="143103"/>
                        <a:pt x="142088" y="135944"/>
                        <a:pt x="135161" y="133010"/>
                      </a:cubicBezTo>
                      <a:cubicBezTo>
                        <a:pt x="149955" y="131425"/>
                        <a:pt x="167566" y="127787"/>
                        <a:pt x="173025" y="113879"/>
                      </a:cubicBezTo>
                      <a:cubicBezTo>
                        <a:pt x="176254" y="105663"/>
                        <a:pt x="173788" y="96039"/>
                        <a:pt x="168446" y="88998"/>
                      </a:cubicBezTo>
                      <a:cubicBezTo>
                        <a:pt x="163104" y="82014"/>
                        <a:pt x="155297" y="77320"/>
                        <a:pt x="147196" y="73857"/>
                      </a:cubicBezTo>
                      <a:cubicBezTo>
                        <a:pt x="155942" y="72156"/>
                        <a:pt x="164396" y="67637"/>
                        <a:pt x="169327" y="60184"/>
                      </a:cubicBezTo>
                      <a:cubicBezTo>
                        <a:pt x="174258" y="52790"/>
                        <a:pt x="175080" y="42345"/>
                        <a:pt x="169973" y="35068"/>
                      </a:cubicBezTo>
                      <a:cubicBezTo>
                        <a:pt x="164865" y="27791"/>
                        <a:pt x="153594" y="25151"/>
                        <a:pt x="146550" y="30549"/>
                      </a:cubicBezTo>
                      <a:cubicBezTo>
                        <a:pt x="155942" y="24623"/>
                        <a:pt x="152185" y="8543"/>
                        <a:pt x="142440" y="3203"/>
                      </a:cubicBezTo>
                      <a:cubicBezTo>
                        <a:pt x="132696" y="-2137"/>
                        <a:pt x="120661" y="152"/>
                        <a:pt x="110036" y="3203"/>
                      </a:cubicBezTo>
                      <a:cubicBezTo>
                        <a:pt x="80214" y="11830"/>
                        <a:pt x="51978" y="25914"/>
                        <a:pt x="27029" y="44457"/>
                      </a:cubicBezTo>
                      <a:cubicBezTo>
                        <a:pt x="13292" y="54727"/>
                        <a:pt x="1551" y="67872"/>
                        <a:pt x="436" y="76909"/>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6" name="Google Shape;766;p36"/>
                <p:cNvSpPr/>
                <p:nvPr/>
              </p:nvSpPr>
              <p:spPr>
                <a:xfrm>
                  <a:off x="3138416" y="1204921"/>
                  <a:ext cx="904375" cy="880260"/>
                </a:xfrm>
                <a:custGeom>
                  <a:avLst/>
                  <a:gdLst/>
                  <a:ahLst/>
                  <a:cxnLst/>
                  <a:rect l="l" t="t" r="r" b="b"/>
                  <a:pathLst>
                    <a:path w="904375" h="880260" extrusionOk="0">
                      <a:moveTo>
                        <a:pt x="357351" y="9670"/>
                      </a:moveTo>
                      <a:cubicBezTo>
                        <a:pt x="238652" y="39774"/>
                        <a:pt x="137094" y="128091"/>
                        <a:pt x="86315" y="239823"/>
                      </a:cubicBezTo>
                      <a:cubicBezTo>
                        <a:pt x="35595" y="351555"/>
                        <a:pt x="35360" y="484295"/>
                        <a:pt x="81443" y="598081"/>
                      </a:cubicBezTo>
                      <a:cubicBezTo>
                        <a:pt x="34362" y="606238"/>
                        <a:pt x="-977" y="653771"/>
                        <a:pt x="21" y="701656"/>
                      </a:cubicBezTo>
                      <a:cubicBezTo>
                        <a:pt x="1019" y="749541"/>
                        <a:pt x="34891" y="793729"/>
                        <a:pt x="79153" y="811686"/>
                      </a:cubicBezTo>
                      <a:cubicBezTo>
                        <a:pt x="123416" y="829643"/>
                        <a:pt x="175604" y="822953"/>
                        <a:pt x="219867" y="793788"/>
                      </a:cubicBezTo>
                      <a:cubicBezTo>
                        <a:pt x="299528" y="856520"/>
                        <a:pt x="403434" y="885568"/>
                        <a:pt x="504522" y="879465"/>
                      </a:cubicBezTo>
                      <a:cubicBezTo>
                        <a:pt x="605610" y="873362"/>
                        <a:pt x="703470" y="833223"/>
                        <a:pt x="783953" y="771547"/>
                      </a:cubicBezTo>
                      <a:cubicBezTo>
                        <a:pt x="831386" y="735164"/>
                        <a:pt x="874239" y="689626"/>
                        <a:pt x="893964" y="633115"/>
                      </a:cubicBezTo>
                      <a:cubicBezTo>
                        <a:pt x="913747" y="576603"/>
                        <a:pt x="906174" y="507886"/>
                        <a:pt x="864025" y="465517"/>
                      </a:cubicBezTo>
                      <a:cubicBezTo>
                        <a:pt x="859446" y="460940"/>
                        <a:pt x="854515" y="456656"/>
                        <a:pt x="850934" y="451257"/>
                      </a:cubicBezTo>
                      <a:cubicBezTo>
                        <a:pt x="845064" y="442513"/>
                        <a:pt x="843244" y="431716"/>
                        <a:pt x="841483" y="421329"/>
                      </a:cubicBezTo>
                      <a:cubicBezTo>
                        <a:pt x="829742" y="350264"/>
                        <a:pt x="816181" y="279199"/>
                        <a:pt x="793874" y="210717"/>
                      </a:cubicBezTo>
                      <a:cubicBezTo>
                        <a:pt x="781840" y="173688"/>
                        <a:pt x="766694" y="136600"/>
                        <a:pt x="740571" y="107846"/>
                      </a:cubicBezTo>
                      <a:cubicBezTo>
                        <a:pt x="714858" y="79561"/>
                        <a:pt x="680223" y="61134"/>
                        <a:pt x="645118" y="46229"/>
                      </a:cubicBezTo>
                      <a:cubicBezTo>
                        <a:pt x="553833" y="7322"/>
                        <a:pt x="448343" y="-13451"/>
                        <a:pt x="357351" y="9670"/>
                      </a:cubicBezTo>
                      <a:close/>
                    </a:path>
                  </a:pathLst>
                </a:custGeom>
                <a:solidFill>
                  <a:srgbClr val="EFCFB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7" name="Google Shape;767;p36"/>
                <p:cNvSpPr/>
                <p:nvPr/>
              </p:nvSpPr>
              <p:spPr>
                <a:xfrm>
                  <a:off x="3109779" y="1131191"/>
                  <a:ext cx="910195" cy="693230"/>
                </a:xfrm>
                <a:custGeom>
                  <a:avLst/>
                  <a:gdLst/>
                  <a:ahLst/>
                  <a:cxnLst/>
                  <a:rect l="l" t="t" r="r" b="b"/>
                  <a:pathLst>
                    <a:path w="910195" h="693230" extrusionOk="0">
                      <a:moveTo>
                        <a:pt x="834956" y="325876"/>
                      </a:moveTo>
                      <a:cubicBezTo>
                        <a:pt x="792513" y="342249"/>
                        <a:pt x="614288" y="329339"/>
                        <a:pt x="436944" y="170485"/>
                      </a:cubicBezTo>
                      <a:cubicBezTo>
                        <a:pt x="408002" y="434616"/>
                        <a:pt x="240227" y="498345"/>
                        <a:pt x="200543" y="509729"/>
                      </a:cubicBezTo>
                      <a:cubicBezTo>
                        <a:pt x="211755" y="569586"/>
                        <a:pt x="201482" y="629090"/>
                        <a:pt x="175359" y="680614"/>
                      </a:cubicBezTo>
                      <a:cubicBezTo>
                        <a:pt x="135088" y="664711"/>
                        <a:pt x="105677" y="665063"/>
                        <a:pt x="66052" y="693230"/>
                      </a:cubicBezTo>
                      <a:cubicBezTo>
                        <a:pt x="34117" y="647223"/>
                        <a:pt x="16682" y="586956"/>
                        <a:pt x="8522" y="531559"/>
                      </a:cubicBezTo>
                      <a:cubicBezTo>
                        <a:pt x="-694" y="469414"/>
                        <a:pt x="-4275" y="405685"/>
                        <a:pt x="7231" y="343892"/>
                      </a:cubicBezTo>
                      <a:cubicBezTo>
                        <a:pt x="18737" y="282099"/>
                        <a:pt x="46445" y="222067"/>
                        <a:pt x="92469" y="179463"/>
                      </a:cubicBezTo>
                      <a:cubicBezTo>
                        <a:pt x="137495" y="137798"/>
                        <a:pt x="178001" y="109337"/>
                        <a:pt x="260186" y="97953"/>
                      </a:cubicBezTo>
                      <a:cubicBezTo>
                        <a:pt x="280087" y="58577"/>
                        <a:pt x="326287" y="41324"/>
                        <a:pt x="368847" y="29822"/>
                      </a:cubicBezTo>
                      <a:cubicBezTo>
                        <a:pt x="480502" y="-341"/>
                        <a:pt x="565505" y="-10904"/>
                        <a:pt x="678510" y="13567"/>
                      </a:cubicBezTo>
                      <a:cubicBezTo>
                        <a:pt x="771439" y="33695"/>
                        <a:pt x="853565" y="82108"/>
                        <a:pt x="891605" y="184979"/>
                      </a:cubicBezTo>
                      <a:cubicBezTo>
                        <a:pt x="910625" y="236327"/>
                        <a:pt x="913326" y="292603"/>
                        <a:pt x="907397" y="347002"/>
                      </a:cubicBezTo>
                      <a:cubicBezTo>
                        <a:pt x="901468" y="401460"/>
                        <a:pt x="887203" y="454568"/>
                        <a:pt x="872996" y="507441"/>
                      </a:cubicBezTo>
                      <a:cubicBezTo>
                        <a:pt x="863075" y="443359"/>
                        <a:pt x="842999" y="384207"/>
                        <a:pt x="834956" y="325876"/>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8" name="Google Shape;768;p36"/>
                <p:cNvSpPr/>
                <p:nvPr/>
              </p:nvSpPr>
              <p:spPr>
                <a:xfrm>
                  <a:off x="3188623" y="1858215"/>
                  <a:ext cx="86251" cy="59416"/>
                </a:xfrm>
                <a:custGeom>
                  <a:avLst/>
                  <a:gdLst/>
                  <a:ahLst/>
                  <a:cxnLst/>
                  <a:rect l="l" t="t" r="r" b="b"/>
                  <a:pathLst>
                    <a:path w="86251" h="59416" extrusionOk="0">
                      <a:moveTo>
                        <a:pt x="85420" y="15558"/>
                      </a:moveTo>
                      <a:cubicBezTo>
                        <a:pt x="80841" y="8634"/>
                        <a:pt x="82368" y="12272"/>
                        <a:pt x="76028" y="7754"/>
                      </a:cubicBezTo>
                      <a:cubicBezTo>
                        <a:pt x="70686" y="4467"/>
                        <a:pt x="64874" y="2003"/>
                        <a:pt x="58769" y="653"/>
                      </a:cubicBezTo>
                      <a:cubicBezTo>
                        <a:pt x="40629" y="-2399"/>
                        <a:pt x="21198" y="5465"/>
                        <a:pt x="9634" y="19666"/>
                      </a:cubicBezTo>
                      <a:cubicBezTo>
                        <a:pt x="1180" y="29055"/>
                        <a:pt x="-522" y="42142"/>
                        <a:pt x="124" y="54289"/>
                      </a:cubicBezTo>
                      <a:cubicBezTo>
                        <a:pt x="1004" y="61096"/>
                        <a:pt x="11219" y="61155"/>
                        <a:pt x="12099" y="54289"/>
                      </a:cubicBezTo>
                      <a:cubicBezTo>
                        <a:pt x="11747" y="36860"/>
                        <a:pt x="21433" y="26943"/>
                        <a:pt x="31061" y="21192"/>
                      </a:cubicBezTo>
                      <a:cubicBezTo>
                        <a:pt x="41392" y="15676"/>
                        <a:pt x="49611" y="15793"/>
                        <a:pt x="54718" y="17554"/>
                      </a:cubicBezTo>
                      <a:cubicBezTo>
                        <a:pt x="61293" y="20253"/>
                        <a:pt x="60236" y="19783"/>
                        <a:pt x="67985" y="25534"/>
                      </a:cubicBezTo>
                      <a:cubicBezTo>
                        <a:pt x="69805" y="26884"/>
                        <a:pt x="71508" y="28703"/>
                        <a:pt x="73797" y="29055"/>
                      </a:cubicBezTo>
                      <a:cubicBezTo>
                        <a:pt x="81428" y="31579"/>
                        <a:pt x="88766" y="22776"/>
                        <a:pt x="85420" y="15558"/>
                      </a:cubicBezTo>
                      <a:close/>
                    </a:path>
                  </a:pathLst>
                </a:custGeom>
                <a:solidFill>
                  <a:srgbClr val="CF878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9" name="Google Shape;769;p36"/>
                <p:cNvSpPr/>
                <p:nvPr/>
              </p:nvSpPr>
              <p:spPr>
                <a:xfrm>
                  <a:off x="3271149" y="1169546"/>
                  <a:ext cx="66930" cy="45788"/>
                </a:xfrm>
                <a:custGeom>
                  <a:avLst/>
                  <a:gdLst/>
                  <a:ahLst/>
                  <a:cxnLst/>
                  <a:rect l="l" t="t" r="r" b="b"/>
                  <a:pathLst>
                    <a:path w="66930" h="45788" extrusionOk="0">
                      <a:moveTo>
                        <a:pt x="51501" y="18990"/>
                      </a:moveTo>
                      <a:cubicBezTo>
                        <a:pt x="40524" y="7136"/>
                        <a:pt x="25906" y="-3075"/>
                        <a:pt x="10702" y="857"/>
                      </a:cubicBezTo>
                      <a:cubicBezTo>
                        <a:pt x="5008" y="2676"/>
                        <a:pt x="-158" y="7371"/>
                        <a:pt x="18" y="13708"/>
                      </a:cubicBezTo>
                      <a:cubicBezTo>
                        <a:pt x="-393" y="23215"/>
                        <a:pt x="6358" y="31372"/>
                        <a:pt x="13226" y="37182"/>
                      </a:cubicBezTo>
                      <a:cubicBezTo>
                        <a:pt x="20329" y="42346"/>
                        <a:pt x="29076" y="44282"/>
                        <a:pt x="37588" y="45280"/>
                      </a:cubicBezTo>
                      <a:cubicBezTo>
                        <a:pt x="43752" y="45925"/>
                        <a:pt x="49975" y="45925"/>
                        <a:pt x="56139" y="45456"/>
                      </a:cubicBezTo>
                      <a:cubicBezTo>
                        <a:pt x="58957" y="45162"/>
                        <a:pt x="62009" y="44986"/>
                        <a:pt x="64299" y="43167"/>
                      </a:cubicBezTo>
                      <a:cubicBezTo>
                        <a:pt x="71695" y="35949"/>
                        <a:pt x="62244" y="26267"/>
                        <a:pt x="51501" y="1899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770" name="Google Shape;770;p36"/>
                <p:cNvGrpSpPr/>
                <p:nvPr/>
              </p:nvGrpSpPr>
              <p:grpSpPr>
                <a:xfrm>
                  <a:off x="3327533" y="1130465"/>
                  <a:ext cx="41640" cy="72435"/>
                  <a:chOff x="3327533" y="1130465"/>
                  <a:chExt cx="41640" cy="72435"/>
                </a:xfrm>
              </p:grpSpPr>
              <p:sp>
                <p:nvSpPr>
                  <p:cNvPr id="771" name="Google Shape;771;p36"/>
                  <p:cNvSpPr/>
                  <p:nvPr/>
                </p:nvSpPr>
                <p:spPr>
                  <a:xfrm>
                    <a:off x="3327533" y="1130465"/>
                    <a:ext cx="41640" cy="72435"/>
                  </a:xfrm>
                  <a:custGeom>
                    <a:avLst/>
                    <a:gdLst/>
                    <a:ahLst/>
                    <a:cxnLst/>
                    <a:rect l="l" t="t" r="r" b="b"/>
                    <a:pathLst>
                      <a:path w="41640" h="72435" extrusionOk="0">
                        <a:moveTo>
                          <a:pt x="36914" y="9599"/>
                        </a:moveTo>
                        <a:cubicBezTo>
                          <a:pt x="24058" y="-10119"/>
                          <a:pt x="-1244" y="3378"/>
                          <a:pt x="48" y="24504"/>
                        </a:cubicBezTo>
                        <a:cubicBezTo>
                          <a:pt x="635" y="36006"/>
                          <a:pt x="5918" y="46686"/>
                          <a:pt x="10790" y="56897"/>
                        </a:cubicBezTo>
                        <a:cubicBezTo>
                          <a:pt x="13843" y="61064"/>
                          <a:pt x="15604" y="68634"/>
                          <a:pt x="20711" y="70335"/>
                        </a:cubicBezTo>
                        <a:cubicBezTo>
                          <a:pt x="24234" y="74032"/>
                          <a:pt x="31278" y="72683"/>
                          <a:pt x="33098" y="67577"/>
                        </a:cubicBezTo>
                        <a:cubicBezTo>
                          <a:pt x="33685" y="66345"/>
                          <a:pt x="35329" y="60888"/>
                          <a:pt x="35798" y="59420"/>
                        </a:cubicBezTo>
                        <a:cubicBezTo>
                          <a:pt x="40084" y="43635"/>
                          <a:pt x="45895" y="24798"/>
                          <a:pt x="36914" y="9599"/>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2" name="Google Shape;772;p36"/>
                  <p:cNvSpPr/>
                  <p:nvPr/>
                </p:nvSpPr>
                <p:spPr>
                  <a:xfrm>
                    <a:off x="3363097" y="1189629"/>
                    <a:ext cx="346" cy="1136"/>
                  </a:xfrm>
                  <a:custGeom>
                    <a:avLst/>
                    <a:gdLst/>
                    <a:ahLst/>
                    <a:cxnLst/>
                    <a:rect l="l" t="t" r="r" b="b"/>
                    <a:pathLst>
                      <a:path w="346" h="1136" extrusionOk="0">
                        <a:moveTo>
                          <a:pt x="0" y="1137"/>
                        </a:moveTo>
                        <a:cubicBezTo>
                          <a:pt x="411" y="-213"/>
                          <a:pt x="411" y="-213"/>
                          <a:pt x="235" y="374"/>
                        </a:cubicBezTo>
                        <a:cubicBezTo>
                          <a:pt x="117" y="608"/>
                          <a:pt x="59" y="902"/>
                          <a:pt x="0" y="1137"/>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73" name="Google Shape;773;p36"/>
                <p:cNvGrpSpPr/>
                <p:nvPr/>
              </p:nvGrpSpPr>
              <p:grpSpPr>
                <a:xfrm>
                  <a:off x="3440143" y="1654055"/>
                  <a:ext cx="109398" cy="95709"/>
                  <a:chOff x="3440143" y="1654055"/>
                  <a:chExt cx="109398" cy="95709"/>
                </a:xfrm>
              </p:grpSpPr>
              <p:sp>
                <p:nvSpPr>
                  <p:cNvPr id="774" name="Google Shape;774;p36"/>
                  <p:cNvSpPr/>
                  <p:nvPr/>
                </p:nvSpPr>
                <p:spPr>
                  <a:xfrm rot="-457384">
                    <a:off x="3468159" y="1658713"/>
                    <a:ext cx="75988" cy="86393"/>
                  </a:xfrm>
                  <a:custGeom>
                    <a:avLst/>
                    <a:gdLst/>
                    <a:ahLst/>
                    <a:cxnLst/>
                    <a:rect l="l" t="t" r="r" b="b"/>
                    <a:pathLst>
                      <a:path w="76077" h="86494" extrusionOk="0">
                        <a:moveTo>
                          <a:pt x="76077" y="43247"/>
                        </a:moveTo>
                        <a:cubicBezTo>
                          <a:pt x="76077" y="67132"/>
                          <a:pt x="59047" y="86495"/>
                          <a:pt x="38039" y="86495"/>
                        </a:cubicBezTo>
                        <a:cubicBezTo>
                          <a:pt x="17030" y="86495"/>
                          <a:pt x="0" y="67132"/>
                          <a:pt x="0" y="43247"/>
                        </a:cubicBezTo>
                        <a:cubicBezTo>
                          <a:pt x="0" y="19363"/>
                          <a:pt x="17031" y="0"/>
                          <a:pt x="38039" y="0"/>
                        </a:cubicBezTo>
                        <a:cubicBezTo>
                          <a:pt x="59047" y="0"/>
                          <a:pt x="76077" y="19362"/>
                          <a:pt x="76077" y="43247"/>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5" name="Google Shape;775;p36"/>
                  <p:cNvSpPr/>
                  <p:nvPr/>
                </p:nvSpPr>
                <p:spPr>
                  <a:xfrm>
                    <a:off x="3440143" y="1660672"/>
                    <a:ext cx="45292" cy="39166"/>
                  </a:xfrm>
                  <a:custGeom>
                    <a:avLst/>
                    <a:gdLst/>
                    <a:ahLst/>
                    <a:cxnLst/>
                    <a:rect l="l" t="t" r="r" b="b"/>
                    <a:pathLst>
                      <a:path w="45292" h="39166" extrusionOk="0">
                        <a:moveTo>
                          <a:pt x="40948" y="39166"/>
                        </a:moveTo>
                        <a:cubicBezTo>
                          <a:pt x="22691" y="37288"/>
                          <a:pt x="6137" y="23850"/>
                          <a:pt x="501" y="6304"/>
                        </a:cubicBezTo>
                        <a:cubicBezTo>
                          <a:pt x="91" y="4954"/>
                          <a:pt x="-262" y="3487"/>
                          <a:pt x="267" y="2255"/>
                        </a:cubicBezTo>
                        <a:cubicBezTo>
                          <a:pt x="971" y="612"/>
                          <a:pt x="2967" y="-151"/>
                          <a:pt x="4728" y="25"/>
                        </a:cubicBezTo>
                        <a:cubicBezTo>
                          <a:pt x="6489" y="201"/>
                          <a:pt x="8074" y="1140"/>
                          <a:pt x="9601" y="2079"/>
                        </a:cubicBezTo>
                        <a:cubicBezTo>
                          <a:pt x="15119" y="5482"/>
                          <a:pt x="20519" y="9179"/>
                          <a:pt x="26390" y="11820"/>
                        </a:cubicBezTo>
                        <a:cubicBezTo>
                          <a:pt x="32319" y="14461"/>
                          <a:pt x="38894" y="16045"/>
                          <a:pt x="45293" y="14930"/>
                        </a:cubicBezTo>
                        <a:cubicBezTo>
                          <a:pt x="44295" y="22207"/>
                          <a:pt x="43355" y="29484"/>
                          <a:pt x="40948" y="39166"/>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76" name="Google Shape;776;p36"/>
                <p:cNvGrpSpPr/>
                <p:nvPr/>
              </p:nvGrpSpPr>
              <p:grpSpPr>
                <a:xfrm>
                  <a:off x="3760985" y="1562084"/>
                  <a:ext cx="100222" cy="119309"/>
                  <a:chOff x="3760985" y="1562084"/>
                  <a:chExt cx="100222" cy="119309"/>
                </a:xfrm>
              </p:grpSpPr>
              <p:sp>
                <p:nvSpPr>
                  <p:cNvPr id="777" name="Google Shape;777;p36"/>
                  <p:cNvSpPr/>
                  <p:nvPr/>
                </p:nvSpPr>
                <p:spPr>
                  <a:xfrm rot="-1146859">
                    <a:off x="3773051" y="1584811"/>
                    <a:ext cx="76090" cy="86509"/>
                  </a:xfrm>
                  <a:custGeom>
                    <a:avLst/>
                    <a:gdLst/>
                    <a:ahLst/>
                    <a:cxnLst/>
                    <a:rect l="l" t="t" r="r" b="b"/>
                    <a:pathLst>
                      <a:path w="76079" h="86497" extrusionOk="0">
                        <a:moveTo>
                          <a:pt x="76079" y="43249"/>
                        </a:moveTo>
                        <a:cubicBezTo>
                          <a:pt x="76079" y="67134"/>
                          <a:pt x="59049" y="86497"/>
                          <a:pt x="38040" y="86497"/>
                        </a:cubicBezTo>
                        <a:cubicBezTo>
                          <a:pt x="17031" y="86497"/>
                          <a:pt x="0" y="67134"/>
                          <a:pt x="0" y="43249"/>
                        </a:cubicBezTo>
                        <a:cubicBezTo>
                          <a:pt x="0" y="19363"/>
                          <a:pt x="17031" y="0"/>
                          <a:pt x="38040" y="0"/>
                        </a:cubicBezTo>
                        <a:cubicBezTo>
                          <a:pt x="59048" y="0"/>
                          <a:pt x="76079" y="19363"/>
                          <a:pt x="76079" y="43249"/>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8" name="Google Shape;778;p36"/>
                  <p:cNvSpPr/>
                  <p:nvPr/>
                </p:nvSpPr>
                <p:spPr>
                  <a:xfrm>
                    <a:off x="3817524" y="1562084"/>
                    <a:ext cx="36443" cy="52429"/>
                  </a:xfrm>
                  <a:custGeom>
                    <a:avLst/>
                    <a:gdLst/>
                    <a:ahLst/>
                    <a:cxnLst/>
                    <a:rect l="l" t="t" r="r" b="b"/>
                    <a:pathLst>
                      <a:path w="36443" h="52429" extrusionOk="0">
                        <a:moveTo>
                          <a:pt x="15028" y="52429"/>
                        </a:moveTo>
                        <a:cubicBezTo>
                          <a:pt x="30350" y="42336"/>
                          <a:pt x="38921" y="22736"/>
                          <a:pt x="35809" y="4544"/>
                        </a:cubicBezTo>
                        <a:cubicBezTo>
                          <a:pt x="35575" y="3195"/>
                          <a:pt x="35222" y="1727"/>
                          <a:pt x="34166" y="789"/>
                        </a:cubicBezTo>
                        <a:cubicBezTo>
                          <a:pt x="32815" y="-385"/>
                          <a:pt x="30643" y="-150"/>
                          <a:pt x="29176" y="847"/>
                        </a:cubicBezTo>
                        <a:cubicBezTo>
                          <a:pt x="27708" y="1845"/>
                          <a:pt x="26710" y="3371"/>
                          <a:pt x="25771" y="4896"/>
                        </a:cubicBezTo>
                        <a:cubicBezTo>
                          <a:pt x="22425" y="10471"/>
                          <a:pt x="19372" y="16222"/>
                          <a:pt x="15322" y="21328"/>
                        </a:cubicBezTo>
                        <a:cubicBezTo>
                          <a:pt x="11330" y="26433"/>
                          <a:pt x="6164" y="30893"/>
                          <a:pt x="0" y="32829"/>
                        </a:cubicBezTo>
                        <a:cubicBezTo>
                          <a:pt x="4227" y="38932"/>
                          <a:pt x="8395" y="44977"/>
                          <a:pt x="15028" y="52429"/>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779" name="Google Shape;779;p36"/>
                <p:cNvSpPr/>
                <p:nvPr/>
              </p:nvSpPr>
              <p:spPr>
                <a:xfrm>
                  <a:off x="3622304" y="1655340"/>
                  <a:ext cx="96273" cy="81015"/>
                </a:xfrm>
                <a:custGeom>
                  <a:avLst/>
                  <a:gdLst/>
                  <a:ahLst/>
                  <a:cxnLst/>
                  <a:rect l="l" t="t" r="r" b="b"/>
                  <a:pathLst>
                    <a:path w="96273" h="81015" extrusionOk="0">
                      <a:moveTo>
                        <a:pt x="323" y="47080"/>
                      </a:moveTo>
                      <a:cubicBezTo>
                        <a:pt x="-2730" y="25016"/>
                        <a:pt x="16231" y="4183"/>
                        <a:pt x="42648" y="545"/>
                      </a:cubicBezTo>
                      <a:cubicBezTo>
                        <a:pt x="69065" y="-3093"/>
                        <a:pt x="92899" y="11871"/>
                        <a:pt x="95951" y="33935"/>
                      </a:cubicBezTo>
                      <a:cubicBezTo>
                        <a:pt x="99004" y="56000"/>
                        <a:pt x="80042" y="76833"/>
                        <a:pt x="53626" y="80471"/>
                      </a:cubicBezTo>
                      <a:cubicBezTo>
                        <a:pt x="27209" y="84109"/>
                        <a:pt x="3375" y="69145"/>
                        <a:pt x="323" y="47080"/>
                      </a:cubicBezTo>
                      <a:close/>
                    </a:path>
                  </a:pathLst>
                </a:custGeom>
                <a:solidFill>
                  <a:srgbClr val="E3A8A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780" name="Google Shape;780;p36"/>
                <p:cNvGrpSpPr/>
                <p:nvPr/>
              </p:nvGrpSpPr>
              <p:grpSpPr>
                <a:xfrm>
                  <a:off x="3674796" y="1651996"/>
                  <a:ext cx="50198" cy="81511"/>
                  <a:chOff x="3674796" y="1651996"/>
                  <a:chExt cx="50198" cy="81511"/>
                </a:xfrm>
              </p:grpSpPr>
              <p:sp>
                <p:nvSpPr>
                  <p:cNvPr id="781" name="Google Shape;781;p36"/>
                  <p:cNvSpPr/>
                  <p:nvPr/>
                </p:nvSpPr>
                <p:spPr>
                  <a:xfrm>
                    <a:off x="3687730" y="1727595"/>
                    <a:ext cx="528" cy="234"/>
                  </a:xfrm>
                  <a:custGeom>
                    <a:avLst/>
                    <a:gdLst/>
                    <a:ahLst/>
                    <a:cxnLst/>
                    <a:rect l="l" t="t" r="r" b="b"/>
                    <a:pathLst>
                      <a:path w="528" h="234" extrusionOk="0">
                        <a:moveTo>
                          <a:pt x="0" y="235"/>
                        </a:moveTo>
                        <a:cubicBezTo>
                          <a:pt x="176" y="176"/>
                          <a:pt x="294" y="59"/>
                          <a:pt x="470" y="0"/>
                        </a:cubicBezTo>
                        <a:cubicBezTo>
                          <a:pt x="470" y="0"/>
                          <a:pt x="470" y="0"/>
                          <a:pt x="528" y="0"/>
                        </a:cubicBezTo>
                        <a:cubicBezTo>
                          <a:pt x="352" y="59"/>
                          <a:pt x="235" y="117"/>
                          <a:pt x="0" y="235"/>
                        </a:cubicBezTo>
                        <a:close/>
                      </a:path>
                    </a:pathLst>
                  </a:custGeom>
                  <a:solidFill>
                    <a:srgbClr val="1E181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2" name="Google Shape;782;p36"/>
                  <p:cNvSpPr/>
                  <p:nvPr/>
                </p:nvSpPr>
                <p:spPr>
                  <a:xfrm>
                    <a:off x="3674796" y="1651996"/>
                    <a:ext cx="50198" cy="81511"/>
                  </a:xfrm>
                  <a:custGeom>
                    <a:avLst/>
                    <a:gdLst/>
                    <a:ahLst/>
                    <a:cxnLst/>
                    <a:rect l="l" t="t" r="r" b="b"/>
                    <a:pathLst>
                      <a:path w="50198" h="81511" extrusionOk="0">
                        <a:moveTo>
                          <a:pt x="45984" y="25191"/>
                        </a:moveTo>
                        <a:cubicBezTo>
                          <a:pt x="41698" y="15919"/>
                          <a:pt x="33127" y="9933"/>
                          <a:pt x="24028" y="6002"/>
                        </a:cubicBezTo>
                        <a:cubicBezTo>
                          <a:pt x="17219" y="3537"/>
                          <a:pt x="10233" y="-277"/>
                          <a:pt x="2895" y="16"/>
                        </a:cubicBezTo>
                        <a:cubicBezTo>
                          <a:pt x="-1273" y="955"/>
                          <a:pt x="-803" y="7469"/>
                          <a:pt x="3423" y="7879"/>
                        </a:cubicBezTo>
                        <a:cubicBezTo>
                          <a:pt x="11172" y="9347"/>
                          <a:pt x="15986" y="11518"/>
                          <a:pt x="23852" y="17856"/>
                        </a:cubicBezTo>
                        <a:cubicBezTo>
                          <a:pt x="30603" y="23313"/>
                          <a:pt x="35417" y="29299"/>
                          <a:pt x="36943" y="39099"/>
                        </a:cubicBezTo>
                        <a:cubicBezTo>
                          <a:pt x="38880" y="53945"/>
                          <a:pt x="29899" y="67971"/>
                          <a:pt x="13403" y="75541"/>
                        </a:cubicBezTo>
                        <a:cubicBezTo>
                          <a:pt x="11055" y="76656"/>
                          <a:pt x="11055" y="80470"/>
                          <a:pt x="13579" y="81409"/>
                        </a:cubicBezTo>
                        <a:cubicBezTo>
                          <a:pt x="16925" y="82054"/>
                          <a:pt x="22385" y="79531"/>
                          <a:pt x="27374" y="77418"/>
                        </a:cubicBezTo>
                        <a:cubicBezTo>
                          <a:pt x="33538" y="74484"/>
                          <a:pt x="39526" y="70787"/>
                          <a:pt x="43401" y="65447"/>
                        </a:cubicBezTo>
                        <a:cubicBezTo>
                          <a:pt x="51913" y="54004"/>
                          <a:pt x="52030" y="37808"/>
                          <a:pt x="45984" y="25191"/>
                        </a:cubicBezTo>
                        <a:close/>
                      </a:path>
                    </a:pathLst>
                  </a:custGeom>
                  <a:solidFill>
                    <a:srgbClr val="CF878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3" name="Google Shape;783;p36"/>
                  <p:cNvSpPr/>
                  <p:nvPr/>
                </p:nvSpPr>
                <p:spPr>
                  <a:xfrm>
                    <a:off x="3688199" y="1727396"/>
                    <a:ext cx="219" cy="140"/>
                  </a:xfrm>
                  <a:custGeom>
                    <a:avLst/>
                    <a:gdLst/>
                    <a:ahLst/>
                    <a:cxnLst/>
                    <a:rect l="l" t="t" r="r" b="b"/>
                    <a:pathLst>
                      <a:path w="219" h="140" extrusionOk="0">
                        <a:moveTo>
                          <a:pt x="117" y="23"/>
                        </a:moveTo>
                        <a:cubicBezTo>
                          <a:pt x="59" y="23"/>
                          <a:pt x="59" y="82"/>
                          <a:pt x="0" y="140"/>
                        </a:cubicBezTo>
                        <a:cubicBezTo>
                          <a:pt x="235" y="23"/>
                          <a:pt x="294" y="-36"/>
                          <a:pt x="117" y="23"/>
                        </a:cubicBezTo>
                        <a:close/>
                      </a:path>
                    </a:pathLst>
                  </a:custGeom>
                  <a:solidFill>
                    <a:srgbClr val="1E181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784" name="Google Shape;784;p36"/>
                <p:cNvSpPr/>
                <p:nvPr/>
              </p:nvSpPr>
              <p:spPr>
                <a:xfrm>
                  <a:off x="3630846" y="1719091"/>
                  <a:ext cx="24026" cy="15433"/>
                </a:xfrm>
                <a:custGeom>
                  <a:avLst/>
                  <a:gdLst/>
                  <a:ahLst/>
                  <a:cxnLst/>
                  <a:rect l="l" t="t" r="r" b="b"/>
                  <a:pathLst>
                    <a:path w="24026" h="15433" extrusionOk="0">
                      <a:moveTo>
                        <a:pt x="0" y="817"/>
                      </a:moveTo>
                      <a:cubicBezTo>
                        <a:pt x="2818" y="5981"/>
                        <a:pt x="7103" y="10323"/>
                        <a:pt x="12210" y="13258"/>
                      </a:cubicBezTo>
                      <a:cubicBezTo>
                        <a:pt x="14911" y="14783"/>
                        <a:pt x="18081" y="15957"/>
                        <a:pt x="21075" y="15194"/>
                      </a:cubicBezTo>
                      <a:cubicBezTo>
                        <a:pt x="21955" y="14959"/>
                        <a:pt x="22777" y="14607"/>
                        <a:pt x="23364" y="13903"/>
                      </a:cubicBezTo>
                      <a:cubicBezTo>
                        <a:pt x="24714" y="12260"/>
                        <a:pt x="23775" y="9795"/>
                        <a:pt x="22542" y="8094"/>
                      </a:cubicBezTo>
                      <a:cubicBezTo>
                        <a:pt x="17729" y="1462"/>
                        <a:pt x="8512" y="-1589"/>
                        <a:pt x="0" y="817"/>
                      </a:cubicBezTo>
                      <a:close/>
                    </a:path>
                  </a:pathLst>
                </a:custGeom>
                <a:solidFill>
                  <a:srgbClr val="1E181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5" name="Google Shape;785;p36"/>
                <p:cNvSpPr/>
                <p:nvPr/>
              </p:nvSpPr>
              <p:spPr>
                <a:xfrm>
                  <a:off x="3341628" y="1769396"/>
                  <a:ext cx="194570" cy="195127"/>
                </a:xfrm>
                <a:custGeom>
                  <a:avLst/>
                  <a:gdLst/>
                  <a:ahLst/>
                  <a:cxnLst/>
                  <a:rect l="l" t="t" r="r" b="b"/>
                  <a:pathLst>
                    <a:path w="194570" h="195127" extrusionOk="0">
                      <a:moveTo>
                        <a:pt x="923" y="110833"/>
                      </a:moveTo>
                      <a:cubicBezTo>
                        <a:pt x="-6415" y="57432"/>
                        <a:pt x="30803" y="8255"/>
                        <a:pt x="84048" y="920"/>
                      </a:cubicBezTo>
                      <a:cubicBezTo>
                        <a:pt x="137292" y="-6415"/>
                        <a:pt x="186369" y="30907"/>
                        <a:pt x="193648" y="84308"/>
                      </a:cubicBezTo>
                      <a:cubicBezTo>
                        <a:pt x="200986" y="137710"/>
                        <a:pt x="163768" y="186886"/>
                        <a:pt x="110523" y="194221"/>
                      </a:cubicBezTo>
                      <a:cubicBezTo>
                        <a:pt x="57279" y="201498"/>
                        <a:pt x="8202" y="164175"/>
                        <a:pt x="923" y="110833"/>
                      </a:cubicBezTo>
                      <a:close/>
                    </a:path>
                  </a:pathLst>
                </a:custGeom>
                <a:solidFill>
                  <a:srgbClr val="E3A8A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6" name="Google Shape;786;p36"/>
                <p:cNvSpPr/>
                <p:nvPr/>
              </p:nvSpPr>
              <p:spPr>
                <a:xfrm>
                  <a:off x="3818405" y="1673490"/>
                  <a:ext cx="194544" cy="195061"/>
                </a:xfrm>
                <a:custGeom>
                  <a:avLst/>
                  <a:gdLst/>
                  <a:ahLst/>
                  <a:cxnLst/>
                  <a:rect l="l" t="t" r="r" b="b"/>
                  <a:pathLst>
                    <a:path w="194544" h="195061" extrusionOk="0">
                      <a:moveTo>
                        <a:pt x="194545" y="97531"/>
                      </a:moveTo>
                      <a:cubicBezTo>
                        <a:pt x="194545" y="151395"/>
                        <a:pt x="150995" y="195061"/>
                        <a:pt x="97272" y="195061"/>
                      </a:cubicBezTo>
                      <a:cubicBezTo>
                        <a:pt x="43550" y="195061"/>
                        <a:pt x="0" y="151395"/>
                        <a:pt x="0" y="97531"/>
                      </a:cubicBezTo>
                      <a:cubicBezTo>
                        <a:pt x="0" y="43666"/>
                        <a:pt x="43550" y="0"/>
                        <a:pt x="97272" y="0"/>
                      </a:cubicBezTo>
                      <a:cubicBezTo>
                        <a:pt x="150995" y="0"/>
                        <a:pt x="194545" y="43666"/>
                        <a:pt x="194545" y="97531"/>
                      </a:cubicBezTo>
                      <a:close/>
                    </a:path>
                  </a:pathLst>
                </a:custGeom>
                <a:solidFill>
                  <a:srgbClr val="E3A8A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787" name="Google Shape;787;p36"/>
                <p:cNvGrpSpPr/>
                <p:nvPr/>
              </p:nvGrpSpPr>
              <p:grpSpPr>
                <a:xfrm>
                  <a:off x="3514455" y="1755365"/>
                  <a:ext cx="299987" cy="170630"/>
                  <a:chOff x="3514455" y="1755365"/>
                  <a:chExt cx="299987" cy="170630"/>
                </a:xfrm>
              </p:grpSpPr>
              <p:sp>
                <p:nvSpPr>
                  <p:cNvPr id="788" name="Google Shape;788;p36"/>
                  <p:cNvSpPr/>
                  <p:nvPr/>
                </p:nvSpPr>
                <p:spPr>
                  <a:xfrm>
                    <a:off x="3514455" y="1755365"/>
                    <a:ext cx="299987" cy="155790"/>
                  </a:xfrm>
                  <a:custGeom>
                    <a:avLst/>
                    <a:gdLst/>
                    <a:ahLst/>
                    <a:cxnLst/>
                    <a:rect l="l" t="t" r="r" b="b"/>
                    <a:pathLst>
                      <a:path w="299987" h="155790" extrusionOk="0">
                        <a:moveTo>
                          <a:pt x="291856" y="19177"/>
                        </a:moveTo>
                        <a:cubicBezTo>
                          <a:pt x="280291" y="3039"/>
                          <a:pt x="260508" y="-1480"/>
                          <a:pt x="240725" y="398"/>
                        </a:cubicBezTo>
                        <a:cubicBezTo>
                          <a:pt x="221001" y="2276"/>
                          <a:pt x="202450" y="11313"/>
                          <a:pt x="186600" y="23285"/>
                        </a:cubicBezTo>
                        <a:cubicBezTo>
                          <a:pt x="176620" y="30855"/>
                          <a:pt x="167345" y="39657"/>
                          <a:pt x="156015" y="44880"/>
                        </a:cubicBezTo>
                        <a:cubicBezTo>
                          <a:pt x="133179" y="55325"/>
                          <a:pt x="106528" y="49340"/>
                          <a:pt x="82283" y="42826"/>
                        </a:cubicBezTo>
                        <a:cubicBezTo>
                          <a:pt x="63146" y="37721"/>
                          <a:pt x="42012" y="32556"/>
                          <a:pt x="24284" y="41476"/>
                        </a:cubicBezTo>
                        <a:cubicBezTo>
                          <a:pt x="3737" y="51804"/>
                          <a:pt x="-4305" y="78974"/>
                          <a:pt x="2211" y="101039"/>
                        </a:cubicBezTo>
                        <a:cubicBezTo>
                          <a:pt x="8727" y="123104"/>
                          <a:pt x="26867" y="140063"/>
                          <a:pt x="46943" y="151213"/>
                        </a:cubicBezTo>
                        <a:cubicBezTo>
                          <a:pt x="49937" y="152915"/>
                          <a:pt x="53107" y="154323"/>
                          <a:pt x="56219" y="155790"/>
                        </a:cubicBezTo>
                        <a:cubicBezTo>
                          <a:pt x="67783" y="136894"/>
                          <a:pt x="86158" y="122752"/>
                          <a:pt x="105471" y="111602"/>
                        </a:cubicBezTo>
                        <a:cubicBezTo>
                          <a:pt x="136937" y="93528"/>
                          <a:pt x="172628" y="81733"/>
                          <a:pt x="208849" y="82378"/>
                        </a:cubicBezTo>
                        <a:cubicBezTo>
                          <a:pt x="232096" y="82789"/>
                          <a:pt x="255518" y="88774"/>
                          <a:pt x="275771" y="100042"/>
                        </a:cubicBezTo>
                        <a:cubicBezTo>
                          <a:pt x="293852" y="77449"/>
                          <a:pt x="310407" y="45056"/>
                          <a:pt x="291856" y="19177"/>
                        </a:cubicBezTo>
                        <a:close/>
                      </a:path>
                    </a:pathLst>
                  </a:custGeom>
                  <a:solidFill>
                    <a:srgbClr val="1E181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9" name="Google Shape;789;p36"/>
                  <p:cNvSpPr/>
                  <p:nvPr/>
                </p:nvSpPr>
                <p:spPr>
                  <a:xfrm>
                    <a:off x="3570733" y="1837771"/>
                    <a:ext cx="219611" cy="88224"/>
                  </a:xfrm>
                  <a:custGeom>
                    <a:avLst/>
                    <a:gdLst/>
                    <a:ahLst/>
                    <a:cxnLst/>
                    <a:rect l="l" t="t" r="r" b="b"/>
                    <a:pathLst>
                      <a:path w="219611" h="88224" extrusionOk="0">
                        <a:moveTo>
                          <a:pt x="49253" y="29195"/>
                        </a:moveTo>
                        <a:cubicBezTo>
                          <a:pt x="29939" y="40286"/>
                          <a:pt x="11565" y="54488"/>
                          <a:pt x="0" y="73383"/>
                        </a:cubicBezTo>
                        <a:cubicBezTo>
                          <a:pt x="29763" y="87233"/>
                          <a:pt x="63870" y="91164"/>
                          <a:pt x="96333" y="86118"/>
                        </a:cubicBezTo>
                        <a:cubicBezTo>
                          <a:pt x="132201" y="80543"/>
                          <a:pt x="166073" y="64581"/>
                          <a:pt x="195073" y="42575"/>
                        </a:cubicBezTo>
                        <a:cubicBezTo>
                          <a:pt x="200474" y="38467"/>
                          <a:pt x="210219" y="29371"/>
                          <a:pt x="219611" y="17693"/>
                        </a:cubicBezTo>
                        <a:cubicBezTo>
                          <a:pt x="199359" y="6426"/>
                          <a:pt x="175936" y="441"/>
                          <a:pt x="152689" y="30"/>
                        </a:cubicBezTo>
                        <a:cubicBezTo>
                          <a:pt x="116410" y="-674"/>
                          <a:pt x="80659" y="11062"/>
                          <a:pt x="49253" y="29195"/>
                        </a:cubicBezTo>
                        <a:close/>
                      </a:path>
                    </a:pathLst>
                  </a:custGeom>
                  <a:solidFill>
                    <a:srgbClr val="E09A9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790" name="Google Shape;790;p36"/>
                <p:cNvSpPr/>
                <p:nvPr/>
              </p:nvSpPr>
              <p:spPr>
                <a:xfrm>
                  <a:off x="3430285" y="1558253"/>
                  <a:ext cx="69952" cy="59353"/>
                </a:xfrm>
                <a:custGeom>
                  <a:avLst/>
                  <a:gdLst/>
                  <a:ahLst/>
                  <a:cxnLst/>
                  <a:rect l="l" t="t" r="r" b="b"/>
                  <a:pathLst>
                    <a:path w="69952" h="59353" extrusionOk="0">
                      <a:moveTo>
                        <a:pt x="69181" y="12131"/>
                      </a:moveTo>
                      <a:cubicBezTo>
                        <a:pt x="66481" y="-5826"/>
                        <a:pt x="39301" y="-1131"/>
                        <a:pt x="24566" y="8787"/>
                      </a:cubicBezTo>
                      <a:cubicBezTo>
                        <a:pt x="15056" y="15476"/>
                        <a:pt x="14117" y="17237"/>
                        <a:pt x="7835" y="24572"/>
                      </a:cubicBezTo>
                      <a:cubicBezTo>
                        <a:pt x="4548" y="28856"/>
                        <a:pt x="1437" y="33492"/>
                        <a:pt x="556" y="38891"/>
                      </a:cubicBezTo>
                      <a:cubicBezTo>
                        <a:pt x="-3201" y="57493"/>
                        <a:pt x="12767" y="63655"/>
                        <a:pt x="27736" y="56378"/>
                      </a:cubicBezTo>
                      <a:cubicBezTo>
                        <a:pt x="33078" y="53972"/>
                        <a:pt x="40123" y="50040"/>
                        <a:pt x="46521" y="45111"/>
                      </a:cubicBezTo>
                      <a:cubicBezTo>
                        <a:pt x="50572" y="42236"/>
                        <a:pt x="54446" y="39125"/>
                        <a:pt x="58027" y="35898"/>
                      </a:cubicBezTo>
                      <a:cubicBezTo>
                        <a:pt x="65189" y="30206"/>
                        <a:pt x="72351" y="21931"/>
                        <a:pt x="69181" y="12131"/>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1" name="Google Shape;791;p36"/>
                <p:cNvSpPr/>
                <p:nvPr/>
              </p:nvSpPr>
              <p:spPr>
                <a:xfrm>
                  <a:off x="3778092" y="1479020"/>
                  <a:ext cx="79411" cy="43133"/>
                </a:xfrm>
                <a:custGeom>
                  <a:avLst/>
                  <a:gdLst/>
                  <a:ahLst/>
                  <a:cxnLst/>
                  <a:rect l="l" t="t" r="r" b="b"/>
                  <a:pathLst>
                    <a:path w="79411" h="43133" extrusionOk="0">
                      <a:moveTo>
                        <a:pt x="1157" y="25991"/>
                      </a:moveTo>
                      <a:cubicBezTo>
                        <a:pt x="-5770" y="9208"/>
                        <a:pt x="19942" y="-827"/>
                        <a:pt x="37671" y="54"/>
                      </a:cubicBezTo>
                      <a:cubicBezTo>
                        <a:pt x="49235" y="875"/>
                        <a:pt x="50938" y="1873"/>
                        <a:pt x="60095" y="4924"/>
                      </a:cubicBezTo>
                      <a:cubicBezTo>
                        <a:pt x="65144" y="6861"/>
                        <a:pt x="70134" y="9267"/>
                        <a:pt x="73715" y="13433"/>
                      </a:cubicBezTo>
                      <a:cubicBezTo>
                        <a:pt x="86512" y="27458"/>
                        <a:pt x="76004" y="40955"/>
                        <a:pt x="59450" y="42481"/>
                      </a:cubicBezTo>
                      <a:cubicBezTo>
                        <a:pt x="53638" y="43185"/>
                        <a:pt x="45596" y="43479"/>
                        <a:pt x="37553" y="42540"/>
                      </a:cubicBezTo>
                      <a:cubicBezTo>
                        <a:pt x="32622" y="42188"/>
                        <a:pt x="27691" y="41542"/>
                        <a:pt x="22936" y="40603"/>
                      </a:cubicBezTo>
                      <a:cubicBezTo>
                        <a:pt x="13895" y="39430"/>
                        <a:pt x="3505" y="36026"/>
                        <a:pt x="1157" y="25991"/>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2" name="Google Shape;792;p36"/>
                <p:cNvSpPr/>
                <p:nvPr/>
              </p:nvSpPr>
              <p:spPr>
                <a:xfrm>
                  <a:off x="3143977" y="1316169"/>
                  <a:ext cx="331527" cy="260293"/>
                </a:xfrm>
                <a:custGeom>
                  <a:avLst/>
                  <a:gdLst/>
                  <a:ahLst/>
                  <a:cxnLst/>
                  <a:rect l="l" t="t" r="r" b="b"/>
                  <a:pathLst>
                    <a:path w="331527" h="260293" extrusionOk="0">
                      <a:moveTo>
                        <a:pt x="324787" y="18780"/>
                      </a:moveTo>
                      <a:cubicBezTo>
                        <a:pt x="317860" y="4990"/>
                        <a:pt x="301599" y="-2815"/>
                        <a:pt x="286570" y="941"/>
                      </a:cubicBezTo>
                      <a:cubicBezTo>
                        <a:pt x="267785" y="4755"/>
                        <a:pt x="257923" y="23181"/>
                        <a:pt x="254166" y="40551"/>
                      </a:cubicBezTo>
                      <a:cubicBezTo>
                        <a:pt x="252639" y="46009"/>
                        <a:pt x="251348" y="51466"/>
                        <a:pt x="250056" y="56983"/>
                      </a:cubicBezTo>
                      <a:cubicBezTo>
                        <a:pt x="248882" y="49354"/>
                        <a:pt x="246769" y="41901"/>
                        <a:pt x="242308" y="35798"/>
                      </a:cubicBezTo>
                      <a:cubicBezTo>
                        <a:pt x="235381" y="26878"/>
                        <a:pt x="222701" y="25587"/>
                        <a:pt x="212662" y="29578"/>
                      </a:cubicBezTo>
                      <a:cubicBezTo>
                        <a:pt x="180081" y="44424"/>
                        <a:pt x="161825" y="97063"/>
                        <a:pt x="149438" y="117954"/>
                      </a:cubicBezTo>
                      <a:cubicBezTo>
                        <a:pt x="148734" y="116722"/>
                        <a:pt x="147912" y="114609"/>
                        <a:pt x="146796" y="111029"/>
                      </a:cubicBezTo>
                      <a:cubicBezTo>
                        <a:pt x="146385" y="107802"/>
                        <a:pt x="144859" y="96945"/>
                        <a:pt x="145094" y="94305"/>
                      </a:cubicBezTo>
                      <a:cubicBezTo>
                        <a:pt x="144918" y="92251"/>
                        <a:pt x="144742" y="86500"/>
                        <a:pt x="144683" y="87321"/>
                      </a:cubicBezTo>
                      <a:cubicBezTo>
                        <a:pt x="144683" y="87087"/>
                        <a:pt x="144683" y="86852"/>
                        <a:pt x="144683" y="86617"/>
                      </a:cubicBezTo>
                      <a:cubicBezTo>
                        <a:pt x="144742" y="72299"/>
                        <a:pt x="146620" y="57921"/>
                        <a:pt x="145329" y="43662"/>
                      </a:cubicBezTo>
                      <a:cubicBezTo>
                        <a:pt x="144096" y="13733"/>
                        <a:pt x="118795" y="-1876"/>
                        <a:pt x="92202" y="13088"/>
                      </a:cubicBezTo>
                      <a:cubicBezTo>
                        <a:pt x="71949" y="23592"/>
                        <a:pt x="59738" y="44307"/>
                        <a:pt x="47058" y="62557"/>
                      </a:cubicBezTo>
                      <a:cubicBezTo>
                        <a:pt x="33909" y="84094"/>
                        <a:pt x="22931" y="106863"/>
                        <a:pt x="13010" y="130042"/>
                      </a:cubicBezTo>
                      <a:cubicBezTo>
                        <a:pt x="5085" y="150640"/>
                        <a:pt x="800" y="159501"/>
                        <a:pt x="800" y="178867"/>
                      </a:cubicBezTo>
                      <a:cubicBezTo>
                        <a:pt x="154" y="180568"/>
                        <a:pt x="447" y="189664"/>
                        <a:pt x="154" y="193596"/>
                      </a:cubicBezTo>
                      <a:cubicBezTo>
                        <a:pt x="154" y="193772"/>
                        <a:pt x="95" y="194065"/>
                        <a:pt x="95" y="194535"/>
                      </a:cubicBezTo>
                      <a:cubicBezTo>
                        <a:pt x="-198" y="196295"/>
                        <a:pt x="213" y="197880"/>
                        <a:pt x="976" y="199229"/>
                      </a:cubicBezTo>
                      <a:cubicBezTo>
                        <a:pt x="741" y="202574"/>
                        <a:pt x="506" y="205978"/>
                        <a:pt x="447" y="209323"/>
                      </a:cubicBezTo>
                      <a:cubicBezTo>
                        <a:pt x="154" y="220062"/>
                        <a:pt x="1034" y="231270"/>
                        <a:pt x="7316" y="240366"/>
                      </a:cubicBezTo>
                      <a:cubicBezTo>
                        <a:pt x="13304" y="249462"/>
                        <a:pt x="25220" y="255624"/>
                        <a:pt x="36022" y="252924"/>
                      </a:cubicBezTo>
                      <a:cubicBezTo>
                        <a:pt x="50404" y="249814"/>
                        <a:pt x="58740" y="236434"/>
                        <a:pt x="68016" y="226165"/>
                      </a:cubicBezTo>
                      <a:cubicBezTo>
                        <a:pt x="74297" y="218712"/>
                        <a:pt x="82398" y="207034"/>
                        <a:pt x="89971" y="195532"/>
                      </a:cubicBezTo>
                      <a:cubicBezTo>
                        <a:pt x="88973" y="208208"/>
                        <a:pt x="89325" y="220825"/>
                        <a:pt x="93317" y="233148"/>
                      </a:cubicBezTo>
                      <a:cubicBezTo>
                        <a:pt x="95548" y="239192"/>
                        <a:pt x="98483" y="245765"/>
                        <a:pt x="103297" y="250225"/>
                      </a:cubicBezTo>
                      <a:cubicBezTo>
                        <a:pt x="103355" y="250342"/>
                        <a:pt x="103532" y="250518"/>
                        <a:pt x="104001" y="251046"/>
                      </a:cubicBezTo>
                      <a:cubicBezTo>
                        <a:pt x="108463" y="255858"/>
                        <a:pt x="114509" y="259790"/>
                        <a:pt x="121201" y="260259"/>
                      </a:cubicBezTo>
                      <a:cubicBezTo>
                        <a:pt x="129948" y="260729"/>
                        <a:pt x="137815" y="256210"/>
                        <a:pt x="145035" y="251809"/>
                      </a:cubicBezTo>
                      <a:cubicBezTo>
                        <a:pt x="152725" y="247349"/>
                        <a:pt x="159887" y="241833"/>
                        <a:pt x="165405" y="234791"/>
                      </a:cubicBezTo>
                      <a:cubicBezTo>
                        <a:pt x="182899" y="212374"/>
                        <a:pt x="192527" y="192011"/>
                        <a:pt x="204385" y="171883"/>
                      </a:cubicBezTo>
                      <a:cubicBezTo>
                        <a:pt x="204678" y="179277"/>
                        <a:pt x="204737" y="186671"/>
                        <a:pt x="205559" y="194007"/>
                      </a:cubicBezTo>
                      <a:cubicBezTo>
                        <a:pt x="205618" y="195885"/>
                        <a:pt x="205970" y="197821"/>
                        <a:pt x="206557" y="199699"/>
                      </a:cubicBezTo>
                      <a:cubicBezTo>
                        <a:pt x="206557" y="199816"/>
                        <a:pt x="206557" y="199875"/>
                        <a:pt x="206557" y="200051"/>
                      </a:cubicBezTo>
                      <a:cubicBezTo>
                        <a:pt x="207555" y="204746"/>
                        <a:pt x="209199" y="209440"/>
                        <a:pt x="212545" y="213020"/>
                      </a:cubicBezTo>
                      <a:cubicBezTo>
                        <a:pt x="220352" y="220179"/>
                        <a:pt x="221350" y="218829"/>
                        <a:pt x="228219" y="220414"/>
                      </a:cubicBezTo>
                      <a:cubicBezTo>
                        <a:pt x="262032" y="223759"/>
                        <a:pt x="300777" y="148645"/>
                        <a:pt x="314572" y="121827"/>
                      </a:cubicBezTo>
                      <a:cubicBezTo>
                        <a:pt x="326724" y="94305"/>
                        <a:pt x="339815" y="46478"/>
                        <a:pt x="324787" y="18780"/>
                      </a:cubicBezTo>
                      <a:close/>
                    </a:path>
                  </a:pathLst>
                </a:custGeom>
                <a:solidFill>
                  <a:srgbClr val="C9C8C8">
                    <a:alpha val="5569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3" name="Google Shape;793;p36"/>
                <p:cNvSpPr/>
                <p:nvPr/>
              </p:nvSpPr>
              <p:spPr>
                <a:xfrm>
                  <a:off x="3609862" y="1182515"/>
                  <a:ext cx="330730" cy="222508"/>
                </a:xfrm>
                <a:custGeom>
                  <a:avLst/>
                  <a:gdLst/>
                  <a:ahLst/>
                  <a:cxnLst/>
                  <a:rect l="l" t="t" r="r" b="b"/>
                  <a:pathLst>
                    <a:path w="330730" h="222508" extrusionOk="0">
                      <a:moveTo>
                        <a:pt x="329884" y="105018"/>
                      </a:moveTo>
                      <a:cubicBezTo>
                        <a:pt x="328357" y="97800"/>
                        <a:pt x="324072" y="91756"/>
                        <a:pt x="320197" y="85653"/>
                      </a:cubicBezTo>
                      <a:cubicBezTo>
                        <a:pt x="317614" y="82484"/>
                        <a:pt x="315325" y="78670"/>
                        <a:pt x="312272" y="75853"/>
                      </a:cubicBezTo>
                      <a:cubicBezTo>
                        <a:pt x="303115" y="64586"/>
                        <a:pt x="293487" y="53730"/>
                        <a:pt x="282744" y="43988"/>
                      </a:cubicBezTo>
                      <a:cubicBezTo>
                        <a:pt x="267364" y="28907"/>
                        <a:pt x="249635" y="16701"/>
                        <a:pt x="229852" y="8192"/>
                      </a:cubicBezTo>
                      <a:cubicBezTo>
                        <a:pt x="216115" y="2382"/>
                        <a:pt x="200441" y="-3603"/>
                        <a:pt x="185883" y="2676"/>
                      </a:cubicBezTo>
                      <a:cubicBezTo>
                        <a:pt x="159231" y="20046"/>
                        <a:pt x="167861" y="48214"/>
                        <a:pt x="180893" y="71804"/>
                      </a:cubicBezTo>
                      <a:cubicBezTo>
                        <a:pt x="168917" y="64821"/>
                        <a:pt x="156002" y="57427"/>
                        <a:pt x="145788" y="51969"/>
                      </a:cubicBezTo>
                      <a:cubicBezTo>
                        <a:pt x="126768" y="40350"/>
                        <a:pt x="97651" y="29376"/>
                        <a:pt x="85088" y="55314"/>
                      </a:cubicBezTo>
                      <a:cubicBezTo>
                        <a:pt x="77280" y="68929"/>
                        <a:pt x="82212" y="87296"/>
                        <a:pt x="89784" y="103493"/>
                      </a:cubicBezTo>
                      <a:cubicBezTo>
                        <a:pt x="82505" y="99033"/>
                        <a:pt x="74756" y="94632"/>
                        <a:pt x="66890" y="91052"/>
                      </a:cubicBezTo>
                      <a:cubicBezTo>
                        <a:pt x="50159" y="84186"/>
                        <a:pt x="30670" y="76323"/>
                        <a:pt x="12765" y="82719"/>
                      </a:cubicBezTo>
                      <a:cubicBezTo>
                        <a:pt x="1318" y="88059"/>
                        <a:pt x="-2733" y="102906"/>
                        <a:pt x="1846" y="114232"/>
                      </a:cubicBezTo>
                      <a:cubicBezTo>
                        <a:pt x="6601" y="126672"/>
                        <a:pt x="17344" y="135240"/>
                        <a:pt x="27558" y="143162"/>
                      </a:cubicBezTo>
                      <a:cubicBezTo>
                        <a:pt x="29906" y="144864"/>
                        <a:pt x="32372" y="146448"/>
                        <a:pt x="34779" y="148150"/>
                      </a:cubicBezTo>
                      <a:cubicBezTo>
                        <a:pt x="36188" y="149324"/>
                        <a:pt x="37597" y="150380"/>
                        <a:pt x="38947" y="151495"/>
                      </a:cubicBezTo>
                      <a:cubicBezTo>
                        <a:pt x="49279" y="159769"/>
                        <a:pt x="60315" y="167046"/>
                        <a:pt x="71527" y="174088"/>
                      </a:cubicBezTo>
                      <a:cubicBezTo>
                        <a:pt x="96770" y="189404"/>
                        <a:pt x="122072" y="205542"/>
                        <a:pt x="149956" y="215577"/>
                      </a:cubicBezTo>
                      <a:cubicBezTo>
                        <a:pt x="160640" y="219039"/>
                        <a:pt x="171618" y="223616"/>
                        <a:pt x="183006" y="222266"/>
                      </a:cubicBezTo>
                      <a:cubicBezTo>
                        <a:pt x="193456" y="221269"/>
                        <a:pt x="201791" y="211351"/>
                        <a:pt x="200324" y="200789"/>
                      </a:cubicBezTo>
                      <a:cubicBezTo>
                        <a:pt x="195628" y="182245"/>
                        <a:pt x="182184" y="168044"/>
                        <a:pt x="169622" y="153725"/>
                      </a:cubicBezTo>
                      <a:cubicBezTo>
                        <a:pt x="186646" y="159006"/>
                        <a:pt x="208132" y="166048"/>
                        <a:pt x="221927" y="170450"/>
                      </a:cubicBezTo>
                      <a:cubicBezTo>
                        <a:pt x="237307" y="175262"/>
                        <a:pt x="253627" y="179722"/>
                        <a:pt x="269829" y="176494"/>
                      </a:cubicBezTo>
                      <a:cubicBezTo>
                        <a:pt x="275289" y="175144"/>
                        <a:pt x="280983" y="173795"/>
                        <a:pt x="285738" y="170567"/>
                      </a:cubicBezTo>
                      <a:cubicBezTo>
                        <a:pt x="292959" y="164816"/>
                        <a:pt x="297538" y="154664"/>
                        <a:pt x="293957" y="145686"/>
                      </a:cubicBezTo>
                      <a:cubicBezTo>
                        <a:pt x="290904" y="137881"/>
                        <a:pt x="286619" y="130663"/>
                        <a:pt x="281922" y="123680"/>
                      </a:cubicBezTo>
                      <a:cubicBezTo>
                        <a:pt x="292196" y="126438"/>
                        <a:pt x="302469" y="129313"/>
                        <a:pt x="313153" y="129137"/>
                      </a:cubicBezTo>
                      <a:cubicBezTo>
                        <a:pt x="324659" y="128902"/>
                        <a:pt x="333582" y="116051"/>
                        <a:pt x="329884" y="105018"/>
                      </a:cubicBezTo>
                      <a:close/>
                    </a:path>
                  </a:pathLst>
                </a:custGeom>
                <a:solidFill>
                  <a:srgbClr val="C9C8C8">
                    <a:alpha val="5569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794" name="Google Shape;794;p36"/>
            <p:cNvGrpSpPr/>
            <p:nvPr/>
          </p:nvGrpSpPr>
          <p:grpSpPr>
            <a:xfrm>
              <a:off x="4595723" y="413112"/>
              <a:ext cx="3982910" cy="4138992"/>
              <a:chOff x="4595723" y="413112"/>
              <a:chExt cx="3982910" cy="4138992"/>
            </a:xfrm>
          </p:grpSpPr>
          <p:sp>
            <p:nvSpPr>
              <p:cNvPr id="795" name="Google Shape;795;p36"/>
              <p:cNvSpPr/>
              <p:nvPr/>
            </p:nvSpPr>
            <p:spPr>
              <a:xfrm flipH="1">
                <a:off x="7581509" y="831952"/>
                <a:ext cx="593667" cy="437648"/>
              </a:xfrm>
              <a:custGeom>
                <a:avLst/>
                <a:gdLst/>
                <a:ahLst/>
                <a:cxnLst/>
                <a:rect l="l" t="t" r="r" b="b"/>
                <a:pathLst>
                  <a:path w="362544" h="196475" extrusionOk="0">
                    <a:moveTo>
                      <a:pt x="350068" y="70177"/>
                    </a:moveTo>
                    <a:cubicBezTo>
                      <a:pt x="325765" y="32811"/>
                      <a:pt x="283225" y="12017"/>
                      <a:pt x="240011" y="5819"/>
                    </a:cubicBezTo>
                    <a:cubicBezTo>
                      <a:pt x="229544" y="3708"/>
                      <a:pt x="218988" y="2406"/>
                      <a:pt x="208431" y="1867"/>
                    </a:cubicBezTo>
                    <a:cubicBezTo>
                      <a:pt x="190148" y="-603"/>
                      <a:pt x="171416" y="-244"/>
                      <a:pt x="153043" y="789"/>
                    </a:cubicBezTo>
                    <a:cubicBezTo>
                      <a:pt x="124248" y="1912"/>
                      <a:pt x="95588" y="7121"/>
                      <a:pt x="69713" y="20236"/>
                    </a:cubicBezTo>
                    <a:cubicBezTo>
                      <a:pt x="57810" y="26074"/>
                      <a:pt x="46445" y="33350"/>
                      <a:pt x="36427" y="42063"/>
                    </a:cubicBezTo>
                    <a:cubicBezTo>
                      <a:pt x="32698" y="44353"/>
                      <a:pt x="28925" y="47048"/>
                      <a:pt x="25152" y="50237"/>
                    </a:cubicBezTo>
                    <a:cubicBezTo>
                      <a:pt x="4398" y="68740"/>
                      <a:pt x="-9393" y="105253"/>
                      <a:pt x="7722" y="137455"/>
                    </a:cubicBezTo>
                    <a:cubicBezTo>
                      <a:pt x="31575" y="174058"/>
                      <a:pt x="63110" y="181558"/>
                      <a:pt x="98598" y="190451"/>
                    </a:cubicBezTo>
                    <a:cubicBezTo>
                      <a:pt x="148865" y="200241"/>
                      <a:pt x="195853" y="196738"/>
                      <a:pt x="231520" y="189597"/>
                    </a:cubicBezTo>
                    <a:cubicBezTo>
                      <a:pt x="268581" y="183489"/>
                      <a:pt x="305057" y="171318"/>
                      <a:pt x="337356" y="151961"/>
                    </a:cubicBezTo>
                    <a:cubicBezTo>
                      <a:pt x="365791" y="132649"/>
                      <a:pt x="370328" y="97394"/>
                      <a:pt x="350068" y="7017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96" name="Google Shape;796;p36"/>
              <p:cNvSpPr/>
              <p:nvPr/>
            </p:nvSpPr>
            <p:spPr>
              <a:xfrm flipH="1">
                <a:off x="8369709" y="413112"/>
                <a:ext cx="208924" cy="191832"/>
              </a:xfrm>
              <a:custGeom>
                <a:avLst/>
                <a:gdLst/>
                <a:ahLst/>
                <a:cxnLst/>
                <a:rect l="l" t="t" r="r" b="b"/>
                <a:pathLst>
                  <a:path w="127587" h="86120" extrusionOk="0">
                    <a:moveTo>
                      <a:pt x="88266" y="1466"/>
                    </a:moveTo>
                    <a:cubicBezTo>
                      <a:pt x="76137" y="-780"/>
                      <a:pt x="62346" y="-555"/>
                      <a:pt x="49769" y="2903"/>
                    </a:cubicBezTo>
                    <a:cubicBezTo>
                      <a:pt x="17605" y="5239"/>
                      <a:pt x="-11100" y="23922"/>
                      <a:pt x="4263" y="57426"/>
                    </a:cubicBezTo>
                    <a:cubicBezTo>
                      <a:pt x="4712" y="58100"/>
                      <a:pt x="5206" y="58728"/>
                      <a:pt x="5655" y="59357"/>
                    </a:cubicBezTo>
                    <a:cubicBezTo>
                      <a:pt x="5925" y="59986"/>
                      <a:pt x="6105" y="60704"/>
                      <a:pt x="6419" y="61333"/>
                    </a:cubicBezTo>
                    <a:cubicBezTo>
                      <a:pt x="13876" y="75480"/>
                      <a:pt x="29823" y="82172"/>
                      <a:pt x="44917" y="84687"/>
                    </a:cubicBezTo>
                    <a:cubicBezTo>
                      <a:pt x="70567" y="88909"/>
                      <a:pt x="100125" y="84373"/>
                      <a:pt x="117510" y="63444"/>
                    </a:cubicBezTo>
                    <a:cubicBezTo>
                      <a:pt x="141318" y="34970"/>
                      <a:pt x="119442" y="8248"/>
                      <a:pt x="88266" y="146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7" name="Google Shape;797;p36"/>
              <p:cNvSpPr/>
              <p:nvPr/>
            </p:nvSpPr>
            <p:spPr>
              <a:xfrm flipH="1">
                <a:off x="4595723" y="4299296"/>
                <a:ext cx="290997" cy="252808"/>
              </a:xfrm>
              <a:custGeom>
                <a:avLst/>
                <a:gdLst/>
                <a:ahLst/>
                <a:cxnLst/>
                <a:rect l="l" t="t" r="r" b="b"/>
                <a:pathLst>
                  <a:path w="177708" h="113494" extrusionOk="0">
                    <a:moveTo>
                      <a:pt x="159418" y="21349"/>
                    </a:moveTo>
                    <a:cubicBezTo>
                      <a:pt x="128557" y="-2185"/>
                      <a:pt x="85567" y="-3981"/>
                      <a:pt x="49046" y="5001"/>
                    </a:cubicBezTo>
                    <a:cubicBezTo>
                      <a:pt x="34087" y="9357"/>
                      <a:pt x="18859" y="16992"/>
                      <a:pt x="11087" y="31139"/>
                    </a:cubicBezTo>
                    <a:cubicBezTo>
                      <a:pt x="9875" y="33610"/>
                      <a:pt x="9021" y="36080"/>
                      <a:pt x="8302" y="38550"/>
                    </a:cubicBezTo>
                    <a:cubicBezTo>
                      <a:pt x="-907" y="50766"/>
                      <a:pt x="-3737" y="65856"/>
                      <a:pt x="6460" y="82698"/>
                    </a:cubicBezTo>
                    <a:cubicBezTo>
                      <a:pt x="29460" y="113058"/>
                      <a:pt x="76987" y="116965"/>
                      <a:pt x="112026" y="111307"/>
                    </a:cubicBezTo>
                    <a:cubicBezTo>
                      <a:pt x="135475" y="108163"/>
                      <a:pt x="158789" y="95632"/>
                      <a:pt x="172221" y="75916"/>
                    </a:cubicBezTo>
                    <a:cubicBezTo>
                      <a:pt x="183855" y="57637"/>
                      <a:pt x="175769" y="33834"/>
                      <a:pt x="159418" y="2134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8" name="Google Shape;798;p36"/>
              <p:cNvSpPr/>
              <p:nvPr/>
            </p:nvSpPr>
            <p:spPr>
              <a:xfrm rot="-683654" flipH="1">
                <a:off x="5108379" y="3104701"/>
                <a:ext cx="446804" cy="472721"/>
              </a:xfrm>
              <a:custGeom>
                <a:avLst/>
                <a:gdLst/>
                <a:ahLst/>
                <a:cxnLst/>
                <a:rect l="l" t="t" r="r" b="b"/>
                <a:pathLst>
                  <a:path w="446937" h="472861" extrusionOk="0">
                    <a:moveTo>
                      <a:pt x="183689" y="7610"/>
                    </a:moveTo>
                    <a:cubicBezTo>
                      <a:pt x="146540" y="26204"/>
                      <a:pt x="172279" y="187661"/>
                      <a:pt x="172279" y="187661"/>
                    </a:cubicBezTo>
                    <a:cubicBezTo>
                      <a:pt x="172279" y="187661"/>
                      <a:pt x="25162" y="168663"/>
                      <a:pt x="7373" y="204143"/>
                    </a:cubicBezTo>
                    <a:cubicBezTo>
                      <a:pt x="-10371" y="239668"/>
                      <a:pt x="4857" y="287858"/>
                      <a:pt x="42906" y="295448"/>
                    </a:cubicBezTo>
                    <a:cubicBezTo>
                      <a:pt x="80954" y="303038"/>
                      <a:pt x="176098" y="295448"/>
                      <a:pt x="176098" y="295448"/>
                    </a:cubicBezTo>
                    <a:cubicBezTo>
                      <a:pt x="176098" y="295448"/>
                      <a:pt x="159612" y="424794"/>
                      <a:pt x="183689" y="455244"/>
                    </a:cubicBezTo>
                    <a:cubicBezTo>
                      <a:pt x="207767" y="485694"/>
                      <a:pt x="267378" y="472984"/>
                      <a:pt x="280091" y="445094"/>
                    </a:cubicBezTo>
                    <a:cubicBezTo>
                      <a:pt x="292759" y="417204"/>
                      <a:pt x="280091" y="295448"/>
                      <a:pt x="280091" y="295448"/>
                    </a:cubicBezTo>
                    <a:cubicBezTo>
                      <a:pt x="280091" y="295448"/>
                      <a:pt x="409464" y="306856"/>
                      <a:pt x="429769" y="292889"/>
                    </a:cubicBezTo>
                    <a:cubicBezTo>
                      <a:pt x="450028" y="278921"/>
                      <a:pt x="455149" y="188918"/>
                      <a:pt x="429769" y="185101"/>
                    </a:cubicBezTo>
                    <a:cubicBezTo>
                      <a:pt x="404388" y="181283"/>
                      <a:pt x="281348" y="190175"/>
                      <a:pt x="281348" y="190175"/>
                    </a:cubicBezTo>
                    <a:cubicBezTo>
                      <a:pt x="281348" y="190175"/>
                      <a:pt x="299092" y="43090"/>
                      <a:pt x="280091" y="20230"/>
                    </a:cubicBezTo>
                    <a:cubicBezTo>
                      <a:pt x="261089" y="-2540"/>
                      <a:pt x="209070" y="-5100"/>
                      <a:pt x="183689" y="7610"/>
                    </a:cubicBezTo>
                    <a:close/>
                  </a:path>
                </a:pathLst>
              </a:custGeom>
              <a:solidFill>
                <a:schemeClr val="accent1"/>
              </a:solidFill>
              <a:ln w="1905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8" name="Google Shape;1113;p42">
            <a:extLst>
              <a:ext uri="{FF2B5EF4-FFF2-40B4-BE49-F238E27FC236}">
                <a16:creationId xmlns:a16="http://schemas.microsoft.com/office/drawing/2014/main" id="{BFD8CD7A-4C41-F228-9986-F6D4B522B6AA}"/>
              </a:ext>
            </a:extLst>
          </p:cNvPr>
          <p:cNvSpPr/>
          <p:nvPr/>
        </p:nvSpPr>
        <p:spPr>
          <a:xfrm>
            <a:off x="7827562" y="707140"/>
            <a:ext cx="648494" cy="663234"/>
          </a:xfrm>
          <a:custGeom>
            <a:avLst/>
            <a:gdLst/>
            <a:ahLst/>
            <a:cxnLst/>
            <a:rect l="l" t="t" r="r" b="b"/>
            <a:pathLst>
              <a:path w="267696" h="273781" extrusionOk="0">
                <a:moveTo>
                  <a:pt x="109525" y="90"/>
                </a:moveTo>
                <a:cubicBezTo>
                  <a:pt x="106336" y="90"/>
                  <a:pt x="103236" y="629"/>
                  <a:pt x="100316" y="1751"/>
                </a:cubicBezTo>
                <a:cubicBezTo>
                  <a:pt x="96633" y="3144"/>
                  <a:pt x="93039" y="5434"/>
                  <a:pt x="89625" y="8578"/>
                </a:cubicBezTo>
                <a:cubicBezTo>
                  <a:pt x="84729" y="13159"/>
                  <a:pt x="80775" y="19312"/>
                  <a:pt x="77227" y="27980"/>
                </a:cubicBezTo>
                <a:cubicBezTo>
                  <a:pt x="74442" y="34762"/>
                  <a:pt x="72420" y="42531"/>
                  <a:pt x="70803" y="52367"/>
                </a:cubicBezTo>
                <a:cubicBezTo>
                  <a:pt x="68916" y="63999"/>
                  <a:pt x="68018" y="76799"/>
                  <a:pt x="68063" y="91485"/>
                </a:cubicBezTo>
                <a:cubicBezTo>
                  <a:pt x="62537" y="93865"/>
                  <a:pt x="56608" y="96111"/>
                  <a:pt x="51352" y="98042"/>
                </a:cubicBezTo>
                <a:cubicBezTo>
                  <a:pt x="47399" y="99524"/>
                  <a:pt x="43401" y="101006"/>
                  <a:pt x="39493" y="102623"/>
                </a:cubicBezTo>
                <a:cubicBezTo>
                  <a:pt x="33833" y="104958"/>
                  <a:pt x="28981" y="107294"/>
                  <a:pt x="24669" y="109764"/>
                </a:cubicBezTo>
                <a:cubicBezTo>
                  <a:pt x="19817" y="112548"/>
                  <a:pt x="15460" y="115872"/>
                  <a:pt x="11597" y="119644"/>
                </a:cubicBezTo>
                <a:cubicBezTo>
                  <a:pt x="7598" y="123507"/>
                  <a:pt x="4499" y="127549"/>
                  <a:pt x="2477" y="131771"/>
                </a:cubicBezTo>
                <a:cubicBezTo>
                  <a:pt x="725" y="135319"/>
                  <a:pt x="-83" y="139181"/>
                  <a:pt x="7" y="142909"/>
                </a:cubicBezTo>
                <a:cubicBezTo>
                  <a:pt x="276" y="150948"/>
                  <a:pt x="5622" y="157505"/>
                  <a:pt x="10069" y="161547"/>
                </a:cubicBezTo>
                <a:cubicBezTo>
                  <a:pt x="13393" y="164601"/>
                  <a:pt x="17346" y="167341"/>
                  <a:pt x="22512" y="170170"/>
                </a:cubicBezTo>
                <a:cubicBezTo>
                  <a:pt x="26555" y="172416"/>
                  <a:pt x="31137" y="174526"/>
                  <a:pt x="36573" y="176592"/>
                </a:cubicBezTo>
                <a:cubicBezTo>
                  <a:pt x="41379" y="178389"/>
                  <a:pt x="46096" y="179916"/>
                  <a:pt x="50633" y="181084"/>
                </a:cubicBezTo>
                <a:cubicBezTo>
                  <a:pt x="53912" y="181982"/>
                  <a:pt x="57416" y="182700"/>
                  <a:pt x="61369" y="183329"/>
                </a:cubicBezTo>
                <a:cubicBezTo>
                  <a:pt x="61280" y="189707"/>
                  <a:pt x="61729" y="196533"/>
                  <a:pt x="62672" y="204168"/>
                </a:cubicBezTo>
                <a:cubicBezTo>
                  <a:pt x="63885" y="213959"/>
                  <a:pt x="65682" y="222762"/>
                  <a:pt x="68108" y="230980"/>
                </a:cubicBezTo>
                <a:cubicBezTo>
                  <a:pt x="70893" y="240591"/>
                  <a:pt x="74397" y="248496"/>
                  <a:pt x="78799" y="255188"/>
                </a:cubicBezTo>
                <a:cubicBezTo>
                  <a:pt x="83740" y="262733"/>
                  <a:pt x="89625" y="268077"/>
                  <a:pt x="96273" y="270997"/>
                </a:cubicBezTo>
                <a:cubicBezTo>
                  <a:pt x="100137" y="272703"/>
                  <a:pt x="104135" y="273646"/>
                  <a:pt x="108178" y="273781"/>
                </a:cubicBezTo>
                <a:lnTo>
                  <a:pt x="108941" y="273781"/>
                </a:lnTo>
                <a:cubicBezTo>
                  <a:pt x="112490" y="273781"/>
                  <a:pt x="116174" y="273018"/>
                  <a:pt x="119722" y="271535"/>
                </a:cubicBezTo>
                <a:cubicBezTo>
                  <a:pt x="126640" y="268751"/>
                  <a:pt x="133154" y="263586"/>
                  <a:pt x="139623" y="255816"/>
                </a:cubicBezTo>
                <a:cubicBezTo>
                  <a:pt x="144788" y="249529"/>
                  <a:pt x="149460" y="242253"/>
                  <a:pt x="154312" y="232956"/>
                </a:cubicBezTo>
                <a:cubicBezTo>
                  <a:pt x="156468" y="228735"/>
                  <a:pt x="158579" y="224378"/>
                  <a:pt x="160511" y="219887"/>
                </a:cubicBezTo>
                <a:cubicBezTo>
                  <a:pt x="160646" y="220067"/>
                  <a:pt x="160960" y="220202"/>
                  <a:pt x="161230" y="220291"/>
                </a:cubicBezTo>
                <a:lnTo>
                  <a:pt x="161993" y="220606"/>
                </a:lnTo>
                <a:cubicBezTo>
                  <a:pt x="166485" y="222492"/>
                  <a:pt x="170933" y="224648"/>
                  <a:pt x="174886" y="226534"/>
                </a:cubicBezTo>
                <a:lnTo>
                  <a:pt x="175425" y="226759"/>
                </a:lnTo>
                <a:cubicBezTo>
                  <a:pt x="177985" y="227971"/>
                  <a:pt x="180546" y="229184"/>
                  <a:pt x="183106" y="230352"/>
                </a:cubicBezTo>
                <a:cubicBezTo>
                  <a:pt x="190518" y="233765"/>
                  <a:pt x="199323" y="237627"/>
                  <a:pt x="208712" y="240322"/>
                </a:cubicBezTo>
                <a:cubicBezTo>
                  <a:pt x="213024" y="241579"/>
                  <a:pt x="217381" y="242433"/>
                  <a:pt x="221649" y="242927"/>
                </a:cubicBezTo>
                <a:cubicBezTo>
                  <a:pt x="223311" y="243106"/>
                  <a:pt x="224928" y="243196"/>
                  <a:pt x="226590" y="243196"/>
                </a:cubicBezTo>
                <a:cubicBezTo>
                  <a:pt x="228881" y="243196"/>
                  <a:pt x="231262" y="243017"/>
                  <a:pt x="233733" y="242657"/>
                </a:cubicBezTo>
                <a:cubicBezTo>
                  <a:pt x="237461" y="242029"/>
                  <a:pt x="241145" y="240636"/>
                  <a:pt x="244334" y="238615"/>
                </a:cubicBezTo>
                <a:cubicBezTo>
                  <a:pt x="247613" y="236549"/>
                  <a:pt x="250533" y="233585"/>
                  <a:pt x="253004" y="229813"/>
                </a:cubicBezTo>
                <a:cubicBezTo>
                  <a:pt x="256688" y="224244"/>
                  <a:pt x="258574" y="217058"/>
                  <a:pt x="258574" y="208480"/>
                </a:cubicBezTo>
                <a:cubicBezTo>
                  <a:pt x="258574" y="203944"/>
                  <a:pt x="257945" y="199452"/>
                  <a:pt x="257361" y="195680"/>
                </a:cubicBezTo>
                <a:cubicBezTo>
                  <a:pt x="256733" y="191773"/>
                  <a:pt x="255834" y="187551"/>
                  <a:pt x="254442" y="182476"/>
                </a:cubicBezTo>
                <a:cubicBezTo>
                  <a:pt x="252061" y="173494"/>
                  <a:pt x="248916" y="164646"/>
                  <a:pt x="245907" y="156337"/>
                </a:cubicBezTo>
                <a:lnTo>
                  <a:pt x="243660" y="150229"/>
                </a:lnTo>
                <a:cubicBezTo>
                  <a:pt x="241729" y="145109"/>
                  <a:pt x="239752" y="139855"/>
                  <a:pt x="238090" y="134600"/>
                </a:cubicBezTo>
                <a:cubicBezTo>
                  <a:pt x="237821" y="133792"/>
                  <a:pt x="237327" y="133118"/>
                  <a:pt x="236608" y="132624"/>
                </a:cubicBezTo>
                <a:cubicBezTo>
                  <a:pt x="239168" y="130019"/>
                  <a:pt x="241819" y="126965"/>
                  <a:pt x="244694" y="123417"/>
                </a:cubicBezTo>
                <a:cubicBezTo>
                  <a:pt x="251881" y="114435"/>
                  <a:pt x="257092" y="106620"/>
                  <a:pt x="261000" y="98761"/>
                </a:cubicBezTo>
                <a:cubicBezTo>
                  <a:pt x="265896" y="89060"/>
                  <a:pt x="268053" y="80616"/>
                  <a:pt x="267648" y="73026"/>
                </a:cubicBezTo>
                <a:cubicBezTo>
                  <a:pt x="267424" y="68849"/>
                  <a:pt x="266256" y="64852"/>
                  <a:pt x="264234" y="61125"/>
                </a:cubicBezTo>
                <a:cubicBezTo>
                  <a:pt x="262438" y="57846"/>
                  <a:pt x="259742" y="54837"/>
                  <a:pt x="256283" y="52232"/>
                </a:cubicBezTo>
                <a:cubicBezTo>
                  <a:pt x="253992" y="50526"/>
                  <a:pt x="251162" y="49178"/>
                  <a:pt x="247613" y="48011"/>
                </a:cubicBezTo>
                <a:cubicBezTo>
                  <a:pt x="244784" y="47067"/>
                  <a:pt x="241594" y="46484"/>
                  <a:pt x="237551" y="46124"/>
                </a:cubicBezTo>
                <a:cubicBezTo>
                  <a:pt x="235709" y="45945"/>
                  <a:pt x="233868" y="45900"/>
                  <a:pt x="232071" y="45900"/>
                </a:cubicBezTo>
                <a:cubicBezTo>
                  <a:pt x="226006" y="45900"/>
                  <a:pt x="219942" y="46708"/>
                  <a:pt x="214821" y="47561"/>
                </a:cubicBezTo>
                <a:cubicBezTo>
                  <a:pt x="206960" y="48819"/>
                  <a:pt x="199413" y="50615"/>
                  <a:pt x="192180" y="52322"/>
                </a:cubicBezTo>
                <a:lnTo>
                  <a:pt x="189620" y="52951"/>
                </a:lnTo>
                <a:cubicBezTo>
                  <a:pt x="184768" y="54118"/>
                  <a:pt x="179378" y="55376"/>
                  <a:pt x="174077" y="56139"/>
                </a:cubicBezTo>
                <a:cubicBezTo>
                  <a:pt x="172415" y="54568"/>
                  <a:pt x="171202" y="52726"/>
                  <a:pt x="170034" y="50930"/>
                </a:cubicBezTo>
                <a:lnTo>
                  <a:pt x="169630" y="50301"/>
                </a:lnTo>
                <a:lnTo>
                  <a:pt x="168821" y="49044"/>
                </a:lnTo>
                <a:cubicBezTo>
                  <a:pt x="167564" y="47112"/>
                  <a:pt x="166306" y="45181"/>
                  <a:pt x="164958" y="43340"/>
                </a:cubicBezTo>
                <a:cubicBezTo>
                  <a:pt x="162847" y="40286"/>
                  <a:pt x="160466" y="37097"/>
                  <a:pt x="157681" y="33504"/>
                </a:cubicBezTo>
                <a:cubicBezTo>
                  <a:pt x="150943" y="24836"/>
                  <a:pt x="144519" y="17920"/>
                  <a:pt x="138005" y="12440"/>
                </a:cubicBezTo>
                <a:cubicBezTo>
                  <a:pt x="129246" y="5075"/>
                  <a:pt x="121115" y="988"/>
                  <a:pt x="113164" y="0"/>
                </a:cubicBezTo>
                <a:cubicBezTo>
                  <a:pt x="111861" y="180"/>
                  <a:pt x="110648" y="90"/>
                  <a:pt x="109525" y="90"/>
                </a:cubicBezTo>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مستطيل: زوايا مستديرة 13">
            <a:extLst>
              <a:ext uri="{FF2B5EF4-FFF2-40B4-BE49-F238E27FC236}">
                <a16:creationId xmlns:a16="http://schemas.microsoft.com/office/drawing/2014/main" id="{95BDF997-CB11-A83B-9C96-9CD76980F5AF}"/>
              </a:ext>
            </a:extLst>
          </p:cNvPr>
          <p:cNvSpPr/>
          <p:nvPr/>
        </p:nvSpPr>
        <p:spPr>
          <a:xfrm>
            <a:off x="6820434" y="612698"/>
            <a:ext cx="699413" cy="373104"/>
          </a:xfrm>
          <a:prstGeom prst="roundRect">
            <a:avLst/>
          </a:prstGeom>
          <a:solidFill>
            <a:srgbClr val="01A75D"/>
          </a:solidFill>
          <a:ln>
            <a:solidFill>
              <a:srgbClr val="FEFEFE"/>
            </a:solidFill>
          </a:ln>
        </p:spPr>
        <p:style>
          <a:lnRef idx="2">
            <a:schemeClr val="accent4">
              <a:shade val="15000"/>
            </a:schemeClr>
          </a:lnRef>
          <a:fillRef idx="1">
            <a:schemeClr val="accent4"/>
          </a:fillRef>
          <a:effectRef idx="0">
            <a:schemeClr val="accent4"/>
          </a:effectRef>
          <a:fontRef idx="minor">
            <a:schemeClr val="lt1"/>
          </a:fontRef>
        </p:style>
        <p:txBody>
          <a:bodyPr rtlCol="1" anchor="ctr"/>
          <a:lstStyle/>
          <a:p>
            <a:pPr algn="ctr"/>
            <a:r>
              <a:rPr lang="ar-AE" sz="1800" b="1" dirty="0">
                <a:solidFill>
                  <a:schemeClr val="accent6"/>
                </a:solidFill>
              </a:rPr>
              <a:t>أحاول</a:t>
            </a:r>
            <a:endParaRPr lang="ar-SA" sz="1800" b="1" dirty="0">
              <a:solidFill>
                <a:schemeClr val="accent6"/>
              </a:solidFill>
            </a:endParaRPr>
          </a:p>
        </p:txBody>
      </p:sp>
      <p:sp>
        <p:nvSpPr>
          <p:cNvPr id="5" name="مستطيل: زوايا مستديرة 4">
            <a:extLst>
              <a:ext uri="{FF2B5EF4-FFF2-40B4-BE49-F238E27FC236}">
                <a16:creationId xmlns:a16="http://schemas.microsoft.com/office/drawing/2014/main" id="{39514E1A-BDB4-5B02-2B3C-FC94D16ACB4E}"/>
              </a:ext>
            </a:extLst>
          </p:cNvPr>
          <p:cNvSpPr/>
          <p:nvPr/>
        </p:nvSpPr>
        <p:spPr>
          <a:xfrm>
            <a:off x="1451220" y="565787"/>
            <a:ext cx="5268931" cy="466925"/>
          </a:xfrm>
          <a:prstGeom prst="roundRect">
            <a:avLst/>
          </a:prstGeom>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r"/>
            <a:r>
              <a:rPr lang="ar-SA" sz="1600" b="1" dirty="0">
                <a:solidFill>
                  <a:schemeClr val="accent6">
                    <a:lumMod val="10000"/>
                  </a:schemeClr>
                </a:solidFill>
              </a:rPr>
              <a:t>أختار خطة ، ثم أحل المسألة :</a:t>
            </a:r>
          </a:p>
        </p:txBody>
      </p:sp>
      <p:sp>
        <p:nvSpPr>
          <p:cNvPr id="6" name="مستطيل: زاوية مطوية 5">
            <a:extLst>
              <a:ext uri="{FF2B5EF4-FFF2-40B4-BE49-F238E27FC236}">
                <a16:creationId xmlns:a16="http://schemas.microsoft.com/office/drawing/2014/main" id="{ABEC9E26-E3AB-D4E1-0E42-46BE661E53F8}"/>
              </a:ext>
            </a:extLst>
          </p:cNvPr>
          <p:cNvSpPr/>
          <p:nvPr/>
        </p:nvSpPr>
        <p:spPr>
          <a:xfrm>
            <a:off x="338917" y="1106648"/>
            <a:ext cx="1329361" cy="1543265"/>
          </a:xfrm>
          <a:prstGeom prst="foldedCorner">
            <a:avLst/>
          </a:prstGeom>
          <a:solidFill>
            <a:srgbClr val="D3E9C8"/>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ar-AE" sz="2000" dirty="0">
                <a:solidFill>
                  <a:schemeClr val="accent6">
                    <a:lumMod val="10000"/>
                  </a:schemeClr>
                </a:solidFill>
              </a:rPr>
              <a:t>أتذكر</a:t>
            </a:r>
          </a:p>
          <a:p>
            <a:pPr algn="ctr"/>
            <a:r>
              <a:rPr lang="ar-AE" sz="1600" dirty="0">
                <a:solidFill>
                  <a:schemeClr val="accent5">
                    <a:lumMod val="50000"/>
                  </a:schemeClr>
                </a:solidFill>
              </a:rPr>
              <a:t>أفهم</a:t>
            </a:r>
          </a:p>
          <a:p>
            <a:pPr algn="ctr"/>
            <a:r>
              <a:rPr lang="ar-AE" sz="1600" dirty="0">
                <a:solidFill>
                  <a:schemeClr val="accent5">
                    <a:lumMod val="50000"/>
                  </a:schemeClr>
                </a:solidFill>
              </a:rPr>
              <a:t>أخطط</a:t>
            </a:r>
          </a:p>
          <a:p>
            <a:pPr algn="ctr"/>
            <a:r>
              <a:rPr lang="ar-AE" sz="1600" dirty="0">
                <a:solidFill>
                  <a:schemeClr val="accent5">
                    <a:lumMod val="50000"/>
                  </a:schemeClr>
                </a:solidFill>
              </a:rPr>
              <a:t>أحل</a:t>
            </a:r>
          </a:p>
          <a:p>
            <a:pPr algn="ctr"/>
            <a:r>
              <a:rPr lang="ar-AE" sz="1600" dirty="0">
                <a:solidFill>
                  <a:schemeClr val="accent5">
                    <a:lumMod val="50000"/>
                  </a:schemeClr>
                </a:solidFill>
              </a:rPr>
              <a:t>أتحقق</a:t>
            </a:r>
            <a:endParaRPr lang="ar-SA" sz="1600" dirty="0">
              <a:solidFill>
                <a:schemeClr val="accent5">
                  <a:lumMod val="50000"/>
                </a:schemeClr>
              </a:solidFill>
            </a:endParaRPr>
          </a:p>
        </p:txBody>
      </p:sp>
      <p:sp>
        <p:nvSpPr>
          <p:cNvPr id="11" name="مستطيل: زوايا مستديرة 10">
            <a:extLst>
              <a:ext uri="{FF2B5EF4-FFF2-40B4-BE49-F238E27FC236}">
                <a16:creationId xmlns:a16="http://schemas.microsoft.com/office/drawing/2014/main" id="{962C8AB7-B627-E168-4A24-4B5BF6CB3621}"/>
              </a:ext>
            </a:extLst>
          </p:cNvPr>
          <p:cNvSpPr/>
          <p:nvPr/>
        </p:nvSpPr>
        <p:spPr>
          <a:xfrm>
            <a:off x="1207017" y="3122362"/>
            <a:ext cx="4425772" cy="465119"/>
          </a:xfrm>
          <a:prstGeom prst="roundRect">
            <a:avLst/>
          </a:prstGeom>
          <a:solidFill>
            <a:srgbClr val="FBF09D"/>
          </a:solidFill>
          <a:ln>
            <a:solidFill>
              <a:schemeClr val="accent6"/>
            </a:solidFill>
          </a:ln>
        </p:spPr>
        <p:style>
          <a:lnRef idx="3">
            <a:schemeClr val="lt1"/>
          </a:lnRef>
          <a:fillRef idx="1">
            <a:schemeClr val="accent1"/>
          </a:fillRef>
          <a:effectRef idx="1">
            <a:schemeClr val="accent1"/>
          </a:effectRef>
          <a:fontRef idx="minor">
            <a:schemeClr val="lt1"/>
          </a:fontRef>
        </p:style>
        <p:txBody>
          <a:bodyPr rtlCol="1" anchor="ctr"/>
          <a:lstStyle/>
          <a:p>
            <a:pPr algn="r"/>
            <a:r>
              <a:rPr lang="ar-SA" sz="1600" b="1" dirty="0">
                <a:solidFill>
                  <a:schemeClr val="accent6">
                    <a:lumMod val="10000"/>
                  </a:schemeClr>
                </a:solidFill>
              </a:rPr>
              <a:t>ما المطلوب في المسألة .</a:t>
            </a:r>
          </a:p>
        </p:txBody>
      </p:sp>
      <p:sp>
        <p:nvSpPr>
          <p:cNvPr id="12" name="مستطيل: زوايا مستديرة 11">
            <a:extLst>
              <a:ext uri="{FF2B5EF4-FFF2-40B4-BE49-F238E27FC236}">
                <a16:creationId xmlns:a16="http://schemas.microsoft.com/office/drawing/2014/main" id="{589AF573-126B-936C-26AC-E471CB2F80F6}"/>
              </a:ext>
            </a:extLst>
          </p:cNvPr>
          <p:cNvSpPr/>
          <p:nvPr/>
        </p:nvSpPr>
        <p:spPr>
          <a:xfrm>
            <a:off x="5795313" y="3176234"/>
            <a:ext cx="751176" cy="421268"/>
          </a:xfrm>
          <a:prstGeom prst="roundRect">
            <a:avLst/>
          </a:prstGeom>
          <a:solidFill>
            <a:schemeClr val="bg1">
              <a:lumMod val="60000"/>
              <a:lumOff val="40000"/>
            </a:schemeClr>
          </a:solidFill>
          <a:ln>
            <a:solidFill>
              <a:srgbClr val="FEFEFE"/>
            </a:solidFill>
          </a:ln>
        </p:spPr>
        <p:style>
          <a:lnRef idx="2">
            <a:schemeClr val="accent4">
              <a:shade val="15000"/>
            </a:schemeClr>
          </a:lnRef>
          <a:fillRef idx="1">
            <a:schemeClr val="accent4"/>
          </a:fillRef>
          <a:effectRef idx="0">
            <a:schemeClr val="accent4"/>
          </a:effectRef>
          <a:fontRef idx="minor">
            <a:schemeClr val="lt1"/>
          </a:fontRef>
        </p:style>
        <p:txBody>
          <a:bodyPr rtlCol="1" anchor="ctr"/>
          <a:lstStyle/>
          <a:p>
            <a:pPr algn="ctr"/>
            <a:r>
              <a:rPr lang="ar-SA" sz="1800" b="1" dirty="0">
                <a:solidFill>
                  <a:schemeClr val="accent5">
                    <a:lumMod val="25000"/>
                  </a:schemeClr>
                </a:solidFill>
              </a:rPr>
              <a:t>أفهم</a:t>
            </a:r>
          </a:p>
        </p:txBody>
      </p:sp>
      <p:sp>
        <p:nvSpPr>
          <p:cNvPr id="15" name="مستطيل: زوايا مستديرة 14">
            <a:extLst>
              <a:ext uri="{FF2B5EF4-FFF2-40B4-BE49-F238E27FC236}">
                <a16:creationId xmlns:a16="http://schemas.microsoft.com/office/drawing/2014/main" id="{5A673EF5-31E7-A1A1-9740-42421BEE3967}"/>
              </a:ext>
            </a:extLst>
          </p:cNvPr>
          <p:cNvSpPr/>
          <p:nvPr/>
        </p:nvSpPr>
        <p:spPr>
          <a:xfrm>
            <a:off x="749149" y="3797073"/>
            <a:ext cx="4734183" cy="465119"/>
          </a:xfrm>
          <a:prstGeom prst="roundRect">
            <a:avLst/>
          </a:prstGeom>
          <a:solidFill>
            <a:srgbClr val="FBF09D"/>
          </a:solidFill>
          <a:ln>
            <a:solidFill>
              <a:schemeClr val="accent6"/>
            </a:solidFill>
          </a:ln>
        </p:spPr>
        <p:style>
          <a:lnRef idx="3">
            <a:schemeClr val="lt1"/>
          </a:lnRef>
          <a:fillRef idx="1">
            <a:schemeClr val="accent1"/>
          </a:fillRef>
          <a:effectRef idx="1">
            <a:schemeClr val="accent1"/>
          </a:effectRef>
          <a:fontRef idx="minor">
            <a:schemeClr val="lt1"/>
          </a:fontRef>
        </p:style>
        <p:txBody>
          <a:bodyPr rtlCol="1" anchor="ctr"/>
          <a:lstStyle/>
          <a:p>
            <a:pPr algn="r"/>
            <a:r>
              <a:rPr lang="ar-SA" sz="1600" b="1" dirty="0">
                <a:solidFill>
                  <a:schemeClr val="accent6">
                    <a:lumMod val="10000"/>
                  </a:schemeClr>
                </a:solidFill>
              </a:rPr>
              <a:t>كيف سأحل المسألة ؟</a:t>
            </a:r>
          </a:p>
        </p:txBody>
      </p:sp>
      <p:sp>
        <p:nvSpPr>
          <p:cNvPr id="21" name="مستطيل: زوايا مستديرة 20">
            <a:extLst>
              <a:ext uri="{FF2B5EF4-FFF2-40B4-BE49-F238E27FC236}">
                <a16:creationId xmlns:a16="http://schemas.microsoft.com/office/drawing/2014/main" id="{85E190B0-93D8-9C0D-3E6C-87F874162133}"/>
              </a:ext>
            </a:extLst>
          </p:cNvPr>
          <p:cNvSpPr/>
          <p:nvPr/>
        </p:nvSpPr>
        <p:spPr>
          <a:xfrm>
            <a:off x="5644147" y="3839092"/>
            <a:ext cx="751176" cy="389138"/>
          </a:xfrm>
          <a:prstGeom prst="roundRect">
            <a:avLst/>
          </a:prstGeom>
          <a:solidFill>
            <a:schemeClr val="bg1">
              <a:lumMod val="60000"/>
              <a:lumOff val="40000"/>
            </a:schemeClr>
          </a:solidFill>
          <a:ln>
            <a:solidFill>
              <a:srgbClr val="FEFEFE"/>
            </a:solidFill>
          </a:ln>
        </p:spPr>
        <p:style>
          <a:lnRef idx="2">
            <a:schemeClr val="accent4">
              <a:shade val="15000"/>
            </a:schemeClr>
          </a:lnRef>
          <a:fillRef idx="1">
            <a:schemeClr val="accent4"/>
          </a:fillRef>
          <a:effectRef idx="0">
            <a:schemeClr val="accent4"/>
          </a:effectRef>
          <a:fontRef idx="minor">
            <a:schemeClr val="lt1"/>
          </a:fontRef>
        </p:style>
        <p:txBody>
          <a:bodyPr rtlCol="1" anchor="ctr"/>
          <a:lstStyle/>
          <a:p>
            <a:pPr algn="ctr"/>
            <a:r>
              <a:rPr lang="ar-SA" sz="1800" b="1" dirty="0">
                <a:solidFill>
                  <a:schemeClr val="accent5">
                    <a:lumMod val="25000"/>
                  </a:schemeClr>
                </a:solidFill>
              </a:rPr>
              <a:t>أخطط</a:t>
            </a:r>
          </a:p>
        </p:txBody>
      </p:sp>
      <p:sp>
        <p:nvSpPr>
          <p:cNvPr id="23" name="مربع نص 22">
            <a:extLst>
              <a:ext uri="{FF2B5EF4-FFF2-40B4-BE49-F238E27FC236}">
                <a16:creationId xmlns:a16="http://schemas.microsoft.com/office/drawing/2014/main" id="{88CA4549-3641-C9B3-40BA-E1DEF4E75BC9}"/>
              </a:ext>
            </a:extLst>
          </p:cNvPr>
          <p:cNvSpPr txBox="1"/>
          <p:nvPr/>
        </p:nvSpPr>
        <p:spPr>
          <a:xfrm>
            <a:off x="1646425" y="3856149"/>
            <a:ext cx="2302136" cy="338554"/>
          </a:xfrm>
          <a:prstGeom prst="rect">
            <a:avLst/>
          </a:prstGeom>
          <a:noFill/>
        </p:spPr>
        <p:txBody>
          <a:bodyPr wrap="square" rtlCol="1">
            <a:spAutoFit/>
          </a:bodyPr>
          <a:lstStyle/>
          <a:p>
            <a:pPr algn="r"/>
            <a:r>
              <a:rPr lang="ar-SA" sz="1600" b="1" dirty="0">
                <a:solidFill>
                  <a:srgbClr val="FF0000"/>
                </a:solidFill>
              </a:rPr>
              <a:t>أحل المسألة بتمثيلها</a:t>
            </a:r>
          </a:p>
        </p:txBody>
      </p:sp>
      <p:pic>
        <p:nvPicPr>
          <p:cNvPr id="3" name="صورة 2">
            <a:extLst>
              <a:ext uri="{FF2B5EF4-FFF2-40B4-BE49-F238E27FC236}">
                <a16:creationId xmlns:a16="http://schemas.microsoft.com/office/drawing/2014/main" id="{0BC523EB-096F-96C4-3A78-500512E46CDF}"/>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1810377" y="1112231"/>
            <a:ext cx="5816457" cy="1238208"/>
          </a:xfrm>
          <a:prstGeom prst="rect">
            <a:avLst/>
          </a:prstGeom>
        </p:spPr>
      </p:pic>
      <p:sp>
        <p:nvSpPr>
          <p:cNvPr id="28" name="شكل بيضاوي 27">
            <a:extLst>
              <a:ext uri="{FF2B5EF4-FFF2-40B4-BE49-F238E27FC236}">
                <a16:creationId xmlns:a16="http://schemas.microsoft.com/office/drawing/2014/main" id="{BC54E22E-3916-FF52-2608-CEF67174A86D}"/>
              </a:ext>
            </a:extLst>
          </p:cNvPr>
          <p:cNvSpPr/>
          <p:nvPr/>
        </p:nvSpPr>
        <p:spPr>
          <a:xfrm>
            <a:off x="4343863" y="1796129"/>
            <a:ext cx="2278938" cy="470894"/>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cxnSp>
        <p:nvCxnSpPr>
          <p:cNvPr id="27" name="رابط كسهم مستقيم 26">
            <a:extLst>
              <a:ext uri="{FF2B5EF4-FFF2-40B4-BE49-F238E27FC236}">
                <a16:creationId xmlns:a16="http://schemas.microsoft.com/office/drawing/2014/main" id="{FF7E0774-1F7D-B1C3-1AED-25EBC1A16D14}"/>
              </a:ext>
            </a:extLst>
          </p:cNvPr>
          <p:cNvCxnSpPr>
            <a:cxnSpLocks/>
          </p:cNvCxnSpPr>
          <p:nvPr/>
        </p:nvCxnSpPr>
        <p:spPr>
          <a:xfrm flipV="1">
            <a:off x="3948561" y="2326099"/>
            <a:ext cx="1529715" cy="742422"/>
          </a:xfrm>
          <a:prstGeom prst="straightConnector1">
            <a:avLst/>
          </a:prstGeom>
          <a:ln>
            <a:solidFill>
              <a:srgbClr val="FF0000"/>
            </a:solidFill>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3313799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style.rotation</p:attrName>
                                        </p:attrNameLst>
                                      </p:cBhvr>
                                      <p:tavLst>
                                        <p:tav tm="0">
                                          <p:val>
                                            <p:fltVal val="90"/>
                                          </p:val>
                                        </p:tav>
                                        <p:tav tm="100000">
                                          <p:val>
                                            <p:fltVal val="0"/>
                                          </p:val>
                                        </p:tav>
                                      </p:tavLst>
                                    </p:anim>
                                    <p:animEffect transition="in" filter="fade">
                                      <p:cBhvr>
                                        <p:cTn id="22" dur="1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ppt_x"/>
                                          </p:val>
                                        </p:tav>
                                        <p:tav tm="100000">
                                          <p:val>
                                            <p:strVal val="#ppt_x"/>
                                          </p:val>
                                        </p:tav>
                                      </p:tavLst>
                                    </p:anim>
                                    <p:anim calcmode="lin" valueType="num">
                                      <p:cBhvr additive="base">
                                        <p:cTn id="3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additive="base">
                                        <p:cTn id="40" dur="500" fill="hold"/>
                                        <p:tgtEl>
                                          <p:spTgt spid="11"/>
                                        </p:tgtEl>
                                        <p:attrNameLst>
                                          <p:attrName>ppt_x</p:attrName>
                                        </p:attrNameLst>
                                      </p:cBhvr>
                                      <p:tavLst>
                                        <p:tav tm="0">
                                          <p:val>
                                            <p:strVal val="#ppt_x"/>
                                          </p:val>
                                        </p:tav>
                                        <p:tav tm="100000">
                                          <p:val>
                                            <p:strVal val="#ppt_x"/>
                                          </p:val>
                                        </p:tav>
                                      </p:tavLst>
                                    </p:anim>
                                    <p:anim calcmode="lin" valueType="num">
                                      <p:cBhvr additive="base">
                                        <p:cTn id="4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6" presetClass="entr" presetSubtype="0" fill="hold" nodeType="click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wipe(down)">
                                      <p:cBhvr>
                                        <p:cTn id="46" dur="580">
                                          <p:stCondLst>
                                            <p:cond delay="0"/>
                                          </p:stCondLst>
                                        </p:cTn>
                                        <p:tgtEl>
                                          <p:spTgt spid="27"/>
                                        </p:tgtEl>
                                      </p:cBhvr>
                                    </p:animEffect>
                                    <p:anim calcmode="lin" valueType="num">
                                      <p:cBhvr>
                                        <p:cTn id="47"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52" dur="26">
                                          <p:stCondLst>
                                            <p:cond delay="650"/>
                                          </p:stCondLst>
                                        </p:cTn>
                                        <p:tgtEl>
                                          <p:spTgt spid="27"/>
                                        </p:tgtEl>
                                      </p:cBhvr>
                                      <p:to x="100000" y="60000"/>
                                    </p:animScale>
                                    <p:animScale>
                                      <p:cBhvr>
                                        <p:cTn id="53" dur="166" decel="50000">
                                          <p:stCondLst>
                                            <p:cond delay="676"/>
                                          </p:stCondLst>
                                        </p:cTn>
                                        <p:tgtEl>
                                          <p:spTgt spid="27"/>
                                        </p:tgtEl>
                                      </p:cBhvr>
                                      <p:to x="100000" y="100000"/>
                                    </p:animScale>
                                    <p:animScale>
                                      <p:cBhvr>
                                        <p:cTn id="54" dur="26">
                                          <p:stCondLst>
                                            <p:cond delay="1312"/>
                                          </p:stCondLst>
                                        </p:cTn>
                                        <p:tgtEl>
                                          <p:spTgt spid="27"/>
                                        </p:tgtEl>
                                      </p:cBhvr>
                                      <p:to x="100000" y="80000"/>
                                    </p:animScale>
                                    <p:animScale>
                                      <p:cBhvr>
                                        <p:cTn id="55" dur="166" decel="50000">
                                          <p:stCondLst>
                                            <p:cond delay="1338"/>
                                          </p:stCondLst>
                                        </p:cTn>
                                        <p:tgtEl>
                                          <p:spTgt spid="27"/>
                                        </p:tgtEl>
                                      </p:cBhvr>
                                      <p:to x="100000" y="100000"/>
                                    </p:animScale>
                                    <p:animScale>
                                      <p:cBhvr>
                                        <p:cTn id="56" dur="26">
                                          <p:stCondLst>
                                            <p:cond delay="1642"/>
                                          </p:stCondLst>
                                        </p:cTn>
                                        <p:tgtEl>
                                          <p:spTgt spid="27"/>
                                        </p:tgtEl>
                                      </p:cBhvr>
                                      <p:to x="100000" y="90000"/>
                                    </p:animScale>
                                    <p:animScale>
                                      <p:cBhvr>
                                        <p:cTn id="57" dur="166" decel="50000">
                                          <p:stCondLst>
                                            <p:cond delay="1668"/>
                                          </p:stCondLst>
                                        </p:cTn>
                                        <p:tgtEl>
                                          <p:spTgt spid="27"/>
                                        </p:tgtEl>
                                      </p:cBhvr>
                                      <p:to x="100000" y="100000"/>
                                    </p:animScale>
                                    <p:animScale>
                                      <p:cBhvr>
                                        <p:cTn id="58" dur="26">
                                          <p:stCondLst>
                                            <p:cond delay="1808"/>
                                          </p:stCondLst>
                                        </p:cTn>
                                        <p:tgtEl>
                                          <p:spTgt spid="27"/>
                                        </p:tgtEl>
                                      </p:cBhvr>
                                      <p:to x="100000" y="95000"/>
                                    </p:animScale>
                                    <p:animScale>
                                      <p:cBhvr>
                                        <p:cTn id="59" dur="166" decel="50000">
                                          <p:stCondLst>
                                            <p:cond delay="1834"/>
                                          </p:stCondLst>
                                        </p:cTn>
                                        <p:tgtEl>
                                          <p:spTgt spid="27"/>
                                        </p:tgtEl>
                                      </p:cBhvr>
                                      <p:to x="100000" y="100000"/>
                                    </p:animScale>
                                  </p:childTnLst>
                                </p:cTn>
                              </p:par>
                            </p:childTnLst>
                          </p:cTn>
                        </p:par>
                      </p:childTnLst>
                    </p:cTn>
                  </p:par>
                  <p:par>
                    <p:cTn id="60" fill="hold">
                      <p:stCondLst>
                        <p:cond delay="indefinite"/>
                      </p:stCondLst>
                      <p:childTnLst>
                        <p:par>
                          <p:cTn id="61" fill="hold">
                            <p:stCondLst>
                              <p:cond delay="0"/>
                            </p:stCondLst>
                            <p:childTnLst>
                              <p:par>
                                <p:cTn id="62" presetID="14" presetClass="entr" presetSubtype="10" fill="hold" grpId="0" nodeType="click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randombar(horizontal)">
                                      <p:cBhvr>
                                        <p:cTn id="64" dur="500"/>
                                        <p:tgtEl>
                                          <p:spTgt spid="28"/>
                                        </p:tgtEl>
                                      </p:cBhvr>
                                    </p:animEffect>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21"/>
                                        </p:tgtEl>
                                        <p:attrNameLst>
                                          <p:attrName>style.visibility</p:attrName>
                                        </p:attrNameLst>
                                      </p:cBhvr>
                                      <p:to>
                                        <p:strVal val="visible"/>
                                      </p:to>
                                    </p:set>
                                    <p:anim calcmode="lin" valueType="num">
                                      <p:cBhvr additive="base">
                                        <p:cTn id="69" dur="500" fill="hold"/>
                                        <p:tgtEl>
                                          <p:spTgt spid="21"/>
                                        </p:tgtEl>
                                        <p:attrNameLst>
                                          <p:attrName>ppt_x</p:attrName>
                                        </p:attrNameLst>
                                      </p:cBhvr>
                                      <p:tavLst>
                                        <p:tav tm="0">
                                          <p:val>
                                            <p:strVal val="#ppt_x"/>
                                          </p:val>
                                        </p:tav>
                                        <p:tav tm="100000">
                                          <p:val>
                                            <p:strVal val="#ppt_x"/>
                                          </p:val>
                                        </p:tav>
                                      </p:tavLst>
                                    </p:anim>
                                    <p:anim calcmode="lin" valueType="num">
                                      <p:cBhvr additive="base">
                                        <p:cTn id="7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additive="base">
                                        <p:cTn id="75" dur="500" fill="hold"/>
                                        <p:tgtEl>
                                          <p:spTgt spid="15"/>
                                        </p:tgtEl>
                                        <p:attrNameLst>
                                          <p:attrName>ppt_x</p:attrName>
                                        </p:attrNameLst>
                                      </p:cBhvr>
                                      <p:tavLst>
                                        <p:tav tm="0">
                                          <p:val>
                                            <p:strVal val="#ppt_x"/>
                                          </p:val>
                                        </p:tav>
                                        <p:tav tm="100000">
                                          <p:val>
                                            <p:strVal val="#ppt_x"/>
                                          </p:val>
                                        </p:tav>
                                      </p:tavLst>
                                    </p:anim>
                                    <p:anim calcmode="lin" valueType="num">
                                      <p:cBhvr additive="base">
                                        <p:cTn id="7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grpId="0" nodeType="click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fade">
                                      <p:cBhvr>
                                        <p:cTn id="81" dur="1000"/>
                                        <p:tgtEl>
                                          <p:spTgt spid="23"/>
                                        </p:tgtEl>
                                      </p:cBhvr>
                                    </p:animEffect>
                                    <p:anim calcmode="lin" valueType="num">
                                      <p:cBhvr>
                                        <p:cTn id="82" dur="1000" fill="hold"/>
                                        <p:tgtEl>
                                          <p:spTgt spid="23"/>
                                        </p:tgtEl>
                                        <p:attrNameLst>
                                          <p:attrName>ppt_x</p:attrName>
                                        </p:attrNameLst>
                                      </p:cBhvr>
                                      <p:tavLst>
                                        <p:tav tm="0">
                                          <p:val>
                                            <p:strVal val="#ppt_x"/>
                                          </p:val>
                                        </p:tav>
                                        <p:tav tm="100000">
                                          <p:val>
                                            <p:strVal val="#ppt_x"/>
                                          </p:val>
                                        </p:tav>
                                      </p:tavLst>
                                    </p:anim>
                                    <p:anim calcmode="lin" valueType="num">
                                      <p:cBhvr>
                                        <p:cTn id="8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5" grpId="0" animBg="1"/>
      <p:bldP spid="6" grpId="0" animBg="1"/>
      <p:bldP spid="11" grpId="0" animBg="1"/>
      <p:bldP spid="12" grpId="0" animBg="1"/>
      <p:bldP spid="15" grpId="0" animBg="1"/>
      <p:bldP spid="21" grpId="0" animBg="1"/>
      <p:bldP spid="23" grpId="0"/>
      <p:bldP spid="2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26"/>
          <p:cNvSpPr/>
          <p:nvPr/>
        </p:nvSpPr>
        <p:spPr>
          <a:xfrm>
            <a:off x="6405008" y="1692312"/>
            <a:ext cx="2453256" cy="3129165"/>
          </a:xfrm>
          <a:custGeom>
            <a:avLst/>
            <a:gdLst/>
            <a:ahLst/>
            <a:cxnLst/>
            <a:rect l="l" t="t" r="r" b="b"/>
            <a:pathLst>
              <a:path w="2523373" h="1951580" extrusionOk="0">
                <a:moveTo>
                  <a:pt x="229597" y="1951580"/>
                </a:moveTo>
                <a:lnTo>
                  <a:pt x="2523374" y="1951580"/>
                </a:lnTo>
                <a:lnTo>
                  <a:pt x="2523374" y="17103"/>
                </a:lnTo>
                <a:cubicBezTo>
                  <a:pt x="2139655" y="-4814"/>
                  <a:pt x="1753735" y="-14155"/>
                  <a:pt x="1373969" y="42254"/>
                </a:cubicBezTo>
                <a:cubicBezTo>
                  <a:pt x="1246034" y="61251"/>
                  <a:pt x="1111269" y="91746"/>
                  <a:pt x="1019854" y="183186"/>
                </a:cubicBezTo>
                <a:cubicBezTo>
                  <a:pt x="910336" y="292726"/>
                  <a:pt x="893131" y="482163"/>
                  <a:pt x="981177" y="609577"/>
                </a:cubicBezTo>
                <a:cubicBezTo>
                  <a:pt x="859934" y="604098"/>
                  <a:pt x="736760" y="602212"/>
                  <a:pt x="619200" y="632212"/>
                </a:cubicBezTo>
                <a:cubicBezTo>
                  <a:pt x="501596" y="662213"/>
                  <a:pt x="388619" y="727919"/>
                  <a:pt x="325414" y="831485"/>
                </a:cubicBezTo>
                <a:cubicBezTo>
                  <a:pt x="262165" y="935051"/>
                  <a:pt x="259335" y="1079307"/>
                  <a:pt x="337723" y="1171960"/>
                </a:cubicBezTo>
                <a:cubicBezTo>
                  <a:pt x="372806" y="1213413"/>
                  <a:pt x="422355" y="1244268"/>
                  <a:pt x="444276" y="1293940"/>
                </a:cubicBezTo>
                <a:cubicBezTo>
                  <a:pt x="246173" y="1280601"/>
                  <a:pt x="49687" y="1428675"/>
                  <a:pt x="8000" y="1622738"/>
                </a:cubicBezTo>
                <a:cubicBezTo>
                  <a:pt x="-9609" y="1704611"/>
                  <a:pt x="228" y="1796725"/>
                  <a:pt x="53820" y="1861083"/>
                </a:cubicBezTo>
                <a:cubicBezTo>
                  <a:pt x="97708" y="1913765"/>
                  <a:pt x="161047" y="1939140"/>
                  <a:pt x="229597" y="195158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43" name="Google Shape;343;p26"/>
          <p:cNvGrpSpPr/>
          <p:nvPr/>
        </p:nvGrpSpPr>
        <p:grpSpPr>
          <a:xfrm>
            <a:off x="6428664" y="2348255"/>
            <a:ext cx="2429600" cy="2568645"/>
            <a:chOff x="4517829" y="413096"/>
            <a:chExt cx="4195122" cy="4576932"/>
          </a:xfrm>
        </p:grpSpPr>
        <p:grpSp>
          <p:nvGrpSpPr>
            <p:cNvPr id="344" name="Google Shape;344;p26"/>
            <p:cNvGrpSpPr/>
            <p:nvPr/>
          </p:nvGrpSpPr>
          <p:grpSpPr>
            <a:xfrm>
              <a:off x="4624149" y="819800"/>
              <a:ext cx="4088802" cy="4170228"/>
              <a:chOff x="4624149" y="819800"/>
              <a:chExt cx="4088802" cy="4170228"/>
            </a:xfrm>
          </p:grpSpPr>
          <p:grpSp>
            <p:nvGrpSpPr>
              <p:cNvPr id="345" name="Google Shape;345;p26"/>
              <p:cNvGrpSpPr/>
              <p:nvPr/>
            </p:nvGrpSpPr>
            <p:grpSpPr>
              <a:xfrm>
                <a:off x="4624149" y="819800"/>
                <a:ext cx="4088802" cy="4170228"/>
                <a:chOff x="5759134" y="2388802"/>
                <a:chExt cx="2038083" cy="2078670"/>
              </a:xfrm>
            </p:grpSpPr>
            <p:sp>
              <p:nvSpPr>
                <p:cNvPr id="346" name="Google Shape;346;p26"/>
                <p:cNvSpPr/>
                <p:nvPr/>
              </p:nvSpPr>
              <p:spPr>
                <a:xfrm>
                  <a:off x="7613534" y="4282679"/>
                  <a:ext cx="35937" cy="164780"/>
                </a:xfrm>
                <a:custGeom>
                  <a:avLst/>
                  <a:gdLst/>
                  <a:ahLst/>
                  <a:cxnLst/>
                  <a:rect l="l" t="t" r="r" b="b"/>
                  <a:pathLst>
                    <a:path w="35937" h="164780" extrusionOk="0">
                      <a:moveTo>
                        <a:pt x="0" y="0"/>
                      </a:moveTo>
                      <a:lnTo>
                        <a:pt x="35937" y="0"/>
                      </a:lnTo>
                      <a:lnTo>
                        <a:pt x="35937" y="164781"/>
                      </a:lnTo>
                      <a:lnTo>
                        <a:pt x="0" y="16478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7" name="Google Shape;347;p26"/>
                <p:cNvSpPr/>
                <p:nvPr/>
              </p:nvSpPr>
              <p:spPr>
                <a:xfrm>
                  <a:off x="7108572" y="4282679"/>
                  <a:ext cx="35937" cy="164780"/>
                </a:xfrm>
                <a:custGeom>
                  <a:avLst/>
                  <a:gdLst/>
                  <a:ahLst/>
                  <a:cxnLst/>
                  <a:rect l="l" t="t" r="r" b="b"/>
                  <a:pathLst>
                    <a:path w="35937" h="164780" extrusionOk="0">
                      <a:moveTo>
                        <a:pt x="0" y="0"/>
                      </a:moveTo>
                      <a:lnTo>
                        <a:pt x="35937" y="0"/>
                      </a:lnTo>
                      <a:lnTo>
                        <a:pt x="35937" y="164781"/>
                      </a:lnTo>
                      <a:lnTo>
                        <a:pt x="0" y="16478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8" name="Google Shape;348;p26"/>
                <p:cNvSpPr/>
                <p:nvPr/>
              </p:nvSpPr>
              <p:spPr>
                <a:xfrm>
                  <a:off x="7022593" y="4242259"/>
                  <a:ext cx="769503" cy="80840"/>
                </a:xfrm>
                <a:custGeom>
                  <a:avLst/>
                  <a:gdLst/>
                  <a:ahLst/>
                  <a:cxnLst/>
                  <a:rect l="l" t="t" r="r" b="b"/>
                  <a:pathLst>
                    <a:path w="769503" h="80840" extrusionOk="0">
                      <a:moveTo>
                        <a:pt x="0" y="69703"/>
                      </a:moveTo>
                      <a:lnTo>
                        <a:pt x="809" y="26857"/>
                      </a:lnTo>
                      <a:cubicBezTo>
                        <a:pt x="449" y="28204"/>
                        <a:pt x="11140" y="0"/>
                        <a:pt x="11140" y="0"/>
                      </a:cubicBezTo>
                      <a:lnTo>
                        <a:pt x="752658" y="1392"/>
                      </a:lnTo>
                      <a:lnTo>
                        <a:pt x="769503" y="28204"/>
                      </a:lnTo>
                      <a:lnTo>
                        <a:pt x="768156" y="69703"/>
                      </a:lnTo>
                      <a:cubicBezTo>
                        <a:pt x="768156" y="75855"/>
                        <a:pt x="763170" y="80841"/>
                        <a:pt x="757015" y="80841"/>
                      </a:cubicBezTo>
                      <a:lnTo>
                        <a:pt x="11140" y="80841"/>
                      </a:lnTo>
                      <a:cubicBezTo>
                        <a:pt x="4986" y="80841"/>
                        <a:pt x="0" y="75811"/>
                        <a:pt x="0" y="6970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9" name="Google Shape;349;p26"/>
                <p:cNvSpPr/>
                <p:nvPr/>
              </p:nvSpPr>
              <p:spPr>
                <a:xfrm>
                  <a:off x="7022997" y="3982796"/>
                  <a:ext cx="769099" cy="287667"/>
                </a:xfrm>
                <a:custGeom>
                  <a:avLst/>
                  <a:gdLst/>
                  <a:ahLst/>
                  <a:cxnLst/>
                  <a:rect l="l" t="t" r="r" b="b"/>
                  <a:pathLst>
                    <a:path w="769099" h="287667" extrusionOk="0">
                      <a:moveTo>
                        <a:pt x="0" y="287667"/>
                      </a:moveTo>
                      <a:lnTo>
                        <a:pt x="769099" y="287667"/>
                      </a:lnTo>
                      <a:cubicBezTo>
                        <a:pt x="717350" y="199102"/>
                        <a:pt x="658458" y="106135"/>
                        <a:pt x="592738" y="26955"/>
                      </a:cubicBezTo>
                      <a:cubicBezTo>
                        <a:pt x="585685" y="18422"/>
                        <a:pt x="578138" y="9665"/>
                        <a:pt x="567852" y="5353"/>
                      </a:cubicBezTo>
                      <a:cubicBezTo>
                        <a:pt x="559631" y="1895"/>
                        <a:pt x="550422" y="1580"/>
                        <a:pt x="541483" y="1356"/>
                      </a:cubicBezTo>
                      <a:cubicBezTo>
                        <a:pt x="362516" y="-3584"/>
                        <a:pt x="92628" y="6566"/>
                        <a:pt x="92628" y="6566"/>
                      </a:cubicBezTo>
                      <a:cubicBezTo>
                        <a:pt x="84857" y="9665"/>
                        <a:pt x="13926" y="235749"/>
                        <a:pt x="0" y="28766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0" name="Google Shape;350;p26"/>
                <p:cNvSpPr/>
                <p:nvPr/>
              </p:nvSpPr>
              <p:spPr>
                <a:xfrm>
                  <a:off x="7048715" y="3955775"/>
                  <a:ext cx="556025" cy="293641"/>
                </a:xfrm>
                <a:custGeom>
                  <a:avLst/>
                  <a:gdLst/>
                  <a:ahLst/>
                  <a:cxnLst/>
                  <a:rect l="l" t="t" r="r" b="b"/>
                  <a:pathLst>
                    <a:path w="556025" h="293641" extrusionOk="0">
                      <a:moveTo>
                        <a:pt x="412445" y="264522"/>
                      </a:moveTo>
                      <a:cubicBezTo>
                        <a:pt x="441329" y="261064"/>
                        <a:pt x="470753" y="257471"/>
                        <a:pt x="497301" y="245614"/>
                      </a:cubicBezTo>
                      <a:cubicBezTo>
                        <a:pt x="523805" y="233713"/>
                        <a:pt x="547479" y="211976"/>
                        <a:pt x="554127" y="183861"/>
                      </a:cubicBezTo>
                      <a:cubicBezTo>
                        <a:pt x="561000" y="154848"/>
                        <a:pt x="548512" y="123769"/>
                        <a:pt x="528028" y="101987"/>
                      </a:cubicBezTo>
                      <a:cubicBezTo>
                        <a:pt x="507543" y="80160"/>
                        <a:pt x="480052" y="66193"/>
                        <a:pt x="452380" y="54650"/>
                      </a:cubicBezTo>
                      <a:cubicBezTo>
                        <a:pt x="343805" y="9514"/>
                        <a:pt x="223910" y="-3914"/>
                        <a:pt x="106350" y="936"/>
                      </a:cubicBezTo>
                      <a:cubicBezTo>
                        <a:pt x="79667" y="2014"/>
                        <a:pt x="50513" y="5158"/>
                        <a:pt x="31781" y="24066"/>
                      </a:cubicBezTo>
                      <a:cubicBezTo>
                        <a:pt x="13183" y="42839"/>
                        <a:pt x="10443" y="71582"/>
                        <a:pt x="8736" y="97855"/>
                      </a:cubicBezTo>
                      <a:cubicBezTo>
                        <a:pt x="5996" y="140521"/>
                        <a:pt x="2312" y="183277"/>
                        <a:pt x="516" y="225988"/>
                      </a:cubicBezTo>
                      <a:cubicBezTo>
                        <a:pt x="-383" y="247815"/>
                        <a:pt x="-2674" y="274897"/>
                        <a:pt x="20550" y="285900"/>
                      </a:cubicBezTo>
                      <a:cubicBezTo>
                        <a:pt x="50828" y="300272"/>
                        <a:pt x="105272" y="290436"/>
                        <a:pt x="138065" y="289358"/>
                      </a:cubicBezTo>
                      <a:cubicBezTo>
                        <a:pt x="182312" y="287876"/>
                        <a:pt x="226425" y="284598"/>
                        <a:pt x="270493" y="280376"/>
                      </a:cubicBezTo>
                      <a:cubicBezTo>
                        <a:pt x="317840" y="275795"/>
                        <a:pt x="365098" y="269552"/>
                        <a:pt x="412445" y="26452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1" name="Google Shape;351;p26"/>
                <p:cNvSpPr/>
                <p:nvPr/>
              </p:nvSpPr>
              <p:spPr>
                <a:xfrm>
                  <a:off x="7672021" y="3635413"/>
                  <a:ext cx="35937" cy="553834"/>
                </a:xfrm>
                <a:custGeom>
                  <a:avLst/>
                  <a:gdLst/>
                  <a:ahLst/>
                  <a:cxnLst/>
                  <a:rect l="l" t="t" r="r" b="b"/>
                  <a:pathLst>
                    <a:path w="35937" h="553834" extrusionOk="0">
                      <a:moveTo>
                        <a:pt x="0" y="547338"/>
                      </a:moveTo>
                      <a:lnTo>
                        <a:pt x="0" y="0"/>
                      </a:lnTo>
                      <a:lnTo>
                        <a:pt x="35937" y="0"/>
                      </a:lnTo>
                      <a:lnTo>
                        <a:pt x="35937" y="547338"/>
                      </a:lnTo>
                      <a:cubicBezTo>
                        <a:pt x="31310" y="555197"/>
                        <a:pt x="7142" y="556769"/>
                        <a:pt x="0" y="54733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2" name="Google Shape;352;p26"/>
                <p:cNvSpPr/>
                <p:nvPr/>
              </p:nvSpPr>
              <p:spPr>
                <a:xfrm>
                  <a:off x="7556034" y="3489226"/>
                  <a:ext cx="35937" cy="553835"/>
                </a:xfrm>
                <a:custGeom>
                  <a:avLst/>
                  <a:gdLst/>
                  <a:ahLst/>
                  <a:cxnLst/>
                  <a:rect l="l" t="t" r="r" b="b"/>
                  <a:pathLst>
                    <a:path w="35937" h="553835" extrusionOk="0">
                      <a:moveTo>
                        <a:pt x="0" y="547338"/>
                      </a:moveTo>
                      <a:lnTo>
                        <a:pt x="0" y="0"/>
                      </a:lnTo>
                      <a:lnTo>
                        <a:pt x="35937" y="0"/>
                      </a:lnTo>
                      <a:lnTo>
                        <a:pt x="35937" y="547338"/>
                      </a:lnTo>
                      <a:cubicBezTo>
                        <a:pt x="31310" y="555197"/>
                        <a:pt x="7142" y="556769"/>
                        <a:pt x="0" y="54733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3" name="Google Shape;353;p26"/>
                <p:cNvSpPr/>
                <p:nvPr/>
              </p:nvSpPr>
              <p:spPr>
                <a:xfrm>
                  <a:off x="7440042" y="3138915"/>
                  <a:ext cx="267908" cy="577338"/>
                </a:xfrm>
                <a:custGeom>
                  <a:avLst/>
                  <a:gdLst/>
                  <a:ahLst/>
                  <a:cxnLst/>
                  <a:rect l="l" t="t" r="r" b="b"/>
                  <a:pathLst>
                    <a:path w="267908" h="577338" extrusionOk="0">
                      <a:moveTo>
                        <a:pt x="264278" y="577339"/>
                      </a:moveTo>
                      <a:cubicBezTo>
                        <a:pt x="225870" y="577339"/>
                        <a:pt x="5890" y="464655"/>
                        <a:pt x="1622" y="457290"/>
                      </a:cubicBezTo>
                      <a:cubicBezTo>
                        <a:pt x="-8575" y="439730"/>
                        <a:pt x="32528" y="35974"/>
                        <a:pt x="35223" y="18279"/>
                      </a:cubicBezTo>
                      <a:cubicBezTo>
                        <a:pt x="54585" y="16887"/>
                        <a:pt x="255383" y="0"/>
                        <a:pt x="264278" y="0"/>
                      </a:cubicBezTo>
                      <a:cubicBezTo>
                        <a:pt x="273711" y="14956"/>
                        <a:pt x="261448" y="491019"/>
                        <a:pt x="264278" y="5773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4" name="Google Shape;354;p26"/>
                <p:cNvSpPr/>
                <p:nvPr/>
              </p:nvSpPr>
              <p:spPr>
                <a:xfrm>
                  <a:off x="7680377" y="3138871"/>
                  <a:ext cx="116840" cy="577383"/>
                </a:xfrm>
                <a:custGeom>
                  <a:avLst/>
                  <a:gdLst/>
                  <a:ahLst/>
                  <a:cxnLst/>
                  <a:rect l="l" t="t" r="r" b="b"/>
                  <a:pathLst>
                    <a:path w="116840" h="577383" extrusionOk="0">
                      <a:moveTo>
                        <a:pt x="0" y="553445"/>
                      </a:moveTo>
                      <a:lnTo>
                        <a:pt x="0" y="23938"/>
                      </a:lnTo>
                      <a:cubicBezTo>
                        <a:pt x="0" y="10734"/>
                        <a:pt x="10691" y="0"/>
                        <a:pt x="23943" y="0"/>
                      </a:cubicBezTo>
                      <a:lnTo>
                        <a:pt x="92897" y="12036"/>
                      </a:lnTo>
                      <a:cubicBezTo>
                        <a:pt x="106104" y="12036"/>
                        <a:pt x="116840" y="22725"/>
                        <a:pt x="116840" y="35974"/>
                      </a:cubicBezTo>
                      <a:lnTo>
                        <a:pt x="112348" y="553445"/>
                      </a:lnTo>
                      <a:cubicBezTo>
                        <a:pt x="112348" y="566650"/>
                        <a:pt x="101657" y="577383"/>
                        <a:pt x="88405" y="577383"/>
                      </a:cubicBezTo>
                      <a:lnTo>
                        <a:pt x="23943" y="577383"/>
                      </a:lnTo>
                      <a:cubicBezTo>
                        <a:pt x="10691" y="577383"/>
                        <a:pt x="0" y="566650"/>
                        <a:pt x="0" y="55344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55" name="Google Shape;355;p26"/>
                <p:cNvGrpSpPr/>
                <p:nvPr/>
              </p:nvGrpSpPr>
              <p:grpSpPr>
                <a:xfrm>
                  <a:off x="6529927" y="3737677"/>
                  <a:ext cx="1052589" cy="729795"/>
                  <a:chOff x="6529927" y="3737677"/>
                  <a:chExt cx="1052589" cy="729795"/>
                </a:xfrm>
              </p:grpSpPr>
              <p:sp>
                <p:nvSpPr>
                  <p:cNvPr id="356" name="Google Shape;356;p26"/>
                  <p:cNvSpPr/>
                  <p:nvPr/>
                </p:nvSpPr>
                <p:spPr>
                  <a:xfrm>
                    <a:off x="6529927" y="3801586"/>
                    <a:ext cx="540973" cy="659076"/>
                  </a:xfrm>
                  <a:custGeom>
                    <a:avLst/>
                    <a:gdLst/>
                    <a:ahLst/>
                    <a:cxnLst/>
                    <a:rect l="l" t="t" r="r" b="b"/>
                    <a:pathLst>
                      <a:path w="540973" h="659076" extrusionOk="0">
                        <a:moveTo>
                          <a:pt x="469531" y="0"/>
                        </a:moveTo>
                        <a:cubicBezTo>
                          <a:pt x="389032" y="54208"/>
                          <a:pt x="286477" y="100782"/>
                          <a:pt x="196724" y="142459"/>
                        </a:cubicBezTo>
                        <a:cubicBezTo>
                          <a:pt x="127230" y="174751"/>
                          <a:pt x="53604" y="210590"/>
                          <a:pt x="14388" y="276431"/>
                        </a:cubicBezTo>
                        <a:cubicBezTo>
                          <a:pt x="-32600" y="355251"/>
                          <a:pt x="45698" y="588297"/>
                          <a:pt x="102928" y="650320"/>
                        </a:cubicBezTo>
                        <a:cubicBezTo>
                          <a:pt x="108588" y="656473"/>
                          <a:pt x="148478" y="666488"/>
                          <a:pt x="180103" y="650320"/>
                        </a:cubicBezTo>
                        <a:cubicBezTo>
                          <a:pt x="191513" y="581964"/>
                          <a:pt x="152835" y="442244"/>
                          <a:pt x="164245" y="373889"/>
                        </a:cubicBezTo>
                        <a:cubicBezTo>
                          <a:pt x="166267" y="361853"/>
                          <a:pt x="168468" y="349322"/>
                          <a:pt x="175790" y="339576"/>
                        </a:cubicBezTo>
                        <a:cubicBezTo>
                          <a:pt x="182394" y="330774"/>
                          <a:pt x="192456" y="325250"/>
                          <a:pt x="202294" y="320310"/>
                        </a:cubicBezTo>
                        <a:cubicBezTo>
                          <a:pt x="305344" y="268436"/>
                          <a:pt x="420792" y="247148"/>
                          <a:pt x="528468" y="205875"/>
                        </a:cubicBezTo>
                        <a:cubicBezTo>
                          <a:pt x="532466" y="204348"/>
                          <a:pt x="536689" y="202596"/>
                          <a:pt x="539070" y="199003"/>
                        </a:cubicBezTo>
                        <a:cubicBezTo>
                          <a:pt x="542663" y="193569"/>
                          <a:pt x="540507" y="186293"/>
                          <a:pt x="538036" y="180275"/>
                        </a:cubicBezTo>
                        <a:cubicBezTo>
                          <a:pt x="511802" y="116501"/>
                          <a:pt x="463242" y="40914"/>
                          <a:pt x="469531"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7" name="Google Shape;357;p26"/>
                  <p:cNvSpPr/>
                  <p:nvPr/>
                </p:nvSpPr>
                <p:spPr>
                  <a:xfrm>
                    <a:off x="6586579" y="3737767"/>
                    <a:ext cx="995928" cy="729705"/>
                  </a:xfrm>
                  <a:custGeom>
                    <a:avLst/>
                    <a:gdLst/>
                    <a:ahLst/>
                    <a:cxnLst/>
                    <a:rect l="l" t="t" r="r" b="b"/>
                    <a:pathLst>
                      <a:path w="995928" h="729705" extrusionOk="0">
                        <a:moveTo>
                          <a:pt x="975834" y="119151"/>
                        </a:moveTo>
                        <a:cubicBezTo>
                          <a:pt x="1021160" y="119465"/>
                          <a:pt x="977631" y="210815"/>
                          <a:pt x="963436" y="253840"/>
                        </a:cubicBezTo>
                        <a:cubicBezTo>
                          <a:pt x="946276" y="305758"/>
                          <a:pt x="907734" y="348469"/>
                          <a:pt x="862857" y="379727"/>
                        </a:cubicBezTo>
                        <a:cubicBezTo>
                          <a:pt x="687484" y="502022"/>
                          <a:pt x="468537" y="514956"/>
                          <a:pt x="322767" y="497620"/>
                        </a:cubicBezTo>
                        <a:cubicBezTo>
                          <a:pt x="327888" y="558655"/>
                          <a:pt x="331257" y="598761"/>
                          <a:pt x="336378" y="659796"/>
                        </a:cubicBezTo>
                        <a:cubicBezTo>
                          <a:pt x="337142" y="668689"/>
                          <a:pt x="337636" y="678524"/>
                          <a:pt x="332156" y="685620"/>
                        </a:cubicBezTo>
                        <a:cubicBezTo>
                          <a:pt x="328068" y="690965"/>
                          <a:pt x="321420" y="693570"/>
                          <a:pt x="315041" y="695815"/>
                        </a:cubicBezTo>
                        <a:cubicBezTo>
                          <a:pt x="268098" y="712388"/>
                          <a:pt x="174796" y="726355"/>
                          <a:pt x="125113" y="729364"/>
                        </a:cubicBezTo>
                        <a:cubicBezTo>
                          <a:pt x="115006" y="729993"/>
                          <a:pt x="104359" y="730218"/>
                          <a:pt x="95240" y="725771"/>
                        </a:cubicBezTo>
                        <a:cubicBezTo>
                          <a:pt x="85852" y="721190"/>
                          <a:pt x="79428" y="712298"/>
                          <a:pt x="73723" y="703585"/>
                        </a:cubicBezTo>
                        <a:cubicBezTo>
                          <a:pt x="38145" y="649332"/>
                          <a:pt x="14292" y="587399"/>
                          <a:pt x="4230" y="523310"/>
                        </a:cubicBezTo>
                        <a:cubicBezTo>
                          <a:pt x="-3587" y="473503"/>
                          <a:pt x="-2374" y="419654"/>
                          <a:pt x="23456" y="376359"/>
                        </a:cubicBezTo>
                        <a:cubicBezTo>
                          <a:pt x="43266" y="343080"/>
                          <a:pt x="75520" y="319366"/>
                          <a:pt x="107549" y="297629"/>
                        </a:cubicBezTo>
                        <a:cubicBezTo>
                          <a:pt x="188183" y="242927"/>
                          <a:pt x="273174" y="194692"/>
                          <a:pt x="359917" y="155214"/>
                        </a:cubicBezTo>
                        <a:cubicBezTo>
                          <a:pt x="340781" y="108012"/>
                          <a:pt x="313693" y="84973"/>
                          <a:pt x="303765" y="0"/>
                        </a:cubicBezTo>
                        <a:cubicBezTo>
                          <a:pt x="715874" y="232911"/>
                          <a:pt x="947534" y="118971"/>
                          <a:pt x="975834" y="119151"/>
                        </a:cubicBezTo>
                        <a:close/>
                      </a:path>
                    </a:pathLst>
                  </a:custGeom>
                  <a:solidFill>
                    <a:srgbClr val="768A9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8" name="Google Shape;358;p26"/>
                  <p:cNvSpPr/>
                  <p:nvPr/>
                </p:nvSpPr>
                <p:spPr>
                  <a:xfrm>
                    <a:off x="6890389" y="3737677"/>
                    <a:ext cx="692127" cy="452933"/>
                  </a:xfrm>
                  <a:custGeom>
                    <a:avLst/>
                    <a:gdLst/>
                    <a:ahLst/>
                    <a:cxnLst/>
                    <a:rect l="l" t="t" r="r" b="b"/>
                    <a:pathLst>
                      <a:path w="692127" h="452933" extrusionOk="0">
                        <a:moveTo>
                          <a:pt x="672024" y="119240"/>
                        </a:moveTo>
                        <a:cubicBezTo>
                          <a:pt x="643724" y="119061"/>
                          <a:pt x="412064" y="233001"/>
                          <a:pt x="0" y="0"/>
                        </a:cubicBezTo>
                        <a:cubicBezTo>
                          <a:pt x="7187" y="61574"/>
                          <a:pt x="23404" y="90632"/>
                          <a:pt x="39037" y="119914"/>
                        </a:cubicBezTo>
                        <a:cubicBezTo>
                          <a:pt x="191724" y="222986"/>
                          <a:pt x="376800" y="303737"/>
                          <a:pt x="561787" y="310609"/>
                        </a:cubicBezTo>
                        <a:cubicBezTo>
                          <a:pt x="526389" y="371284"/>
                          <a:pt x="476975" y="418352"/>
                          <a:pt x="419386" y="452934"/>
                        </a:cubicBezTo>
                        <a:cubicBezTo>
                          <a:pt x="467452" y="434699"/>
                          <a:pt x="514664" y="410762"/>
                          <a:pt x="559047" y="379817"/>
                        </a:cubicBezTo>
                        <a:cubicBezTo>
                          <a:pt x="586628" y="360595"/>
                          <a:pt x="611785" y="337017"/>
                          <a:pt x="631101" y="309665"/>
                        </a:cubicBezTo>
                        <a:cubicBezTo>
                          <a:pt x="643185" y="292509"/>
                          <a:pt x="653022" y="273916"/>
                          <a:pt x="659626" y="253885"/>
                        </a:cubicBezTo>
                        <a:cubicBezTo>
                          <a:pt x="673866" y="210905"/>
                          <a:pt x="717350" y="119555"/>
                          <a:pt x="672024" y="11924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9" name="Google Shape;359;p26"/>
                  <p:cNvSpPr/>
                  <p:nvPr/>
                </p:nvSpPr>
                <p:spPr>
                  <a:xfrm>
                    <a:off x="6586624" y="3857591"/>
                    <a:ext cx="865552" cy="609791"/>
                  </a:xfrm>
                  <a:custGeom>
                    <a:avLst/>
                    <a:gdLst/>
                    <a:ahLst/>
                    <a:cxnLst/>
                    <a:rect l="l" t="t" r="r" b="b"/>
                    <a:pathLst>
                      <a:path w="865552" h="609791" extrusionOk="0">
                        <a:moveTo>
                          <a:pt x="865553" y="190695"/>
                        </a:moveTo>
                        <a:cubicBezTo>
                          <a:pt x="680566" y="183823"/>
                          <a:pt x="495490" y="103072"/>
                          <a:pt x="342802" y="0"/>
                        </a:cubicBezTo>
                        <a:cubicBezTo>
                          <a:pt x="348777" y="11138"/>
                          <a:pt x="354616" y="22321"/>
                          <a:pt x="359917" y="35300"/>
                        </a:cubicBezTo>
                        <a:cubicBezTo>
                          <a:pt x="273174" y="74823"/>
                          <a:pt x="188183" y="123013"/>
                          <a:pt x="107549" y="177715"/>
                        </a:cubicBezTo>
                        <a:cubicBezTo>
                          <a:pt x="75520" y="199453"/>
                          <a:pt x="43266" y="223166"/>
                          <a:pt x="23456" y="256445"/>
                        </a:cubicBezTo>
                        <a:cubicBezTo>
                          <a:pt x="-2374" y="299740"/>
                          <a:pt x="-3587" y="353589"/>
                          <a:pt x="4229" y="403396"/>
                        </a:cubicBezTo>
                        <a:cubicBezTo>
                          <a:pt x="14292" y="467485"/>
                          <a:pt x="38145" y="529418"/>
                          <a:pt x="73723" y="583671"/>
                        </a:cubicBezTo>
                        <a:cubicBezTo>
                          <a:pt x="79428" y="592384"/>
                          <a:pt x="85852" y="601276"/>
                          <a:pt x="95240" y="605858"/>
                        </a:cubicBezTo>
                        <a:cubicBezTo>
                          <a:pt x="104359" y="610304"/>
                          <a:pt x="114961" y="610079"/>
                          <a:pt x="125113" y="609450"/>
                        </a:cubicBezTo>
                        <a:cubicBezTo>
                          <a:pt x="174841" y="606441"/>
                          <a:pt x="268098" y="592474"/>
                          <a:pt x="315041" y="575901"/>
                        </a:cubicBezTo>
                        <a:cubicBezTo>
                          <a:pt x="321375" y="573656"/>
                          <a:pt x="328023" y="571051"/>
                          <a:pt x="332156" y="565707"/>
                        </a:cubicBezTo>
                        <a:cubicBezTo>
                          <a:pt x="337591" y="558610"/>
                          <a:pt x="337097" y="548775"/>
                          <a:pt x="336378" y="539882"/>
                        </a:cubicBezTo>
                        <a:cubicBezTo>
                          <a:pt x="331257" y="478847"/>
                          <a:pt x="327888" y="438741"/>
                          <a:pt x="322767" y="377707"/>
                        </a:cubicBezTo>
                        <a:cubicBezTo>
                          <a:pt x="431657" y="390686"/>
                          <a:pt x="581335" y="386734"/>
                          <a:pt x="723197" y="332930"/>
                        </a:cubicBezTo>
                        <a:cubicBezTo>
                          <a:pt x="780741" y="298393"/>
                          <a:pt x="830154" y="251370"/>
                          <a:pt x="865553" y="19069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60" name="Google Shape;360;p26"/>
                <p:cNvSpPr/>
                <p:nvPr/>
              </p:nvSpPr>
              <p:spPr>
                <a:xfrm>
                  <a:off x="6901920" y="3222182"/>
                  <a:ext cx="707774" cy="789056"/>
                </a:xfrm>
                <a:custGeom>
                  <a:avLst/>
                  <a:gdLst/>
                  <a:ahLst/>
                  <a:cxnLst/>
                  <a:rect l="l" t="t" r="r" b="b"/>
                  <a:pathLst>
                    <a:path w="707774" h="789056" extrusionOk="0">
                      <a:moveTo>
                        <a:pt x="559780" y="0"/>
                      </a:moveTo>
                      <a:cubicBezTo>
                        <a:pt x="593471" y="18459"/>
                        <a:pt x="623658" y="47876"/>
                        <a:pt x="640638" y="82323"/>
                      </a:cubicBezTo>
                      <a:cubicBezTo>
                        <a:pt x="657618" y="116770"/>
                        <a:pt x="658292" y="143852"/>
                        <a:pt x="670690" y="180185"/>
                      </a:cubicBezTo>
                      <a:cubicBezTo>
                        <a:pt x="747506" y="404833"/>
                        <a:pt x="682145" y="764710"/>
                        <a:pt x="676036" y="768752"/>
                      </a:cubicBezTo>
                      <a:cubicBezTo>
                        <a:pt x="638033" y="793992"/>
                        <a:pt x="505424" y="800369"/>
                        <a:pt x="331354" y="760578"/>
                      </a:cubicBezTo>
                      <a:cubicBezTo>
                        <a:pt x="185944" y="727343"/>
                        <a:pt x="96191" y="689034"/>
                        <a:pt x="418" y="574734"/>
                      </a:cubicBezTo>
                      <a:cubicBezTo>
                        <a:pt x="-2547" y="571186"/>
                        <a:pt x="11244" y="522996"/>
                        <a:pt x="10660" y="518370"/>
                      </a:cubicBezTo>
                      <a:cubicBezTo>
                        <a:pt x="10076" y="513699"/>
                        <a:pt x="12143" y="509163"/>
                        <a:pt x="14119" y="504941"/>
                      </a:cubicBezTo>
                      <a:cubicBezTo>
                        <a:pt x="85185" y="353724"/>
                        <a:pt x="158542" y="203539"/>
                        <a:pt x="241017" y="44642"/>
                      </a:cubicBezTo>
                      <a:cubicBezTo>
                        <a:pt x="347705" y="44732"/>
                        <a:pt x="453810" y="37097"/>
                        <a:pt x="559780"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1" name="Google Shape;361;p26"/>
                <p:cNvSpPr/>
                <p:nvPr/>
              </p:nvSpPr>
              <p:spPr>
                <a:xfrm>
                  <a:off x="7194658" y="3218020"/>
                  <a:ext cx="272117" cy="146996"/>
                </a:xfrm>
                <a:custGeom>
                  <a:avLst/>
                  <a:gdLst/>
                  <a:ahLst/>
                  <a:cxnLst/>
                  <a:rect l="l" t="t" r="r" b="b"/>
                  <a:pathLst>
                    <a:path w="272117" h="146996" extrusionOk="0">
                      <a:moveTo>
                        <a:pt x="3802" y="40225"/>
                      </a:moveTo>
                      <a:cubicBezTo>
                        <a:pt x="298" y="58504"/>
                        <a:pt x="-3026" y="78176"/>
                        <a:pt x="4745" y="95062"/>
                      </a:cubicBezTo>
                      <a:cubicBezTo>
                        <a:pt x="8564" y="103371"/>
                        <a:pt x="14853" y="110333"/>
                        <a:pt x="21771" y="116351"/>
                      </a:cubicBezTo>
                      <a:cubicBezTo>
                        <a:pt x="45489" y="137010"/>
                        <a:pt x="77383" y="147474"/>
                        <a:pt x="108828" y="146980"/>
                      </a:cubicBezTo>
                      <a:cubicBezTo>
                        <a:pt x="140273" y="146486"/>
                        <a:pt x="170865" y="134944"/>
                        <a:pt x="197099" y="117608"/>
                      </a:cubicBezTo>
                      <a:cubicBezTo>
                        <a:pt x="241167" y="88416"/>
                        <a:pt x="272118" y="26482"/>
                        <a:pt x="272118" y="4161"/>
                      </a:cubicBezTo>
                      <a:cubicBezTo>
                        <a:pt x="272118" y="-16543"/>
                        <a:pt x="78147" y="47097"/>
                        <a:pt x="3802" y="40225"/>
                      </a:cubicBezTo>
                      <a:close/>
                    </a:path>
                  </a:pathLst>
                </a:custGeom>
                <a:solidFill>
                  <a:srgbClr val="C58D6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2" name="Google Shape;362;p26"/>
                <p:cNvSpPr/>
                <p:nvPr/>
              </p:nvSpPr>
              <p:spPr>
                <a:xfrm>
                  <a:off x="7199044" y="3223394"/>
                  <a:ext cx="267686" cy="141623"/>
                </a:xfrm>
                <a:custGeom>
                  <a:avLst/>
                  <a:gdLst/>
                  <a:ahLst/>
                  <a:cxnLst/>
                  <a:rect l="l" t="t" r="r" b="b"/>
                  <a:pathLst>
                    <a:path w="267686" h="141623" extrusionOk="0">
                      <a:moveTo>
                        <a:pt x="0" y="88745"/>
                      </a:moveTo>
                      <a:cubicBezTo>
                        <a:pt x="135" y="89060"/>
                        <a:pt x="270" y="89374"/>
                        <a:pt x="404" y="89689"/>
                      </a:cubicBezTo>
                      <a:cubicBezTo>
                        <a:pt x="4223" y="97997"/>
                        <a:pt x="10512" y="104959"/>
                        <a:pt x="17430" y="110977"/>
                      </a:cubicBezTo>
                      <a:cubicBezTo>
                        <a:pt x="41148" y="131636"/>
                        <a:pt x="73042" y="142100"/>
                        <a:pt x="104487" y="141606"/>
                      </a:cubicBezTo>
                      <a:cubicBezTo>
                        <a:pt x="135932" y="141112"/>
                        <a:pt x="166524" y="129570"/>
                        <a:pt x="192758" y="112234"/>
                      </a:cubicBezTo>
                      <a:cubicBezTo>
                        <a:pt x="236152" y="83536"/>
                        <a:pt x="266743" y="23175"/>
                        <a:pt x="267687" y="0"/>
                      </a:cubicBezTo>
                      <a:cubicBezTo>
                        <a:pt x="193387" y="62113"/>
                        <a:pt x="97300" y="99794"/>
                        <a:pt x="0" y="88745"/>
                      </a:cubicBezTo>
                      <a:close/>
                    </a:path>
                  </a:pathLst>
                </a:custGeom>
                <a:solidFill>
                  <a:srgbClr val="C58D6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3" name="Google Shape;363;p26"/>
                <p:cNvSpPr/>
                <p:nvPr/>
              </p:nvSpPr>
              <p:spPr>
                <a:xfrm>
                  <a:off x="7194673" y="3218049"/>
                  <a:ext cx="272102" cy="96006"/>
                </a:xfrm>
                <a:custGeom>
                  <a:avLst/>
                  <a:gdLst/>
                  <a:ahLst/>
                  <a:cxnLst/>
                  <a:rect l="l" t="t" r="r" b="b"/>
                  <a:pathLst>
                    <a:path w="272102" h="96006" extrusionOk="0">
                      <a:moveTo>
                        <a:pt x="3786" y="40197"/>
                      </a:moveTo>
                      <a:cubicBezTo>
                        <a:pt x="372" y="58117"/>
                        <a:pt x="-2907" y="77429"/>
                        <a:pt x="4325" y="94091"/>
                      </a:cubicBezTo>
                      <a:cubicBezTo>
                        <a:pt x="101625" y="105139"/>
                        <a:pt x="197712" y="67458"/>
                        <a:pt x="272012" y="5345"/>
                      </a:cubicBezTo>
                      <a:cubicBezTo>
                        <a:pt x="272012" y="4986"/>
                        <a:pt x="272102" y="4537"/>
                        <a:pt x="272102" y="4178"/>
                      </a:cubicBezTo>
                      <a:cubicBezTo>
                        <a:pt x="272102" y="-16571"/>
                        <a:pt x="78131" y="47068"/>
                        <a:pt x="3786" y="40197"/>
                      </a:cubicBezTo>
                      <a:close/>
                    </a:path>
                  </a:pathLst>
                </a:custGeom>
                <a:solidFill>
                  <a:srgbClr val="782D53">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4" name="Google Shape;364;p26"/>
                <p:cNvSpPr/>
                <p:nvPr/>
              </p:nvSpPr>
              <p:spPr>
                <a:xfrm>
                  <a:off x="5759158" y="3387046"/>
                  <a:ext cx="1349421" cy="627151"/>
                </a:xfrm>
                <a:custGeom>
                  <a:avLst/>
                  <a:gdLst/>
                  <a:ahLst/>
                  <a:cxnLst/>
                  <a:rect l="l" t="t" r="r" b="b"/>
                  <a:pathLst>
                    <a:path w="1349421" h="627151" extrusionOk="0">
                      <a:moveTo>
                        <a:pt x="1335264" y="627152"/>
                      </a:moveTo>
                      <a:lnTo>
                        <a:pt x="14126" y="627152"/>
                      </a:lnTo>
                      <a:cubicBezTo>
                        <a:pt x="4108" y="627152"/>
                        <a:pt x="-2720" y="617047"/>
                        <a:pt x="1054" y="607750"/>
                      </a:cubicBezTo>
                      <a:lnTo>
                        <a:pt x="231725" y="36475"/>
                      </a:lnTo>
                      <a:cubicBezTo>
                        <a:pt x="233836" y="31310"/>
                        <a:pt x="238778" y="27852"/>
                        <a:pt x="244348" y="27672"/>
                      </a:cubicBezTo>
                      <a:lnTo>
                        <a:pt x="1103874" y="6"/>
                      </a:lnTo>
                      <a:cubicBezTo>
                        <a:pt x="1109893" y="-173"/>
                        <a:pt x="1115329" y="3420"/>
                        <a:pt x="1117485" y="9034"/>
                      </a:cubicBezTo>
                      <a:lnTo>
                        <a:pt x="1348471" y="608020"/>
                      </a:lnTo>
                      <a:cubicBezTo>
                        <a:pt x="1352020" y="617227"/>
                        <a:pt x="1345192" y="627152"/>
                        <a:pt x="1335264" y="62715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5" name="Google Shape;365;p26"/>
                <p:cNvSpPr/>
                <p:nvPr/>
              </p:nvSpPr>
              <p:spPr>
                <a:xfrm>
                  <a:off x="5906521" y="4222183"/>
                  <a:ext cx="62889" cy="224557"/>
                </a:xfrm>
                <a:custGeom>
                  <a:avLst/>
                  <a:gdLst/>
                  <a:ahLst/>
                  <a:cxnLst/>
                  <a:rect l="l" t="t" r="r" b="b"/>
                  <a:pathLst>
                    <a:path w="62889" h="224557" extrusionOk="0">
                      <a:moveTo>
                        <a:pt x="0" y="0"/>
                      </a:moveTo>
                      <a:lnTo>
                        <a:pt x="62890" y="0"/>
                      </a:lnTo>
                      <a:lnTo>
                        <a:pt x="62890" y="224558"/>
                      </a:lnTo>
                      <a:lnTo>
                        <a:pt x="0" y="22455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6" name="Google Shape;366;p26"/>
                <p:cNvSpPr/>
                <p:nvPr/>
              </p:nvSpPr>
              <p:spPr>
                <a:xfrm>
                  <a:off x="6924215" y="4210820"/>
                  <a:ext cx="62889" cy="224557"/>
                </a:xfrm>
                <a:custGeom>
                  <a:avLst/>
                  <a:gdLst/>
                  <a:ahLst/>
                  <a:cxnLst/>
                  <a:rect l="l" t="t" r="r" b="b"/>
                  <a:pathLst>
                    <a:path w="62889" h="224557" extrusionOk="0">
                      <a:moveTo>
                        <a:pt x="0" y="0"/>
                      </a:moveTo>
                      <a:lnTo>
                        <a:pt x="62890" y="0"/>
                      </a:lnTo>
                      <a:lnTo>
                        <a:pt x="62890" y="224558"/>
                      </a:lnTo>
                      <a:lnTo>
                        <a:pt x="0" y="22455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7" name="Google Shape;367;p26"/>
                <p:cNvSpPr/>
                <p:nvPr/>
              </p:nvSpPr>
              <p:spPr>
                <a:xfrm>
                  <a:off x="5785412" y="4054618"/>
                  <a:ext cx="1298857" cy="170664"/>
                </a:xfrm>
                <a:custGeom>
                  <a:avLst/>
                  <a:gdLst/>
                  <a:ahLst/>
                  <a:cxnLst/>
                  <a:rect l="l" t="t" r="r" b="b"/>
                  <a:pathLst>
                    <a:path w="1298857" h="170664" extrusionOk="0">
                      <a:moveTo>
                        <a:pt x="0" y="147085"/>
                      </a:moveTo>
                      <a:lnTo>
                        <a:pt x="0" y="0"/>
                      </a:lnTo>
                      <a:lnTo>
                        <a:pt x="1298857" y="0"/>
                      </a:lnTo>
                      <a:lnTo>
                        <a:pt x="1298857" y="147041"/>
                      </a:lnTo>
                      <a:cubicBezTo>
                        <a:pt x="1298857" y="160065"/>
                        <a:pt x="1288301" y="170664"/>
                        <a:pt x="1275229" y="170664"/>
                      </a:cubicBezTo>
                      <a:lnTo>
                        <a:pt x="23629" y="170664"/>
                      </a:lnTo>
                      <a:cubicBezTo>
                        <a:pt x="10601" y="170664"/>
                        <a:pt x="0" y="160110"/>
                        <a:pt x="0" y="14708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8" name="Google Shape;368;p26"/>
                <p:cNvSpPr/>
                <p:nvPr/>
              </p:nvSpPr>
              <p:spPr>
                <a:xfrm>
                  <a:off x="5759134" y="4000724"/>
                  <a:ext cx="1349438" cy="57217"/>
                </a:xfrm>
                <a:custGeom>
                  <a:avLst/>
                  <a:gdLst/>
                  <a:ahLst/>
                  <a:cxnLst/>
                  <a:rect l="l" t="t" r="r" b="b"/>
                  <a:pathLst>
                    <a:path w="1349438" h="57217" extrusionOk="0">
                      <a:moveTo>
                        <a:pt x="1752" y="43879"/>
                      </a:moveTo>
                      <a:lnTo>
                        <a:pt x="0" y="0"/>
                      </a:lnTo>
                      <a:lnTo>
                        <a:pt x="1349439" y="0"/>
                      </a:lnTo>
                      <a:lnTo>
                        <a:pt x="1348136" y="40151"/>
                      </a:lnTo>
                      <a:cubicBezTo>
                        <a:pt x="1347866" y="47831"/>
                        <a:pt x="1341622" y="53894"/>
                        <a:pt x="1333941" y="53939"/>
                      </a:cubicBezTo>
                      <a:lnTo>
                        <a:pt x="16846" y="57217"/>
                      </a:lnTo>
                      <a:cubicBezTo>
                        <a:pt x="9119" y="57262"/>
                        <a:pt x="2650" y="51514"/>
                        <a:pt x="1752" y="4387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9" name="Google Shape;369;p26"/>
                <p:cNvSpPr/>
                <p:nvPr/>
              </p:nvSpPr>
              <p:spPr>
                <a:xfrm>
                  <a:off x="6105028" y="3489232"/>
                  <a:ext cx="810967" cy="364188"/>
                </a:xfrm>
                <a:custGeom>
                  <a:avLst/>
                  <a:gdLst/>
                  <a:ahLst/>
                  <a:cxnLst/>
                  <a:rect l="l" t="t" r="r" b="b"/>
                  <a:pathLst>
                    <a:path w="810967" h="364188" extrusionOk="0">
                      <a:moveTo>
                        <a:pt x="711106" y="23797"/>
                      </a:moveTo>
                      <a:cubicBezTo>
                        <a:pt x="708815" y="14635"/>
                        <a:pt x="700819" y="8078"/>
                        <a:pt x="691385" y="7674"/>
                      </a:cubicBezTo>
                      <a:cubicBezTo>
                        <a:pt x="508061" y="-545"/>
                        <a:pt x="324467" y="-2162"/>
                        <a:pt x="140963" y="2823"/>
                      </a:cubicBezTo>
                      <a:cubicBezTo>
                        <a:pt x="136202" y="2958"/>
                        <a:pt x="131215" y="3138"/>
                        <a:pt x="127128" y="5743"/>
                      </a:cubicBezTo>
                      <a:cubicBezTo>
                        <a:pt x="122231" y="8797"/>
                        <a:pt x="119491" y="14590"/>
                        <a:pt x="117020" y="20069"/>
                      </a:cubicBezTo>
                      <a:cubicBezTo>
                        <a:pt x="60599" y="144789"/>
                        <a:pt x="135" y="337729"/>
                        <a:pt x="0" y="352101"/>
                      </a:cubicBezTo>
                      <a:cubicBezTo>
                        <a:pt x="-90" y="361308"/>
                        <a:pt x="549479" y="366428"/>
                        <a:pt x="793177" y="363239"/>
                      </a:cubicBezTo>
                      <a:cubicBezTo>
                        <a:pt x="799870" y="363149"/>
                        <a:pt x="808136" y="361936"/>
                        <a:pt x="810427" y="355155"/>
                      </a:cubicBezTo>
                      <a:cubicBezTo>
                        <a:pt x="811730" y="351292"/>
                        <a:pt x="810427" y="346981"/>
                        <a:pt x="809169" y="343118"/>
                      </a:cubicBezTo>
                      <a:cubicBezTo>
                        <a:pt x="773547" y="236453"/>
                        <a:pt x="737924" y="129833"/>
                        <a:pt x="711106" y="2379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0" name="Google Shape;370;p26"/>
                <p:cNvSpPr/>
                <p:nvPr/>
              </p:nvSpPr>
              <p:spPr>
                <a:xfrm>
                  <a:off x="6242849" y="3537626"/>
                  <a:ext cx="140854" cy="261037"/>
                </a:xfrm>
                <a:custGeom>
                  <a:avLst/>
                  <a:gdLst/>
                  <a:ahLst/>
                  <a:cxnLst/>
                  <a:rect l="l" t="t" r="r" b="b"/>
                  <a:pathLst>
                    <a:path w="140854" h="261037" extrusionOk="0">
                      <a:moveTo>
                        <a:pt x="118770" y="66439"/>
                      </a:moveTo>
                      <a:cubicBezTo>
                        <a:pt x="131213" y="65316"/>
                        <a:pt x="144959" y="55570"/>
                        <a:pt x="139703" y="41692"/>
                      </a:cubicBezTo>
                      <a:cubicBezTo>
                        <a:pt x="136918" y="34911"/>
                        <a:pt x="130944" y="30375"/>
                        <a:pt x="124879" y="26288"/>
                      </a:cubicBezTo>
                      <a:cubicBezTo>
                        <a:pt x="134313" y="21707"/>
                        <a:pt x="139029" y="11018"/>
                        <a:pt x="136064" y="3383"/>
                      </a:cubicBezTo>
                      <a:cubicBezTo>
                        <a:pt x="134852" y="-210"/>
                        <a:pt x="129641" y="-1153"/>
                        <a:pt x="127080" y="1586"/>
                      </a:cubicBezTo>
                      <a:cubicBezTo>
                        <a:pt x="125149" y="3428"/>
                        <a:pt x="125508" y="5853"/>
                        <a:pt x="125463" y="8278"/>
                      </a:cubicBezTo>
                      <a:cubicBezTo>
                        <a:pt x="124879" y="10075"/>
                        <a:pt x="125778" y="9131"/>
                        <a:pt x="123217" y="13173"/>
                      </a:cubicBezTo>
                      <a:cubicBezTo>
                        <a:pt x="120567" y="15374"/>
                        <a:pt x="119399" y="16272"/>
                        <a:pt x="114233" y="17620"/>
                      </a:cubicBezTo>
                      <a:cubicBezTo>
                        <a:pt x="113873" y="17665"/>
                        <a:pt x="113604" y="17889"/>
                        <a:pt x="113289" y="17979"/>
                      </a:cubicBezTo>
                      <a:cubicBezTo>
                        <a:pt x="113424" y="17844"/>
                        <a:pt x="113155" y="17844"/>
                        <a:pt x="112256" y="18249"/>
                      </a:cubicBezTo>
                      <a:cubicBezTo>
                        <a:pt x="109696" y="19012"/>
                        <a:pt x="107045" y="20943"/>
                        <a:pt x="107090" y="23907"/>
                      </a:cubicBezTo>
                      <a:cubicBezTo>
                        <a:pt x="107090" y="25884"/>
                        <a:pt x="108079" y="27635"/>
                        <a:pt x="109786" y="28623"/>
                      </a:cubicBezTo>
                      <a:cubicBezTo>
                        <a:pt x="110280" y="28803"/>
                        <a:pt x="111538" y="29297"/>
                        <a:pt x="112256" y="29611"/>
                      </a:cubicBezTo>
                      <a:cubicBezTo>
                        <a:pt x="120162" y="34372"/>
                        <a:pt x="123082" y="36213"/>
                        <a:pt x="129147" y="42770"/>
                      </a:cubicBezTo>
                      <a:cubicBezTo>
                        <a:pt x="136738" y="54537"/>
                        <a:pt x="112166" y="59208"/>
                        <a:pt x="89256" y="55301"/>
                      </a:cubicBezTo>
                      <a:cubicBezTo>
                        <a:pt x="89436" y="55346"/>
                        <a:pt x="89616" y="55346"/>
                        <a:pt x="89795" y="55391"/>
                      </a:cubicBezTo>
                      <a:cubicBezTo>
                        <a:pt x="87819" y="55121"/>
                        <a:pt x="85887" y="54672"/>
                        <a:pt x="84001" y="54268"/>
                      </a:cubicBezTo>
                      <a:cubicBezTo>
                        <a:pt x="84001" y="54268"/>
                        <a:pt x="84001" y="54268"/>
                        <a:pt x="84046" y="54268"/>
                      </a:cubicBezTo>
                      <a:cubicBezTo>
                        <a:pt x="83551" y="54178"/>
                        <a:pt x="82384" y="53818"/>
                        <a:pt x="81889" y="53639"/>
                      </a:cubicBezTo>
                      <a:cubicBezTo>
                        <a:pt x="81844" y="53639"/>
                        <a:pt x="81800" y="53594"/>
                        <a:pt x="81755" y="53594"/>
                      </a:cubicBezTo>
                      <a:cubicBezTo>
                        <a:pt x="81710" y="53594"/>
                        <a:pt x="81755" y="53594"/>
                        <a:pt x="81710" y="53594"/>
                      </a:cubicBezTo>
                      <a:cubicBezTo>
                        <a:pt x="78925" y="52741"/>
                        <a:pt x="76544" y="53235"/>
                        <a:pt x="75915" y="57322"/>
                      </a:cubicBezTo>
                      <a:cubicBezTo>
                        <a:pt x="75915" y="60376"/>
                        <a:pt x="80272" y="62846"/>
                        <a:pt x="86381" y="64552"/>
                      </a:cubicBezTo>
                      <a:cubicBezTo>
                        <a:pt x="96938" y="70346"/>
                        <a:pt x="105832" y="78744"/>
                        <a:pt x="111268" y="89613"/>
                      </a:cubicBezTo>
                      <a:cubicBezTo>
                        <a:pt x="119803" y="108701"/>
                        <a:pt x="119623" y="131515"/>
                        <a:pt x="108842" y="139600"/>
                      </a:cubicBezTo>
                      <a:cubicBezTo>
                        <a:pt x="107944" y="140273"/>
                        <a:pt x="106911" y="140857"/>
                        <a:pt x="105832" y="141351"/>
                      </a:cubicBezTo>
                      <a:cubicBezTo>
                        <a:pt x="102778" y="136770"/>
                        <a:pt x="98780" y="132818"/>
                        <a:pt x="94333" y="129495"/>
                      </a:cubicBezTo>
                      <a:cubicBezTo>
                        <a:pt x="89301" y="125452"/>
                        <a:pt x="83057" y="122264"/>
                        <a:pt x="76454" y="123611"/>
                      </a:cubicBezTo>
                      <a:cubicBezTo>
                        <a:pt x="70120" y="124779"/>
                        <a:pt x="64864" y="131875"/>
                        <a:pt x="67110" y="138252"/>
                      </a:cubicBezTo>
                      <a:cubicBezTo>
                        <a:pt x="71333" y="151726"/>
                        <a:pt x="88672" y="152624"/>
                        <a:pt x="100532" y="151456"/>
                      </a:cubicBezTo>
                      <a:cubicBezTo>
                        <a:pt x="101430" y="151412"/>
                        <a:pt x="102328" y="151187"/>
                        <a:pt x="103182" y="151052"/>
                      </a:cubicBezTo>
                      <a:cubicBezTo>
                        <a:pt x="106596" y="158957"/>
                        <a:pt x="107674" y="167625"/>
                        <a:pt x="107045" y="175619"/>
                      </a:cubicBezTo>
                      <a:cubicBezTo>
                        <a:pt x="106282" y="183703"/>
                        <a:pt x="99858" y="199512"/>
                        <a:pt x="87370" y="204901"/>
                      </a:cubicBezTo>
                      <a:cubicBezTo>
                        <a:pt x="86292" y="205260"/>
                        <a:pt x="85213" y="205575"/>
                        <a:pt x="84180" y="205844"/>
                      </a:cubicBezTo>
                      <a:cubicBezTo>
                        <a:pt x="80317" y="200500"/>
                        <a:pt x="75376" y="195829"/>
                        <a:pt x="70255" y="191922"/>
                      </a:cubicBezTo>
                      <a:cubicBezTo>
                        <a:pt x="62214" y="186622"/>
                        <a:pt x="46491" y="178179"/>
                        <a:pt x="38675" y="187475"/>
                      </a:cubicBezTo>
                      <a:cubicBezTo>
                        <a:pt x="32251" y="200769"/>
                        <a:pt x="48243" y="211638"/>
                        <a:pt x="59743" y="213883"/>
                      </a:cubicBezTo>
                      <a:cubicBezTo>
                        <a:pt x="68054" y="215725"/>
                        <a:pt x="75690" y="215635"/>
                        <a:pt x="82473" y="214018"/>
                      </a:cubicBezTo>
                      <a:cubicBezTo>
                        <a:pt x="89930" y="228210"/>
                        <a:pt x="86067" y="245366"/>
                        <a:pt x="70075" y="253091"/>
                      </a:cubicBezTo>
                      <a:cubicBezTo>
                        <a:pt x="62124" y="256594"/>
                        <a:pt x="55790" y="256549"/>
                        <a:pt x="46986" y="255517"/>
                      </a:cubicBezTo>
                      <a:cubicBezTo>
                        <a:pt x="43122" y="254843"/>
                        <a:pt x="32476" y="253136"/>
                        <a:pt x="27085" y="249678"/>
                      </a:cubicBezTo>
                      <a:cubicBezTo>
                        <a:pt x="18820" y="245007"/>
                        <a:pt x="11587" y="238585"/>
                        <a:pt x="6646" y="230276"/>
                      </a:cubicBezTo>
                      <a:cubicBezTo>
                        <a:pt x="5568" y="228570"/>
                        <a:pt x="5208" y="226638"/>
                        <a:pt x="4041" y="223989"/>
                      </a:cubicBezTo>
                      <a:cubicBezTo>
                        <a:pt x="3906" y="223495"/>
                        <a:pt x="3546" y="223045"/>
                        <a:pt x="3097" y="222776"/>
                      </a:cubicBezTo>
                      <a:cubicBezTo>
                        <a:pt x="1615" y="221788"/>
                        <a:pt x="-451" y="223405"/>
                        <a:pt x="88" y="225066"/>
                      </a:cubicBezTo>
                      <a:cubicBezTo>
                        <a:pt x="4939" y="240471"/>
                        <a:pt x="18730" y="252238"/>
                        <a:pt x="33689" y="257493"/>
                      </a:cubicBezTo>
                      <a:cubicBezTo>
                        <a:pt x="45638" y="260906"/>
                        <a:pt x="58845" y="262882"/>
                        <a:pt x="70794" y="258571"/>
                      </a:cubicBezTo>
                      <a:cubicBezTo>
                        <a:pt x="85348" y="253271"/>
                        <a:pt x="94782" y="237327"/>
                        <a:pt x="91502" y="222057"/>
                      </a:cubicBezTo>
                      <a:cubicBezTo>
                        <a:pt x="90829" y="218599"/>
                        <a:pt x="89616" y="215366"/>
                        <a:pt x="88088" y="212267"/>
                      </a:cubicBezTo>
                      <a:cubicBezTo>
                        <a:pt x="110415" y="203509"/>
                        <a:pt x="120836" y="176697"/>
                        <a:pt x="110145" y="149974"/>
                      </a:cubicBezTo>
                      <a:cubicBezTo>
                        <a:pt x="110010" y="149615"/>
                        <a:pt x="109831" y="149256"/>
                        <a:pt x="109696" y="148852"/>
                      </a:cubicBezTo>
                      <a:cubicBezTo>
                        <a:pt x="117018" y="144989"/>
                        <a:pt x="122274" y="137354"/>
                        <a:pt x="124250" y="129225"/>
                      </a:cubicBezTo>
                      <a:cubicBezTo>
                        <a:pt x="126541" y="118536"/>
                        <a:pt x="124744" y="107533"/>
                        <a:pt x="122004" y="97113"/>
                      </a:cubicBezTo>
                      <a:cubicBezTo>
                        <a:pt x="118770" y="85346"/>
                        <a:pt x="111627" y="75196"/>
                        <a:pt x="102553" y="67202"/>
                      </a:cubicBezTo>
                      <a:cubicBezTo>
                        <a:pt x="108573" y="67516"/>
                        <a:pt x="114502" y="67292"/>
                        <a:pt x="118770" y="66439"/>
                      </a:cubicBezTo>
                      <a:close/>
                      <a:moveTo>
                        <a:pt x="53589" y="203913"/>
                      </a:moveTo>
                      <a:cubicBezTo>
                        <a:pt x="46267" y="200949"/>
                        <a:pt x="43032" y="193269"/>
                        <a:pt x="44560" y="191158"/>
                      </a:cubicBezTo>
                      <a:cubicBezTo>
                        <a:pt x="44694" y="190844"/>
                        <a:pt x="45907" y="190350"/>
                        <a:pt x="46851" y="190260"/>
                      </a:cubicBezTo>
                      <a:cubicBezTo>
                        <a:pt x="58485" y="189182"/>
                        <a:pt x="68413" y="197176"/>
                        <a:pt x="76274" y="205575"/>
                      </a:cubicBezTo>
                      <a:cubicBezTo>
                        <a:pt x="76768" y="206069"/>
                        <a:pt x="77218" y="206653"/>
                        <a:pt x="77667" y="207192"/>
                      </a:cubicBezTo>
                      <a:cubicBezTo>
                        <a:pt x="68952" y="208539"/>
                        <a:pt x="60686" y="207461"/>
                        <a:pt x="53589" y="203913"/>
                      </a:cubicBezTo>
                      <a:close/>
                      <a:moveTo>
                        <a:pt x="78790" y="140723"/>
                      </a:moveTo>
                      <a:cubicBezTo>
                        <a:pt x="74792" y="138342"/>
                        <a:pt x="73264" y="135288"/>
                        <a:pt x="73938" y="133447"/>
                      </a:cubicBezTo>
                      <a:cubicBezTo>
                        <a:pt x="74837" y="131111"/>
                        <a:pt x="76903" y="129899"/>
                        <a:pt x="79239" y="129854"/>
                      </a:cubicBezTo>
                      <a:cubicBezTo>
                        <a:pt x="83911" y="129135"/>
                        <a:pt x="89526" y="134120"/>
                        <a:pt x="90829" y="135064"/>
                      </a:cubicBezTo>
                      <a:cubicBezTo>
                        <a:pt x="94018" y="137489"/>
                        <a:pt x="96624" y="140273"/>
                        <a:pt x="98780" y="143283"/>
                      </a:cubicBezTo>
                      <a:cubicBezTo>
                        <a:pt x="91547" y="144270"/>
                        <a:pt x="83462" y="143058"/>
                        <a:pt x="78790" y="14072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1" name="Google Shape;371;p26"/>
                <p:cNvSpPr/>
                <p:nvPr/>
              </p:nvSpPr>
              <p:spPr>
                <a:xfrm>
                  <a:off x="6356906" y="3542149"/>
                  <a:ext cx="66551" cy="265020"/>
                </a:xfrm>
                <a:custGeom>
                  <a:avLst/>
                  <a:gdLst/>
                  <a:ahLst/>
                  <a:cxnLst/>
                  <a:rect l="l" t="t" r="r" b="b"/>
                  <a:pathLst>
                    <a:path w="66551" h="265020" extrusionOk="0">
                      <a:moveTo>
                        <a:pt x="64818" y="162"/>
                      </a:moveTo>
                      <a:cubicBezTo>
                        <a:pt x="59113" y="-1275"/>
                        <a:pt x="61044" y="7213"/>
                        <a:pt x="60056" y="10582"/>
                      </a:cubicBezTo>
                      <a:cubicBezTo>
                        <a:pt x="59787" y="13277"/>
                        <a:pt x="57990" y="22034"/>
                        <a:pt x="56732" y="26975"/>
                      </a:cubicBezTo>
                      <a:cubicBezTo>
                        <a:pt x="50308" y="50868"/>
                        <a:pt x="46175" y="75255"/>
                        <a:pt x="40021" y="99193"/>
                      </a:cubicBezTo>
                      <a:cubicBezTo>
                        <a:pt x="30094" y="136065"/>
                        <a:pt x="19492" y="172758"/>
                        <a:pt x="11586" y="210124"/>
                      </a:cubicBezTo>
                      <a:cubicBezTo>
                        <a:pt x="7543" y="227505"/>
                        <a:pt x="3860" y="244975"/>
                        <a:pt x="86" y="262446"/>
                      </a:cubicBezTo>
                      <a:cubicBezTo>
                        <a:pt x="-633" y="264916"/>
                        <a:pt x="3365" y="266219"/>
                        <a:pt x="4084" y="263524"/>
                      </a:cubicBezTo>
                      <a:cubicBezTo>
                        <a:pt x="11900" y="228224"/>
                        <a:pt x="19447" y="192833"/>
                        <a:pt x="28746" y="157847"/>
                      </a:cubicBezTo>
                      <a:cubicBezTo>
                        <a:pt x="39527" y="121154"/>
                        <a:pt x="49455" y="84327"/>
                        <a:pt x="57316" y="46870"/>
                      </a:cubicBezTo>
                      <a:cubicBezTo>
                        <a:pt x="60326" y="34205"/>
                        <a:pt x="64144" y="21720"/>
                        <a:pt x="65806" y="8786"/>
                      </a:cubicBezTo>
                      <a:cubicBezTo>
                        <a:pt x="65761" y="6001"/>
                        <a:pt x="68052" y="1734"/>
                        <a:pt x="64818" y="16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72" name="Google Shape;372;p26"/>
                <p:cNvGrpSpPr/>
                <p:nvPr/>
              </p:nvGrpSpPr>
              <p:grpSpPr>
                <a:xfrm>
                  <a:off x="6452486" y="3555156"/>
                  <a:ext cx="126852" cy="248726"/>
                  <a:chOff x="6452486" y="3555156"/>
                  <a:chExt cx="126852" cy="248726"/>
                </a:xfrm>
              </p:grpSpPr>
              <p:sp>
                <p:nvSpPr>
                  <p:cNvPr id="373" name="Google Shape;373;p26"/>
                  <p:cNvSpPr/>
                  <p:nvPr/>
                </p:nvSpPr>
                <p:spPr>
                  <a:xfrm>
                    <a:off x="6475989" y="3781151"/>
                    <a:ext cx="404" cy="314"/>
                  </a:xfrm>
                  <a:custGeom>
                    <a:avLst/>
                    <a:gdLst/>
                    <a:ahLst/>
                    <a:cxnLst/>
                    <a:rect l="l" t="t" r="r" b="b"/>
                    <a:pathLst>
                      <a:path w="404" h="314" extrusionOk="0">
                        <a:moveTo>
                          <a:pt x="404" y="314"/>
                        </a:moveTo>
                        <a:cubicBezTo>
                          <a:pt x="404" y="314"/>
                          <a:pt x="404" y="314"/>
                          <a:pt x="404" y="314"/>
                        </a:cubicBezTo>
                        <a:cubicBezTo>
                          <a:pt x="359" y="269"/>
                          <a:pt x="225" y="135"/>
                          <a:pt x="0" y="0"/>
                        </a:cubicBezTo>
                        <a:cubicBezTo>
                          <a:pt x="135" y="90"/>
                          <a:pt x="270" y="180"/>
                          <a:pt x="404" y="314"/>
                        </a:cubicBezTo>
                        <a:cubicBezTo>
                          <a:pt x="404" y="314"/>
                          <a:pt x="404" y="314"/>
                          <a:pt x="404" y="314"/>
                        </a:cubicBezTo>
                        <a:close/>
                      </a:path>
                    </a:pathLst>
                  </a:custGeom>
                  <a:solidFill>
                    <a:srgbClr val="3D37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4" name="Google Shape;374;p26"/>
                  <p:cNvSpPr/>
                  <p:nvPr/>
                </p:nvSpPr>
                <p:spPr>
                  <a:xfrm>
                    <a:off x="6452486" y="3555156"/>
                    <a:ext cx="126852" cy="248726"/>
                  </a:xfrm>
                  <a:custGeom>
                    <a:avLst/>
                    <a:gdLst/>
                    <a:ahLst/>
                    <a:cxnLst/>
                    <a:rect l="l" t="t" r="r" b="b"/>
                    <a:pathLst>
                      <a:path w="126852" h="248726" extrusionOk="0">
                        <a:moveTo>
                          <a:pt x="121342" y="68266"/>
                        </a:moveTo>
                        <a:cubicBezTo>
                          <a:pt x="118242" y="58475"/>
                          <a:pt x="111189" y="50930"/>
                          <a:pt x="102969" y="44822"/>
                        </a:cubicBezTo>
                        <a:cubicBezTo>
                          <a:pt x="117434" y="42577"/>
                          <a:pt x="129428" y="33595"/>
                          <a:pt x="126373" y="16708"/>
                        </a:cubicBezTo>
                        <a:cubicBezTo>
                          <a:pt x="125250" y="11004"/>
                          <a:pt x="122420" y="5839"/>
                          <a:pt x="118602" y="1573"/>
                        </a:cubicBezTo>
                        <a:cubicBezTo>
                          <a:pt x="117883" y="540"/>
                          <a:pt x="116625" y="1"/>
                          <a:pt x="115412" y="1"/>
                        </a:cubicBezTo>
                        <a:cubicBezTo>
                          <a:pt x="113211" y="-44"/>
                          <a:pt x="111234" y="1932"/>
                          <a:pt x="111279" y="4133"/>
                        </a:cubicBezTo>
                        <a:cubicBezTo>
                          <a:pt x="112088" y="7995"/>
                          <a:pt x="113481" y="7546"/>
                          <a:pt x="115727" y="11902"/>
                        </a:cubicBezTo>
                        <a:cubicBezTo>
                          <a:pt x="118063" y="17786"/>
                          <a:pt x="119725" y="23624"/>
                          <a:pt x="115143" y="29328"/>
                        </a:cubicBezTo>
                        <a:cubicBezTo>
                          <a:pt x="111189" y="34897"/>
                          <a:pt x="98252" y="37681"/>
                          <a:pt x="87606" y="35211"/>
                        </a:cubicBezTo>
                        <a:cubicBezTo>
                          <a:pt x="87157" y="34942"/>
                          <a:pt x="86663" y="34672"/>
                          <a:pt x="86213" y="34448"/>
                        </a:cubicBezTo>
                        <a:cubicBezTo>
                          <a:pt x="83743" y="33101"/>
                          <a:pt x="77678" y="30271"/>
                          <a:pt x="78217" y="30451"/>
                        </a:cubicBezTo>
                        <a:cubicBezTo>
                          <a:pt x="76151" y="29418"/>
                          <a:pt x="73905" y="28160"/>
                          <a:pt x="71524" y="28475"/>
                        </a:cubicBezTo>
                        <a:cubicBezTo>
                          <a:pt x="66358" y="29283"/>
                          <a:pt x="66538" y="34852"/>
                          <a:pt x="70131" y="37636"/>
                        </a:cubicBezTo>
                        <a:cubicBezTo>
                          <a:pt x="75432" y="41724"/>
                          <a:pt x="82754" y="44239"/>
                          <a:pt x="90391" y="45047"/>
                        </a:cubicBezTo>
                        <a:cubicBezTo>
                          <a:pt x="106203" y="54972"/>
                          <a:pt x="120623" y="70781"/>
                          <a:pt x="109662" y="80976"/>
                        </a:cubicBezTo>
                        <a:cubicBezTo>
                          <a:pt x="103328" y="85782"/>
                          <a:pt x="94479" y="87668"/>
                          <a:pt x="84686" y="87533"/>
                        </a:cubicBezTo>
                        <a:cubicBezTo>
                          <a:pt x="72243" y="79898"/>
                          <a:pt x="59260" y="73027"/>
                          <a:pt x="45514" y="68132"/>
                        </a:cubicBezTo>
                        <a:cubicBezTo>
                          <a:pt x="38058" y="65841"/>
                          <a:pt x="30196" y="62787"/>
                          <a:pt x="22290" y="63506"/>
                        </a:cubicBezTo>
                        <a:cubicBezTo>
                          <a:pt x="18202" y="64134"/>
                          <a:pt x="14563" y="68221"/>
                          <a:pt x="17214" y="72218"/>
                        </a:cubicBezTo>
                        <a:cubicBezTo>
                          <a:pt x="20673" y="77114"/>
                          <a:pt x="26558" y="79315"/>
                          <a:pt x="31589" y="82189"/>
                        </a:cubicBezTo>
                        <a:cubicBezTo>
                          <a:pt x="47805" y="90497"/>
                          <a:pt x="65594" y="96695"/>
                          <a:pt x="83967" y="96830"/>
                        </a:cubicBezTo>
                        <a:cubicBezTo>
                          <a:pt x="94973" y="103881"/>
                          <a:pt x="104137" y="111381"/>
                          <a:pt x="106877" y="120723"/>
                        </a:cubicBezTo>
                        <a:cubicBezTo>
                          <a:pt x="109752" y="129616"/>
                          <a:pt x="102250" y="133388"/>
                          <a:pt x="85495" y="131951"/>
                        </a:cubicBezTo>
                        <a:cubicBezTo>
                          <a:pt x="83473" y="131906"/>
                          <a:pt x="77229" y="130065"/>
                          <a:pt x="73096" y="128493"/>
                        </a:cubicBezTo>
                        <a:cubicBezTo>
                          <a:pt x="71569" y="127729"/>
                          <a:pt x="70087" y="126966"/>
                          <a:pt x="68649" y="126247"/>
                        </a:cubicBezTo>
                        <a:cubicBezTo>
                          <a:pt x="65549" y="125573"/>
                          <a:pt x="62764" y="128762"/>
                          <a:pt x="63842" y="131771"/>
                        </a:cubicBezTo>
                        <a:cubicBezTo>
                          <a:pt x="65504" y="135140"/>
                          <a:pt x="66672" y="134870"/>
                          <a:pt x="67930" y="135903"/>
                        </a:cubicBezTo>
                        <a:cubicBezTo>
                          <a:pt x="71659" y="137969"/>
                          <a:pt x="76151" y="139496"/>
                          <a:pt x="80912" y="140439"/>
                        </a:cubicBezTo>
                        <a:cubicBezTo>
                          <a:pt x="82260" y="141203"/>
                          <a:pt x="83608" y="141921"/>
                          <a:pt x="85045" y="142730"/>
                        </a:cubicBezTo>
                        <a:cubicBezTo>
                          <a:pt x="107191" y="153913"/>
                          <a:pt x="119410" y="175291"/>
                          <a:pt x="106293" y="185351"/>
                        </a:cubicBezTo>
                        <a:cubicBezTo>
                          <a:pt x="104721" y="186384"/>
                          <a:pt x="103014" y="187192"/>
                          <a:pt x="101307" y="187866"/>
                        </a:cubicBezTo>
                        <a:cubicBezTo>
                          <a:pt x="96500" y="181758"/>
                          <a:pt x="90705" y="176458"/>
                          <a:pt x="84596" y="172237"/>
                        </a:cubicBezTo>
                        <a:cubicBezTo>
                          <a:pt x="76420" y="166757"/>
                          <a:pt x="64786" y="161458"/>
                          <a:pt x="55262" y="166353"/>
                        </a:cubicBezTo>
                        <a:cubicBezTo>
                          <a:pt x="40214" y="176054"/>
                          <a:pt x="52028" y="191144"/>
                          <a:pt x="65010" y="195231"/>
                        </a:cubicBezTo>
                        <a:cubicBezTo>
                          <a:pt x="65909" y="195591"/>
                          <a:pt x="66852" y="195860"/>
                          <a:pt x="67796" y="196130"/>
                        </a:cubicBezTo>
                        <a:cubicBezTo>
                          <a:pt x="76555" y="199184"/>
                          <a:pt x="87561" y="199857"/>
                          <a:pt x="97174" y="197746"/>
                        </a:cubicBezTo>
                        <a:cubicBezTo>
                          <a:pt x="101666" y="204573"/>
                          <a:pt x="104317" y="211849"/>
                          <a:pt x="104721" y="218855"/>
                        </a:cubicBezTo>
                        <a:cubicBezTo>
                          <a:pt x="103643" y="245532"/>
                          <a:pt x="48928" y="246206"/>
                          <a:pt x="24087" y="226265"/>
                        </a:cubicBezTo>
                        <a:cubicBezTo>
                          <a:pt x="24177" y="226355"/>
                          <a:pt x="24177" y="226355"/>
                          <a:pt x="24087" y="226265"/>
                        </a:cubicBezTo>
                        <a:cubicBezTo>
                          <a:pt x="23862" y="226086"/>
                          <a:pt x="23593" y="225906"/>
                          <a:pt x="23368" y="225726"/>
                        </a:cubicBezTo>
                        <a:cubicBezTo>
                          <a:pt x="23503" y="225816"/>
                          <a:pt x="23593" y="225861"/>
                          <a:pt x="23683" y="225951"/>
                        </a:cubicBezTo>
                        <a:cubicBezTo>
                          <a:pt x="17798" y="221011"/>
                          <a:pt x="11419" y="216160"/>
                          <a:pt x="8095" y="209109"/>
                        </a:cubicBezTo>
                        <a:cubicBezTo>
                          <a:pt x="7107" y="207313"/>
                          <a:pt x="6972" y="204663"/>
                          <a:pt x="5804" y="202821"/>
                        </a:cubicBezTo>
                        <a:cubicBezTo>
                          <a:pt x="3917" y="199947"/>
                          <a:pt x="-889" y="202417"/>
                          <a:pt x="144" y="205651"/>
                        </a:cubicBezTo>
                        <a:cubicBezTo>
                          <a:pt x="2120" y="216430"/>
                          <a:pt x="10251" y="224289"/>
                          <a:pt x="18247" y="231116"/>
                        </a:cubicBezTo>
                        <a:cubicBezTo>
                          <a:pt x="28444" y="239918"/>
                          <a:pt x="41022" y="245667"/>
                          <a:pt x="54364" y="247643"/>
                        </a:cubicBezTo>
                        <a:cubicBezTo>
                          <a:pt x="62944" y="248991"/>
                          <a:pt x="79610" y="249799"/>
                          <a:pt x="91514" y="245577"/>
                        </a:cubicBezTo>
                        <a:cubicBezTo>
                          <a:pt x="101442" y="241984"/>
                          <a:pt x="111414" y="234035"/>
                          <a:pt x="113031" y="223032"/>
                        </a:cubicBezTo>
                        <a:cubicBezTo>
                          <a:pt x="114065" y="213016"/>
                          <a:pt x="111145" y="203360"/>
                          <a:pt x="106068" y="194827"/>
                        </a:cubicBezTo>
                        <a:cubicBezTo>
                          <a:pt x="116266" y="189887"/>
                          <a:pt x="122465" y="180366"/>
                          <a:pt x="117613" y="165455"/>
                        </a:cubicBezTo>
                        <a:cubicBezTo>
                          <a:pt x="113076" y="155260"/>
                          <a:pt x="104945" y="147535"/>
                          <a:pt x="95826" y="141292"/>
                        </a:cubicBezTo>
                        <a:cubicBezTo>
                          <a:pt x="110785" y="139900"/>
                          <a:pt x="122465" y="131322"/>
                          <a:pt x="112852" y="112504"/>
                        </a:cubicBezTo>
                        <a:cubicBezTo>
                          <a:pt x="109437" y="105363"/>
                          <a:pt x="103418" y="100243"/>
                          <a:pt x="96994" y="95662"/>
                        </a:cubicBezTo>
                        <a:cubicBezTo>
                          <a:pt x="111145" y="92923"/>
                          <a:pt x="125385" y="84883"/>
                          <a:pt x="121342" y="68266"/>
                        </a:cubicBezTo>
                        <a:close/>
                        <a:moveTo>
                          <a:pt x="58452" y="176548"/>
                        </a:moveTo>
                        <a:cubicBezTo>
                          <a:pt x="60428" y="170350"/>
                          <a:pt x="76420" y="175560"/>
                          <a:pt x="86483" y="185755"/>
                        </a:cubicBezTo>
                        <a:cubicBezTo>
                          <a:pt x="88055" y="187147"/>
                          <a:pt x="89493" y="188584"/>
                          <a:pt x="90840" y="190066"/>
                        </a:cubicBezTo>
                        <a:cubicBezTo>
                          <a:pt x="74219" y="190830"/>
                          <a:pt x="56341" y="181443"/>
                          <a:pt x="58452" y="176548"/>
                        </a:cubicBezTo>
                        <a:close/>
                        <a:moveTo>
                          <a:pt x="62405" y="84434"/>
                        </a:moveTo>
                        <a:cubicBezTo>
                          <a:pt x="51893" y="81740"/>
                          <a:pt x="41606" y="77563"/>
                          <a:pt x="33071" y="72847"/>
                        </a:cubicBezTo>
                        <a:cubicBezTo>
                          <a:pt x="41741" y="74823"/>
                          <a:pt x="52657" y="79449"/>
                          <a:pt x="62405" y="8443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75" name="Google Shape;375;p26"/>
                <p:cNvGrpSpPr/>
                <p:nvPr/>
              </p:nvGrpSpPr>
              <p:grpSpPr>
                <a:xfrm>
                  <a:off x="6652159" y="3556421"/>
                  <a:ext cx="115648" cy="242184"/>
                  <a:chOff x="6652159" y="3556421"/>
                  <a:chExt cx="115648" cy="242184"/>
                </a:xfrm>
              </p:grpSpPr>
              <p:sp>
                <p:nvSpPr>
                  <p:cNvPr id="376" name="Google Shape;376;p26"/>
                  <p:cNvSpPr/>
                  <p:nvPr/>
                </p:nvSpPr>
                <p:spPr>
                  <a:xfrm>
                    <a:off x="6652159" y="3556421"/>
                    <a:ext cx="115648" cy="242184"/>
                  </a:xfrm>
                  <a:custGeom>
                    <a:avLst/>
                    <a:gdLst/>
                    <a:ahLst/>
                    <a:cxnLst/>
                    <a:rect l="l" t="t" r="r" b="b"/>
                    <a:pathLst>
                      <a:path w="115648" h="242184" extrusionOk="0">
                        <a:moveTo>
                          <a:pt x="111103" y="169309"/>
                        </a:moveTo>
                        <a:cubicBezTo>
                          <a:pt x="123546" y="150851"/>
                          <a:pt x="108048" y="128889"/>
                          <a:pt x="93404" y="116942"/>
                        </a:cubicBezTo>
                        <a:cubicBezTo>
                          <a:pt x="91113" y="114832"/>
                          <a:pt x="87160" y="112451"/>
                          <a:pt x="83072" y="110295"/>
                        </a:cubicBezTo>
                        <a:cubicBezTo>
                          <a:pt x="96593" y="105490"/>
                          <a:pt x="107509" y="94217"/>
                          <a:pt x="109800" y="79351"/>
                        </a:cubicBezTo>
                        <a:cubicBezTo>
                          <a:pt x="109081" y="69381"/>
                          <a:pt x="102747" y="60084"/>
                          <a:pt x="95560" y="53437"/>
                        </a:cubicBezTo>
                        <a:cubicBezTo>
                          <a:pt x="95515" y="53393"/>
                          <a:pt x="95470" y="53348"/>
                          <a:pt x="95380" y="53303"/>
                        </a:cubicBezTo>
                        <a:cubicBezTo>
                          <a:pt x="102298" y="48048"/>
                          <a:pt x="108452" y="41087"/>
                          <a:pt x="110429" y="32509"/>
                        </a:cubicBezTo>
                        <a:cubicBezTo>
                          <a:pt x="113034" y="18766"/>
                          <a:pt x="105577" y="3541"/>
                          <a:pt x="98660" y="442"/>
                        </a:cubicBezTo>
                        <a:cubicBezTo>
                          <a:pt x="95066" y="-1310"/>
                          <a:pt x="90888" y="2463"/>
                          <a:pt x="92011" y="6235"/>
                        </a:cubicBezTo>
                        <a:cubicBezTo>
                          <a:pt x="92550" y="8346"/>
                          <a:pt x="94662" y="9379"/>
                          <a:pt x="95919" y="11041"/>
                        </a:cubicBezTo>
                        <a:cubicBezTo>
                          <a:pt x="97492" y="13152"/>
                          <a:pt x="94572" y="9110"/>
                          <a:pt x="96369" y="11625"/>
                        </a:cubicBezTo>
                        <a:cubicBezTo>
                          <a:pt x="98390" y="13601"/>
                          <a:pt x="100142" y="22673"/>
                          <a:pt x="100097" y="23437"/>
                        </a:cubicBezTo>
                        <a:cubicBezTo>
                          <a:pt x="100861" y="31161"/>
                          <a:pt x="98076" y="34620"/>
                          <a:pt x="94437" y="38976"/>
                        </a:cubicBezTo>
                        <a:cubicBezTo>
                          <a:pt x="90169" y="43781"/>
                          <a:pt x="90034" y="43377"/>
                          <a:pt x="86351" y="46072"/>
                        </a:cubicBezTo>
                        <a:cubicBezTo>
                          <a:pt x="86171" y="46207"/>
                          <a:pt x="86081" y="46296"/>
                          <a:pt x="85947" y="46386"/>
                        </a:cubicBezTo>
                        <a:cubicBezTo>
                          <a:pt x="82488" y="48542"/>
                          <a:pt x="79119" y="52764"/>
                          <a:pt x="82263" y="56626"/>
                        </a:cubicBezTo>
                        <a:cubicBezTo>
                          <a:pt x="83566" y="58513"/>
                          <a:pt x="86081" y="58872"/>
                          <a:pt x="87833" y="60219"/>
                        </a:cubicBezTo>
                        <a:cubicBezTo>
                          <a:pt x="89361" y="61072"/>
                          <a:pt x="92505" y="64620"/>
                          <a:pt x="93449" y="66058"/>
                        </a:cubicBezTo>
                        <a:cubicBezTo>
                          <a:pt x="97447" y="72480"/>
                          <a:pt x="99333" y="76297"/>
                          <a:pt x="99288" y="79351"/>
                        </a:cubicBezTo>
                        <a:cubicBezTo>
                          <a:pt x="99288" y="79396"/>
                          <a:pt x="99288" y="79396"/>
                          <a:pt x="99288" y="79441"/>
                        </a:cubicBezTo>
                        <a:cubicBezTo>
                          <a:pt x="97941" y="83618"/>
                          <a:pt x="98749" y="81193"/>
                          <a:pt x="97042" y="85100"/>
                        </a:cubicBezTo>
                        <a:cubicBezTo>
                          <a:pt x="94078" y="90669"/>
                          <a:pt x="91113" y="93678"/>
                          <a:pt x="88956" y="95250"/>
                        </a:cubicBezTo>
                        <a:cubicBezTo>
                          <a:pt x="82892" y="99696"/>
                          <a:pt x="75839" y="101134"/>
                          <a:pt x="71752" y="101852"/>
                        </a:cubicBezTo>
                        <a:cubicBezTo>
                          <a:pt x="67125" y="102256"/>
                          <a:pt x="63531" y="101852"/>
                          <a:pt x="62543" y="101628"/>
                        </a:cubicBezTo>
                        <a:cubicBezTo>
                          <a:pt x="62408" y="101628"/>
                          <a:pt x="62273" y="101672"/>
                          <a:pt x="62138" y="101672"/>
                        </a:cubicBezTo>
                        <a:cubicBezTo>
                          <a:pt x="62093" y="101672"/>
                          <a:pt x="62138" y="101672"/>
                          <a:pt x="62004" y="101628"/>
                        </a:cubicBezTo>
                        <a:cubicBezTo>
                          <a:pt x="57377" y="101493"/>
                          <a:pt x="54861" y="107601"/>
                          <a:pt x="58230" y="110745"/>
                        </a:cubicBezTo>
                        <a:cubicBezTo>
                          <a:pt x="58769" y="111284"/>
                          <a:pt x="59353" y="111598"/>
                          <a:pt x="59982" y="111823"/>
                        </a:cubicBezTo>
                        <a:cubicBezTo>
                          <a:pt x="59847" y="111778"/>
                          <a:pt x="59713" y="111733"/>
                          <a:pt x="59623" y="111688"/>
                        </a:cubicBezTo>
                        <a:cubicBezTo>
                          <a:pt x="59802" y="111778"/>
                          <a:pt x="60027" y="111823"/>
                          <a:pt x="60207" y="111912"/>
                        </a:cubicBezTo>
                        <a:cubicBezTo>
                          <a:pt x="60341" y="111957"/>
                          <a:pt x="60431" y="112002"/>
                          <a:pt x="60566" y="112047"/>
                        </a:cubicBezTo>
                        <a:cubicBezTo>
                          <a:pt x="60566" y="112047"/>
                          <a:pt x="60566" y="112047"/>
                          <a:pt x="60566" y="112047"/>
                        </a:cubicBezTo>
                        <a:cubicBezTo>
                          <a:pt x="61959" y="112586"/>
                          <a:pt x="63486" y="112766"/>
                          <a:pt x="64969" y="112810"/>
                        </a:cubicBezTo>
                        <a:cubicBezTo>
                          <a:pt x="66631" y="113215"/>
                          <a:pt x="68832" y="113799"/>
                          <a:pt x="69416" y="114158"/>
                        </a:cubicBezTo>
                        <a:cubicBezTo>
                          <a:pt x="87474" y="119907"/>
                          <a:pt x="107599" y="138186"/>
                          <a:pt x="106476" y="156240"/>
                        </a:cubicBezTo>
                        <a:cubicBezTo>
                          <a:pt x="105937" y="161719"/>
                          <a:pt x="103062" y="165806"/>
                          <a:pt x="98794" y="168681"/>
                        </a:cubicBezTo>
                        <a:cubicBezTo>
                          <a:pt x="88417" y="158036"/>
                          <a:pt x="74716" y="150267"/>
                          <a:pt x="62273" y="148470"/>
                        </a:cubicBezTo>
                        <a:cubicBezTo>
                          <a:pt x="53019" y="146719"/>
                          <a:pt x="36893" y="151165"/>
                          <a:pt x="41205" y="165492"/>
                        </a:cubicBezTo>
                        <a:cubicBezTo>
                          <a:pt x="48258" y="181795"/>
                          <a:pt x="78355" y="187364"/>
                          <a:pt x="97447" y="179908"/>
                        </a:cubicBezTo>
                        <a:cubicBezTo>
                          <a:pt x="101939" y="185702"/>
                          <a:pt x="105263" y="192035"/>
                          <a:pt x="106566" y="198277"/>
                        </a:cubicBezTo>
                        <a:cubicBezTo>
                          <a:pt x="110159" y="211526"/>
                          <a:pt x="97447" y="227200"/>
                          <a:pt x="83117" y="231871"/>
                        </a:cubicBezTo>
                        <a:cubicBezTo>
                          <a:pt x="64205" y="237485"/>
                          <a:pt x="43271" y="232635"/>
                          <a:pt x="25437" y="221811"/>
                        </a:cubicBezTo>
                        <a:cubicBezTo>
                          <a:pt x="18385" y="217230"/>
                          <a:pt x="12051" y="210942"/>
                          <a:pt x="7739" y="203712"/>
                        </a:cubicBezTo>
                        <a:cubicBezTo>
                          <a:pt x="7110" y="202589"/>
                          <a:pt x="6930" y="199535"/>
                          <a:pt x="5133" y="198547"/>
                        </a:cubicBezTo>
                        <a:cubicBezTo>
                          <a:pt x="2663" y="196930"/>
                          <a:pt x="-751" y="199580"/>
                          <a:pt x="147" y="202409"/>
                        </a:cubicBezTo>
                        <a:cubicBezTo>
                          <a:pt x="1360" y="207933"/>
                          <a:pt x="5043" y="212200"/>
                          <a:pt x="8727" y="216287"/>
                        </a:cubicBezTo>
                        <a:cubicBezTo>
                          <a:pt x="19104" y="228548"/>
                          <a:pt x="34063" y="235868"/>
                          <a:pt x="49381" y="239821"/>
                        </a:cubicBezTo>
                        <a:cubicBezTo>
                          <a:pt x="74222" y="246692"/>
                          <a:pt x="104050" y="238832"/>
                          <a:pt x="113843" y="212963"/>
                        </a:cubicBezTo>
                        <a:cubicBezTo>
                          <a:pt x="117571" y="200298"/>
                          <a:pt x="113304" y="187049"/>
                          <a:pt x="105038" y="175911"/>
                        </a:cubicBezTo>
                        <a:cubicBezTo>
                          <a:pt x="107554" y="174025"/>
                          <a:pt x="109620" y="171824"/>
                          <a:pt x="111103" y="169309"/>
                        </a:cubicBezTo>
                        <a:close/>
                        <a:moveTo>
                          <a:pt x="57287" y="168142"/>
                        </a:moveTo>
                        <a:cubicBezTo>
                          <a:pt x="47090" y="162034"/>
                          <a:pt x="49471" y="159294"/>
                          <a:pt x="54322" y="157004"/>
                        </a:cubicBezTo>
                        <a:cubicBezTo>
                          <a:pt x="65193" y="154668"/>
                          <a:pt x="79568" y="161674"/>
                          <a:pt x="90574" y="172184"/>
                        </a:cubicBezTo>
                        <a:cubicBezTo>
                          <a:pt x="80556" y="174788"/>
                          <a:pt x="67619" y="173351"/>
                          <a:pt x="57287" y="16814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7" name="Google Shape;377;p26"/>
                  <p:cNvSpPr/>
                  <p:nvPr/>
                </p:nvSpPr>
                <p:spPr>
                  <a:xfrm>
                    <a:off x="6712141" y="3668244"/>
                    <a:ext cx="628" cy="269"/>
                  </a:xfrm>
                  <a:custGeom>
                    <a:avLst/>
                    <a:gdLst/>
                    <a:ahLst/>
                    <a:cxnLst/>
                    <a:rect l="l" t="t" r="r" b="b"/>
                    <a:pathLst>
                      <a:path w="628" h="269" extrusionOk="0">
                        <a:moveTo>
                          <a:pt x="0" y="0"/>
                        </a:moveTo>
                        <a:cubicBezTo>
                          <a:pt x="225" y="90"/>
                          <a:pt x="449" y="180"/>
                          <a:pt x="629" y="269"/>
                        </a:cubicBezTo>
                        <a:cubicBezTo>
                          <a:pt x="629" y="269"/>
                          <a:pt x="629" y="269"/>
                          <a:pt x="629" y="225"/>
                        </a:cubicBezTo>
                        <a:cubicBezTo>
                          <a:pt x="494" y="180"/>
                          <a:pt x="359" y="135"/>
                          <a:pt x="270" y="90"/>
                        </a:cubicBezTo>
                        <a:cubicBezTo>
                          <a:pt x="180" y="45"/>
                          <a:pt x="90" y="0"/>
                          <a:pt x="0" y="0"/>
                        </a:cubicBezTo>
                        <a:close/>
                      </a:path>
                    </a:pathLst>
                  </a:custGeom>
                  <a:solidFill>
                    <a:srgbClr val="3D37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8" name="Google Shape;378;p26"/>
                  <p:cNvSpPr/>
                  <p:nvPr/>
                </p:nvSpPr>
                <p:spPr>
                  <a:xfrm>
                    <a:off x="6712770" y="3668468"/>
                    <a:ext cx="170" cy="85"/>
                  </a:xfrm>
                  <a:custGeom>
                    <a:avLst/>
                    <a:gdLst/>
                    <a:ahLst/>
                    <a:cxnLst/>
                    <a:rect l="l" t="t" r="r" b="b"/>
                    <a:pathLst>
                      <a:path w="170" h="85" extrusionOk="0">
                        <a:moveTo>
                          <a:pt x="0" y="0"/>
                        </a:moveTo>
                        <a:lnTo>
                          <a:pt x="0" y="0"/>
                        </a:lnTo>
                        <a:cubicBezTo>
                          <a:pt x="270" y="135"/>
                          <a:pt x="180" y="90"/>
                          <a:pt x="0" y="0"/>
                        </a:cubicBezTo>
                        <a:close/>
                      </a:path>
                    </a:pathLst>
                  </a:custGeom>
                  <a:solidFill>
                    <a:srgbClr val="3D37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79" name="Google Shape;379;p26"/>
                <p:cNvSpPr/>
                <p:nvPr/>
              </p:nvSpPr>
              <p:spPr>
                <a:xfrm>
                  <a:off x="6576834" y="3571538"/>
                  <a:ext cx="30572" cy="231868"/>
                </a:xfrm>
                <a:custGeom>
                  <a:avLst/>
                  <a:gdLst/>
                  <a:ahLst/>
                  <a:cxnLst/>
                  <a:rect l="l" t="t" r="r" b="b"/>
                  <a:pathLst>
                    <a:path w="30572" h="231868" extrusionOk="0">
                      <a:moveTo>
                        <a:pt x="30236" y="1808"/>
                      </a:moveTo>
                      <a:cubicBezTo>
                        <a:pt x="29562" y="-123"/>
                        <a:pt x="26777" y="-618"/>
                        <a:pt x="25385" y="865"/>
                      </a:cubicBezTo>
                      <a:cubicBezTo>
                        <a:pt x="24082" y="2706"/>
                        <a:pt x="24711" y="2302"/>
                        <a:pt x="24306" y="4053"/>
                      </a:cubicBezTo>
                      <a:cubicBezTo>
                        <a:pt x="19275" y="59789"/>
                        <a:pt x="15951" y="118174"/>
                        <a:pt x="8854" y="171484"/>
                      </a:cubicBezTo>
                      <a:cubicBezTo>
                        <a:pt x="6697" y="187427"/>
                        <a:pt x="5170" y="201529"/>
                        <a:pt x="2070" y="218192"/>
                      </a:cubicBezTo>
                      <a:cubicBezTo>
                        <a:pt x="1711" y="222324"/>
                        <a:pt x="-580" y="226635"/>
                        <a:pt x="139" y="230722"/>
                      </a:cubicBezTo>
                      <a:cubicBezTo>
                        <a:pt x="1082" y="232474"/>
                        <a:pt x="3957" y="232159"/>
                        <a:pt x="4451" y="230183"/>
                      </a:cubicBezTo>
                      <a:cubicBezTo>
                        <a:pt x="13256" y="187607"/>
                        <a:pt x="17928" y="144222"/>
                        <a:pt x="22060" y="100972"/>
                      </a:cubicBezTo>
                      <a:cubicBezTo>
                        <a:pt x="25115" y="74385"/>
                        <a:pt x="27541" y="47752"/>
                        <a:pt x="29293" y="21075"/>
                      </a:cubicBezTo>
                      <a:cubicBezTo>
                        <a:pt x="29472" y="14742"/>
                        <a:pt x="31314" y="6119"/>
                        <a:pt x="30236" y="18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0" name="Google Shape;380;p26"/>
                <p:cNvSpPr/>
                <p:nvPr/>
              </p:nvSpPr>
              <p:spPr>
                <a:xfrm>
                  <a:off x="6499686" y="3218300"/>
                  <a:ext cx="394658" cy="376623"/>
                </a:xfrm>
                <a:custGeom>
                  <a:avLst/>
                  <a:gdLst/>
                  <a:ahLst/>
                  <a:cxnLst/>
                  <a:rect l="l" t="t" r="r" b="b"/>
                  <a:pathLst>
                    <a:path w="394658" h="376623" extrusionOk="0">
                      <a:moveTo>
                        <a:pt x="383560" y="20"/>
                      </a:moveTo>
                      <a:cubicBezTo>
                        <a:pt x="296412" y="-699"/>
                        <a:pt x="209580" y="18343"/>
                        <a:pt x="129170" y="51892"/>
                      </a:cubicBezTo>
                      <a:cubicBezTo>
                        <a:pt x="95030" y="66129"/>
                        <a:pt x="61159" y="83645"/>
                        <a:pt x="36677" y="111400"/>
                      </a:cubicBezTo>
                      <a:cubicBezTo>
                        <a:pt x="9949" y="141761"/>
                        <a:pt x="-3393" y="183438"/>
                        <a:pt x="740" y="223679"/>
                      </a:cubicBezTo>
                      <a:cubicBezTo>
                        <a:pt x="4873" y="263875"/>
                        <a:pt x="26929" y="301421"/>
                        <a:pt x="58778" y="326257"/>
                      </a:cubicBezTo>
                      <a:cubicBezTo>
                        <a:pt x="99387" y="357965"/>
                        <a:pt x="155045" y="379388"/>
                        <a:pt x="203695" y="376334"/>
                      </a:cubicBezTo>
                      <a:cubicBezTo>
                        <a:pt x="212365" y="375795"/>
                        <a:pt x="221304" y="374043"/>
                        <a:pt x="228222" y="368789"/>
                      </a:cubicBezTo>
                      <a:cubicBezTo>
                        <a:pt x="235140" y="363534"/>
                        <a:pt x="236892" y="349162"/>
                        <a:pt x="233837" y="341033"/>
                      </a:cubicBezTo>
                      <a:cubicBezTo>
                        <a:pt x="244798" y="341033"/>
                        <a:pt x="261823" y="334611"/>
                        <a:pt x="267348" y="323877"/>
                      </a:cubicBezTo>
                      <a:cubicBezTo>
                        <a:pt x="273278" y="312469"/>
                        <a:pt x="268696" y="298951"/>
                        <a:pt x="260296" y="292125"/>
                      </a:cubicBezTo>
                      <a:cubicBezTo>
                        <a:pt x="277231" y="287588"/>
                        <a:pt x="296817" y="269893"/>
                        <a:pt x="287518" y="250536"/>
                      </a:cubicBezTo>
                      <a:cubicBezTo>
                        <a:pt x="279163" y="233201"/>
                        <a:pt x="267034" y="233335"/>
                        <a:pt x="241294" y="231808"/>
                      </a:cubicBezTo>
                      <a:cubicBezTo>
                        <a:pt x="231232" y="231224"/>
                        <a:pt x="213937" y="228844"/>
                        <a:pt x="205626" y="224263"/>
                      </a:cubicBezTo>
                      <a:cubicBezTo>
                        <a:pt x="187343" y="214203"/>
                        <a:pt x="193318" y="195744"/>
                        <a:pt x="195654" y="195430"/>
                      </a:cubicBezTo>
                      <a:cubicBezTo>
                        <a:pt x="197406" y="195205"/>
                        <a:pt x="273907" y="173513"/>
                        <a:pt x="373273" y="168438"/>
                      </a:cubicBezTo>
                      <a:cubicBezTo>
                        <a:pt x="375923" y="168303"/>
                        <a:pt x="378843" y="168124"/>
                        <a:pt x="380820" y="166327"/>
                      </a:cubicBezTo>
                      <a:cubicBezTo>
                        <a:pt x="382392" y="164935"/>
                        <a:pt x="383066" y="162869"/>
                        <a:pt x="383650" y="160848"/>
                      </a:cubicBezTo>
                      <a:cubicBezTo>
                        <a:pt x="393083" y="129500"/>
                        <a:pt x="393847" y="96355"/>
                        <a:pt x="394521" y="63614"/>
                      </a:cubicBezTo>
                      <a:cubicBezTo>
                        <a:pt x="394835" y="49467"/>
                        <a:pt x="395060" y="34871"/>
                        <a:pt x="389849" y="21712"/>
                      </a:cubicBezTo>
                      <a:cubicBezTo>
                        <a:pt x="387064" y="14481"/>
                        <a:pt x="382482" y="7026"/>
                        <a:pt x="383560" y="20"/>
                      </a:cubicBezTo>
                      <a:close/>
                    </a:path>
                  </a:pathLst>
                </a:custGeom>
                <a:solidFill>
                  <a:srgbClr val="CA9B7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1" name="Google Shape;381;p26"/>
                <p:cNvSpPr/>
                <p:nvPr/>
              </p:nvSpPr>
              <p:spPr>
                <a:xfrm>
                  <a:off x="6499731" y="3218319"/>
                  <a:ext cx="378888" cy="376558"/>
                </a:xfrm>
                <a:custGeom>
                  <a:avLst/>
                  <a:gdLst/>
                  <a:ahLst/>
                  <a:cxnLst/>
                  <a:rect l="l" t="t" r="r" b="b"/>
                  <a:pathLst>
                    <a:path w="378888" h="376558" extrusionOk="0">
                      <a:moveTo>
                        <a:pt x="201718" y="181263"/>
                      </a:moveTo>
                      <a:cubicBezTo>
                        <a:pt x="241743" y="156651"/>
                        <a:pt x="292325" y="153103"/>
                        <a:pt x="340480" y="140304"/>
                      </a:cubicBezTo>
                      <a:cubicBezTo>
                        <a:pt x="343940" y="91799"/>
                        <a:pt x="359932" y="45046"/>
                        <a:pt x="378888" y="0"/>
                      </a:cubicBezTo>
                      <a:cubicBezTo>
                        <a:pt x="293313" y="0"/>
                        <a:pt x="208142" y="18863"/>
                        <a:pt x="129170" y="51828"/>
                      </a:cubicBezTo>
                      <a:cubicBezTo>
                        <a:pt x="95030" y="66065"/>
                        <a:pt x="61159" y="83580"/>
                        <a:pt x="36677" y="111336"/>
                      </a:cubicBezTo>
                      <a:cubicBezTo>
                        <a:pt x="9949" y="141696"/>
                        <a:pt x="-3393" y="183374"/>
                        <a:pt x="740" y="223615"/>
                      </a:cubicBezTo>
                      <a:cubicBezTo>
                        <a:pt x="4873" y="263811"/>
                        <a:pt x="26929" y="301357"/>
                        <a:pt x="58779" y="326193"/>
                      </a:cubicBezTo>
                      <a:cubicBezTo>
                        <a:pt x="99387" y="357900"/>
                        <a:pt x="155045" y="379323"/>
                        <a:pt x="203695" y="376269"/>
                      </a:cubicBezTo>
                      <a:cubicBezTo>
                        <a:pt x="212365" y="375730"/>
                        <a:pt x="221304" y="373979"/>
                        <a:pt x="228222" y="368724"/>
                      </a:cubicBezTo>
                      <a:cubicBezTo>
                        <a:pt x="235140" y="363469"/>
                        <a:pt x="236892" y="349098"/>
                        <a:pt x="233837" y="340969"/>
                      </a:cubicBezTo>
                      <a:cubicBezTo>
                        <a:pt x="244798" y="340969"/>
                        <a:pt x="261823" y="334546"/>
                        <a:pt x="267349" y="323812"/>
                      </a:cubicBezTo>
                      <a:cubicBezTo>
                        <a:pt x="273278" y="312405"/>
                        <a:pt x="268696" y="298887"/>
                        <a:pt x="260296" y="292060"/>
                      </a:cubicBezTo>
                      <a:cubicBezTo>
                        <a:pt x="277231" y="287524"/>
                        <a:pt x="296817" y="269829"/>
                        <a:pt x="287518" y="250472"/>
                      </a:cubicBezTo>
                      <a:cubicBezTo>
                        <a:pt x="279163" y="233136"/>
                        <a:pt x="267034" y="233271"/>
                        <a:pt x="241294" y="231744"/>
                      </a:cubicBezTo>
                      <a:cubicBezTo>
                        <a:pt x="231232" y="231160"/>
                        <a:pt x="213937" y="228780"/>
                        <a:pt x="205627" y="224199"/>
                      </a:cubicBezTo>
                      <a:cubicBezTo>
                        <a:pt x="187344" y="214138"/>
                        <a:pt x="193318" y="195680"/>
                        <a:pt x="195654" y="195365"/>
                      </a:cubicBezTo>
                      <a:cubicBezTo>
                        <a:pt x="195923" y="195320"/>
                        <a:pt x="197765" y="194826"/>
                        <a:pt x="201045" y="194018"/>
                      </a:cubicBezTo>
                      <a:cubicBezTo>
                        <a:pt x="196957" y="189482"/>
                        <a:pt x="195564" y="185395"/>
                        <a:pt x="201718" y="181263"/>
                      </a:cubicBezTo>
                      <a:close/>
                    </a:path>
                  </a:pathLst>
                </a:custGeom>
                <a:solidFill>
                  <a:srgbClr val="CA9B7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2" name="Google Shape;382;p26"/>
                <p:cNvSpPr/>
                <p:nvPr/>
              </p:nvSpPr>
              <p:spPr>
                <a:xfrm>
                  <a:off x="6697222" y="3218274"/>
                  <a:ext cx="197172" cy="194062"/>
                </a:xfrm>
                <a:custGeom>
                  <a:avLst/>
                  <a:gdLst/>
                  <a:ahLst/>
                  <a:cxnLst/>
                  <a:rect l="l" t="t" r="r" b="b"/>
                  <a:pathLst>
                    <a:path w="197172" h="194062" extrusionOk="0">
                      <a:moveTo>
                        <a:pt x="192403" y="21782"/>
                      </a:moveTo>
                      <a:cubicBezTo>
                        <a:pt x="189528" y="14506"/>
                        <a:pt x="184946" y="7051"/>
                        <a:pt x="186024" y="0"/>
                      </a:cubicBezTo>
                      <a:cubicBezTo>
                        <a:pt x="184452" y="0"/>
                        <a:pt x="182925" y="45"/>
                        <a:pt x="181352" y="45"/>
                      </a:cubicBezTo>
                      <a:cubicBezTo>
                        <a:pt x="162395" y="45091"/>
                        <a:pt x="146403" y="91844"/>
                        <a:pt x="142944" y="140349"/>
                      </a:cubicBezTo>
                      <a:cubicBezTo>
                        <a:pt x="94834" y="153148"/>
                        <a:pt x="44252" y="156696"/>
                        <a:pt x="4182" y="181308"/>
                      </a:cubicBezTo>
                      <a:cubicBezTo>
                        <a:pt x="-1972" y="185395"/>
                        <a:pt x="-579" y="189527"/>
                        <a:pt x="3508" y="194063"/>
                      </a:cubicBezTo>
                      <a:cubicBezTo>
                        <a:pt x="20084" y="189886"/>
                        <a:pt x="73361" y="176996"/>
                        <a:pt x="142405" y="170799"/>
                      </a:cubicBezTo>
                      <a:cubicBezTo>
                        <a:pt x="153142" y="169856"/>
                        <a:pt x="164282" y="169002"/>
                        <a:pt x="175737" y="168463"/>
                      </a:cubicBezTo>
                      <a:cubicBezTo>
                        <a:pt x="178387" y="168329"/>
                        <a:pt x="181307" y="168149"/>
                        <a:pt x="183284" y="166352"/>
                      </a:cubicBezTo>
                      <a:cubicBezTo>
                        <a:pt x="184856" y="164960"/>
                        <a:pt x="185530" y="162894"/>
                        <a:pt x="186114" y="160873"/>
                      </a:cubicBezTo>
                      <a:cubicBezTo>
                        <a:pt x="190022" y="147894"/>
                        <a:pt x="192403" y="134600"/>
                        <a:pt x="193930" y="121126"/>
                      </a:cubicBezTo>
                      <a:cubicBezTo>
                        <a:pt x="196131" y="102129"/>
                        <a:pt x="196581" y="82817"/>
                        <a:pt x="196985" y="63640"/>
                      </a:cubicBezTo>
                      <a:cubicBezTo>
                        <a:pt x="197389" y="49537"/>
                        <a:pt x="197614" y="34941"/>
                        <a:pt x="192403" y="21782"/>
                      </a:cubicBezTo>
                      <a:close/>
                    </a:path>
                  </a:pathLst>
                </a:custGeom>
                <a:solidFill>
                  <a:srgbClr val="782D53">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3" name="Google Shape;383;p26"/>
                <p:cNvSpPr/>
                <p:nvPr/>
              </p:nvSpPr>
              <p:spPr>
                <a:xfrm>
                  <a:off x="6863091" y="3181414"/>
                  <a:ext cx="314036" cy="246146"/>
                </a:xfrm>
                <a:custGeom>
                  <a:avLst/>
                  <a:gdLst/>
                  <a:ahLst/>
                  <a:cxnLst/>
                  <a:rect l="l" t="t" r="r" b="b"/>
                  <a:pathLst>
                    <a:path w="314036" h="246146" extrusionOk="0">
                      <a:moveTo>
                        <a:pt x="313133" y="100545"/>
                      </a:moveTo>
                      <a:cubicBezTo>
                        <a:pt x="309045" y="74092"/>
                        <a:pt x="288112" y="53253"/>
                        <a:pt x="265427" y="39016"/>
                      </a:cubicBezTo>
                      <a:cubicBezTo>
                        <a:pt x="195709" y="-4773"/>
                        <a:pt x="107528" y="-2482"/>
                        <a:pt x="25367" y="2773"/>
                      </a:cubicBezTo>
                      <a:cubicBezTo>
                        <a:pt x="22537" y="2952"/>
                        <a:pt x="19437" y="3222"/>
                        <a:pt x="17326" y="5198"/>
                      </a:cubicBezTo>
                      <a:cubicBezTo>
                        <a:pt x="15394" y="6994"/>
                        <a:pt x="14765" y="9824"/>
                        <a:pt x="14316" y="12429"/>
                      </a:cubicBezTo>
                      <a:cubicBezTo>
                        <a:pt x="2636" y="76383"/>
                        <a:pt x="-1945" y="141684"/>
                        <a:pt x="750" y="206626"/>
                      </a:cubicBezTo>
                      <a:cubicBezTo>
                        <a:pt x="1064" y="213812"/>
                        <a:pt x="1738" y="221761"/>
                        <a:pt x="6949" y="226747"/>
                      </a:cubicBezTo>
                      <a:cubicBezTo>
                        <a:pt x="10228" y="229890"/>
                        <a:pt x="14720" y="231328"/>
                        <a:pt x="19123" y="232540"/>
                      </a:cubicBezTo>
                      <a:cubicBezTo>
                        <a:pt x="66110" y="245610"/>
                        <a:pt x="115524" y="247451"/>
                        <a:pt x="164264" y="245475"/>
                      </a:cubicBezTo>
                      <a:cubicBezTo>
                        <a:pt x="185332" y="244622"/>
                        <a:pt x="206759" y="242960"/>
                        <a:pt x="226345" y="235190"/>
                      </a:cubicBezTo>
                      <a:cubicBezTo>
                        <a:pt x="251636" y="225175"/>
                        <a:pt x="272075" y="205548"/>
                        <a:pt x="288157" y="183632"/>
                      </a:cubicBezTo>
                      <a:cubicBezTo>
                        <a:pt x="306665" y="158256"/>
                        <a:pt x="317311" y="127807"/>
                        <a:pt x="313133" y="100545"/>
                      </a:cubicBezTo>
                      <a:close/>
                    </a:path>
                  </a:pathLst>
                </a:custGeom>
                <a:solidFill>
                  <a:srgbClr val="F8E9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4" name="Google Shape;384;p26"/>
                <p:cNvSpPr/>
                <p:nvPr/>
              </p:nvSpPr>
              <p:spPr>
                <a:xfrm>
                  <a:off x="6864110" y="3332125"/>
                  <a:ext cx="242171" cy="95479"/>
                </a:xfrm>
                <a:custGeom>
                  <a:avLst/>
                  <a:gdLst/>
                  <a:ahLst/>
                  <a:cxnLst/>
                  <a:rect l="l" t="t" r="r" b="b"/>
                  <a:pathLst>
                    <a:path w="242171" h="95479" extrusionOk="0">
                      <a:moveTo>
                        <a:pt x="0" y="60855"/>
                      </a:moveTo>
                      <a:cubicBezTo>
                        <a:pt x="539" y="66559"/>
                        <a:pt x="1842" y="72218"/>
                        <a:pt x="5885" y="76080"/>
                      </a:cubicBezTo>
                      <a:cubicBezTo>
                        <a:pt x="9164" y="79224"/>
                        <a:pt x="13656" y="80616"/>
                        <a:pt x="18058" y="81874"/>
                      </a:cubicBezTo>
                      <a:cubicBezTo>
                        <a:pt x="65046" y="94943"/>
                        <a:pt x="114460" y="96784"/>
                        <a:pt x="163200" y="94808"/>
                      </a:cubicBezTo>
                      <a:cubicBezTo>
                        <a:pt x="172588" y="94449"/>
                        <a:pt x="182022" y="93865"/>
                        <a:pt x="191365" y="92698"/>
                      </a:cubicBezTo>
                      <a:cubicBezTo>
                        <a:pt x="205470" y="60451"/>
                        <a:pt x="218183" y="27666"/>
                        <a:pt x="242171" y="0"/>
                      </a:cubicBezTo>
                      <a:cubicBezTo>
                        <a:pt x="178787" y="59508"/>
                        <a:pt x="84138" y="69837"/>
                        <a:pt x="0" y="60855"/>
                      </a:cubicBezTo>
                      <a:close/>
                    </a:path>
                  </a:pathLst>
                </a:custGeom>
                <a:solidFill>
                  <a:srgbClr val="782D53">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5" name="Google Shape;385;p26"/>
                <p:cNvSpPr/>
                <p:nvPr/>
              </p:nvSpPr>
              <p:spPr>
                <a:xfrm>
                  <a:off x="6863091" y="3181414"/>
                  <a:ext cx="314036" cy="243363"/>
                </a:xfrm>
                <a:custGeom>
                  <a:avLst/>
                  <a:gdLst/>
                  <a:ahLst/>
                  <a:cxnLst/>
                  <a:rect l="l" t="t" r="r" b="b"/>
                  <a:pathLst>
                    <a:path w="314036" h="243363" extrusionOk="0">
                      <a:moveTo>
                        <a:pt x="313133" y="100545"/>
                      </a:moveTo>
                      <a:cubicBezTo>
                        <a:pt x="309045" y="74092"/>
                        <a:pt x="288112" y="53253"/>
                        <a:pt x="265427" y="39016"/>
                      </a:cubicBezTo>
                      <a:cubicBezTo>
                        <a:pt x="195709" y="-4773"/>
                        <a:pt x="107528" y="-2482"/>
                        <a:pt x="25367" y="2773"/>
                      </a:cubicBezTo>
                      <a:cubicBezTo>
                        <a:pt x="22537" y="2952"/>
                        <a:pt x="19437" y="3222"/>
                        <a:pt x="17326" y="5198"/>
                      </a:cubicBezTo>
                      <a:cubicBezTo>
                        <a:pt x="15394" y="6994"/>
                        <a:pt x="14765" y="9824"/>
                        <a:pt x="14316" y="12429"/>
                      </a:cubicBezTo>
                      <a:cubicBezTo>
                        <a:pt x="2636" y="76383"/>
                        <a:pt x="-1945" y="141684"/>
                        <a:pt x="750" y="206626"/>
                      </a:cubicBezTo>
                      <a:cubicBezTo>
                        <a:pt x="795" y="208243"/>
                        <a:pt x="929" y="209905"/>
                        <a:pt x="1064" y="211522"/>
                      </a:cubicBezTo>
                      <a:cubicBezTo>
                        <a:pt x="85202" y="220504"/>
                        <a:pt x="179806" y="210174"/>
                        <a:pt x="243235" y="150666"/>
                      </a:cubicBezTo>
                      <a:cubicBezTo>
                        <a:pt x="247233" y="146086"/>
                        <a:pt x="251501" y="141594"/>
                        <a:pt x="256173" y="137328"/>
                      </a:cubicBezTo>
                      <a:cubicBezTo>
                        <a:pt x="252040" y="142043"/>
                        <a:pt x="247683" y="146445"/>
                        <a:pt x="243235" y="150666"/>
                      </a:cubicBezTo>
                      <a:cubicBezTo>
                        <a:pt x="219203" y="178332"/>
                        <a:pt x="206535" y="211117"/>
                        <a:pt x="192429" y="243364"/>
                      </a:cubicBezTo>
                      <a:cubicBezTo>
                        <a:pt x="204064" y="241927"/>
                        <a:pt x="215474" y="239547"/>
                        <a:pt x="226345" y="235235"/>
                      </a:cubicBezTo>
                      <a:cubicBezTo>
                        <a:pt x="251636" y="225220"/>
                        <a:pt x="272075" y="205593"/>
                        <a:pt x="288157" y="183677"/>
                      </a:cubicBezTo>
                      <a:cubicBezTo>
                        <a:pt x="306665" y="158256"/>
                        <a:pt x="317311" y="127807"/>
                        <a:pt x="313133" y="10054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6" name="Google Shape;386;p26"/>
                <p:cNvSpPr/>
                <p:nvPr/>
              </p:nvSpPr>
              <p:spPr>
                <a:xfrm>
                  <a:off x="7106281" y="3318742"/>
                  <a:ext cx="12937" cy="13338"/>
                </a:xfrm>
                <a:custGeom>
                  <a:avLst/>
                  <a:gdLst/>
                  <a:ahLst/>
                  <a:cxnLst/>
                  <a:rect l="l" t="t" r="r" b="b"/>
                  <a:pathLst>
                    <a:path w="12937" h="13338" extrusionOk="0">
                      <a:moveTo>
                        <a:pt x="12937" y="0"/>
                      </a:moveTo>
                      <a:cubicBezTo>
                        <a:pt x="8265" y="4267"/>
                        <a:pt x="3998" y="8758"/>
                        <a:pt x="0" y="13339"/>
                      </a:cubicBezTo>
                      <a:cubicBezTo>
                        <a:pt x="4447" y="9162"/>
                        <a:pt x="8804" y="4716"/>
                        <a:pt x="12937" y="0"/>
                      </a:cubicBezTo>
                      <a:close/>
                    </a:path>
                  </a:pathLst>
                </a:custGeom>
                <a:solidFill>
                  <a:srgbClr val="782D53">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7" name="Google Shape;387;p26"/>
                <p:cNvSpPr/>
                <p:nvPr/>
              </p:nvSpPr>
              <p:spPr>
                <a:xfrm>
                  <a:off x="6955683" y="2505624"/>
                  <a:ext cx="715651" cy="789784"/>
                </a:xfrm>
                <a:custGeom>
                  <a:avLst/>
                  <a:gdLst/>
                  <a:ahLst/>
                  <a:cxnLst/>
                  <a:rect l="l" t="t" r="r" b="b"/>
                  <a:pathLst>
                    <a:path w="715651" h="789784" extrusionOk="0">
                      <a:moveTo>
                        <a:pt x="288507" y="5293"/>
                      </a:moveTo>
                      <a:cubicBezTo>
                        <a:pt x="177551" y="27344"/>
                        <a:pt x="81824" y="108544"/>
                        <a:pt x="35150" y="211572"/>
                      </a:cubicBezTo>
                      <a:cubicBezTo>
                        <a:pt x="-11523" y="314599"/>
                        <a:pt x="-10490" y="436579"/>
                        <a:pt x="30973" y="541806"/>
                      </a:cubicBezTo>
                      <a:cubicBezTo>
                        <a:pt x="36094" y="554786"/>
                        <a:pt x="41844" y="567765"/>
                        <a:pt x="43371" y="581643"/>
                      </a:cubicBezTo>
                      <a:cubicBezTo>
                        <a:pt x="45078" y="597497"/>
                        <a:pt x="41170" y="613396"/>
                        <a:pt x="40496" y="629294"/>
                      </a:cubicBezTo>
                      <a:cubicBezTo>
                        <a:pt x="38025" y="687724"/>
                        <a:pt x="81015" y="740990"/>
                        <a:pt x="133888" y="765915"/>
                      </a:cubicBezTo>
                      <a:cubicBezTo>
                        <a:pt x="186805" y="790841"/>
                        <a:pt x="247629" y="792323"/>
                        <a:pt x="305936" y="787742"/>
                      </a:cubicBezTo>
                      <a:cubicBezTo>
                        <a:pt x="344210" y="784733"/>
                        <a:pt x="382528" y="779209"/>
                        <a:pt x="418914" y="766993"/>
                      </a:cubicBezTo>
                      <a:cubicBezTo>
                        <a:pt x="513878" y="735016"/>
                        <a:pt x="591232" y="655029"/>
                        <a:pt x="623845" y="550205"/>
                      </a:cubicBezTo>
                      <a:cubicBezTo>
                        <a:pt x="658569" y="546028"/>
                        <a:pt x="687274" y="519081"/>
                        <a:pt x="702548" y="487643"/>
                      </a:cubicBezTo>
                      <a:cubicBezTo>
                        <a:pt x="714092" y="463930"/>
                        <a:pt x="719348" y="436354"/>
                        <a:pt x="712790" y="410754"/>
                      </a:cubicBezTo>
                      <a:cubicBezTo>
                        <a:pt x="706231" y="385200"/>
                        <a:pt x="686600" y="362340"/>
                        <a:pt x="660950" y="355962"/>
                      </a:cubicBezTo>
                      <a:cubicBezTo>
                        <a:pt x="635345" y="349585"/>
                        <a:pt x="605113" y="362744"/>
                        <a:pt x="588088" y="381158"/>
                      </a:cubicBezTo>
                      <a:cubicBezTo>
                        <a:pt x="610459" y="293041"/>
                        <a:pt x="599633" y="195134"/>
                        <a:pt x="550174" y="118829"/>
                      </a:cubicBezTo>
                      <a:cubicBezTo>
                        <a:pt x="500716" y="42524"/>
                        <a:pt x="409346" y="-18735"/>
                        <a:pt x="288507" y="5293"/>
                      </a:cubicBezTo>
                      <a:close/>
                    </a:path>
                  </a:pathLst>
                </a:custGeom>
                <a:solidFill>
                  <a:srgbClr val="CA9B7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8" name="Google Shape;388;p26"/>
                <p:cNvSpPr/>
                <p:nvPr/>
              </p:nvSpPr>
              <p:spPr>
                <a:xfrm>
                  <a:off x="6807743" y="2437125"/>
                  <a:ext cx="859029" cy="476828"/>
                </a:xfrm>
                <a:custGeom>
                  <a:avLst/>
                  <a:gdLst/>
                  <a:ahLst/>
                  <a:cxnLst/>
                  <a:rect l="l" t="t" r="r" b="b"/>
                  <a:pathLst>
                    <a:path w="859029" h="476828" extrusionOk="0">
                      <a:moveTo>
                        <a:pt x="628351" y="54480"/>
                      </a:moveTo>
                      <a:cubicBezTo>
                        <a:pt x="607687" y="30227"/>
                        <a:pt x="429574" y="-54656"/>
                        <a:pt x="260535" y="53985"/>
                      </a:cubicBezTo>
                      <a:cubicBezTo>
                        <a:pt x="192344" y="97819"/>
                        <a:pt x="140370" y="166175"/>
                        <a:pt x="117235" y="243872"/>
                      </a:cubicBezTo>
                      <a:cubicBezTo>
                        <a:pt x="110227" y="267405"/>
                        <a:pt x="104343" y="293724"/>
                        <a:pt x="84533" y="308275"/>
                      </a:cubicBezTo>
                      <a:cubicBezTo>
                        <a:pt x="66878" y="321209"/>
                        <a:pt x="42531" y="321209"/>
                        <a:pt x="23934" y="332752"/>
                      </a:cubicBezTo>
                      <a:cubicBezTo>
                        <a:pt x="4213" y="344968"/>
                        <a:pt x="-6119" y="372094"/>
                        <a:pt x="3854" y="393068"/>
                      </a:cubicBezTo>
                      <a:cubicBezTo>
                        <a:pt x="13781" y="414042"/>
                        <a:pt x="45046" y="422395"/>
                        <a:pt x="62206" y="406766"/>
                      </a:cubicBezTo>
                      <a:cubicBezTo>
                        <a:pt x="49045" y="424506"/>
                        <a:pt x="57984" y="452037"/>
                        <a:pt x="76402" y="464208"/>
                      </a:cubicBezTo>
                      <a:cubicBezTo>
                        <a:pt x="94864" y="476379"/>
                        <a:pt x="119077" y="475975"/>
                        <a:pt x="140415" y="470226"/>
                      </a:cubicBezTo>
                      <a:cubicBezTo>
                        <a:pt x="170108" y="462187"/>
                        <a:pt x="197061" y="444402"/>
                        <a:pt x="216152" y="420284"/>
                      </a:cubicBezTo>
                      <a:cubicBezTo>
                        <a:pt x="211211" y="433578"/>
                        <a:pt x="221228" y="448848"/>
                        <a:pt x="234390" y="454148"/>
                      </a:cubicBezTo>
                      <a:cubicBezTo>
                        <a:pt x="247552" y="459492"/>
                        <a:pt x="262511" y="457291"/>
                        <a:pt x="276257" y="453788"/>
                      </a:cubicBezTo>
                      <a:cubicBezTo>
                        <a:pt x="342606" y="436767"/>
                        <a:pt x="397904" y="391272"/>
                        <a:pt x="445611" y="342093"/>
                      </a:cubicBezTo>
                      <a:cubicBezTo>
                        <a:pt x="485636" y="300820"/>
                        <a:pt x="523235" y="253842"/>
                        <a:pt x="541698" y="193930"/>
                      </a:cubicBezTo>
                      <a:cubicBezTo>
                        <a:pt x="544662" y="305805"/>
                        <a:pt x="620714" y="413233"/>
                        <a:pt x="724573" y="476828"/>
                      </a:cubicBezTo>
                      <a:cubicBezTo>
                        <a:pt x="751076" y="414401"/>
                        <a:pt x="820704" y="413323"/>
                        <a:pt x="845546" y="448848"/>
                      </a:cubicBezTo>
                      <a:cubicBezTo>
                        <a:pt x="864862" y="389071"/>
                        <a:pt x="902821" y="54480"/>
                        <a:pt x="628351" y="54480"/>
                      </a:cubicBezTo>
                      <a:close/>
                    </a:path>
                  </a:pathLst>
                </a:custGeom>
                <a:solidFill>
                  <a:srgbClr val="45231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9" name="Google Shape;389;p26"/>
                <p:cNvSpPr/>
                <p:nvPr/>
              </p:nvSpPr>
              <p:spPr>
                <a:xfrm>
                  <a:off x="7406691" y="2388802"/>
                  <a:ext cx="34967" cy="73205"/>
                </a:xfrm>
                <a:custGeom>
                  <a:avLst/>
                  <a:gdLst/>
                  <a:ahLst/>
                  <a:cxnLst/>
                  <a:rect l="l" t="t" r="r" b="b"/>
                  <a:pathLst>
                    <a:path w="34967" h="73205" extrusionOk="0">
                      <a:moveTo>
                        <a:pt x="29538" y="73206"/>
                      </a:moveTo>
                      <a:cubicBezTo>
                        <a:pt x="32593" y="59822"/>
                        <a:pt x="34390" y="46169"/>
                        <a:pt x="34884" y="32471"/>
                      </a:cubicBezTo>
                      <a:cubicBezTo>
                        <a:pt x="35109" y="26049"/>
                        <a:pt x="35019" y="19447"/>
                        <a:pt x="32818" y="13384"/>
                      </a:cubicBezTo>
                      <a:cubicBezTo>
                        <a:pt x="30616" y="7321"/>
                        <a:pt x="25855" y="1886"/>
                        <a:pt x="19611" y="359"/>
                      </a:cubicBezTo>
                      <a:cubicBezTo>
                        <a:pt x="17679" y="-90"/>
                        <a:pt x="15613" y="-180"/>
                        <a:pt x="13726" y="449"/>
                      </a:cubicBezTo>
                      <a:cubicBezTo>
                        <a:pt x="12064" y="988"/>
                        <a:pt x="10581" y="2021"/>
                        <a:pt x="9279" y="3234"/>
                      </a:cubicBezTo>
                      <a:cubicBezTo>
                        <a:pt x="5236" y="7006"/>
                        <a:pt x="2945" y="12261"/>
                        <a:pt x="1418" y="17560"/>
                      </a:cubicBezTo>
                      <a:cubicBezTo>
                        <a:pt x="384" y="21288"/>
                        <a:pt x="-334" y="25195"/>
                        <a:pt x="160" y="29058"/>
                      </a:cubicBezTo>
                      <a:cubicBezTo>
                        <a:pt x="744" y="33504"/>
                        <a:pt x="2945" y="37546"/>
                        <a:pt x="5101" y="41453"/>
                      </a:cubicBezTo>
                      <a:cubicBezTo>
                        <a:pt x="11255" y="52726"/>
                        <a:pt x="17679" y="64358"/>
                        <a:pt x="29538" y="73206"/>
                      </a:cubicBezTo>
                      <a:close/>
                    </a:path>
                  </a:pathLst>
                </a:custGeom>
                <a:solidFill>
                  <a:srgbClr val="45231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0" name="Google Shape;390;p26"/>
                <p:cNvSpPr/>
                <p:nvPr/>
              </p:nvSpPr>
              <p:spPr>
                <a:xfrm>
                  <a:off x="7447594" y="2412038"/>
                  <a:ext cx="55299" cy="57649"/>
                </a:xfrm>
                <a:custGeom>
                  <a:avLst/>
                  <a:gdLst/>
                  <a:ahLst/>
                  <a:cxnLst/>
                  <a:rect l="l" t="t" r="r" b="b"/>
                  <a:pathLst>
                    <a:path w="55299" h="57649" extrusionOk="0">
                      <a:moveTo>
                        <a:pt x="0" y="57650"/>
                      </a:moveTo>
                      <a:cubicBezTo>
                        <a:pt x="2740" y="35913"/>
                        <a:pt x="13027" y="13681"/>
                        <a:pt x="32298" y="3217"/>
                      </a:cubicBezTo>
                      <a:cubicBezTo>
                        <a:pt x="38093" y="73"/>
                        <a:pt x="45730" y="-1723"/>
                        <a:pt x="50896" y="2408"/>
                      </a:cubicBezTo>
                      <a:cubicBezTo>
                        <a:pt x="54984" y="5687"/>
                        <a:pt x="55927" y="11616"/>
                        <a:pt x="54939" y="16780"/>
                      </a:cubicBezTo>
                      <a:cubicBezTo>
                        <a:pt x="52962" y="27110"/>
                        <a:pt x="44787" y="35149"/>
                        <a:pt x="36027" y="40943"/>
                      </a:cubicBezTo>
                      <a:cubicBezTo>
                        <a:pt x="24931" y="48263"/>
                        <a:pt x="12263" y="53159"/>
                        <a:pt x="0" y="57650"/>
                      </a:cubicBezTo>
                      <a:close/>
                    </a:path>
                  </a:pathLst>
                </a:custGeom>
                <a:solidFill>
                  <a:srgbClr val="45231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1" name="Google Shape;391;p26"/>
                <p:cNvSpPr/>
                <p:nvPr/>
              </p:nvSpPr>
              <p:spPr>
                <a:xfrm>
                  <a:off x="7266336" y="2980872"/>
                  <a:ext cx="189747" cy="184137"/>
                </a:xfrm>
                <a:custGeom>
                  <a:avLst/>
                  <a:gdLst/>
                  <a:ahLst/>
                  <a:cxnLst/>
                  <a:rect l="l" t="t" r="r" b="b"/>
                  <a:pathLst>
                    <a:path w="189747" h="184137" extrusionOk="0">
                      <a:moveTo>
                        <a:pt x="189748" y="92069"/>
                      </a:moveTo>
                      <a:cubicBezTo>
                        <a:pt x="189748" y="142917"/>
                        <a:pt x="147272" y="184137"/>
                        <a:pt x="94874" y="184137"/>
                      </a:cubicBezTo>
                      <a:cubicBezTo>
                        <a:pt x="42477" y="184137"/>
                        <a:pt x="0" y="142917"/>
                        <a:pt x="0" y="92069"/>
                      </a:cubicBezTo>
                      <a:cubicBezTo>
                        <a:pt x="0" y="41220"/>
                        <a:pt x="42477" y="0"/>
                        <a:pt x="94874" y="0"/>
                      </a:cubicBezTo>
                      <a:cubicBezTo>
                        <a:pt x="147272" y="0"/>
                        <a:pt x="189748" y="41220"/>
                        <a:pt x="189748" y="92069"/>
                      </a:cubicBezTo>
                      <a:close/>
                    </a:path>
                  </a:pathLst>
                </a:custGeom>
                <a:solidFill>
                  <a:srgbClr val="CF6C67">
                    <a:alpha val="329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2" name="Google Shape;392;p26"/>
                <p:cNvSpPr/>
                <p:nvPr/>
              </p:nvSpPr>
              <p:spPr>
                <a:xfrm>
                  <a:off x="7077782" y="3011361"/>
                  <a:ext cx="86341" cy="63659"/>
                </a:xfrm>
                <a:custGeom>
                  <a:avLst/>
                  <a:gdLst/>
                  <a:ahLst/>
                  <a:cxnLst/>
                  <a:rect l="l" t="t" r="r" b="b"/>
                  <a:pathLst>
                    <a:path w="86341" h="63659" extrusionOk="0">
                      <a:moveTo>
                        <a:pt x="80024" y="11862"/>
                      </a:moveTo>
                      <a:cubicBezTo>
                        <a:pt x="70680" y="-264"/>
                        <a:pt x="53206" y="-1252"/>
                        <a:pt x="38022" y="904"/>
                      </a:cubicBezTo>
                      <a:cubicBezTo>
                        <a:pt x="24771" y="2790"/>
                        <a:pt x="11519" y="9257"/>
                        <a:pt x="4511" y="20620"/>
                      </a:cubicBezTo>
                      <a:cubicBezTo>
                        <a:pt x="-2542" y="32027"/>
                        <a:pt x="-1509" y="48689"/>
                        <a:pt x="8913" y="57133"/>
                      </a:cubicBezTo>
                      <a:cubicBezTo>
                        <a:pt x="17269" y="63914"/>
                        <a:pt x="29083" y="64094"/>
                        <a:pt x="39819" y="63375"/>
                      </a:cubicBezTo>
                      <a:cubicBezTo>
                        <a:pt x="49881" y="62747"/>
                        <a:pt x="60124" y="59289"/>
                        <a:pt x="69198" y="54887"/>
                      </a:cubicBezTo>
                      <a:cubicBezTo>
                        <a:pt x="78272" y="50486"/>
                        <a:pt x="95746" y="32207"/>
                        <a:pt x="80024" y="11862"/>
                      </a:cubicBezTo>
                      <a:close/>
                    </a:path>
                  </a:pathLst>
                </a:custGeom>
                <a:solidFill>
                  <a:srgbClr val="D57966">
                    <a:alpha val="266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3" name="Google Shape;393;p26"/>
                <p:cNvSpPr/>
                <p:nvPr/>
              </p:nvSpPr>
              <p:spPr>
                <a:xfrm>
                  <a:off x="7073646" y="3015648"/>
                  <a:ext cx="54962" cy="62015"/>
                </a:xfrm>
                <a:custGeom>
                  <a:avLst/>
                  <a:gdLst/>
                  <a:ahLst/>
                  <a:cxnLst/>
                  <a:rect l="l" t="t" r="r" b="b"/>
                  <a:pathLst>
                    <a:path w="54962" h="62015" extrusionOk="0">
                      <a:moveTo>
                        <a:pt x="53658" y="54867"/>
                      </a:moveTo>
                      <a:cubicBezTo>
                        <a:pt x="51592" y="54059"/>
                        <a:pt x="51367" y="54822"/>
                        <a:pt x="48582" y="54957"/>
                      </a:cubicBezTo>
                      <a:cubicBezTo>
                        <a:pt x="44719" y="55227"/>
                        <a:pt x="39867" y="55631"/>
                        <a:pt x="34072" y="55137"/>
                      </a:cubicBezTo>
                      <a:cubicBezTo>
                        <a:pt x="28188" y="54328"/>
                        <a:pt x="18440" y="50736"/>
                        <a:pt x="13678" y="45526"/>
                      </a:cubicBezTo>
                      <a:cubicBezTo>
                        <a:pt x="10534" y="42202"/>
                        <a:pt x="8512" y="38205"/>
                        <a:pt x="8602" y="34208"/>
                      </a:cubicBezTo>
                      <a:cubicBezTo>
                        <a:pt x="8827" y="27247"/>
                        <a:pt x="9545" y="22486"/>
                        <a:pt x="12420" y="17276"/>
                      </a:cubicBezTo>
                      <a:cubicBezTo>
                        <a:pt x="14801" y="13055"/>
                        <a:pt x="18260" y="9507"/>
                        <a:pt x="22213" y="6318"/>
                      </a:cubicBezTo>
                      <a:cubicBezTo>
                        <a:pt x="23785" y="4971"/>
                        <a:pt x="25717" y="4027"/>
                        <a:pt x="27289" y="2725"/>
                      </a:cubicBezTo>
                      <a:cubicBezTo>
                        <a:pt x="28457" y="1378"/>
                        <a:pt x="26615" y="-733"/>
                        <a:pt x="25133" y="255"/>
                      </a:cubicBezTo>
                      <a:cubicBezTo>
                        <a:pt x="17137" y="4117"/>
                        <a:pt x="9366" y="9372"/>
                        <a:pt x="4559" y="17007"/>
                      </a:cubicBezTo>
                      <a:cubicBezTo>
                        <a:pt x="-2493" y="28774"/>
                        <a:pt x="-2898" y="46424"/>
                        <a:pt x="14487" y="55855"/>
                      </a:cubicBezTo>
                      <a:cubicBezTo>
                        <a:pt x="27918" y="62727"/>
                        <a:pt x="40900" y="63850"/>
                        <a:pt x="53928" y="59224"/>
                      </a:cubicBezTo>
                      <a:cubicBezTo>
                        <a:pt x="55455" y="58281"/>
                        <a:pt x="55230" y="55766"/>
                        <a:pt x="53658" y="54867"/>
                      </a:cubicBezTo>
                      <a:close/>
                    </a:path>
                  </a:pathLst>
                </a:custGeom>
                <a:solidFill>
                  <a:srgbClr val="5A3B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4" name="Google Shape;394;p26"/>
                <p:cNvSpPr/>
                <p:nvPr/>
              </p:nvSpPr>
              <p:spPr>
                <a:xfrm>
                  <a:off x="7147564" y="3049767"/>
                  <a:ext cx="14925" cy="15316"/>
                </a:xfrm>
                <a:custGeom>
                  <a:avLst/>
                  <a:gdLst/>
                  <a:ahLst/>
                  <a:cxnLst/>
                  <a:rect l="l" t="t" r="r" b="b"/>
                  <a:pathLst>
                    <a:path w="14925" h="15316" extrusionOk="0">
                      <a:moveTo>
                        <a:pt x="0" y="14910"/>
                      </a:moveTo>
                      <a:cubicBezTo>
                        <a:pt x="90" y="10463"/>
                        <a:pt x="2471" y="6376"/>
                        <a:pt x="5570" y="3188"/>
                      </a:cubicBezTo>
                      <a:cubicBezTo>
                        <a:pt x="6603" y="2110"/>
                        <a:pt x="7771" y="1122"/>
                        <a:pt x="9119" y="538"/>
                      </a:cubicBezTo>
                      <a:cubicBezTo>
                        <a:pt x="10466" y="-46"/>
                        <a:pt x="12084" y="-226"/>
                        <a:pt x="13431" y="358"/>
                      </a:cubicBezTo>
                      <a:cubicBezTo>
                        <a:pt x="13836" y="538"/>
                        <a:pt x="14240" y="762"/>
                        <a:pt x="14465" y="1122"/>
                      </a:cubicBezTo>
                      <a:cubicBezTo>
                        <a:pt x="14689" y="1436"/>
                        <a:pt x="14824" y="1840"/>
                        <a:pt x="14869" y="2245"/>
                      </a:cubicBezTo>
                      <a:cubicBezTo>
                        <a:pt x="15183" y="4445"/>
                        <a:pt x="14150" y="6601"/>
                        <a:pt x="12802" y="8352"/>
                      </a:cubicBezTo>
                      <a:cubicBezTo>
                        <a:pt x="10916" y="10867"/>
                        <a:pt x="8400" y="12934"/>
                        <a:pt x="5570" y="14281"/>
                      </a:cubicBezTo>
                      <a:cubicBezTo>
                        <a:pt x="3683" y="15224"/>
                        <a:pt x="1258" y="15718"/>
                        <a:pt x="0" y="14910"/>
                      </a:cubicBezTo>
                      <a:close/>
                    </a:path>
                  </a:pathLst>
                </a:custGeom>
                <a:solidFill>
                  <a:srgbClr val="5A3B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5" name="Google Shape;395;p26"/>
                <p:cNvSpPr/>
                <p:nvPr/>
              </p:nvSpPr>
              <p:spPr>
                <a:xfrm>
                  <a:off x="7180654" y="2860103"/>
                  <a:ext cx="67119" cy="36223"/>
                </a:xfrm>
                <a:custGeom>
                  <a:avLst/>
                  <a:gdLst/>
                  <a:ahLst/>
                  <a:cxnLst/>
                  <a:rect l="l" t="t" r="r" b="b"/>
                  <a:pathLst>
                    <a:path w="67119" h="36223" extrusionOk="0">
                      <a:moveTo>
                        <a:pt x="26026" y="2"/>
                      </a:moveTo>
                      <a:cubicBezTo>
                        <a:pt x="16772" y="-88"/>
                        <a:pt x="6980" y="3325"/>
                        <a:pt x="2308" y="10511"/>
                      </a:cubicBezTo>
                      <a:cubicBezTo>
                        <a:pt x="-2364" y="17697"/>
                        <a:pt x="196" y="28655"/>
                        <a:pt x="8732" y="31979"/>
                      </a:cubicBezTo>
                      <a:cubicBezTo>
                        <a:pt x="11382" y="33012"/>
                        <a:pt x="14302" y="33236"/>
                        <a:pt x="17177" y="33506"/>
                      </a:cubicBezTo>
                      <a:cubicBezTo>
                        <a:pt x="27149" y="34314"/>
                        <a:pt x="37077" y="35123"/>
                        <a:pt x="47049" y="35976"/>
                      </a:cubicBezTo>
                      <a:cubicBezTo>
                        <a:pt x="53338" y="36470"/>
                        <a:pt x="60705" y="36649"/>
                        <a:pt x="64703" y="32248"/>
                      </a:cubicBezTo>
                      <a:cubicBezTo>
                        <a:pt x="67534" y="29194"/>
                        <a:pt x="67668" y="24613"/>
                        <a:pt x="66186" y="20841"/>
                      </a:cubicBezTo>
                      <a:cubicBezTo>
                        <a:pt x="63580" y="14194"/>
                        <a:pt x="59043" y="9882"/>
                        <a:pt x="55180" y="7681"/>
                      </a:cubicBezTo>
                      <a:cubicBezTo>
                        <a:pt x="48666" y="4089"/>
                        <a:pt x="35280" y="91"/>
                        <a:pt x="26026" y="2"/>
                      </a:cubicBezTo>
                      <a:close/>
                    </a:path>
                  </a:pathLst>
                </a:custGeom>
                <a:solidFill>
                  <a:srgbClr val="45231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6" name="Google Shape;396;p26"/>
                <p:cNvSpPr/>
                <p:nvPr/>
              </p:nvSpPr>
              <p:spPr>
                <a:xfrm>
                  <a:off x="6970813" y="2891245"/>
                  <a:ext cx="63182" cy="45523"/>
                </a:xfrm>
                <a:custGeom>
                  <a:avLst/>
                  <a:gdLst/>
                  <a:ahLst/>
                  <a:cxnLst/>
                  <a:rect l="l" t="t" r="r" b="b"/>
                  <a:pathLst>
                    <a:path w="63182" h="45523" extrusionOk="0">
                      <a:moveTo>
                        <a:pt x="32059" y="1779"/>
                      </a:moveTo>
                      <a:cubicBezTo>
                        <a:pt x="40864" y="-1095"/>
                        <a:pt x="51241" y="-736"/>
                        <a:pt x="57844" y="4698"/>
                      </a:cubicBezTo>
                      <a:cubicBezTo>
                        <a:pt x="64448" y="10133"/>
                        <a:pt x="65346" y="21361"/>
                        <a:pt x="58159" y="27109"/>
                      </a:cubicBezTo>
                      <a:cubicBezTo>
                        <a:pt x="55957" y="28906"/>
                        <a:pt x="53217" y="29984"/>
                        <a:pt x="50567" y="31062"/>
                      </a:cubicBezTo>
                      <a:cubicBezTo>
                        <a:pt x="41313" y="34834"/>
                        <a:pt x="32059" y="38607"/>
                        <a:pt x="22805" y="42379"/>
                      </a:cubicBezTo>
                      <a:cubicBezTo>
                        <a:pt x="16966" y="44760"/>
                        <a:pt x="10003" y="47095"/>
                        <a:pt x="4882" y="44131"/>
                      </a:cubicBezTo>
                      <a:cubicBezTo>
                        <a:pt x="1288" y="42020"/>
                        <a:pt x="-239" y="37753"/>
                        <a:pt x="30" y="33711"/>
                      </a:cubicBezTo>
                      <a:cubicBezTo>
                        <a:pt x="524" y="26570"/>
                        <a:pt x="3534" y="21091"/>
                        <a:pt x="6589" y="17858"/>
                      </a:cubicBezTo>
                      <a:cubicBezTo>
                        <a:pt x="11710" y="12468"/>
                        <a:pt x="23254" y="4654"/>
                        <a:pt x="32059" y="1779"/>
                      </a:cubicBezTo>
                      <a:close/>
                    </a:path>
                  </a:pathLst>
                </a:custGeom>
                <a:solidFill>
                  <a:srgbClr val="45231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7" name="Google Shape;397;p26"/>
                <p:cNvSpPr/>
                <p:nvPr/>
              </p:nvSpPr>
              <p:spPr>
                <a:xfrm>
                  <a:off x="7557198" y="2904878"/>
                  <a:ext cx="77149" cy="71497"/>
                </a:xfrm>
                <a:custGeom>
                  <a:avLst/>
                  <a:gdLst/>
                  <a:ahLst/>
                  <a:cxnLst/>
                  <a:rect l="l" t="t" r="r" b="b"/>
                  <a:pathLst>
                    <a:path w="77149" h="71497" extrusionOk="0">
                      <a:moveTo>
                        <a:pt x="72597" y="6605"/>
                      </a:moveTo>
                      <a:cubicBezTo>
                        <a:pt x="53955" y="-5117"/>
                        <a:pt x="34459" y="-131"/>
                        <a:pt x="19949" y="12893"/>
                      </a:cubicBezTo>
                      <a:cubicBezTo>
                        <a:pt x="14649" y="17654"/>
                        <a:pt x="9752" y="23178"/>
                        <a:pt x="6518" y="29555"/>
                      </a:cubicBezTo>
                      <a:cubicBezTo>
                        <a:pt x="3733" y="35573"/>
                        <a:pt x="2295" y="42130"/>
                        <a:pt x="1262" y="48643"/>
                      </a:cubicBezTo>
                      <a:cubicBezTo>
                        <a:pt x="768" y="51517"/>
                        <a:pt x="-400" y="61353"/>
                        <a:pt x="139" y="68449"/>
                      </a:cubicBezTo>
                      <a:cubicBezTo>
                        <a:pt x="94" y="72491"/>
                        <a:pt x="6518" y="72536"/>
                        <a:pt x="6473" y="68449"/>
                      </a:cubicBezTo>
                      <a:cubicBezTo>
                        <a:pt x="4901" y="31801"/>
                        <a:pt x="29518" y="6111"/>
                        <a:pt x="54135" y="12130"/>
                      </a:cubicBezTo>
                      <a:cubicBezTo>
                        <a:pt x="58177" y="13028"/>
                        <a:pt x="62265" y="13836"/>
                        <a:pt x="66219" y="15139"/>
                      </a:cubicBezTo>
                      <a:cubicBezTo>
                        <a:pt x="68689" y="15408"/>
                        <a:pt x="69498" y="17923"/>
                        <a:pt x="74304" y="16845"/>
                      </a:cubicBezTo>
                      <a:cubicBezTo>
                        <a:pt x="79605" y="14196"/>
                        <a:pt x="76595" y="8851"/>
                        <a:pt x="72597" y="6605"/>
                      </a:cubicBezTo>
                      <a:close/>
                    </a:path>
                  </a:pathLst>
                </a:custGeom>
                <a:solidFill>
                  <a:srgbClr val="9C704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98" name="Google Shape;398;p26"/>
                <p:cNvGrpSpPr/>
                <p:nvPr/>
              </p:nvGrpSpPr>
              <p:grpSpPr>
                <a:xfrm>
                  <a:off x="6677881" y="3271840"/>
                  <a:ext cx="60448" cy="178087"/>
                  <a:chOff x="6677881" y="3271840"/>
                  <a:chExt cx="60448" cy="178087"/>
                </a:xfrm>
              </p:grpSpPr>
              <p:sp>
                <p:nvSpPr>
                  <p:cNvPr id="399" name="Google Shape;399;p26"/>
                  <p:cNvSpPr/>
                  <p:nvPr/>
                </p:nvSpPr>
                <p:spPr>
                  <a:xfrm>
                    <a:off x="6719104" y="3312319"/>
                    <a:ext cx="2425" cy="14820"/>
                  </a:xfrm>
                  <a:custGeom>
                    <a:avLst/>
                    <a:gdLst/>
                    <a:ahLst/>
                    <a:cxnLst/>
                    <a:rect l="l" t="t" r="r" b="b"/>
                    <a:pathLst>
                      <a:path w="2425" h="14820" extrusionOk="0">
                        <a:moveTo>
                          <a:pt x="0" y="0"/>
                        </a:moveTo>
                        <a:cubicBezTo>
                          <a:pt x="898" y="4895"/>
                          <a:pt x="1662" y="9836"/>
                          <a:pt x="2426" y="14821"/>
                        </a:cubicBezTo>
                        <a:cubicBezTo>
                          <a:pt x="1572" y="9880"/>
                          <a:pt x="719" y="4940"/>
                          <a:pt x="0" y="0"/>
                        </a:cubicBezTo>
                        <a:close/>
                      </a:path>
                    </a:pathLst>
                  </a:custGeom>
                  <a:solidFill>
                    <a:srgbClr val="432158">
                      <a:alpha val="109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00" name="Google Shape;400;p26"/>
                  <p:cNvGrpSpPr/>
                  <p:nvPr/>
                </p:nvGrpSpPr>
                <p:grpSpPr>
                  <a:xfrm>
                    <a:off x="6677881" y="3271840"/>
                    <a:ext cx="60448" cy="178087"/>
                    <a:chOff x="6677881" y="3271840"/>
                    <a:chExt cx="60448" cy="178087"/>
                  </a:xfrm>
                </p:grpSpPr>
                <p:sp>
                  <p:nvSpPr>
                    <p:cNvPr id="401" name="Google Shape;401;p26"/>
                    <p:cNvSpPr/>
                    <p:nvPr/>
                  </p:nvSpPr>
                  <p:spPr>
                    <a:xfrm>
                      <a:off x="6679348" y="3281842"/>
                      <a:ext cx="58981" cy="168085"/>
                    </a:xfrm>
                    <a:custGeom>
                      <a:avLst/>
                      <a:gdLst/>
                      <a:ahLst/>
                      <a:cxnLst/>
                      <a:rect l="l" t="t" r="r" b="b"/>
                      <a:pathLst>
                        <a:path w="58981" h="168085" extrusionOk="0">
                          <a:moveTo>
                            <a:pt x="0" y="12063"/>
                          </a:moveTo>
                          <a:cubicBezTo>
                            <a:pt x="3863" y="65867"/>
                            <a:pt x="7816" y="100090"/>
                            <a:pt x="17744" y="154792"/>
                          </a:cubicBezTo>
                          <a:cubicBezTo>
                            <a:pt x="25111" y="161349"/>
                            <a:pt x="39800" y="167232"/>
                            <a:pt x="58982" y="168086"/>
                          </a:cubicBezTo>
                          <a:cubicBezTo>
                            <a:pt x="53367" y="112485"/>
                            <a:pt x="43619" y="62184"/>
                            <a:pt x="38049" y="6539"/>
                          </a:cubicBezTo>
                          <a:cubicBezTo>
                            <a:pt x="37959" y="5686"/>
                            <a:pt x="31849" y="431"/>
                            <a:pt x="26324" y="117"/>
                          </a:cubicBezTo>
                          <a:cubicBezTo>
                            <a:pt x="13252" y="-737"/>
                            <a:pt x="9658" y="3081"/>
                            <a:pt x="0" y="1206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2" name="Google Shape;402;p26"/>
                    <p:cNvSpPr/>
                    <p:nvPr/>
                  </p:nvSpPr>
                  <p:spPr>
                    <a:xfrm>
                      <a:off x="6677881" y="3271840"/>
                      <a:ext cx="39784" cy="23521"/>
                    </a:xfrm>
                    <a:custGeom>
                      <a:avLst/>
                      <a:gdLst/>
                      <a:ahLst/>
                      <a:cxnLst/>
                      <a:rect l="l" t="t" r="r" b="b"/>
                      <a:pathLst>
                        <a:path w="39784" h="23521" extrusionOk="0">
                          <a:moveTo>
                            <a:pt x="1602" y="23503"/>
                          </a:moveTo>
                          <a:cubicBezTo>
                            <a:pt x="14045" y="20000"/>
                            <a:pt x="26982" y="18383"/>
                            <a:pt x="39785" y="18742"/>
                          </a:cubicBezTo>
                          <a:cubicBezTo>
                            <a:pt x="39425" y="14835"/>
                            <a:pt x="38662" y="10928"/>
                            <a:pt x="36820" y="7559"/>
                          </a:cubicBezTo>
                          <a:cubicBezTo>
                            <a:pt x="34978" y="4146"/>
                            <a:pt x="31969" y="1317"/>
                            <a:pt x="28240" y="374"/>
                          </a:cubicBezTo>
                          <a:cubicBezTo>
                            <a:pt x="25769" y="-255"/>
                            <a:pt x="23119" y="14"/>
                            <a:pt x="20558" y="418"/>
                          </a:cubicBezTo>
                          <a:cubicBezTo>
                            <a:pt x="17010" y="1002"/>
                            <a:pt x="13461" y="1856"/>
                            <a:pt x="10047" y="3023"/>
                          </a:cubicBezTo>
                          <a:cubicBezTo>
                            <a:pt x="7127" y="4011"/>
                            <a:pt x="4117" y="5359"/>
                            <a:pt x="2231" y="7829"/>
                          </a:cubicBezTo>
                          <a:cubicBezTo>
                            <a:pt x="-465" y="11377"/>
                            <a:pt x="-150" y="16272"/>
                            <a:pt x="299" y="20629"/>
                          </a:cubicBezTo>
                          <a:cubicBezTo>
                            <a:pt x="434" y="21886"/>
                            <a:pt x="748" y="23727"/>
                            <a:pt x="1602" y="2350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3" name="Google Shape;403;p26"/>
                    <p:cNvSpPr/>
                    <p:nvPr/>
                  </p:nvSpPr>
                  <p:spPr>
                    <a:xfrm>
                      <a:off x="6678395" y="3288059"/>
                      <a:ext cx="40214" cy="14696"/>
                    </a:xfrm>
                    <a:custGeom>
                      <a:avLst/>
                      <a:gdLst/>
                      <a:ahLst/>
                      <a:cxnLst/>
                      <a:rect l="l" t="t" r="r" b="b"/>
                      <a:pathLst>
                        <a:path w="40214" h="14696" extrusionOk="0">
                          <a:moveTo>
                            <a:pt x="280" y="6610"/>
                          </a:moveTo>
                          <a:cubicBezTo>
                            <a:pt x="-349" y="8631"/>
                            <a:pt x="145" y="12224"/>
                            <a:pt x="1133" y="14110"/>
                          </a:cubicBezTo>
                          <a:cubicBezTo>
                            <a:pt x="1223" y="14290"/>
                            <a:pt x="1313" y="14470"/>
                            <a:pt x="1493" y="14559"/>
                          </a:cubicBezTo>
                          <a:cubicBezTo>
                            <a:pt x="1852" y="14784"/>
                            <a:pt x="2301" y="14694"/>
                            <a:pt x="2706" y="14559"/>
                          </a:cubicBezTo>
                          <a:cubicBezTo>
                            <a:pt x="7602" y="13122"/>
                            <a:pt x="12723" y="12628"/>
                            <a:pt x="17799" y="12179"/>
                          </a:cubicBezTo>
                          <a:cubicBezTo>
                            <a:pt x="25256" y="11505"/>
                            <a:pt x="32713" y="10832"/>
                            <a:pt x="40215" y="10158"/>
                          </a:cubicBezTo>
                          <a:cubicBezTo>
                            <a:pt x="40035" y="7733"/>
                            <a:pt x="39901" y="1715"/>
                            <a:pt x="39541" y="1580"/>
                          </a:cubicBezTo>
                          <a:cubicBezTo>
                            <a:pt x="28221" y="-1923"/>
                            <a:pt x="11600" y="682"/>
                            <a:pt x="280" y="66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4" name="Google Shape;404;p26"/>
                    <p:cNvSpPr/>
                    <p:nvPr/>
                  </p:nvSpPr>
                  <p:spPr>
                    <a:xfrm>
                      <a:off x="6690713" y="3309984"/>
                      <a:ext cx="15722" cy="127773"/>
                    </a:xfrm>
                    <a:custGeom>
                      <a:avLst/>
                      <a:gdLst/>
                      <a:ahLst/>
                      <a:cxnLst/>
                      <a:rect l="l" t="t" r="r" b="b"/>
                      <a:pathLst>
                        <a:path w="15722" h="127773" extrusionOk="0">
                          <a:moveTo>
                            <a:pt x="15722" y="127774"/>
                          </a:moveTo>
                          <a:cubicBezTo>
                            <a:pt x="10646" y="83670"/>
                            <a:pt x="5660" y="44058"/>
                            <a:pt x="0"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5" name="Google Shape;405;p26"/>
                    <p:cNvSpPr/>
                    <p:nvPr/>
                  </p:nvSpPr>
                  <p:spPr>
                    <a:xfrm>
                      <a:off x="6706436" y="3309984"/>
                      <a:ext cx="16710" cy="128896"/>
                    </a:xfrm>
                    <a:custGeom>
                      <a:avLst/>
                      <a:gdLst/>
                      <a:ahLst/>
                      <a:cxnLst/>
                      <a:rect l="l" t="t" r="r" b="b"/>
                      <a:pathLst>
                        <a:path w="16710" h="128896" extrusionOk="0">
                          <a:moveTo>
                            <a:pt x="16711" y="128896"/>
                          </a:moveTo>
                          <a:cubicBezTo>
                            <a:pt x="10736" y="86006"/>
                            <a:pt x="5211" y="43025"/>
                            <a:pt x="0"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406" name="Google Shape;406;p26"/>
                <p:cNvGrpSpPr/>
                <p:nvPr/>
              </p:nvGrpSpPr>
              <p:grpSpPr>
                <a:xfrm>
                  <a:off x="7047653" y="3047978"/>
                  <a:ext cx="263872" cy="177804"/>
                  <a:chOff x="7047653" y="3047978"/>
                  <a:chExt cx="263872" cy="177804"/>
                </a:xfrm>
              </p:grpSpPr>
              <p:sp>
                <p:nvSpPr>
                  <p:cNvPr id="407" name="Google Shape;407;p26"/>
                  <p:cNvSpPr/>
                  <p:nvPr/>
                </p:nvSpPr>
                <p:spPr>
                  <a:xfrm>
                    <a:off x="7047653" y="3047978"/>
                    <a:ext cx="263872" cy="174203"/>
                  </a:xfrm>
                  <a:custGeom>
                    <a:avLst/>
                    <a:gdLst/>
                    <a:ahLst/>
                    <a:cxnLst/>
                    <a:rect l="l" t="t" r="r" b="b"/>
                    <a:pathLst>
                      <a:path w="263872" h="174203" extrusionOk="0">
                        <a:moveTo>
                          <a:pt x="98069" y="122690"/>
                        </a:moveTo>
                        <a:cubicBezTo>
                          <a:pt x="139622" y="89815"/>
                          <a:pt x="197795" y="82809"/>
                          <a:pt x="248691" y="98303"/>
                        </a:cubicBezTo>
                        <a:cubicBezTo>
                          <a:pt x="251207" y="94396"/>
                          <a:pt x="253587" y="90399"/>
                          <a:pt x="255699" y="86267"/>
                        </a:cubicBezTo>
                        <a:cubicBezTo>
                          <a:pt x="275554" y="47643"/>
                          <a:pt x="260775" y="-10563"/>
                          <a:pt x="194381" y="1654"/>
                        </a:cubicBezTo>
                        <a:cubicBezTo>
                          <a:pt x="173762" y="5426"/>
                          <a:pt x="157006" y="20202"/>
                          <a:pt x="142047" y="34349"/>
                        </a:cubicBezTo>
                        <a:cubicBezTo>
                          <a:pt x="125741" y="49754"/>
                          <a:pt x="109569" y="68033"/>
                          <a:pt x="87019" y="71671"/>
                        </a:cubicBezTo>
                        <a:cubicBezTo>
                          <a:pt x="61998" y="75713"/>
                          <a:pt x="32394" y="61116"/>
                          <a:pt x="12854" y="76656"/>
                        </a:cubicBezTo>
                        <a:cubicBezTo>
                          <a:pt x="5846" y="82225"/>
                          <a:pt x="2027" y="90803"/>
                          <a:pt x="635" y="99426"/>
                        </a:cubicBezTo>
                        <a:cubicBezTo>
                          <a:pt x="-3588" y="125654"/>
                          <a:pt x="13752" y="152152"/>
                          <a:pt x="37875" y="165222"/>
                        </a:cubicBezTo>
                        <a:cubicBezTo>
                          <a:pt x="45287" y="169263"/>
                          <a:pt x="53193" y="172183"/>
                          <a:pt x="61369" y="174204"/>
                        </a:cubicBezTo>
                        <a:cubicBezTo>
                          <a:pt x="67208" y="153814"/>
                          <a:pt x="81269" y="135984"/>
                          <a:pt x="98069" y="122690"/>
                        </a:cubicBezTo>
                        <a:close/>
                      </a:path>
                    </a:pathLst>
                  </a:custGeom>
                  <a:solidFill>
                    <a:srgbClr val="45231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8" name="Google Shape;408;p26"/>
                  <p:cNvSpPr/>
                  <p:nvPr/>
                </p:nvSpPr>
                <p:spPr>
                  <a:xfrm>
                    <a:off x="7108976" y="3138431"/>
                    <a:ext cx="187367" cy="87351"/>
                  </a:xfrm>
                  <a:custGeom>
                    <a:avLst/>
                    <a:gdLst/>
                    <a:ahLst/>
                    <a:cxnLst/>
                    <a:rect l="l" t="t" r="r" b="b"/>
                    <a:pathLst>
                      <a:path w="187367" h="87351" extrusionOk="0">
                        <a:moveTo>
                          <a:pt x="36746" y="32237"/>
                        </a:moveTo>
                        <a:cubicBezTo>
                          <a:pt x="19945" y="45531"/>
                          <a:pt x="5885" y="63361"/>
                          <a:pt x="0" y="83751"/>
                        </a:cubicBezTo>
                        <a:cubicBezTo>
                          <a:pt x="18418" y="88287"/>
                          <a:pt x="38318" y="88197"/>
                          <a:pt x="57275" y="85367"/>
                        </a:cubicBezTo>
                        <a:cubicBezTo>
                          <a:pt x="88315" y="80786"/>
                          <a:pt x="118188" y="69334"/>
                          <a:pt x="144018" y="52223"/>
                        </a:cubicBezTo>
                        <a:cubicBezTo>
                          <a:pt x="161582" y="40546"/>
                          <a:pt x="176272" y="25276"/>
                          <a:pt x="187367" y="7850"/>
                        </a:cubicBezTo>
                        <a:cubicBezTo>
                          <a:pt x="136471" y="-7600"/>
                          <a:pt x="78253" y="-638"/>
                          <a:pt x="36746" y="3223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09" name="Google Shape;409;p26"/>
                <p:cNvSpPr/>
                <p:nvPr/>
              </p:nvSpPr>
              <p:spPr>
                <a:xfrm>
                  <a:off x="6967351" y="2476739"/>
                  <a:ext cx="342233" cy="307236"/>
                </a:xfrm>
                <a:custGeom>
                  <a:avLst/>
                  <a:gdLst/>
                  <a:ahLst/>
                  <a:cxnLst/>
                  <a:rect l="l" t="t" r="r" b="b"/>
                  <a:pathLst>
                    <a:path w="342233" h="307236" extrusionOk="0">
                      <a:moveTo>
                        <a:pt x="202404" y="0"/>
                      </a:moveTo>
                      <a:cubicBezTo>
                        <a:pt x="113774" y="11003"/>
                        <a:pt x="33904" y="75137"/>
                        <a:pt x="4031" y="159302"/>
                      </a:cubicBezTo>
                      <a:cubicBezTo>
                        <a:pt x="-1494" y="174841"/>
                        <a:pt x="-3246" y="196264"/>
                        <a:pt x="11398" y="203854"/>
                      </a:cubicBezTo>
                      <a:cubicBezTo>
                        <a:pt x="33814" y="215441"/>
                        <a:pt x="56005" y="177626"/>
                        <a:pt x="80712" y="182701"/>
                      </a:cubicBezTo>
                      <a:cubicBezTo>
                        <a:pt x="74019" y="197746"/>
                        <a:pt x="61935" y="209648"/>
                        <a:pt x="53624" y="223884"/>
                      </a:cubicBezTo>
                      <a:cubicBezTo>
                        <a:pt x="45314" y="238076"/>
                        <a:pt x="41406" y="257254"/>
                        <a:pt x="51423" y="270323"/>
                      </a:cubicBezTo>
                      <a:cubicBezTo>
                        <a:pt x="62609" y="284919"/>
                        <a:pt x="84890" y="284336"/>
                        <a:pt x="102454" y="278766"/>
                      </a:cubicBezTo>
                      <a:cubicBezTo>
                        <a:pt x="123747" y="272030"/>
                        <a:pt x="143377" y="259993"/>
                        <a:pt x="159010" y="244005"/>
                      </a:cubicBezTo>
                      <a:cubicBezTo>
                        <a:pt x="159639" y="259544"/>
                        <a:pt x="144860" y="273512"/>
                        <a:pt x="148229" y="288647"/>
                      </a:cubicBezTo>
                      <a:cubicBezTo>
                        <a:pt x="150565" y="299246"/>
                        <a:pt x="161571" y="306207"/>
                        <a:pt x="172396" y="307105"/>
                      </a:cubicBezTo>
                      <a:cubicBezTo>
                        <a:pt x="183223" y="308004"/>
                        <a:pt x="193824" y="304141"/>
                        <a:pt x="203752" y="299740"/>
                      </a:cubicBezTo>
                      <a:cubicBezTo>
                        <a:pt x="259454" y="275039"/>
                        <a:pt x="306577" y="231564"/>
                        <a:pt x="335686" y="178075"/>
                      </a:cubicBezTo>
                      <a:cubicBezTo>
                        <a:pt x="343233" y="164197"/>
                        <a:pt x="346826" y="142190"/>
                        <a:pt x="332002" y="136756"/>
                      </a:cubicBezTo>
                      <a:cubicBezTo>
                        <a:pt x="322704" y="133343"/>
                        <a:pt x="312956" y="139855"/>
                        <a:pt x="305184" y="146008"/>
                      </a:cubicBezTo>
                      <a:cubicBezTo>
                        <a:pt x="280118" y="165859"/>
                        <a:pt x="255097" y="185665"/>
                        <a:pt x="230031" y="205515"/>
                      </a:cubicBezTo>
                      <a:cubicBezTo>
                        <a:pt x="239644" y="189931"/>
                        <a:pt x="249257" y="174347"/>
                        <a:pt x="258915" y="158808"/>
                      </a:cubicBezTo>
                      <a:cubicBezTo>
                        <a:pt x="262150" y="153598"/>
                        <a:pt x="265474" y="147849"/>
                        <a:pt x="264800" y="141786"/>
                      </a:cubicBezTo>
                      <a:cubicBezTo>
                        <a:pt x="263812" y="132894"/>
                        <a:pt x="254243" y="127010"/>
                        <a:pt x="245259" y="126920"/>
                      </a:cubicBezTo>
                      <a:cubicBezTo>
                        <a:pt x="236320" y="126831"/>
                        <a:pt x="227964" y="131052"/>
                        <a:pt x="220013" y="135139"/>
                      </a:cubicBezTo>
                      <a:cubicBezTo>
                        <a:pt x="196295" y="147355"/>
                        <a:pt x="172531" y="159571"/>
                        <a:pt x="148813" y="171832"/>
                      </a:cubicBezTo>
                      <a:cubicBezTo>
                        <a:pt x="170420" y="139181"/>
                        <a:pt x="192027" y="106575"/>
                        <a:pt x="213635" y="73925"/>
                      </a:cubicBezTo>
                      <a:cubicBezTo>
                        <a:pt x="221316" y="62293"/>
                        <a:pt x="229267" y="49942"/>
                        <a:pt x="229941" y="36019"/>
                      </a:cubicBezTo>
                      <a:cubicBezTo>
                        <a:pt x="230570" y="21962"/>
                        <a:pt x="220732" y="6557"/>
                        <a:pt x="202404" y="0"/>
                      </a:cubicBezTo>
                      <a:close/>
                    </a:path>
                  </a:pathLst>
                </a:custGeom>
                <a:solidFill>
                  <a:srgbClr val="FDF9D6">
                    <a:alpha val="129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0" name="Google Shape;410;p26"/>
                <p:cNvSpPr/>
                <p:nvPr/>
              </p:nvSpPr>
              <p:spPr>
                <a:xfrm>
                  <a:off x="6809852" y="3585103"/>
                  <a:ext cx="799542" cy="283148"/>
                </a:xfrm>
                <a:custGeom>
                  <a:avLst/>
                  <a:gdLst/>
                  <a:ahLst/>
                  <a:cxnLst/>
                  <a:rect l="l" t="t" r="r" b="b"/>
                  <a:pathLst>
                    <a:path w="799542" h="283148" extrusionOk="0">
                      <a:moveTo>
                        <a:pt x="11763" y="97871"/>
                      </a:moveTo>
                      <a:cubicBezTo>
                        <a:pt x="14952" y="109054"/>
                        <a:pt x="25284" y="117048"/>
                        <a:pt x="36380" y="120507"/>
                      </a:cubicBezTo>
                      <a:cubicBezTo>
                        <a:pt x="47475" y="124010"/>
                        <a:pt x="59334" y="123740"/>
                        <a:pt x="70969" y="123471"/>
                      </a:cubicBezTo>
                      <a:cubicBezTo>
                        <a:pt x="57268" y="130208"/>
                        <a:pt x="62748" y="153112"/>
                        <a:pt x="76449" y="159804"/>
                      </a:cubicBezTo>
                      <a:cubicBezTo>
                        <a:pt x="90150" y="166496"/>
                        <a:pt x="106322" y="162813"/>
                        <a:pt x="121416" y="160613"/>
                      </a:cubicBezTo>
                      <a:cubicBezTo>
                        <a:pt x="208024" y="148082"/>
                        <a:pt x="291803" y="189805"/>
                        <a:pt x="374233" y="219087"/>
                      </a:cubicBezTo>
                      <a:cubicBezTo>
                        <a:pt x="443727" y="243834"/>
                        <a:pt x="515960" y="260182"/>
                        <a:pt x="588508" y="273700"/>
                      </a:cubicBezTo>
                      <a:cubicBezTo>
                        <a:pt x="618920" y="279359"/>
                        <a:pt x="649691" y="284524"/>
                        <a:pt x="680552" y="282817"/>
                      </a:cubicBezTo>
                      <a:cubicBezTo>
                        <a:pt x="711413" y="281110"/>
                        <a:pt x="742724" y="271993"/>
                        <a:pt x="766262" y="251963"/>
                      </a:cubicBezTo>
                      <a:cubicBezTo>
                        <a:pt x="789801" y="231932"/>
                        <a:pt x="804221" y="199820"/>
                        <a:pt x="798157" y="169505"/>
                      </a:cubicBezTo>
                      <a:cubicBezTo>
                        <a:pt x="645379" y="192185"/>
                        <a:pt x="489681" y="147498"/>
                        <a:pt x="350335" y="80805"/>
                      </a:cubicBezTo>
                      <a:cubicBezTo>
                        <a:pt x="292476" y="53094"/>
                        <a:pt x="235651" y="21252"/>
                        <a:pt x="173075" y="7015"/>
                      </a:cubicBezTo>
                      <a:cubicBezTo>
                        <a:pt x="132826" y="-2147"/>
                        <a:pt x="89611" y="-3135"/>
                        <a:pt x="49856" y="8856"/>
                      </a:cubicBezTo>
                      <a:cubicBezTo>
                        <a:pt x="33594" y="13752"/>
                        <a:pt x="10774" y="20803"/>
                        <a:pt x="2464" y="37151"/>
                      </a:cubicBezTo>
                      <a:cubicBezTo>
                        <a:pt x="-5712" y="53229"/>
                        <a:pt x="7585" y="72047"/>
                        <a:pt x="25778" y="70565"/>
                      </a:cubicBezTo>
                      <a:cubicBezTo>
                        <a:pt x="14548" y="73664"/>
                        <a:pt x="8708" y="87003"/>
                        <a:pt x="11763" y="97871"/>
                      </a:cubicBezTo>
                      <a:close/>
                    </a:path>
                  </a:pathLst>
                </a:custGeom>
                <a:solidFill>
                  <a:srgbClr val="552C74">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1" name="Google Shape;411;p26"/>
                <p:cNvSpPr/>
                <p:nvPr/>
              </p:nvSpPr>
              <p:spPr>
                <a:xfrm>
                  <a:off x="7377346" y="2574352"/>
                  <a:ext cx="251204" cy="225901"/>
                </a:xfrm>
                <a:custGeom>
                  <a:avLst/>
                  <a:gdLst/>
                  <a:ahLst/>
                  <a:cxnLst/>
                  <a:rect l="l" t="t" r="r" b="b"/>
                  <a:pathLst>
                    <a:path w="251204" h="225901" extrusionOk="0">
                      <a:moveTo>
                        <a:pt x="395" y="78889"/>
                      </a:moveTo>
                      <a:cubicBezTo>
                        <a:pt x="10997" y="121196"/>
                        <a:pt x="31301" y="161033"/>
                        <a:pt x="59242" y="194537"/>
                      </a:cubicBezTo>
                      <a:cubicBezTo>
                        <a:pt x="69529" y="206842"/>
                        <a:pt x="81299" y="218654"/>
                        <a:pt x="96258" y="224493"/>
                      </a:cubicBezTo>
                      <a:cubicBezTo>
                        <a:pt x="99088" y="225615"/>
                        <a:pt x="102277" y="226469"/>
                        <a:pt x="105152" y="225436"/>
                      </a:cubicBezTo>
                      <a:cubicBezTo>
                        <a:pt x="108970" y="224044"/>
                        <a:pt x="110812" y="219777"/>
                        <a:pt x="111890" y="215825"/>
                      </a:cubicBezTo>
                      <a:cubicBezTo>
                        <a:pt x="115933" y="201094"/>
                        <a:pt x="115125" y="185105"/>
                        <a:pt x="109554" y="170868"/>
                      </a:cubicBezTo>
                      <a:cubicBezTo>
                        <a:pt x="123210" y="189327"/>
                        <a:pt x="141853" y="204103"/>
                        <a:pt x="162966" y="213220"/>
                      </a:cubicBezTo>
                      <a:cubicBezTo>
                        <a:pt x="166470" y="214747"/>
                        <a:pt x="170288" y="216094"/>
                        <a:pt x="174017" y="215196"/>
                      </a:cubicBezTo>
                      <a:cubicBezTo>
                        <a:pt x="178554" y="214073"/>
                        <a:pt x="181563" y="209851"/>
                        <a:pt x="183809" y="205720"/>
                      </a:cubicBezTo>
                      <a:cubicBezTo>
                        <a:pt x="193243" y="188204"/>
                        <a:pt x="195534" y="166961"/>
                        <a:pt x="190053" y="147829"/>
                      </a:cubicBezTo>
                      <a:cubicBezTo>
                        <a:pt x="199487" y="157080"/>
                        <a:pt x="210178" y="164985"/>
                        <a:pt x="221768" y="171317"/>
                      </a:cubicBezTo>
                      <a:cubicBezTo>
                        <a:pt x="226485" y="173877"/>
                        <a:pt x="231741" y="176258"/>
                        <a:pt x="237041" y="175449"/>
                      </a:cubicBezTo>
                      <a:cubicBezTo>
                        <a:pt x="250068" y="173383"/>
                        <a:pt x="252449" y="155688"/>
                        <a:pt x="250697" y="142619"/>
                      </a:cubicBezTo>
                      <a:cubicBezTo>
                        <a:pt x="244453" y="97123"/>
                        <a:pt x="227024" y="53200"/>
                        <a:pt x="200341" y="15833"/>
                      </a:cubicBezTo>
                      <a:cubicBezTo>
                        <a:pt x="193243" y="5908"/>
                        <a:pt x="180575" y="-4556"/>
                        <a:pt x="170378" y="2090"/>
                      </a:cubicBezTo>
                      <a:cubicBezTo>
                        <a:pt x="162427" y="7255"/>
                        <a:pt x="162876" y="18843"/>
                        <a:pt x="164224" y="28229"/>
                      </a:cubicBezTo>
                      <a:cubicBezTo>
                        <a:pt x="167773" y="52481"/>
                        <a:pt x="171276" y="76689"/>
                        <a:pt x="174825" y="100941"/>
                      </a:cubicBezTo>
                      <a:cubicBezTo>
                        <a:pt x="165347" y="82437"/>
                        <a:pt x="148187" y="68021"/>
                        <a:pt x="128332" y="61868"/>
                      </a:cubicBezTo>
                      <a:cubicBezTo>
                        <a:pt x="124468" y="60655"/>
                        <a:pt x="120246" y="59802"/>
                        <a:pt x="116472" y="61284"/>
                      </a:cubicBezTo>
                      <a:cubicBezTo>
                        <a:pt x="108027" y="64607"/>
                        <a:pt x="107937" y="76374"/>
                        <a:pt x="109644" y="85267"/>
                      </a:cubicBezTo>
                      <a:cubicBezTo>
                        <a:pt x="113777" y="106690"/>
                        <a:pt x="119976" y="127708"/>
                        <a:pt x="128062" y="147963"/>
                      </a:cubicBezTo>
                      <a:cubicBezTo>
                        <a:pt x="95943" y="135568"/>
                        <a:pt x="79996" y="100043"/>
                        <a:pt x="54166" y="77317"/>
                      </a:cubicBezTo>
                      <a:cubicBezTo>
                        <a:pt x="46170" y="70266"/>
                        <a:pt x="36737" y="64248"/>
                        <a:pt x="26180" y="62901"/>
                      </a:cubicBezTo>
                      <a:cubicBezTo>
                        <a:pt x="15489" y="61464"/>
                        <a:pt x="-2929" y="65685"/>
                        <a:pt x="395" y="78889"/>
                      </a:cubicBezTo>
                      <a:close/>
                    </a:path>
                  </a:pathLst>
                </a:custGeom>
                <a:solidFill>
                  <a:srgbClr val="FDF9D6">
                    <a:alpha val="129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2" name="Google Shape;412;p26"/>
                <p:cNvSpPr/>
                <p:nvPr/>
              </p:nvSpPr>
              <p:spPr>
                <a:xfrm>
                  <a:off x="6806345" y="3531757"/>
                  <a:ext cx="854039" cy="319738"/>
                </a:xfrm>
                <a:custGeom>
                  <a:avLst/>
                  <a:gdLst/>
                  <a:ahLst/>
                  <a:cxnLst/>
                  <a:rect l="l" t="t" r="r" b="b"/>
                  <a:pathLst>
                    <a:path w="854039" h="319738" extrusionOk="0">
                      <a:moveTo>
                        <a:pt x="614700" y="94180"/>
                      </a:moveTo>
                      <a:cubicBezTo>
                        <a:pt x="572833" y="73251"/>
                        <a:pt x="535998" y="61754"/>
                        <a:pt x="498533" y="50211"/>
                      </a:cubicBezTo>
                      <a:cubicBezTo>
                        <a:pt x="416821" y="25061"/>
                        <a:pt x="331695" y="14731"/>
                        <a:pt x="246210" y="12845"/>
                      </a:cubicBezTo>
                      <a:cubicBezTo>
                        <a:pt x="167597" y="11138"/>
                        <a:pt x="85211" y="20659"/>
                        <a:pt x="19941" y="64448"/>
                      </a:cubicBezTo>
                      <a:cubicBezTo>
                        <a:pt x="12709" y="69299"/>
                        <a:pt x="5476" y="74868"/>
                        <a:pt x="1882" y="82772"/>
                      </a:cubicBezTo>
                      <a:cubicBezTo>
                        <a:pt x="-1711" y="90677"/>
                        <a:pt x="-274" y="101500"/>
                        <a:pt x="7183" y="105991"/>
                      </a:cubicBezTo>
                      <a:cubicBezTo>
                        <a:pt x="13832" y="109989"/>
                        <a:pt x="22322" y="107788"/>
                        <a:pt x="35708" y="107339"/>
                      </a:cubicBezTo>
                      <a:cubicBezTo>
                        <a:pt x="23849" y="115378"/>
                        <a:pt x="10552" y="126516"/>
                        <a:pt x="12394" y="140708"/>
                      </a:cubicBezTo>
                      <a:cubicBezTo>
                        <a:pt x="14101" y="153912"/>
                        <a:pt x="28790" y="161772"/>
                        <a:pt x="42087" y="162311"/>
                      </a:cubicBezTo>
                      <a:cubicBezTo>
                        <a:pt x="55384" y="162850"/>
                        <a:pt x="68411" y="158404"/>
                        <a:pt x="81708" y="157595"/>
                      </a:cubicBezTo>
                      <a:cubicBezTo>
                        <a:pt x="73038" y="161682"/>
                        <a:pt x="67602" y="171652"/>
                        <a:pt x="68591" y="181173"/>
                      </a:cubicBezTo>
                      <a:cubicBezTo>
                        <a:pt x="69579" y="190740"/>
                        <a:pt x="76677" y="199273"/>
                        <a:pt x="85840" y="202237"/>
                      </a:cubicBezTo>
                      <a:cubicBezTo>
                        <a:pt x="93971" y="204887"/>
                        <a:pt x="102776" y="203405"/>
                        <a:pt x="111176" y="201878"/>
                      </a:cubicBezTo>
                      <a:cubicBezTo>
                        <a:pt x="138264" y="196982"/>
                        <a:pt x="165351" y="192087"/>
                        <a:pt x="195179" y="189213"/>
                      </a:cubicBezTo>
                      <a:cubicBezTo>
                        <a:pt x="370867" y="213600"/>
                        <a:pt x="624897" y="335355"/>
                        <a:pt x="714111" y="318064"/>
                      </a:cubicBezTo>
                      <a:cubicBezTo>
                        <a:pt x="733562" y="314291"/>
                        <a:pt x="753103" y="309037"/>
                        <a:pt x="769769" y="298303"/>
                      </a:cubicBezTo>
                      <a:cubicBezTo>
                        <a:pt x="789669" y="285503"/>
                        <a:pt x="804089" y="265742"/>
                        <a:pt x="815589" y="245083"/>
                      </a:cubicBezTo>
                      <a:cubicBezTo>
                        <a:pt x="843664" y="194737"/>
                        <a:pt x="856961" y="136217"/>
                        <a:pt x="853502" y="77967"/>
                      </a:cubicBezTo>
                      <a:cubicBezTo>
                        <a:pt x="849998" y="63730"/>
                        <a:pt x="858623" y="16303"/>
                        <a:pt x="845416" y="9970"/>
                      </a:cubicBezTo>
                      <a:cubicBezTo>
                        <a:pt x="838364" y="6557"/>
                        <a:pt x="815095" y="-45"/>
                        <a:pt x="807278" y="0"/>
                      </a:cubicBezTo>
                      <a:cubicBezTo>
                        <a:pt x="757146" y="449"/>
                        <a:pt x="706025" y="10150"/>
                        <a:pt x="656522" y="2201"/>
                      </a:cubicBezTo>
                      <a:cubicBezTo>
                        <a:pt x="653243" y="1662"/>
                        <a:pt x="649694" y="1168"/>
                        <a:pt x="646684" y="2605"/>
                      </a:cubicBezTo>
                      <a:cubicBezTo>
                        <a:pt x="644438" y="3683"/>
                        <a:pt x="642821" y="5749"/>
                        <a:pt x="641339" y="7770"/>
                      </a:cubicBezTo>
                      <a:cubicBezTo>
                        <a:pt x="630737" y="22636"/>
                        <a:pt x="628536" y="84479"/>
                        <a:pt x="614700" y="94180"/>
                      </a:cubicBezTo>
                      <a:close/>
                    </a:path>
                  </a:pathLst>
                </a:custGeom>
                <a:solidFill>
                  <a:srgbClr val="CA9B7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3" name="Google Shape;413;p26"/>
                <p:cNvSpPr/>
                <p:nvPr/>
              </p:nvSpPr>
              <p:spPr>
                <a:xfrm>
                  <a:off x="7428727" y="3531712"/>
                  <a:ext cx="231573" cy="154046"/>
                </a:xfrm>
                <a:custGeom>
                  <a:avLst/>
                  <a:gdLst/>
                  <a:ahLst/>
                  <a:cxnLst/>
                  <a:rect l="l" t="t" r="r" b="b"/>
                  <a:pathLst>
                    <a:path w="231573" h="154046" extrusionOk="0">
                      <a:moveTo>
                        <a:pt x="231031" y="77967"/>
                      </a:moveTo>
                      <a:cubicBezTo>
                        <a:pt x="227527" y="63730"/>
                        <a:pt x="236152" y="16303"/>
                        <a:pt x="222945" y="9971"/>
                      </a:cubicBezTo>
                      <a:cubicBezTo>
                        <a:pt x="215892" y="6557"/>
                        <a:pt x="192623" y="-45"/>
                        <a:pt x="184807" y="0"/>
                      </a:cubicBezTo>
                      <a:cubicBezTo>
                        <a:pt x="134674" y="449"/>
                        <a:pt x="83509" y="10150"/>
                        <a:pt x="34050" y="2201"/>
                      </a:cubicBezTo>
                      <a:cubicBezTo>
                        <a:pt x="30771" y="1662"/>
                        <a:pt x="27222" y="1168"/>
                        <a:pt x="24213" y="2605"/>
                      </a:cubicBezTo>
                      <a:cubicBezTo>
                        <a:pt x="21967" y="3683"/>
                        <a:pt x="20350" y="5749"/>
                        <a:pt x="18867" y="7770"/>
                      </a:cubicBezTo>
                      <a:cubicBezTo>
                        <a:pt x="10691" y="19357"/>
                        <a:pt x="7547" y="59373"/>
                        <a:pt x="0" y="81111"/>
                      </a:cubicBezTo>
                      <a:cubicBezTo>
                        <a:pt x="69314" y="118432"/>
                        <a:pt x="147208" y="148882"/>
                        <a:pt x="226044" y="154047"/>
                      </a:cubicBezTo>
                      <a:cubicBezTo>
                        <a:pt x="230851" y="129166"/>
                        <a:pt x="232558" y="103566"/>
                        <a:pt x="231031" y="77967"/>
                      </a:cubicBezTo>
                      <a:close/>
                    </a:path>
                  </a:pathLst>
                </a:custGeom>
                <a:solidFill>
                  <a:srgbClr val="782D53">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4" name="Google Shape;414;p26"/>
                <p:cNvSpPr/>
                <p:nvPr/>
              </p:nvSpPr>
              <p:spPr>
                <a:xfrm>
                  <a:off x="6818040" y="3594366"/>
                  <a:ext cx="107783" cy="82096"/>
                </a:xfrm>
                <a:custGeom>
                  <a:avLst/>
                  <a:gdLst/>
                  <a:ahLst/>
                  <a:cxnLst/>
                  <a:rect l="l" t="t" r="r" b="b"/>
                  <a:pathLst>
                    <a:path w="107783" h="82096" extrusionOk="0">
                      <a:moveTo>
                        <a:pt x="104737" y="132"/>
                      </a:moveTo>
                      <a:cubicBezTo>
                        <a:pt x="79357" y="7049"/>
                        <a:pt x="54336" y="16525"/>
                        <a:pt x="32279" y="31166"/>
                      </a:cubicBezTo>
                      <a:cubicBezTo>
                        <a:pt x="17051" y="40553"/>
                        <a:pt x="5102" y="52903"/>
                        <a:pt x="745" y="70733"/>
                      </a:cubicBezTo>
                      <a:cubicBezTo>
                        <a:pt x="-1142" y="76033"/>
                        <a:pt x="1104" y="83488"/>
                        <a:pt x="1508" y="81871"/>
                      </a:cubicBezTo>
                      <a:cubicBezTo>
                        <a:pt x="5955" y="65030"/>
                        <a:pt x="17141" y="48906"/>
                        <a:pt x="31381" y="40283"/>
                      </a:cubicBezTo>
                      <a:cubicBezTo>
                        <a:pt x="53527" y="25013"/>
                        <a:pt x="74101" y="16929"/>
                        <a:pt x="98853" y="7363"/>
                      </a:cubicBezTo>
                      <a:cubicBezTo>
                        <a:pt x="101548" y="6195"/>
                        <a:pt x="105860" y="4848"/>
                        <a:pt x="106849" y="4174"/>
                      </a:cubicBezTo>
                      <a:cubicBezTo>
                        <a:pt x="108960" y="2782"/>
                        <a:pt x="107163" y="-721"/>
                        <a:pt x="104737" y="132"/>
                      </a:cubicBezTo>
                      <a:close/>
                    </a:path>
                  </a:pathLst>
                </a:custGeom>
                <a:solidFill>
                  <a:srgbClr val="9C704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5" name="Google Shape;415;p26"/>
                <p:cNvSpPr/>
                <p:nvPr/>
              </p:nvSpPr>
              <p:spPr>
                <a:xfrm>
                  <a:off x="6874260" y="3646008"/>
                  <a:ext cx="93911" cy="70515"/>
                </a:xfrm>
                <a:custGeom>
                  <a:avLst/>
                  <a:gdLst/>
                  <a:ahLst/>
                  <a:cxnLst/>
                  <a:rect l="l" t="t" r="r" b="b"/>
                  <a:pathLst>
                    <a:path w="93911" h="70515" extrusionOk="0">
                      <a:moveTo>
                        <a:pt x="90114" y="139"/>
                      </a:moveTo>
                      <a:cubicBezTo>
                        <a:pt x="54222" y="10783"/>
                        <a:pt x="15365" y="21607"/>
                        <a:pt x="855" y="59333"/>
                      </a:cubicBezTo>
                      <a:cubicBezTo>
                        <a:pt x="-762" y="63150"/>
                        <a:pt x="226" y="68764"/>
                        <a:pt x="1260" y="70516"/>
                      </a:cubicBezTo>
                      <a:cubicBezTo>
                        <a:pt x="1260" y="70516"/>
                        <a:pt x="2473" y="65755"/>
                        <a:pt x="3506" y="63869"/>
                      </a:cubicBezTo>
                      <a:cubicBezTo>
                        <a:pt x="14062" y="38673"/>
                        <a:pt x="31357" y="30859"/>
                        <a:pt x="56962" y="19810"/>
                      </a:cubicBezTo>
                      <a:cubicBezTo>
                        <a:pt x="64868" y="16307"/>
                        <a:pt x="83196" y="9391"/>
                        <a:pt x="91731" y="6022"/>
                      </a:cubicBezTo>
                      <a:cubicBezTo>
                        <a:pt x="95550" y="5034"/>
                        <a:pt x="93932" y="-984"/>
                        <a:pt x="90114" y="139"/>
                      </a:cubicBezTo>
                      <a:close/>
                    </a:path>
                  </a:pathLst>
                </a:custGeom>
                <a:solidFill>
                  <a:srgbClr val="9C704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6" name="Google Shape;416;p26"/>
                <p:cNvSpPr/>
                <p:nvPr/>
              </p:nvSpPr>
              <p:spPr>
                <a:xfrm>
                  <a:off x="7006513" y="3542640"/>
                  <a:ext cx="455201" cy="105569"/>
                </a:xfrm>
                <a:custGeom>
                  <a:avLst/>
                  <a:gdLst/>
                  <a:ahLst/>
                  <a:cxnLst/>
                  <a:rect l="l" t="t" r="r" b="b"/>
                  <a:pathLst>
                    <a:path w="455201" h="105569" extrusionOk="0">
                      <a:moveTo>
                        <a:pt x="450919" y="97444"/>
                      </a:moveTo>
                      <a:cubicBezTo>
                        <a:pt x="443822" y="93133"/>
                        <a:pt x="436589" y="89001"/>
                        <a:pt x="429357" y="84959"/>
                      </a:cubicBezTo>
                      <a:cubicBezTo>
                        <a:pt x="378910" y="57473"/>
                        <a:pt x="323747" y="40496"/>
                        <a:pt x="267865" y="28236"/>
                      </a:cubicBezTo>
                      <a:cubicBezTo>
                        <a:pt x="227121" y="19028"/>
                        <a:pt x="186422" y="9058"/>
                        <a:pt x="144825" y="4432"/>
                      </a:cubicBezTo>
                      <a:cubicBezTo>
                        <a:pt x="108079" y="-59"/>
                        <a:pt x="69896" y="-239"/>
                        <a:pt x="32971" y="121"/>
                      </a:cubicBezTo>
                      <a:cubicBezTo>
                        <a:pt x="23941" y="480"/>
                        <a:pt x="9207" y="705"/>
                        <a:pt x="268" y="1558"/>
                      </a:cubicBezTo>
                      <a:cubicBezTo>
                        <a:pt x="-1664" y="2321"/>
                        <a:pt x="7410" y="2815"/>
                        <a:pt x="9701" y="2770"/>
                      </a:cubicBezTo>
                      <a:cubicBezTo>
                        <a:pt x="48738" y="1827"/>
                        <a:pt x="85933" y="6588"/>
                        <a:pt x="124880" y="9328"/>
                      </a:cubicBezTo>
                      <a:cubicBezTo>
                        <a:pt x="160413" y="12965"/>
                        <a:pt x="201426" y="21139"/>
                        <a:pt x="239025" y="30481"/>
                      </a:cubicBezTo>
                      <a:cubicBezTo>
                        <a:pt x="272986" y="38655"/>
                        <a:pt x="307036" y="46739"/>
                        <a:pt x="340368" y="57293"/>
                      </a:cubicBezTo>
                      <a:cubicBezTo>
                        <a:pt x="366961" y="66680"/>
                        <a:pt x="388344" y="75707"/>
                        <a:pt x="412467" y="86576"/>
                      </a:cubicBezTo>
                      <a:cubicBezTo>
                        <a:pt x="423742" y="91830"/>
                        <a:pt x="434703" y="97669"/>
                        <a:pt x="445888" y="103193"/>
                      </a:cubicBezTo>
                      <a:cubicBezTo>
                        <a:pt x="449167" y="104360"/>
                        <a:pt x="451997" y="107504"/>
                        <a:pt x="454782" y="103866"/>
                      </a:cubicBezTo>
                      <a:cubicBezTo>
                        <a:pt x="456310" y="100229"/>
                        <a:pt x="453345" y="98971"/>
                        <a:pt x="450919" y="97444"/>
                      </a:cubicBezTo>
                      <a:close/>
                    </a:path>
                  </a:pathLst>
                </a:custGeom>
                <a:solidFill>
                  <a:srgbClr val="9C704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7" name="Google Shape;417;p26"/>
                <p:cNvSpPr/>
                <p:nvPr/>
              </p:nvSpPr>
              <p:spPr>
                <a:xfrm>
                  <a:off x="7372052" y="3222116"/>
                  <a:ext cx="335906" cy="424099"/>
                </a:xfrm>
                <a:custGeom>
                  <a:avLst/>
                  <a:gdLst/>
                  <a:ahLst/>
                  <a:cxnLst/>
                  <a:rect l="l" t="t" r="r" b="b"/>
                  <a:pathLst>
                    <a:path w="335906" h="424099" extrusionOk="0">
                      <a:moveTo>
                        <a:pt x="94768" y="65"/>
                      </a:moveTo>
                      <a:cubicBezTo>
                        <a:pt x="170326" y="-2180"/>
                        <a:pt x="254958" y="53779"/>
                        <a:pt x="293366" y="118857"/>
                      </a:cubicBezTo>
                      <a:cubicBezTo>
                        <a:pt x="331774" y="183933"/>
                        <a:pt x="335772" y="254085"/>
                        <a:pt x="335907" y="338699"/>
                      </a:cubicBezTo>
                      <a:cubicBezTo>
                        <a:pt x="335951" y="373326"/>
                        <a:pt x="332717" y="396859"/>
                        <a:pt x="329887" y="404270"/>
                      </a:cubicBezTo>
                      <a:cubicBezTo>
                        <a:pt x="325305" y="416171"/>
                        <a:pt x="312682" y="421965"/>
                        <a:pt x="299969" y="423088"/>
                      </a:cubicBezTo>
                      <a:cubicBezTo>
                        <a:pt x="236406" y="428657"/>
                        <a:pt x="89647" y="411725"/>
                        <a:pt x="5330" y="360032"/>
                      </a:cubicBezTo>
                      <a:cubicBezTo>
                        <a:pt x="-13672" y="348355"/>
                        <a:pt x="21322" y="230597"/>
                        <a:pt x="59999" y="133902"/>
                      </a:cubicBezTo>
                      <a:cubicBezTo>
                        <a:pt x="92927" y="51444"/>
                        <a:pt x="94768" y="65"/>
                        <a:pt x="94768" y="6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8" name="Google Shape;418;p26"/>
                <p:cNvSpPr/>
                <p:nvPr/>
              </p:nvSpPr>
              <p:spPr>
                <a:xfrm>
                  <a:off x="6683572" y="3434392"/>
                  <a:ext cx="109292" cy="83112"/>
                </a:xfrm>
                <a:custGeom>
                  <a:avLst/>
                  <a:gdLst/>
                  <a:ahLst/>
                  <a:cxnLst/>
                  <a:rect l="l" t="t" r="r" b="b"/>
                  <a:pathLst>
                    <a:path w="109292" h="83112" extrusionOk="0">
                      <a:moveTo>
                        <a:pt x="15496" y="1434"/>
                      </a:moveTo>
                      <a:cubicBezTo>
                        <a:pt x="37688" y="24698"/>
                        <a:pt x="76634" y="-228"/>
                        <a:pt x="100533" y="21105"/>
                      </a:cubicBezTo>
                      <a:cubicBezTo>
                        <a:pt x="118501" y="39114"/>
                        <a:pt x="106462" y="68082"/>
                        <a:pt x="85753" y="77514"/>
                      </a:cubicBezTo>
                      <a:cubicBezTo>
                        <a:pt x="57857" y="89550"/>
                        <a:pt x="17563" y="82095"/>
                        <a:pt x="313" y="55956"/>
                      </a:cubicBezTo>
                      <a:cubicBezTo>
                        <a:pt x="-316" y="54968"/>
                        <a:pt x="43" y="53621"/>
                        <a:pt x="1032" y="53037"/>
                      </a:cubicBezTo>
                      <a:cubicBezTo>
                        <a:pt x="1975" y="52453"/>
                        <a:pt x="3143" y="52723"/>
                        <a:pt x="3817" y="53576"/>
                      </a:cubicBezTo>
                      <a:cubicBezTo>
                        <a:pt x="9432" y="60942"/>
                        <a:pt x="17877" y="66645"/>
                        <a:pt x="26817" y="69969"/>
                      </a:cubicBezTo>
                      <a:cubicBezTo>
                        <a:pt x="50715" y="78906"/>
                        <a:pt x="89212" y="78906"/>
                        <a:pt x="98960" y="50477"/>
                      </a:cubicBezTo>
                      <a:cubicBezTo>
                        <a:pt x="100488" y="45671"/>
                        <a:pt x="101251" y="40641"/>
                        <a:pt x="99814" y="36285"/>
                      </a:cubicBezTo>
                      <a:cubicBezTo>
                        <a:pt x="96984" y="28470"/>
                        <a:pt x="91953" y="23216"/>
                        <a:pt x="83373" y="21509"/>
                      </a:cubicBezTo>
                      <a:cubicBezTo>
                        <a:pt x="59969" y="15671"/>
                        <a:pt x="27535" y="26719"/>
                        <a:pt x="11588" y="3095"/>
                      </a:cubicBezTo>
                      <a:cubicBezTo>
                        <a:pt x="10330" y="311"/>
                        <a:pt x="14283" y="-1351"/>
                        <a:pt x="15496" y="1434"/>
                      </a:cubicBezTo>
                      <a:lnTo>
                        <a:pt x="15496" y="1434"/>
                      </a:lnTo>
                      <a:close/>
                    </a:path>
                  </a:pathLst>
                </a:custGeom>
                <a:solidFill>
                  <a:srgbClr val="9C704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9" name="Google Shape;419;p26"/>
                <p:cNvSpPr/>
                <p:nvPr/>
              </p:nvSpPr>
              <p:spPr>
                <a:xfrm>
                  <a:off x="6662410" y="3398408"/>
                  <a:ext cx="30152" cy="22204"/>
                </a:xfrm>
                <a:custGeom>
                  <a:avLst/>
                  <a:gdLst/>
                  <a:ahLst/>
                  <a:cxnLst/>
                  <a:rect l="l" t="t" r="r" b="b"/>
                  <a:pathLst>
                    <a:path w="30152" h="22204" extrusionOk="0">
                      <a:moveTo>
                        <a:pt x="273" y="20531"/>
                      </a:moveTo>
                      <a:cubicBezTo>
                        <a:pt x="-2468" y="5396"/>
                        <a:pt x="16040" y="-3227"/>
                        <a:pt x="28573" y="1129"/>
                      </a:cubicBezTo>
                      <a:cubicBezTo>
                        <a:pt x="29741" y="1489"/>
                        <a:pt x="30415" y="2746"/>
                        <a:pt x="30056" y="3914"/>
                      </a:cubicBezTo>
                      <a:cubicBezTo>
                        <a:pt x="29831" y="4677"/>
                        <a:pt x="29247" y="5172"/>
                        <a:pt x="28573" y="5441"/>
                      </a:cubicBezTo>
                      <a:cubicBezTo>
                        <a:pt x="23722" y="7237"/>
                        <a:pt x="18286" y="8270"/>
                        <a:pt x="13929" y="10785"/>
                      </a:cubicBezTo>
                      <a:cubicBezTo>
                        <a:pt x="9706" y="12986"/>
                        <a:pt x="6786" y="16309"/>
                        <a:pt x="4585" y="20576"/>
                      </a:cubicBezTo>
                      <a:cubicBezTo>
                        <a:pt x="3822" y="22687"/>
                        <a:pt x="812" y="22822"/>
                        <a:pt x="273" y="20531"/>
                      </a:cubicBezTo>
                      <a:lnTo>
                        <a:pt x="273" y="20531"/>
                      </a:lnTo>
                      <a:close/>
                    </a:path>
                  </a:pathLst>
                </a:custGeom>
                <a:solidFill>
                  <a:srgbClr val="9C704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0" name="Google Shape;420;p26"/>
                <p:cNvSpPr/>
                <p:nvPr/>
              </p:nvSpPr>
              <p:spPr>
                <a:xfrm>
                  <a:off x="6655344" y="3508330"/>
                  <a:ext cx="116956" cy="55775"/>
                </a:xfrm>
                <a:custGeom>
                  <a:avLst/>
                  <a:gdLst/>
                  <a:ahLst/>
                  <a:cxnLst/>
                  <a:rect l="l" t="t" r="r" b="b"/>
                  <a:pathLst>
                    <a:path w="116956" h="55775" extrusionOk="0">
                      <a:moveTo>
                        <a:pt x="3610" y="28457"/>
                      </a:moveTo>
                      <a:cubicBezTo>
                        <a:pt x="24228" y="46287"/>
                        <a:pt x="111960" y="62186"/>
                        <a:pt x="110163" y="19115"/>
                      </a:cubicBezTo>
                      <a:cubicBezTo>
                        <a:pt x="109804" y="13502"/>
                        <a:pt x="107513" y="7484"/>
                        <a:pt x="103515" y="3891"/>
                      </a:cubicBezTo>
                      <a:cubicBezTo>
                        <a:pt x="101314" y="2229"/>
                        <a:pt x="103694" y="-1140"/>
                        <a:pt x="105985" y="387"/>
                      </a:cubicBezTo>
                      <a:cubicBezTo>
                        <a:pt x="118069" y="9100"/>
                        <a:pt x="120360" y="27155"/>
                        <a:pt x="111915" y="39236"/>
                      </a:cubicBezTo>
                      <a:cubicBezTo>
                        <a:pt x="90128" y="67890"/>
                        <a:pt x="22881" y="55359"/>
                        <a:pt x="645" y="31601"/>
                      </a:cubicBezTo>
                      <a:cubicBezTo>
                        <a:pt x="-1287" y="29535"/>
                        <a:pt x="1543" y="26571"/>
                        <a:pt x="3610" y="28457"/>
                      </a:cubicBezTo>
                      <a:lnTo>
                        <a:pt x="3610" y="28457"/>
                      </a:lnTo>
                      <a:close/>
                    </a:path>
                  </a:pathLst>
                </a:custGeom>
                <a:solidFill>
                  <a:srgbClr val="9C704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1" name="Google Shape;421;p26"/>
                <p:cNvSpPr/>
                <p:nvPr/>
              </p:nvSpPr>
              <p:spPr>
                <a:xfrm>
                  <a:off x="7365188" y="3349395"/>
                  <a:ext cx="340129" cy="301544"/>
                </a:xfrm>
                <a:custGeom>
                  <a:avLst/>
                  <a:gdLst/>
                  <a:ahLst/>
                  <a:cxnLst/>
                  <a:rect l="l" t="t" r="r" b="b"/>
                  <a:pathLst>
                    <a:path w="340129" h="301544" extrusionOk="0">
                      <a:moveTo>
                        <a:pt x="64527" y="1728"/>
                      </a:moveTo>
                      <a:cubicBezTo>
                        <a:pt x="57789" y="28540"/>
                        <a:pt x="25760" y="156044"/>
                        <a:pt x="20325" y="179937"/>
                      </a:cubicBezTo>
                      <a:cubicBezTo>
                        <a:pt x="17495" y="193411"/>
                        <a:pt x="13631" y="207064"/>
                        <a:pt x="12913" y="220223"/>
                      </a:cubicBezTo>
                      <a:cubicBezTo>
                        <a:pt x="13002" y="220133"/>
                        <a:pt x="12418" y="218876"/>
                        <a:pt x="12508" y="219100"/>
                      </a:cubicBezTo>
                      <a:cubicBezTo>
                        <a:pt x="27782" y="231406"/>
                        <a:pt x="48535" y="238861"/>
                        <a:pt x="66953" y="246451"/>
                      </a:cubicBezTo>
                      <a:cubicBezTo>
                        <a:pt x="123554" y="268548"/>
                        <a:pt x="183389" y="281482"/>
                        <a:pt x="243494" y="289791"/>
                      </a:cubicBezTo>
                      <a:cubicBezTo>
                        <a:pt x="270267" y="292216"/>
                        <a:pt x="332124" y="304971"/>
                        <a:pt x="337784" y="267874"/>
                      </a:cubicBezTo>
                      <a:cubicBezTo>
                        <a:pt x="337964" y="266437"/>
                        <a:pt x="340300" y="266706"/>
                        <a:pt x="340120" y="268143"/>
                      </a:cubicBezTo>
                      <a:cubicBezTo>
                        <a:pt x="337605" y="317501"/>
                        <a:pt x="238104" y="298504"/>
                        <a:pt x="205625" y="295225"/>
                      </a:cubicBezTo>
                      <a:cubicBezTo>
                        <a:pt x="144487" y="286827"/>
                        <a:pt x="83619" y="271018"/>
                        <a:pt x="27871" y="243936"/>
                      </a:cubicBezTo>
                      <a:cubicBezTo>
                        <a:pt x="18842" y="239041"/>
                        <a:pt x="10307" y="235448"/>
                        <a:pt x="2671" y="227498"/>
                      </a:cubicBezTo>
                      <a:cubicBezTo>
                        <a:pt x="1548" y="226286"/>
                        <a:pt x="514" y="224355"/>
                        <a:pt x="200" y="222468"/>
                      </a:cubicBezTo>
                      <a:cubicBezTo>
                        <a:pt x="-294" y="219055"/>
                        <a:pt x="245" y="216630"/>
                        <a:pt x="559" y="213666"/>
                      </a:cubicBezTo>
                      <a:cubicBezTo>
                        <a:pt x="4827" y="188785"/>
                        <a:pt x="11565" y="165610"/>
                        <a:pt x="18169" y="141538"/>
                      </a:cubicBezTo>
                      <a:cubicBezTo>
                        <a:pt x="31420" y="94246"/>
                        <a:pt x="46110" y="47448"/>
                        <a:pt x="61742" y="964"/>
                      </a:cubicBezTo>
                      <a:cubicBezTo>
                        <a:pt x="62012" y="201"/>
                        <a:pt x="62775" y="-158"/>
                        <a:pt x="63539" y="66"/>
                      </a:cubicBezTo>
                      <a:cubicBezTo>
                        <a:pt x="64303" y="291"/>
                        <a:pt x="64707" y="1009"/>
                        <a:pt x="64527" y="1728"/>
                      </a:cubicBezTo>
                      <a:lnTo>
                        <a:pt x="64527" y="1728"/>
                      </a:lnTo>
                      <a:close/>
                    </a:path>
                  </a:pathLst>
                </a:custGeom>
                <a:solidFill>
                  <a:srgbClr val="DDCB4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2" name="Google Shape;422;p26"/>
                <p:cNvSpPr/>
                <p:nvPr/>
              </p:nvSpPr>
              <p:spPr>
                <a:xfrm>
                  <a:off x="7004926" y="3316714"/>
                  <a:ext cx="113696" cy="221103"/>
                </a:xfrm>
                <a:custGeom>
                  <a:avLst/>
                  <a:gdLst/>
                  <a:ahLst/>
                  <a:cxnLst/>
                  <a:rect l="l" t="t" r="r" b="b"/>
                  <a:pathLst>
                    <a:path w="113696" h="221103" extrusionOk="0">
                      <a:moveTo>
                        <a:pt x="113395" y="4497"/>
                      </a:moveTo>
                      <a:cubicBezTo>
                        <a:pt x="80647" y="77703"/>
                        <a:pt x="43766" y="148708"/>
                        <a:pt x="6077" y="219444"/>
                      </a:cubicBezTo>
                      <a:cubicBezTo>
                        <a:pt x="4280" y="222857"/>
                        <a:pt x="-1200" y="220522"/>
                        <a:pt x="238" y="216794"/>
                      </a:cubicBezTo>
                      <a:cubicBezTo>
                        <a:pt x="14388" y="179069"/>
                        <a:pt x="31593" y="142735"/>
                        <a:pt x="49471" y="106851"/>
                      </a:cubicBezTo>
                      <a:cubicBezTo>
                        <a:pt x="67575" y="71011"/>
                        <a:pt x="86531" y="35666"/>
                        <a:pt x="107690" y="1488"/>
                      </a:cubicBezTo>
                      <a:cubicBezTo>
                        <a:pt x="109711" y="-1791"/>
                        <a:pt x="115012" y="859"/>
                        <a:pt x="113395" y="4497"/>
                      </a:cubicBezTo>
                      <a:lnTo>
                        <a:pt x="113395" y="4497"/>
                      </a:lnTo>
                      <a:close/>
                    </a:path>
                  </a:pathLst>
                </a:custGeom>
                <a:solidFill>
                  <a:srgbClr val="DDCB4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23" name="Google Shape;423;p26"/>
              <p:cNvSpPr/>
              <p:nvPr/>
            </p:nvSpPr>
            <p:spPr>
              <a:xfrm rot="-1137646">
                <a:off x="7430917" y="1892601"/>
                <a:ext cx="123631" cy="150856"/>
              </a:xfrm>
              <a:custGeom>
                <a:avLst/>
                <a:gdLst/>
                <a:ahLst/>
                <a:cxnLst/>
                <a:rect l="l" t="t" r="r" b="b"/>
                <a:pathLst>
                  <a:path w="55885" h="68189" extrusionOk="0">
                    <a:moveTo>
                      <a:pt x="0" y="34095"/>
                    </a:moveTo>
                    <a:cubicBezTo>
                      <a:pt x="0" y="15257"/>
                      <a:pt x="12504" y="0"/>
                      <a:pt x="27943" y="0"/>
                    </a:cubicBezTo>
                    <a:cubicBezTo>
                      <a:pt x="43382" y="0"/>
                      <a:pt x="55886" y="15257"/>
                      <a:pt x="55886" y="34095"/>
                    </a:cubicBezTo>
                    <a:cubicBezTo>
                      <a:pt x="55886" y="52932"/>
                      <a:pt x="43382" y="68189"/>
                      <a:pt x="27943" y="68189"/>
                    </a:cubicBezTo>
                    <a:cubicBezTo>
                      <a:pt x="12504" y="68189"/>
                      <a:pt x="0" y="52932"/>
                      <a:pt x="0" y="34095"/>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4" name="Google Shape;424;p26"/>
              <p:cNvSpPr/>
              <p:nvPr/>
            </p:nvSpPr>
            <p:spPr>
              <a:xfrm rot="-1137965">
                <a:off x="7125686" y="1961093"/>
                <a:ext cx="109620" cy="133752"/>
              </a:xfrm>
              <a:custGeom>
                <a:avLst/>
                <a:gdLst/>
                <a:ahLst/>
                <a:cxnLst/>
                <a:rect l="l" t="t" r="r" b="b"/>
                <a:pathLst>
                  <a:path w="55886" h="68189" extrusionOk="0">
                    <a:moveTo>
                      <a:pt x="55886" y="34095"/>
                    </a:moveTo>
                    <a:cubicBezTo>
                      <a:pt x="55886" y="15257"/>
                      <a:pt x="43382" y="0"/>
                      <a:pt x="27943" y="0"/>
                    </a:cubicBezTo>
                    <a:cubicBezTo>
                      <a:pt x="12504" y="0"/>
                      <a:pt x="0" y="15257"/>
                      <a:pt x="0" y="34095"/>
                    </a:cubicBezTo>
                    <a:cubicBezTo>
                      <a:pt x="0" y="52932"/>
                      <a:pt x="12504" y="68189"/>
                      <a:pt x="27943" y="68189"/>
                    </a:cubicBezTo>
                    <a:cubicBezTo>
                      <a:pt x="43382" y="68189"/>
                      <a:pt x="55886" y="52932"/>
                      <a:pt x="55886" y="34095"/>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25" name="Google Shape;425;p26"/>
            <p:cNvSpPr/>
            <p:nvPr/>
          </p:nvSpPr>
          <p:spPr>
            <a:xfrm flipH="1">
              <a:off x="5113714" y="1910474"/>
              <a:ext cx="593666" cy="437648"/>
            </a:xfrm>
            <a:custGeom>
              <a:avLst/>
              <a:gdLst/>
              <a:ahLst/>
              <a:cxnLst/>
              <a:rect l="l" t="t" r="r" b="b"/>
              <a:pathLst>
                <a:path w="362544" h="196475" extrusionOk="0">
                  <a:moveTo>
                    <a:pt x="350068" y="70177"/>
                  </a:moveTo>
                  <a:cubicBezTo>
                    <a:pt x="325765" y="32811"/>
                    <a:pt x="283225" y="12017"/>
                    <a:pt x="240011" y="5819"/>
                  </a:cubicBezTo>
                  <a:cubicBezTo>
                    <a:pt x="229544" y="3708"/>
                    <a:pt x="218988" y="2406"/>
                    <a:pt x="208431" y="1867"/>
                  </a:cubicBezTo>
                  <a:cubicBezTo>
                    <a:pt x="190148" y="-603"/>
                    <a:pt x="171416" y="-244"/>
                    <a:pt x="153043" y="789"/>
                  </a:cubicBezTo>
                  <a:cubicBezTo>
                    <a:pt x="124248" y="1912"/>
                    <a:pt x="95588" y="7121"/>
                    <a:pt x="69713" y="20236"/>
                  </a:cubicBezTo>
                  <a:cubicBezTo>
                    <a:pt x="57810" y="26074"/>
                    <a:pt x="46445" y="33350"/>
                    <a:pt x="36427" y="42063"/>
                  </a:cubicBezTo>
                  <a:cubicBezTo>
                    <a:pt x="32698" y="44353"/>
                    <a:pt x="28925" y="47048"/>
                    <a:pt x="25152" y="50237"/>
                  </a:cubicBezTo>
                  <a:cubicBezTo>
                    <a:pt x="4398" y="68740"/>
                    <a:pt x="-9393" y="105253"/>
                    <a:pt x="7722" y="137455"/>
                  </a:cubicBezTo>
                  <a:cubicBezTo>
                    <a:pt x="31575" y="174058"/>
                    <a:pt x="63110" y="181558"/>
                    <a:pt x="98598" y="190451"/>
                  </a:cubicBezTo>
                  <a:cubicBezTo>
                    <a:pt x="148865" y="200241"/>
                    <a:pt x="195853" y="196738"/>
                    <a:pt x="231520" y="189597"/>
                  </a:cubicBezTo>
                  <a:cubicBezTo>
                    <a:pt x="268581" y="183489"/>
                    <a:pt x="305057" y="171318"/>
                    <a:pt x="337356" y="151961"/>
                  </a:cubicBezTo>
                  <a:cubicBezTo>
                    <a:pt x="365791" y="132649"/>
                    <a:pt x="370328" y="97394"/>
                    <a:pt x="350068" y="7017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6" name="Google Shape;426;p26"/>
            <p:cNvSpPr/>
            <p:nvPr/>
          </p:nvSpPr>
          <p:spPr>
            <a:xfrm flipH="1">
              <a:off x="5706984" y="1825612"/>
              <a:ext cx="208924" cy="191832"/>
            </a:xfrm>
            <a:custGeom>
              <a:avLst/>
              <a:gdLst/>
              <a:ahLst/>
              <a:cxnLst/>
              <a:rect l="l" t="t" r="r" b="b"/>
              <a:pathLst>
                <a:path w="127587" h="86120" extrusionOk="0">
                  <a:moveTo>
                    <a:pt x="88266" y="1466"/>
                  </a:moveTo>
                  <a:cubicBezTo>
                    <a:pt x="76137" y="-780"/>
                    <a:pt x="62346" y="-555"/>
                    <a:pt x="49769" y="2903"/>
                  </a:cubicBezTo>
                  <a:cubicBezTo>
                    <a:pt x="17605" y="5239"/>
                    <a:pt x="-11100" y="23922"/>
                    <a:pt x="4263" y="57426"/>
                  </a:cubicBezTo>
                  <a:cubicBezTo>
                    <a:pt x="4712" y="58100"/>
                    <a:pt x="5206" y="58728"/>
                    <a:pt x="5655" y="59357"/>
                  </a:cubicBezTo>
                  <a:cubicBezTo>
                    <a:pt x="5925" y="59986"/>
                    <a:pt x="6105" y="60704"/>
                    <a:pt x="6419" y="61333"/>
                  </a:cubicBezTo>
                  <a:cubicBezTo>
                    <a:pt x="13876" y="75480"/>
                    <a:pt x="29823" y="82172"/>
                    <a:pt x="44917" y="84687"/>
                  </a:cubicBezTo>
                  <a:cubicBezTo>
                    <a:pt x="70567" y="88909"/>
                    <a:pt x="100125" y="84373"/>
                    <a:pt x="117510" y="63444"/>
                  </a:cubicBezTo>
                  <a:cubicBezTo>
                    <a:pt x="141318" y="34970"/>
                    <a:pt x="119442" y="8248"/>
                    <a:pt x="88266" y="146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7" name="Google Shape;427;p26"/>
            <p:cNvSpPr/>
            <p:nvPr/>
          </p:nvSpPr>
          <p:spPr>
            <a:xfrm flipH="1">
              <a:off x="7977273" y="413096"/>
              <a:ext cx="290997" cy="252808"/>
            </a:xfrm>
            <a:custGeom>
              <a:avLst/>
              <a:gdLst/>
              <a:ahLst/>
              <a:cxnLst/>
              <a:rect l="l" t="t" r="r" b="b"/>
              <a:pathLst>
                <a:path w="177708" h="113494" extrusionOk="0">
                  <a:moveTo>
                    <a:pt x="159418" y="21349"/>
                  </a:moveTo>
                  <a:cubicBezTo>
                    <a:pt x="128557" y="-2185"/>
                    <a:pt x="85567" y="-3981"/>
                    <a:pt x="49046" y="5001"/>
                  </a:cubicBezTo>
                  <a:cubicBezTo>
                    <a:pt x="34087" y="9357"/>
                    <a:pt x="18859" y="16992"/>
                    <a:pt x="11087" y="31139"/>
                  </a:cubicBezTo>
                  <a:cubicBezTo>
                    <a:pt x="9875" y="33610"/>
                    <a:pt x="9021" y="36080"/>
                    <a:pt x="8302" y="38550"/>
                  </a:cubicBezTo>
                  <a:cubicBezTo>
                    <a:pt x="-907" y="50766"/>
                    <a:pt x="-3737" y="65856"/>
                    <a:pt x="6460" y="82698"/>
                  </a:cubicBezTo>
                  <a:cubicBezTo>
                    <a:pt x="29460" y="113058"/>
                    <a:pt x="76987" y="116965"/>
                    <a:pt x="112026" y="111307"/>
                  </a:cubicBezTo>
                  <a:cubicBezTo>
                    <a:pt x="135475" y="108163"/>
                    <a:pt x="158789" y="95632"/>
                    <a:pt x="172221" y="75916"/>
                  </a:cubicBezTo>
                  <a:cubicBezTo>
                    <a:pt x="183855" y="57637"/>
                    <a:pt x="175769" y="33834"/>
                    <a:pt x="159418" y="2134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8" name="Google Shape;428;p26"/>
            <p:cNvSpPr/>
            <p:nvPr/>
          </p:nvSpPr>
          <p:spPr>
            <a:xfrm rot="-683654" flipH="1">
              <a:off x="4517829" y="3314251"/>
              <a:ext cx="446804" cy="472721"/>
            </a:xfrm>
            <a:custGeom>
              <a:avLst/>
              <a:gdLst/>
              <a:ahLst/>
              <a:cxnLst/>
              <a:rect l="l" t="t" r="r" b="b"/>
              <a:pathLst>
                <a:path w="446937" h="472861" extrusionOk="0">
                  <a:moveTo>
                    <a:pt x="183689" y="7610"/>
                  </a:moveTo>
                  <a:cubicBezTo>
                    <a:pt x="146540" y="26204"/>
                    <a:pt x="172279" y="187661"/>
                    <a:pt x="172279" y="187661"/>
                  </a:cubicBezTo>
                  <a:cubicBezTo>
                    <a:pt x="172279" y="187661"/>
                    <a:pt x="25162" y="168663"/>
                    <a:pt x="7373" y="204143"/>
                  </a:cubicBezTo>
                  <a:cubicBezTo>
                    <a:pt x="-10371" y="239668"/>
                    <a:pt x="4857" y="287858"/>
                    <a:pt x="42906" y="295448"/>
                  </a:cubicBezTo>
                  <a:cubicBezTo>
                    <a:pt x="80954" y="303038"/>
                    <a:pt x="176098" y="295448"/>
                    <a:pt x="176098" y="295448"/>
                  </a:cubicBezTo>
                  <a:cubicBezTo>
                    <a:pt x="176098" y="295448"/>
                    <a:pt x="159612" y="424794"/>
                    <a:pt x="183689" y="455244"/>
                  </a:cubicBezTo>
                  <a:cubicBezTo>
                    <a:pt x="207767" y="485694"/>
                    <a:pt x="267378" y="472984"/>
                    <a:pt x="280091" y="445094"/>
                  </a:cubicBezTo>
                  <a:cubicBezTo>
                    <a:pt x="292759" y="417204"/>
                    <a:pt x="280091" y="295448"/>
                    <a:pt x="280091" y="295448"/>
                  </a:cubicBezTo>
                  <a:cubicBezTo>
                    <a:pt x="280091" y="295448"/>
                    <a:pt x="409464" y="306856"/>
                    <a:pt x="429769" y="292889"/>
                  </a:cubicBezTo>
                  <a:cubicBezTo>
                    <a:pt x="450028" y="278921"/>
                    <a:pt x="455149" y="188918"/>
                    <a:pt x="429769" y="185101"/>
                  </a:cubicBezTo>
                  <a:cubicBezTo>
                    <a:pt x="404388" y="181283"/>
                    <a:pt x="281348" y="190175"/>
                    <a:pt x="281348" y="190175"/>
                  </a:cubicBezTo>
                  <a:cubicBezTo>
                    <a:pt x="281348" y="190175"/>
                    <a:pt x="299092" y="43090"/>
                    <a:pt x="280091" y="20230"/>
                  </a:cubicBezTo>
                  <a:cubicBezTo>
                    <a:pt x="261089" y="-2540"/>
                    <a:pt x="209070" y="-5100"/>
                    <a:pt x="183689" y="7610"/>
                  </a:cubicBezTo>
                  <a:close/>
                </a:path>
              </a:pathLst>
            </a:custGeom>
            <a:solidFill>
              <a:schemeClr val="accent1"/>
            </a:solidFill>
            <a:ln w="1905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9" name="Google Shape;1113;p42">
            <a:extLst>
              <a:ext uri="{FF2B5EF4-FFF2-40B4-BE49-F238E27FC236}">
                <a16:creationId xmlns:a16="http://schemas.microsoft.com/office/drawing/2014/main" id="{8DFE4252-D7D6-0FAA-ADF2-94D54E5AA5FB}"/>
              </a:ext>
            </a:extLst>
          </p:cNvPr>
          <p:cNvSpPr/>
          <p:nvPr/>
        </p:nvSpPr>
        <p:spPr>
          <a:xfrm>
            <a:off x="7289216" y="582260"/>
            <a:ext cx="648494" cy="663234"/>
          </a:xfrm>
          <a:custGeom>
            <a:avLst/>
            <a:gdLst/>
            <a:ahLst/>
            <a:cxnLst/>
            <a:rect l="l" t="t" r="r" b="b"/>
            <a:pathLst>
              <a:path w="267696" h="273781" extrusionOk="0">
                <a:moveTo>
                  <a:pt x="109525" y="90"/>
                </a:moveTo>
                <a:cubicBezTo>
                  <a:pt x="106336" y="90"/>
                  <a:pt x="103236" y="629"/>
                  <a:pt x="100316" y="1751"/>
                </a:cubicBezTo>
                <a:cubicBezTo>
                  <a:pt x="96633" y="3144"/>
                  <a:pt x="93039" y="5434"/>
                  <a:pt x="89625" y="8578"/>
                </a:cubicBezTo>
                <a:cubicBezTo>
                  <a:pt x="84729" y="13159"/>
                  <a:pt x="80775" y="19312"/>
                  <a:pt x="77227" y="27980"/>
                </a:cubicBezTo>
                <a:cubicBezTo>
                  <a:pt x="74442" y="34762"/>
                  <a:pt x="72420" y="42531"/>
                  <a:pt x="70803" y="52367"/>
                </a:cubicBezTo>
                <a:cubicBezTo>
                  <a:pt x="68916" y="63999"/>
                  <a:pt x="68018" y="76799"/>
                  <a:pt x="68063" y="91485"/>
                </a:cubicBezTo>
                <a:cubicBezTo>
                  <a:pt x="62537" y="93865"/>
                  <a:pt x="56608" y="96111"/>
                  <a:pt x="51352" y="98042"/>
                </a:cubicBezTo>
                <a:cubicBezTo>
                  <a:pt x="47399" y="99524"/>
                  <a:pt x="43401" y="101006"/>
                  <a:pt x="39493" y="102623"/>
                </a:cubicBezTo>
                <a:cubicBezTo>
                  <a:pt x="33833" y="104958"/>
                  <a:pt x="28981" y="107294"/>
                  <a:pt x="24669" y="109764"/>
                </a:cubicBezTo>
                <a:cubicBezTo>
                  <a:pt x="19817" y="112548"/>
                  <a:pt x="15460" y="115872"/>
                  <a:pt x="11597" y="119644"/>
                </a:cubicBezTo>
                <a:cubicBezTo>
                  <a:pt x="7598" y="123507"/>
                  <a:pt x="4499" y="127549"/>
                  <a:pt x="2477" y="131771"/>
                </a:cubicBezTo>
                <a:cubicBezTo>
                  <a:pt x="725" y="135319"/>
                  <a:pt x="-83" y="139181"/>
                  <a:pt x="7" y="142909"/>
                </a:cubicBezTo>
                <a:cubicBezTo>
                  <a:pt x="276" y="150948"/>
                  <a:pt x="5622" y="157505"/>
                  <a:pt x="10069" y="161547"/>
                </a:cubicBezTo>
                <a:cubicBezTo>
                  <a:pt x="13393" y="164601"/>
                  <a:pt x="17346" y="167341"/>
                  <a:pt x="22512" y="170170"/>
                </a:cubicBezTo>
                <a:cubicBezTo>
                  <a:pt x="26555" y="172416"/>
                  <a:pt x="31137" y="174526"/>
                  <a:pt x="36573" y="176592"/>
                </a:cubicBezTo>
                <a:cubicBezTo>
                  <a:pt x="41379" y="178389"/>
                  <a:pt x="46096" y="179916"/>
                  <a:pt x="50633" y="181084"/>
                </a:cubicBezTo>
                <a:cubicBezTo>
                  <a:pt x="53912" y="181982"/>
                  <a:pt x="57416" y="182700"/>
                  <a:pt x="61369" y="183329"/>
                </a:cubicBezTo>
                <a:cubicBezTo>
                  <a:pt x="61280" y="189707"/>
                  <a:pt x="61729" y="196533"/>
                  <a:pt x="62672" y="204168"/>
                </a:cubicBezTo>
                <a:cubicBezTo>
                  <a:pt x="63885" y="213959"/>
                  <a:pt x="65682" y="222762"/>
                  <a:pt x="68108" y="230980"/>
                </a:cubicBezTo>
                <a:cubicBezTo>
                  <a:pt x="70893" y="240591"/>
                  <a:pt x="74397" y="248496"/>
                  <a:pt x="78799" y="255188"/>
                </a:cubicBezTo>
                <a:cubicBezTo>
                  <a:pt x="83740" y="262733"/>
                  <a:pt x="89625" y="268077"/>
                  <a:pt x="96273" y="270997"/>
                </a:cubicBezTo>
                <a:cubicBezTo>
                  <a:pt x="100137" y="272703"/>
                  <a:pt x="104135" y="273646"/>
                  <a:pt x="108178" y="273781"/>
                </a:cubicBezTo>
                <a:lnTo>
                  <a:pt x="108941" y="273781"/>
                </a:lnTo>
                <a:cubicBezTo>
                  <a:pt x="112490" y="273781"/>
                  <a:pt x="116174" y="273018"/>
                  <a:pt x="119722" y="271535"/>
                </a:cubicBezTo>
                <a:cubicBezTo>
                  <a:pt x="126640" y="268751"/>
                  <a:pt x="133154" y="263586"/>
                  <a:pt x="139623" y="255816"/>
                </a:cubicBezTo>
                <a:cubicBezTo>
                  <a:pt x="144788" y="249529"/>
                  <a:pt x="149460" y="242253"/>
                  <a:pt x="154312" y="232956"/>
                </a:cubicBezTo>
                <a:cubicBezTo>
                  <a:pt x="156468" y="228735"/>
                  <a:pt x="158579" y="224378"/>
                  <a:pt x="160511" y="219887"/>
                </a:cubicBezTo>
                <a:cubicBezTo>
                  <a:pt x="160646" y="220067"/>
                  <a:pt x="160960" y="220202"/>
                  <a:pt x="161230" y="220291"/>
                </a:cubicBezTo>
                <a:lnTo>
                  <a:pt x="161993" y="220606"/>
                </a:lnTo>
                <a:cubicBezTo>
                  <a:pt x="166485" y="222492"/>
                  <a:pt x="170933" y="224648"/>
                  <a:pt x="174886" y="226534"/>
                </a:cubicBezTo>
                <a:lnTo>
                  <a:pt x="175425" y="226759"/>
                </a:lnTo>
                <a:cubicBezTo>
                  <a:pt x="177985" y="227971"/>
                  <a:pt x="180546" y="229184"/>
                  <a:pt x="183106" y="230352"/>
                </a:cubicBezTo>
                <a:cubicBezTo>
                  <a:pt x="190518" y="233765"/>
                  <a:pt x="199323" y="237627"/>
                  <a:pt x="208712" y="240322"/>
                </a:cubicBezTo>
                <a:cubicBezTo>
                  <a:pt x="213024" y="241579"/>
                  <a:pt x="217381" y="242433"/>
                  <a:pt x="221649" y="242927"/>
                </a:cubicBezTo>
                <a:cubicBezTo>
                  <a:pt x="223311" y="243106"/>
                  <a:pt x="224928" y="243196"/>
                  <a:pt x="226590" y="243196"/>
                </a:cubicBezTo>
                <a:cubicBezTo>
                  <a:pt x="228881" y="243196"/>
                  <a:pt x="231262" y="243017"/>
                  <a:pt x="233733" y="242657"/>
                </a:cubicBezTo>
                <a:cubicBezTo>
                  <a:pt x="237461" y="242029"/>
                  <a:pt x="241145" y="240636"/>
                  <a:pt x="244334" y="238615"/>
                </a:cubicBezTo>
                <a:cubicBezTo>
                  <a:pt x="247613" y="236549"/>
                  <a:pt x="250533" y="233585"/>
                  <a:pt x="253004" y="229813"/>
                </a:cubicBezTo>
                <a:cubicBezTo>
                  <a:pt x="256688" y="224244"/>
                  <a:pt x="258574" y="217058"/>
                  <a:pt x="258574" y="208480"/>
                </a:cubicBezTo>
                <a:cubicBezTo>
                  <a:pt x="258574" y="203944"/>
                  <a:pt x="257945" y="199452"/>
                  <a:pt x="257361" y="195680"/>
                </a:cubicBezTo>
                <a:cubicBezTo>
                  <a:pt x="256733" y="191773"/>
                  <a:pt x="255834" y="187551"/>
                  <a:pt x="254442" y="182476"/>
                </a:cubicBezTo>
                <a:cubicBezTo>
                  <a:pt x="252061" y="173494"/>
                  <a:pt x="248916" y="164646"/>
                  <a:pt x="245907" y="156337"/>
                </a:cubicBezTo>
                <a:lnTo>
                  <a:pt x="243660" y="150229"/>
                </a:lnTo>
                <a:cubicBezTo>
                  <a:pt x="241729" y="145109"/>
                  <a:pt x="239752" y="139855"/>
                  <a:pt x="238090" y="134600"/>
                </a:cubicBezTo>
                <a:cubicBezTo>
                  <a:pt x="237821" y="133792"/>
                  <a:pt x="237327" y="133118"/>
                  <a:pt x="236608" y="132624"/>
                </a:cubicBezTo>
                <a:cubicBezTo>
                  <a:pt x="239168" y="130019"/>
                  <a:pt x="241819" y="126965"/>
                  <a:pt x="244694" y="123417"/>
                </a:cubicBezTo>
                <a:cubicBezTo>
                  <a:pt x="251881" y="114435"/>
                  <a:pt x="257092" y="106620"/>
                  <a:pt x="261000" y="98761"/>
                </a:cubicBezTo>
                <a:cubicBezTo>
                  <a:pt x="265896" y="89060"/>
                  <a:pt x="268053" y="80616"/>
                  <a:pt x="267648" y="73026"/>
                </a:cubicBezTo>
                <a:cubicBezTo>
                  <a:pt x="267424" y="68849"/>
                  <a:pt x="266256" y="64852"/>
                  <a:pt x="264234" y="61125"/>
                </a:cubicBezTo>
                <a:cubicBezTo>
                  <a:pt x="262438" y="57846"/>
                  <a:pt x="259742" y="54837"/>
                  <a:pt x="256283" y="52232"/>
                </a:cubicBezTo>
                <a:cubicBezTo>
                  <a:pt x="253992" y="50526"/>
                  <a:pt x="251162" y="49178"/>
                  <a:pt x="247613" y="48011"/>
                </a:cubicBezTo>
                <a:cubicBezTo>
                  <a:pt x="244784" y="47067"/>
                  <a:pt x="241594" y="46484"/>
                  <a:pt x="237551" y="46124"/>
                </a:cubicBezTo>
                <a:cubicBezTo>
                  <a:pt x="235709" y="45945"/>
                  <a:pt x="233868" y="45900"/>
                  <a:pt x="232071" y="45900"/>
                </a:cubicBezTo>
                <a:cubicBezTo>
                  <a:pt x="226006" y="45900"/>
                  <a:pt x="219942" y="46708"/>
                  <a:pt x="214821" y="47561"/>
                </a:cubicBezTo>
                <a:cubicBezTo>
                  <a:pt x="206960" y="48819"/>
                  <a:pt x="199413" y="50615"/>
                  <a:pt x="192180" y="52322"/>
                </a:cubicBezTo>
                <a:lnTo>
                  <a:pt x="189620" y="52951"/>
                </a:lnTo>
                <a:cubicBezTo>
                  <a:pt x="184768" y="54118"/>
                  <a:pt x="179378" y="55376"/>
                  <a:pt x="174077" y="56139"/>
                </a:cubicBezTo>
                <a:cubicBezTo>
                  <a:pt x="172415" y="54568"/>
                  <a:pt x="171202" y="52726"/>
                  <a:pt x="170034" y="50930"/>
                </a:cubicBezTo>
                <a:lnTo>
                  <a:pt x="169630" y="50301"/>
                </a:lnTo>
                <a:lnTo>
                  <a:pt x="168821" y="49044"/>
                </a:lnTo>
                <a:cubicBezTo>
                  <a:pt x="167564" y="47112"/>
                  <a:pt x="166306" y="45181"/>
                  <a:pt x="164958" y="43340"/>
                </a:cubicBezTo>
                <a:cubicBezTo>
                  <a:pt x="162847" y="40286"/>
                  <a:pt x="160466" y="37097"/>
                  <a:pt x="157681" y="33504"/>
                </a:cubicBezTo>
                <a:cubicBezTo>
                  <a:pt x="150943" y="24836"/>
                  <a:pt x="144519" y="17920"/>
                  <a:pt x="138005" y="12440"/>
                </a:cubicBezTo>
                <a:cubicBezTo>
                  <a:pt x="129246" y="5075"/>
                  <a:pt x="121115" y="988"/>
                  <a:pt x="113164" y="0"/>
                </a:cubicBezTo>
                <a:cubicBezTo>
                  <a:pt x="111861" y="180"/>
                  <a:pt x="110648" y="90"/>
                  <a:pt x="109525" y="90"/>
                </a:cubicBezTo>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 name="مستطيل: زوايا مستديرة 4">
            <a:extLst>
              <a:ext uri="{FF2B5EF4-FFF2-40B4-BE49-F238E27FC236}">
                <a16:creationId xmlns:a16="http://schemas.microsoft.com/office/drawing/2014/main" id="{F2AF44F7-6806-1A80-80D0-50AEBD859FE7}"/>
              </a:ext>
            </a:extLst>
          </p:cNvPr>
          <p:cNvSpPr/>
          <p:nvPr/>
        </p:nvSpPr>
        <p:spPr>
          <a:xfrm>
            <a:off x="6301086" y="405375"/>
            <a:ext cx="751176" cy="389138"/>
          </a:xfrm>
          <a:prstGeom prst="roundRect">
            <a:avLst/>
          </a:prstGeom>
          <a:solidFill>
            <a:schemeClr val="bg1">
              <a:lumMod val="60000"/>
              <a:lumOff val="40000"/>
            </a:schemeClr>
          </a:solidFill>
          <a:ln>
            <a:solidFill>
              <a:srgbClr val="FEFEFE"/>
            </a:solidFill>
          </a:ln>
        </p:spPr>
        <p:style>
          <a:lnRef idx="2">
            <a:schemeClr val="accent4">
              <a:shade val="15000"/>
            </a:schemeClr>
          </a:lnRef>
          <a:fillRef idx="1">
            <a:schemeClr val="accent4"/>
          </a:fillRef>
          <a:effectRef idx="0">
            <a:schemeClr val="accent4"/>
          </a:effectRef>
          <a:fontRef idx="minor">
            <a:schemeClr val="lt1"/>
          </a:fontRef>
        </p:style>
        <p:txBody>
          <a:bodyPr rtlCol="1" anchor="ctr"/>
          <a:lstStyle/>
          <a:p>
            <a:pPr algn="ctr"/>
            <a:r>
              <a:rPr lang="ar-SA" sz="1800" b="1" dirty="0">
                <a:solidFill>
                  <a:schemeClr val="accent5">
                    <a:lumMod val="25000"/>
                  </a:schemeClr>
                </a:solidFill>
              </a:rPr>
              <a:t>أحل</a:t>
            </a:r>
          </a:p>
        </p:txBody>
      </p:sp>
      <p:sp>
        <p:nvSpPr>
          <p:cNvPr id="29" name="مربع نص 28">
            <a:extLst>
              <a:ext uri="{FF2B5EF4-FFF2-40B4-BE49-F238E27FC236}">
                <a16:creationId xmlns:a16="http://schemas.microsoft.com/office/drawing/2014/main" id="{03F37D20-7D69-5242-A02E-A99038340CA1}"/>
              </a:ext>
            </a:extLst>
          </p:cNvPr>
          <p:cNvSpPr txBox="1"/>
          <p:nvPr/>
        </p:nvSpPr>
        <p:spPr>
          <a:xfrm>
            <a:off x="4827462" y="3084117"/>
            <a:ext cx="1874447" cy="338554"/>
          </a:xfrm>
          <a:prstGeom prst="rect">
            <a:avLst/>
          </a:prstGeom>
          <a:noFill/>
        </p:spPr>
        <p:txBody>
          <a:bodyPr wrap="square" rtlCol="1">
            <a:spAutoFit/>
          </a:bodyPr>
          <a:lstStyle/>
          <a:p>
            <a:pPr algn="ctr"/>
            <a:r>
              <a:rPr lang="ar-SA" sz="1600" b="1" dirty="0">
                <a:solidFill>
                  <a:srgbClr val="FF0000"/>
                </a:solidFill>
              </a:rPr>
              <a:t>أعطى يوسف </a:t>
            </a:r>
            <a:r>
              <a:rPr lang="ar-EG" sz="1600" b="1" dirty="0">
                <a:solidFill>
                  <a:srgbClr val="FF0000"/>
                </a:solidFill>
              </a:rPr>
              <a:t>٨</a:t>
            </a:r>
            <a:r>
              <a:rPr lang="ar-SA" sz="1600" b="1" dirty="0">
                <a:solidFill>
                  <a:srgbClr val="FF0000"/>
                </a:solidFill>
              </a:rPr>
              <a:t> طائرات </a:t>
            </a:r>
          </a:p>
        </p:txBody>
      </p:sp>
      <p:sp>
        <p:nvSpPr>
          <p:cNvPr id="31" name="مربع نص 30">
            <a:extLst>
              <a:ext uri="{FF2B5EF4-FFF2-40B4-BE49-F238E27FC236}">
                <a16:creationId xmlns:a16="http://schemas.microsoft.com/office/drawing/2014/main" id="{F62D3B91-400B-D124-D8E0-55B6F83BD1BD}"/>
              </a:ext>
            </a:extLst>
          </p:cNvPr>
          <p:cNvSpPr txBox="1"/>
          <p:nvPr/>
        </p:nvSpPr>
        <p:spPr>
          <a:xfrm>
            <a:off x="2610978" y="3105834"/>
            <a:ext cx="1812157" cy="338554"/>
          </a:xfrm>
          <a:prstGeom prst="rect">
            <a:avLst/>
          </a:prstGeom>
          <a:noFill/>
        </p:spPr>
        <p:txBody>
          <a:bodyPr wrap="square" rtlCol="1">
            <a:spAutoFit/>
          </a:bodyPr>
          <a:lstStyle/>
          <a:p>
            <a:pPr algn="r"/>
            <a:r>
              <a:rPr lang="ar-SA" sz="1600" b="1" dirty="0">
                <a:solidFill>
                  <a:srgbClr val="FF0000"/>
                </a:solidFill>
              </a:rPr>
              <a:t>أعطى ابتسام </a:t>
            </a:r>
            <a:r>
              <a:rPr lang="ar-EG" sz="1600" b="1" dirty="0">
                <a:solidFill>
                  <a:srgbClr val="FF0000"/>
                </a:solidFill>
              </a:rPr>
              <a:t>٨</a:t>
            </a:r>
            <a:r>
              <a:rPr lang="ar-SA" sz="1600" b="1" dirty="0">
                <a:solidFill>
                  <a:srgbClr val="FF0000"/>
                </a:solidFill>
              </a:rPr>
              <a:t> طائرات</a:t>
            </a:r>
          </a:p>
        </p:txBody>
      </p:sp>
      <p:sp>
        <p:nvSpPr>
          <p:cNvPr id="38" name="مربع نص 37">
            <a:extLst>
              <a:ext uri="{FF2B5EF4-FFF2-40B4-BE49-F238E27FC236}">
                <a16:creationId xmlns:a16="http://schemas.microsoft.com/office/drawing/2014/main" id="{ED735340-A417-2BE9-B6CA-56C7C7C8B88B}"/>
              </a:ext>
            </a:extLst>
          </p:cNvPr>
          <p:cNvSpPr txBox="1"/>
          <p:nvPr/>
        </p:nvSpPr>
        <p:spPr>
          <a:xfrm>
            <a:off x="4123205" y="3024350"/>
            <a:ext cx="683177" cy="461665"/>
          </a:xfrm>
          <a:prstGeom prst="rect">
            <a:avLst/>
          </a:prstGeom>
          <a:noFill/>
        </p:spPr>
        <p:txBody>
          <a:bodyPr wrap="square" rtlCol="1">
            <a:spAutoFit/>
          </a:bodyPr>
          <a:lstStyle/>
          <a:p>
            <a:pPr algn="r"/>
            <a:r>
              <a:rPr lang="ar-SA" sz="2400" b="1" dirty="0">
                <a:solidFill>
                  <a:srgbClr val="FF0000"/>
                </a:solidFill>
              </a:rPr>
              <a:t>+</a:t>
            </a:r>
          </a:p>
        </p:txBody>
      </p:sp>
      <p:sp>
        <p:nvSpPr>
          <p:cNvPr id="60" name="مربع نص 59">
            <a:extLst>
              <a:ext uri="{FF2B5EF4-FFF2-40B4-BE49-F238E27FC236}">
                <a16:creationId xmlns:a16="http://schemas.microsoft.com/office/drawing/2014/main" id="{BD531259-C56F-E7FA-447E-F7AAD49B3D44}"/>
              </a:ext>
            </a:extLst>
          </p:cNvPr>
          <p:cNvSpPr txBox="1"/>
          <p:nvPr/>
        </p:nvSpPr>
        <p:spPr>
          <a:xfrm>
            <a:off x="975703" y="3118856"/>
            <a:ext cx="1417270" cy="584775"/>
          </a:xfrm>
          <a:prstGeom prst="rect">
            <a:avLst/>
          </a:prstGeom>
          <a:noFill/>
        </p:spPr>
        <p:txBody>
          <a:bodyPr wrap="square" rtlCol="1">
            <a:spAutoFit/>
          </a:bodyPr>
          <a:lstStyle/>
          <a:p>
            <a:pPr algn="r"/>
            <a:r>
              <a:rPr lang="ar-SA" sz="1600" b="1" dirty="0">
                <a:solidFill>
                  <a:srgbClr val="FF0000"/>
                </a:solidFill>
              </a:rPr>
              <a:t>بقي مع أحمد طائرتان</a:t>
            </a:r>
          </a:p>
        </p:txBody>
      </p:sp>
      <p:sp>
        <p:nvSpPr>
          <p:cNvPr id="61" name="مربع نص 60">
            <a:extLst>
              <a:ext uri="{FF2B5EF4-FFF2-40B4-BE49-F238E27FC236}">
                <a16:creationId xmlns:a16="http://schemas.microsoft.com/office/drawing/2014/main" id="{F1A1C762-F65B-D6FD-1DC7-08ED07C67923}"/>
              </a:ext>
            </a:extLst>
          </p:cNvPr>
          <p:cNvSpPr txBox="1"/>
          <p:nvPr/>
        </p:nvSpPr>
        <p:spPr>
          <a:xfrm>
            <a:off x="720996" y="3051234"/>
            <a:ext cx="683177" cy="461665"/>
          </a:xfrm>
          <a:prstGeom prst="rect">
            <a:avLst/>
          </a:prstGeom>
          <a:noFill/>
        </p:spPr>
        <p:txBody>
          <a:bodyPr wrap="square" rtlCol="1">
            <a:spAutoFit/>
          </a:bodyPr>
          <a:lstStyle/>
          <a:p>
            <a:pPr algn="r"/>
            <a:r>
              <a:rPr lang="ar-SA" sz="2400" b="1" dirty="0">
                <a:solidFill>
                  <a:srgbClr val="FF0000"/>
                </a:solidFill>
              </a:rPr>
              <a:t>=</a:t>
            </a:r>
          </a:p>
        </p:txBody>
      </p:sp>
      <p:sp>
        <p:nvSpPr>
          <p:cNvPr id="1033" name="مستطيل: زوايا مستديرة 1032">
            <a:extLst>
              <a:ext uri="{FF2B5EF4-FFF2-40B4-BE49-F238E27FC236}">
                <a16:creationId xmlns:a16="http://schemas.microsoft.com/office/drawing/2014/main" id="{F647E3E2-CC04-BAEC-CB73-66C24F8294A0}"/>
              </a:ext>
            </a:extLst>
          </p:cNvPr>
          <p:cNvSpPr/>
          <p:nvPr/>
        </p:nvSpPr>
        <p:spPr>
          <a:xfrm>
            <a:off x="285736" y="3994483"/>
            <a:ext cx="5185656" cy="439481"/>
          </a:xfrm>
          <a:prstGeom prst="roundRect">
            <a:avLst/>
          </a:prstGeom>
          <a:solidFill>
            <a:srgbClr val="FBF09D"/>
          </a:solidFill>
          <a:ln>
            <a:solidFill>
              <a:schemeClr val="accent6"/>
            </a:solidFill>
          </a:ln>
        </p:spPr>
        <p:style>
          <a:lnRef idx="3">
            <a:schemeClr val="lt1"/>
          </a:lnRef>
          <a:fillRef idx="1">
            <a:schemeClr val="accent1"/>
          </a:fillRef>
          <a:effectRef idx="1">
            <a:schemeClr val="accent1"/>
          </a:effectRef>
          <a:fontRef idx="minor">
            <a:schemeClr val="lt1"/>
          </a:fontRef>
        </p:style>
        <p:txBody>
          <a:bodyPr rtlCol="1" anchor="ctr"/>
          <a:lstStyle/>
          <a:p>
            <a:pPr algn="r"/>
            <a:r>
              <a:rPr lang="ar-SA" sz="1600" b="1" dirty="0">
                <a:solidFill>
                  <a:schemeClr val="accent6">
                    <a:lumMod val="10000"/>
                  </a:schemeClr>
                </a:solidFill>
              </a:rPr>
              <a:t>أعود وأتحقق . هل إجابتي معقولة ؟</a:t>
            </a:r>
          </a:p>
        </p:txBody>
      </p:sp>
      <p:sp>
        <p:nvSpPr>
          <p:cNvPr id="1034" name="مستطيل: زوايا مستديرة 1033">
            <a:extLst>
              <a:ext uri="{FF2B5EF4-FFF2-40B4-BE49-F238E27FC236}">
                <a16:creationId xmlns:a16="http://schemas.microsoft.com/office/drawing/2014/main" id="{19EC27BC-E415-1D25-0F4A-68E3CA7DEE2B}"/>
              </a:ext>
            </a:extLst>
          </p:cNvPr>
          <p:cNvSpPr/>
          <p:nvPr/>
        </p:nvSpPr>
        <p:spPr>
          <a:xfrm>
            <a:off x="5612070" y="4042916"/>
            <a:ext cx="751176" cy="385645"/>
          </a:xfrm>
          <a:prstGeom prst="roundRect">
            <a:avLst/>
          </a:prstGeom>
          <a:solidFill>
            <a:schemeClr val="bg1">
              <a:lumMod val="60000"/>
              <a:lumOff val="40000"/>
            </a:schemeClr>
          </a:solidFill>
          <a:ln>
            <a:solidFill>
              <a:srgbClr val="FEFEFE"/>
            </a:solidFill>
          </a:ln>
        </p:spPr>
        <p:style>
          <a:lnRef idx="2">
            <a:schemeClr val="accent4">
              <a:shade val="15000"/>
            </a:schemeClr>
          </a:lnRef>
          <a:fillRef idx="1">
            <a:schemeClr val="accent4"/>
          </a:fillRef>
          <a:effectRef idx="0">
            <a:schemeClr val="accent4"/>
          </a:effectRef>
          <a:fontRef idx="minor">
            <a:schemeClr val="lt1"/>
          </a:fontRef>
        </p:style>
        <p:txBody>
          <a:bodyPr rtlCol="1" anchor="ctr"/>
          <a:lstStyle/>
          <a:p>
            <a:pPr algn="ctr"/>
            <a:r>
              <a:rPr lang="ar-SA" sz="1800" b="1" dirty="0">
                <a:solidFill>
                  <a:schemeClr val="accent5">
                    <a:lumMod val="25000"/>
                  </a:schemeClr>
                </a:solidFill>
              </a:rPr>
              <a:t>أتحقق</a:t>
            </a:r>
          </a:p>
        </p:txBody>
      </p:sp>
      <p:sp>
        <p:nvSpPr>
          <p:cNvPr id="1035" name="مربع نص 1034">
            <a:extLst>
              <a:ext uri="{FF2B5EF4-FFF2-40B4-BE49-F238E27FC236}">
                <a16:creationId xmlns:a16="http://schemas.microsoft.com/office/drawing/2014/main" id="{58E50021-2ED8-87EC-A67B-433BE3F19661}"/>
              </a:ext>
            </a:extLst>
          </p:cNvPr>
          <p:cNvSpPr txBox="1"/>
          <p:nvPr/>
        </p:nvSpPr>
        <p:spPr>
          <a:xfrm>
            <a:off x="75760" y="4027788"/>
            <a:ext cx="2885961" cy="338554"/>
          </a:xfrm>
          <a:prstGeom prst="rect">
            <a:avLst/>
          </a:prstGeom>
          <a:noFill/>
        </p:spPr>
        <p:txBody>
          <a:bodyPr wrap="square" rtlCol="1">
            <a:spAutoFit/>
          </a:bodyPr>
          <a:lstStyle/>
          <a:p>
            <a:pPr algn="r"/>
            <a:r>
              <a:rPr lang="ar-SA" sz="1600" b="1" dirty="0">
                <a:solidFill>
                  <a:srgbClr val="FF0000"/>
                </a:solidFill>
              </a:rPr>
              <a:t>نعم إجابتي معقولة </a:t>
            </a:r>
            <a:r>
              <a:rPr lang="ar-EG" sz="1600" b="1" dirty="0">
                <a:solidFill>
                  <a:srgbClr val="FF0000"/>
                </a:solidFill>
              </a:rPr>
              <a:t>٨</a:t>
            </a:r>
            <a:r>
              <a:rPr lang="ar-SA" sz="1600" b="1" dirty="0">
                <a:solidFill>
                  <a:srgbClr val="FF0000"/>
                </a:solidFill>
              </a:rPr>
              <a:t> + </a:t>
            </a:r>
            <a:r>
              <a:rPr lang="ar-EG" sz="1600" b="1" dirty="0">
                <a:solidFill>
                  <a:srgbClr val="FF0000"/>
                </a:solidFill>
              </a:rPr>
              <a:t>٨</a:t>
            </a:r>
            <a:r>
              <a:rPr lang="ar-SA" sz="1600" b="1" dirty="0">
                <a:solidFill>
                  <a:srgbClr val="FF0000"/>
                </a:solidFill>
              </a:rPr>
              <a:t> + </a:t>
            </a:r>
            <a:r>
              <a:rPr lang="ar-EG" sz="1600" b="1" dirty="0">
                <a:solidFill>
                  <a:srgbClr val="FF0000"/>
                </a:solidFill>
              </a:rPr>
              <a:t>٢</a:t>
            </a:r>
            <a:r>
              <a:rPr lang="ar-SA" sz="1600" b="1" dirty="0">
                <a:solidFill>
                  <a:srgbClr val="FF0000"/>
                </a:solidFill>
              </a:rPr>
              <a:t> = </a:t>
            </a:r>
            <a:r>
              <a:rPr lang="ar-EG" sz="1600" b="1" dirty="0">
                <a:solidFill>
                  <a:srgbClr val="FF0000"/>
                </a:solidFill>
              </a:rPr>
              <a:t>١٨</a:t>
            </a:r>
            <a:endParaRPr lang="ar-SA" sz="1600" b="1" dirty="0">
              <a:solidFill>
                <a:srgbClr val="FF0000"/>
              </a:solidFill>
            </a:endParaRPr>
          </a:p>
        </p:txBody>
      </p:sp>
      <p:sp>
        <p:nvSpPr>
          <p:cNvPr id="1036" name="مربع نص 1035">
            <a:extLst>
              <a:ext uri="{FF2B5EF4-FFF2-40B4-BE49-F238E27FC236}">
                <a16:creationId xmlns:a16="http://schemas.microsoft.com/office/drawing/2014/main" id="{D18B647F-C4B8-39F5-A432-08C09D75AB1F}"/>
              </a:ext>
            </a:extLst>
          </p:cNvPr>
          <p:cNvSpPr txBox="1"/>
          <p:nvPr/>
        </p:nvSpPr>
        <p:spPr>
          <a:xfrm>
            <a:off x="3723186" y="433849"/>
            <a:ext cx="2517000" cy="338554"/>
          </a:xfrm>
          <a:prstGeom prst="rect">
            <a:avLst/>
          </a:prstGeom>
          <a:noFill/>
        </p:spPr>
        <p:txBody>
          <a:bodyPr wrap="square" rtlCol="1">
            <a:spAutoFit/>
          </a:bodyPr>
          <a:lstStyle/>
          <a:p>
            <a:pPr algn="r"/>
            <a:r>
              <a:rPr lang="ar-SA" sz="1600" b="1" dirty="0">
                <a:solidFill>
                  <a:srgbClr val="FF0000"/>
                </a:solidFill>
              </a:rPr>
              <a:t>أحل المسألة بتمثيلها</a:t>
            </a:r>
          </a:p>
        </p:txBody>
      </p:sp>
      <p:sp>
        <p:nvSpPr>
          <p:cNvPr id="4" name="مربع نص 3">
            <a:extLst>
              <a:ext uri="{FF2B5EF4-FFF2-40B4-BE49-F238E27FC236}">
                <a16:creationId xmlns:a16="http://schemas.microsoft.com/office/drawing/2014/main" id="{3AD3B86E-D159-C786-AF86-92E555AF4057}"/>
              </a:ext>
            </a:extLst>
          </p:cNvPr>
          <p:cNvSpPr txBox="1"/>
          <p:nvPr/>
        </p:nvSpPr>
        <p:spPr>
          <a:xfrm>
            <a:off x="2058948" y="3035701"/>
            <a:ext cx="683177" cy="461665"/>
          </a:xfrm>
          <a:prstGeom prst="rect">
            <a:avLst/>
          </a:prstGeom>
          <a:noFill/>
        </p:spPr>
        <p:txBody>
          <a:bodyPr wrap="square" rtlCol="1">
            <a:spAutoFit/>
          </a:bodyPr>
          <a:lstStyle/>
          <a:p>
            <a:pPr algn="r"/>
            <a:r>
              <a:rPr lang="ar-SA" sz="2400" b="1" dirty="0">
                <a:solidFill>
                  <a:srgbClr val="FF0000"/>
                </a:solidFill>
              </a:rPr>
              <a:t>+</a:t>
            </a:r>
          </a:p>
        </p:txBody>
      </p:sp>
      <p:sp>
        <p:nvSpPr>
          <p:cNvPr id="6" name="مربع نص 5">
            <a:extLst>
              <a:ext uri="{FF2B5EF4-FFF2-40B4-BE49-F238E27FC236}">
                <a16:creationId xmlns:a16="http://schemas.microsoft.com/office/drawing/2014/main" id="{BF0099F1-3F4F-3643-B00C-97E7717D8943}"/>
              </a:ext>
            </a:extLst>
          </p:cNvPr>
          <p:cNvSpPr txBox="1"/>
          <p:nvPr/>
        </p:nvSpPr>
        <p:spPr>
          <a:xfrm>
            <a:off x="547265" y="3108412"/>
            <a:ext cx="559397" cy="400110"/>
          </a:xfrm>
          <a:prstGeom prst="rect">
            <a:avLst/>
          </a:prstGeom>
          <a:noFill/>
        </p:spPr>
        <p:txBody>
          <a:bodyPr wrap="square" rtlCol="1">
            <a:spAutoFit/>
          </a:bodyPr>
          <a:lstStyle/>
          <a:p>
            <a:r>
              <a:rPr lang="ar-EG" sz="2000" b="1" dirty="0">
                <a:solidFill>
                  <a:srgbClr val="FF0000"/>
                </a:solidFill>
              </a:rPr>
              <a:t>١٨</a:t>
            </a:r>
            <a:endParaRPr lang="ar-SA" sz="2000" b="1" dirty="0">
              <a:solidFill>
                <a:srgbClr val="FF0000"/>
              </a:solidFill>
            </a:endParaRPr>
          </a:p>
        </p:txBody>
      </p:sp>
      <p:pic>
        <p:nvPicPr>
          <p:cNvPr id="1026" name="Picture 2" descr="طائرة الكرتون يوم الطفل, ستة واحد, يوم الطفل, كرتون الطائرات PNG والمتجهات  للتحميل مجانا">
            <a:extLst>
              <a:ext uri="{FF2B5EF4-FFF2-40B4-BE49-F238E27FC236}">
                <a16:creationId xmlns:a16="http://schemas.microsoft.com/office/drawing/2014/main" id="{BEC23396-0E5B-6E92-B369-D848B325510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809318" y="1018906"/>
            <a:ext cx="757838" cy="75783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طائرة الكرتون يوم الطفل, ستة واحد, يوم الطفل, كرتون الطائرات PNG والمتجهات  للتحميل مجانا">
            <a:extLst>
              <a:ext uri="{FF2B5EF4-FFF2-40B4-BE49-F238E27FC236}">
                <a16:creationId xmlns:a16="http://schemas.microsoft.com/office/drawing/2014/main" id="{E859FF97-C86A-CE17-4E02-13D60157D732}"/>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809318" y="1516275"/>
            <a:ext cx="757838" cy="75783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طائرة الكرتون يوم الطفل, ستة واحد, يوم الطفل, كرتون الطائرات PNG والمتجهات  للتحميل مجانا">
            <a:extLst>
              <a:ext uri="{FF2B5EF4-FFF2-40B4-BE49-F238E27FC236}">
                <a16:creationId xmlns:a16="http://schemas.microsoft.com/office/drawing/2014/main" id="{80E0D96A-3228-B2E7-9473-F8163F3489A7}"/>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809318" y="1927793"/>
            <a:ext cx="757838" cy="75783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طائرة الكرتون يوم الطفل, ستة واحد, يوم الطفل, كرتون الطائرات PNG والمتجهات  للتحميل مجانا">
            <a:extLst>
              <a:ext uri="{FF2B5EF4-FFF2-40B4-BE49-F238E27FC236}">
                <a16:creationId xmlns:a16="http://schemas.microsoft.com/office/drawing/2014/main" id="{B3AB4951-BABE-C718-7C4A-730F14ADFAA2}"/>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809318" y="2347996"/>
            <a:ext cx="757838" cy="75783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طائرة الكرتون يوم الطفل, ستة واحد, يوم الطفل, كرتون الطائرات PNG والمتجهات  للتحميل مجانا">
            <a:extLst>
              <a:ext uri="{FF2B5EF4-FFF2-40B4-BE49-F238E27FC236}">
                <a16:creationId xmlns:a16="http://schemas.microsoft.com/office/drawing/2014/main" id="{1527A1A0-099C-9038-06D6-CEA2B11730F7}"/>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114377" y="1018906"/>
            <a:ext cx="757838" cy="757838"/>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طائرة الكرتون يوم الطفل, ستة واحد, يوم الطفل, كرتون الطائرات PNG والمتجهات  للتحميل مجانا">
            <a:extLst>
              <a:ext uri="{FF2B5EF4-FFF2-40B4-BE49-F238E27FC236}">
                <a16:creationId xmlns:a16="http://schemas.microsoft.com/office/drawing/2014/main" id="{4F3F512A-62AC-CF8C-1184-81111CB4547E}"/>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114377" y="1516275"/>
            <a:ext cx="757838" cy="757838"/>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طائرة الكرتون يوم الطفل, ستة واحد, يوم الطفل, كرتون الطائرات PNG والمتجهات  للتحميل مجانا">
            <a:extLst>
              <a:ext uri="{FF2B5EF4-FFF2-40B4-BE49-F238E27FC236}">
                <a16:creationId xmlns:a16="http://schemas.microsoft.com/office/drawing/2014/main" id="{BB66D750-5819-E4B1-2821-A2C430FA79E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114377" y="1927793"/>
            <a:ext cx="757838" cy="75783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طائرة الكرتون يوم الطفل, ستة واحد, يوم الطفل, كرتون الطائرات PNG والمتجهات  للتحميل مجانا">
            <a:extLst>
              <a:ext uri="{FF2B5EF4-FFF2-40B4-BE49-F238E27FC236}">
                <a16:creationId xmlns:a16="http://schemas.microsoft.com/office/drawing/2014/main" id="{B97331E3-E899-F06B-3866-FE2266D06544}"/>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114377" y="2347996"/>
            <a:ext cx="757838" cy="757838"/>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طائرة الكرتون يوم الطفل, ستة واحد, يوم الطفل, كرتون الطائرات PNG والمتجهات  للتحميل مجانا">
            <a:extLst>
              <a:ext uri="{FF2B5EF4-FFF2-40B4-BE49-F238E27FC236}">
                <a16:creationId xmlns:a16="http://schemas.microsoft.com/office/drawing/2014/main" id="{59C3E9E8-6EE2-E47F-5245-BE50CA35449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591036" y="966839"/>
            <a:ext cx="757838" cy="75783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طائرة الكرتون يوم الطفل, ستة واحد, يوم الطفل, كرتون الطائرات PNG والمتجهات  للتحميل مجانا">
            <a:extLst>
              <a:ext uri="{FF2B5EF4-FFF2-40B4-BE49-F238E27FC236}">
                <a16:creationId xmlns:a16="http://schemas.microsoft.com/office/drawing/2014/main" id="{A4DEB5E2-E033-D76A-4E1F-5BFCCA8F767D}"/>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591036" y="1464208"/>
            <a:ext cx="757838" cy="757838"/>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طائرة الكرتون يوم الطفل, ستة واحد, يوم الطفل, كرتون الطائرات PNG والمتجهات  للتحميل مجانا">
            <a:extLst>
              <a:ext uri="{FF2B5EF4-FFF2-40B4-BE49-F238E27FC236}">
                <a16:creationId xmlns:a16="http://schemas.microsoft.com/office/drawing/2014/main" id="{E22FA418-64A4-A428-9202-300A61740CC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591036" y="1875726"/>
            <a:ext cx="757838" cy="757838"/>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طائرة الكرتون يوم الطفل, ستة واحد, يوم الطفل, كرتون الطائرات PNG والمتجهات  للتحميل مجانا">
            <a:extLst>
              <a:ext uri="{FF2B5EF4-FFF2-40B4-BE49-F238E27FC236}">
                <a16:creationId xmlns:a16="http://schemas.microsoft.com/office/drawing/2014/main" id="{E689BB7E-CE93-E9E0-55A1-DB290A405D4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591036" y="2295929"/>
            <a:ext cx="757838" cy="757838"/>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طائرة الكرتون يوم الطفل, ستة واحد, يوم الطفل, كرتون الطائرات PNG والمتجهات  للتحميل مجانا">
            <a:extLst>
              <a:ext uri="{FF2B5EF4-FFF2-40B4-BE49-F238E27FC236}">
                <a16:creationId xmlns:a16="http://schemas.microsoft.com/office/drawing/2014/main" id="{CC1C7433-8856-935E-7658-C31D6A6A824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894317" y="969086"/>
            <a:ext cx="757838" cy="757838"/>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طائرة الكرتون يوم الطفل, ستة واحد, يوم الطفل, كرتون الطائرات PNG والمتجهات  للتحميل مجانا">
            <a:extLst>
              <a:ext uri="{FF2B5EF4-FFF2-40B4-BE49-F238E27FC236}">
                <a16:creationId xmlns:a16="http://schemas.microsoft.com/office/drawing/2014/main" id="{406AAD97-48A4-A985-ED5C-D4F2C3F797D4}"/>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894317" y="1466455"/>
            <a:ext cx="757838" cy="757838"/>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طائرة الكرتون يوم الطفل, ستة واحد, يوم الطفل, كرتون الطائرات PNG والمتجهات  للتحميل مجانا">
            <a:extLst>
              <a:ext uri="{FF2B5EF4-FFF2-40B4-BE49-F238E27FC236}">
                <a16:creationId xmlns:a16="http://schemas.microsoft.com/office/drawing/2014/main" id="{B1C4B05B-6194-3917-3B6E-72EE2A0AF01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894317" y="1877973"/>
            <a:ext cx="757838" cy="757838"/>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descr="طائرة الكرتون يوم الطفل, ستة واحد, يوم الطفل, كرتون الطائرات PNG والمتجهات  للتحميل مجانا">
            <a:extLst>
              <a:ext uri="{FF2B5EF4-FFF2-40B4-BE49-F238E27FC236}">
                <a16:creationId xmlns:a16="http://schemas.microsoft.com/office/drawing/2014/main" id="{5EE3609C-327E-3C9A-E5B7-8592457A8CB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894317" y="2298176"/>
            <a:ext cx="757838" cy="757838"/>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descr="طائرة الكرتون يوم الطفل, ستة واحد, يوم الطفل, كرتون الطائرات PNG والمتجهات  للتحميل مجانا">
            <a:extLst>
              <a:ext uri="{FF2B5EF4-FFF2-40B4-BE49-F238E27FC236}">
                <a16:creationId xmlns:a16="http://schemas.microsoft.com/office/drawing/2014/main" id="{7DD35E24-831A-002E-1CEC-9F100DA2B07E}"/>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875121" y="1886818"/>
            <a:ext cx="757838" cy="757838"/>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 descr="طائرة الكرتون يوم الطفل, ستة واحد, يوم الطفل, كرتون الطائرات PNG والمتجهات  للتحميل مجانا">
            <a:extLst>
              <a:ext uri="{FF2B5EF4-FFF2-40B4-BE49-F238E27FC236}">
                <a16:creationId xmlns:a16="http://schemas.microsoft.com/office/drawing/2014/main" id="{6355C62B-2B93-E278-372D-D0ECA7F6560F}"/>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251298" y="1900012"/>
            <a:ext cx="757838" cy="757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91332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36"/>
                                        </p:tgtEl>
                                        <p:attrNameLst>
                                          <p:attrName>style.visibility</p:attrName>
                                        </p:attrNameLst>
                                      </p:cBhvr>
                                      <p:to>
                                        <p:strVal val="visible"/>
                                      </p:to>
                                    </p:set>
                                    <p:anim calcmode="lin" valueType="num">
                                      <p:cBhvr additive="base">
                                        <p:cTn id="13" dur="500" fill="hold"/>
                                        <p:tgtEl>
                                          <p:spTgt spid="1036"/>
                                        </p:tgtEl>
                                        <p:attrNameLst>
                                          <p:attrName>ppt_x</p:attrName>
                                        </p:attrNameLst>
                                      </p:cBhvr>
                                      <p:tavLst>
                                        <p:tav tm="0">
                                          <p:val>
                                            <p:strVal val="#ppt_x"/>
                                          </p:val>
                                        </p:tav>
                                        <p:tav tm="100000">
                                          <p:val>
                                            <p:strVal val="#ppt_x"/>
                                          </p:val>
                                        </p:tav>
                                      </p:tavLst>
                                    </p:anim>
                                    <p:anim calcmode="lin" valueType="num">
                                      <p:cBhvr additive="base">
                                        <p:cTn id="14" dur="500" fill="hold"/>
                                        <p:tgtEl>
                                          <p:spTgt spid="103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p:cTn id="19" dur="500" fill="hold"/>
                                        <p:tgtEl>
                                          <p:spTgt spid="29"/>
                                        </p:tgtEl>
                                        <p:attrNameLst>
                                          <p:attrName>ppt_w</p:attrName>
                                        </p:attrNameLst>
                                      </p:cBhvr>
                                      <p:tavLst>
                                        <p:tav tm="0">
                                          <p:val>
                                            <p:fltVal val="0"/>
                                          </p:val>
                                        </p:tav>
                                        <p:tav tm="100000">
                                          <p:val>
                                            <p:strVal val="#ppt_w"/>
                                          </p:val>
                                        </p:tav>
                                      </p:tavLst>
                                    </p:anim>
                                    <p:anim calcmode="lin" valueType="num">
                                      <p:cBhvr>
                                        <p:cTn id="20" dur="500" fill="hold"/>
                                        <p:tgtEl>
                                          <p:spTgt spid="29"/>
                                        </p:tgtEl>
                                        <p:attrNameLst>
                                          <p:attrName>ppt_h</p:attrName>
                                        </p:attrNameLst>
                                      </p:cBhvr>
                                      <p:tavLst>
                                        <p:tav tm="0">
                                          <p:val>
                                            <p:fltVal val="0"/>
                                          </p:val>
                                        </p:tav>
                                        <p:tav tm="100000">
                                          <p:val>
                                            <p:strVal val="#ppt_h"/>
                                          </p:val>
                                        </p:tav>
                                      </p:tavLst>
                                    </p:anim>
                                    <p:animEffect transition="in" filter="fade">
                                      <p:cBhvr>
                                        <p:cTn id="21" dur="500"/>
                                        <p:tgtEl>
                                          <p:spTgt spid="29"/>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026"/>
                                        </p:tgtEl>
                                        <p:attrNameLst>
                                          <p:attrName>style.visibility</p:attrName>
                                        </p:attrNameLst>
                                      </p:cBhvr>
                                      <p:to>
                                        <p:strVal val="visible"/>
                                      </p:to>
                                    </p:set>
                                    <p:animEffect transition="in" filter="fade">
                                      <p:cBhvr>
                                        <p:cTn id="26" dur="1000"/>
                                        <p:tgtEl>
                                          <p:spTgt spid="1026"/>
                                        </p:tgtEl>
                                      </p:cBhvr>
                                    </p:animEffect>
                                    <p:anim calcmode="lin" valueType="num">
                                      <p:cBhvr>
                                        <p:cTn id="27" dur="1000" fill="hold"/>
                                        <p:tgtEl>
                                          <p:spTgt spid="1026"/>
                                        </p:tgtEl>
                                        <p:attrNameLst>
                                          <p:attrName>ppt_x</p:attrName>
                                        </p:attrNameLst>
                                      </p:cBhvr>
                                      <p:tavLst>
                                        <p:tav tm="0">
                                          <p:val>
                                            <p:strVal val="#ppt_x"/>
                                          </p:val>
                                        </p:tav>
                                        <p:tav tm="100000">
                                          <p:val>
                                            <p:strVal val="#ppt_x"/>
                                          </p:val>
                                        </p:tav>
                                      </p:tavLst>
                                    </p:anim>
                                    <p:anim calcmode="lin" valueType="num">
                                      <p:cBhvr>
                                        <p:cTn id="28"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1000"/>
                                        <p:tgtEl>
                                          <p:spTgt spid="15"/>
                                        </p:tgtEl>
                                      </p:cBhvr>
                                    </p:animEffect>
                                    <p:anim calcmode="lin" valueType="num">
                                      <p:cBhvr>
                                        <p:cTn id="48" dur="1000" fill="hold"/>
                                        <p:tgtEl>
                                          <p:spTgt spid="15"/>
                                        </p:tgtEl>
                                        <p:attrNameLst>
                                          <p:attrName>ppt_x</p:attrName>
                                        </p:attrNameLst>
                                      </p:cBhvr>
                                      <p:tavLst>
                                        <p:tav tm="0">
                                          <p:val>
                                            <p:strVal val="#ppt_x"/>
                                          </p:val>
                                        </p:tav>
                                        <p:tav tm="100000">
                                          <p:val>
                                            <p:strVal val="#ppt_x"/>
                                          </p:val>
                                        </p:tav>
                                      </p:tavLst>
                                    </p:anim>
                                    <p:anim calcmode="lin" valueType="num">
                                      <p:cBhvr>
                                        <p:cTn id="4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1000"/>
                                        <p:tgtEl>
                                          <p:spTgt spid="16"/>
                                        </p:tgtEl>
                                      </p:cBhvr>
                                    </p:animEffect>
                                    <p:anim calcmode="lin" valueType="num">
                                      <p:cBhvr>
                                        <p:cTn id="55" dur="1000" fill="hold"/>
                                        <p:tgtEl>
                                          <p:spTgt spid="16"/>
                                        </p:tgtEl>
                                        <p:attrNameLst>
                                          <p:attrName>ppt_x</p:attrName>
                                        </p:attrNameLst>
                                      </p:cBhvr>
                                      <p:tavLst>
                                        <p:tav tm="0">
                                          <p:val>
                                            <p:strVal val="#ppt_x"/>
                                          </p:val>
                                        </p:tav>
                                        <p:tav tm="100000">
                                          <p:val>
                                            <p:strVal val="#ppt_x"/>
                                          </p:val>
                                        </p:tav>
                                      </p:tavLst>
                                    </p:anim>
                                    <p:anim calcmode="lin" valueType="num">
                                      <p:cBhvr>
                                        <p:cTn id="5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fade">
                                      <p:cBhvr>
                                        <p:cTn id="61" dur="1000"/>
                                        <p:tgtEl>
                                          <p:spTgt spid="34"/>
                                        </p:tgtEl>
                                      </p:cBhvr>
                                    </p:animEffect>
                                    <p:anim calcmode="lin" valueType="num">
                                      <p:cBhvr>
                                        <p:cTn id="62" dur="1000" fill="hold"/>
                                        <p:tgtEl>
                                          <p:spTgt spid="34"/>
                                        </p:tgtEl>
                                        <p:attrNameLst>
                                          <p:attrName>ppt_x</p:attrName>
                                        </p:attrNameLst>
                                      </p:cBhvr>
                                      <p:tavLst>
                                        <p:tav tm="0">
                                          <p:val>
                                            <p:strVal val="#ppt_x"/>
                                          </p:val>
                                        </p:tav>
                                        <p:tav tm="100000">
                                          <p:val>
                                            <p:strVal val="#ppt_x"/>
                                          </p:val>
                                        </p:tav>
                                      </p:tavLst>
                                    </p:anim>
                                    <p:anim calcmode="lin" valueType="num">
                                      <p:cBhvr>
                                        <p:cTn id="6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35"/>
                                        </p:tgtEl>
                                        <p:attrNameLst>
                                          <p:attrName>style.visibility</p:attrName>
                                        </p:attrNameLst>
                                      </p:cBhvr>
                                      <p:to>
                                        <p:strVal val="visible"/>
                                      </p:to>
                                    </p:set>
                                    <p:animEffect transition="in" filter="fade">
                                      <p:cBhvr>
                                        <p:cTn id="68" dur="1000"/>
                                        <p:tgtEl>
                                          <p:spTgt spid="35"/>
                                        </p:tgtEl>
                                      </p:cBhvr>
                                    </p:animEffect>
                                    <p:anim calcmode="lin" valueType="num">
                                      <p:cBhvr>
                                        <p:cTn id="69" dur="1000" fill="hold"/>
                                        <p:tgtEl>
                                          <p:spTgt spid="35"/>
                                        </p:tgtEl>
                                        <p:attrNameLst>
                                          <p:attrName>ppt_x</p:attrName>
                                        </p:attrNameLst>
                                      </p:cBhvr>
                                      <p:tavLst>
                                        <p:tav tm="0">
                                          <p:val>
                                            <p:strVal val="#ppt_x"/>
                                          </p:val>
                                        </p:tav>
                                        <p:tav tm="100000">
                                          <p:val>
                                            <p:strVal val="#ppt_x"/>
                                          </p:val>
                                        </p:tav>
                                      </p:tavLst>
                                    </p:anim>
                                    <p:anim calcmode="lin" valueType="num">
                                      <p:cBhvr>
                                        <p:cTn id="70"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fade">
                                      <p:cBhvr>
                                        <p:cTn id="75" dur="1000"/>
                                        <p:tgtEl>
                                          <p:spTgt spid="36"/>
                                        </p:tgtEl>
                                      </p:cBhvr>
                                    </p:animEffect>
                                    <p:anim calcmode="lin" valueType="num">
                                      <p:cBhvr>
                                        <p:cTn id="76" dur="1000" fill="hold"/>
                                        <p:tgtEl>
                                          <p:spTgt spid="36"/>
                                        </p:tgtEl>
                                        <p:attrNameLst>
                                          <p:attrName>ppt_x</p:attrName>
                                        </p:attrNameLst>
                                      </p:cBhvr>
                                      <p:tavLst>
                                        <p:tav tm="0">
                                          <p:val>
                                            <p:strVal val="#ppt_x"/>
                                          </p:val>
                                        </p:tav>
                                        <p:tav tm="100000">
                                          <p:val>
                                            <p:strVal val="#ppt_x"/>
                                          </p:val>
                                        </p:tav>
                                      </p:tavLst>
                                    </p:anim>
                                    <p:anim calcmode="lin" valueType="num">
                                      <p:cBhvr>
                                        <p:cTn id="7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38"/>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grpId="0" nodeType="clickEffect">
                                  <p:stCondLst>
                                    <p:cond delay="0"/>
                                  </p:stCondLst>
                                  <p:childTnLst>
                                    <p:set>
                                      <p:cBhvr>
                                        <p:cTn id="85" dur="1" fill="hold">
                                          <p:stCondLst>
                                            <p:cond delay="0"/>
                                          </p:stCondLst>
                                        </p:cTn>
                                        <p:tgtEl>
                                          <p:spTgt spid="31"/>
                                        </p:tgtEl>
                                        <p:attrNameLst>
                                          <p:attrName>style.visibility</p:attrName>
                                        </p:attrNameLst>
                                      </p:cBhvr>
                                      <p:to>
                                        <p:strVal val="visible"/>
                                      </p:to>
                                    </p:set>
                                    <p:animEffect transition="in" filter="fade">
                                      <p:cBhvr>
                                        <p:cTn id="86" dur="1000"/>
                                        <p:tgtEl>
                                          <p:spTgt spid="31"/>
                                        </p:tgtEl>
                                      </p:cBhvr>
                                    </p:animEffect>
                                    <p:anim calcmode="lin" valueType="num">
                                      <p:cBhvr>
                                        <p:cTn id="87" dur="1000" fill="hold"/>
                                        <p:tgtEl>
                                          <p:spTgt spid="31"/>
                                        </p:tgtEl>
                                        <p:attrNameLst>
                                          <p:attrName>ppt_x</p:attrName>
                                        </p:attrNameLst>
                                      </p:cBhvr>
                                      <p:tavLst>
                                        <p:tav tm="0">
                                          <p:val>
                                            <p:strVal val="#ppt_x"/>
                                          </p:val>
                                        </p:tav>
                                        <p:tav tm="100000">
                                          <p:val>
                                            <p:strVal val="#ppt_x"/>
                                          </p:val>
                                        </p:tav>
                                      </p:tavLst>
                                    </p:anim>
                                    <p:anim calcmode="lin" valueType="num">
                                      <p:cBhvr>
                                        <p:cTn id="8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nodeType="click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fade">
                                      <p:cBhvr>
                                        <p:cTn id="93" dur="1000"/>
                                        <p:tgtEl>
                                          <p:spTgt spid="37"/>
                                        </p:tgtEl>
                                      </p:cBhvr>
                                    </p:animEffect>
                                    <p:anim calcmode="lin" valueType="num">
                                      <p:cBhvr>
                                        <p:cTn id="94" dur="1000" fill="hold"/>
                                        <p:tgtEl>
                                          <p:spTgt spid="37"/>
                                        </p:tgtEl>
                                        <p:attrNameLst>
                                          <p:attrName>ppt_x</p:attrName>
                                        </p:attrNameLst>
                                      </p:cBhvr>
                                      <p:tavLst>
                                        <p:tav tm="0">
                                          <p:val>
                                            <p:strVal val="#ppt_x"/>
                                          </p:val>
                                        </p:tav>
                                        <p:tav tm="100000">
                                          <p:val>
                                            <p:strVal val="#ppt_x"/>
                                          </p:val>
                                        </p:tav>
                                      </p:tavLst>
                                    </p:anim>
                                    <p:anim calcmode="lin" valueType="num">
                                      <p:cBhvr>
                                        <p:cTn id="95"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42" presetClass="entr" presetSubtype="0" fill="hold" nodeType="clickEffect">
                                  <p:stCondLst>
                                    <p:cond delay="0"/>
                                  </p:stCondLst>
                                  <p:childTnLst>
                                    <p:set>
                                      <p:cBhvr>
                                        <p:cTn id="99" dur="1" fill="hold">
                                          <p:stCondLst>
                                            <p:cond delay="0"/>
                                          </p:stCondLst>
                                        </p:cTn>
                                        <p:tgtEl>
                                          <p:spTgt spid="39"/>
                                        </p:tgtEl>
                                        <p:attrNameLst>
                                          <p:attrName>style.visibility</p:attrName>
                                        </p:attrNameLst>
                                      </p:cBhvr>
                                      <p:to>
                                        <p:strVal val="visible"/>
                                      </p:to>
                                    </p:set>
                                    <p:animEffect transition="in" filter="fade">
                                      <p:cBhvr>
                                        <p:cTn id="100" dur="1000"/>
                                        <p:tgtEl>
                                          <p:spTgt spid="39"/>
                                        </p:tgtEl>
                                      </p:cBhvr>
                                    </p:animEffect>
                                    <p:anim calcmode="lin" valueType="num">
                                      <p:cBhvr>
                                        <p:cTn id="101" dur="1000" fill="hold"/>
                                        <p:tgtEl>
                                          <p:spTgt spid="39"/>
                                        </p:tgtEl>
                                        <p:attrNameLst>
                                          <p:attrName>ppt_x</p:attrName>
                                        </p:attrNameLst>
                                      </p:cBhvr>
                                      <p:tavLst>
                                        <p:tav tm="0">
                                          <p:val>
                                            <p:strVal val="#ppt_x"/>
                                          </p:val>
                                        </p:tav>
                                        <p:tav tm="100000">
                                          <p:val>
                                            <p:strVal val="#ppt_x"/>
                                          </p:val>
                                        </p:tav>
                                      </p:tavLst>
                                    </p:anim>
                                    <p:anim calcmode="lin" valueType="num">
                                      <p:cBhvr>
                                        <p:cTn id="102"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42" presetClass="entr" presetSubtype="0" fill="hold" nodeType="clickEffect">
                                  <p:stCondLst>
                                    <p:cond delay="0"/>
                                  </p:stCondLst>
                                  <p:childTnLst>
                                    <p:set>
                                      <p:cBhvr>
                                        <p:cTn id="106" dur="1" fill="hold">
                                          <p:stCondLst>
                                            <p:cond delay="0"/>
                                          </p:stCondLst>
                                        </p:cTn>
                                        <p:tgtEl>
                                          <p:spTgt spid="40"/>
                                        </p:tgtEl>
                                        <p:attrNameLst>
                                          <p:attrName>style.visibility</p:attrName>
                                        </p:attrNameLst>
                                      </p:cBhvr>
                                      <p:to>
                                        <p:strVal val="visible"/>
                                      </p:to>
                                    </p:set>
                                    <p:animEffect transition="in" filter="fade">
                                      <p:cBhvr>
                                        <p:cTn id="107" dur="1000"/>
                                        <p:tgtEl>
                                          <p:spTgt spid="40"/>
                                        </p:tgtEl>
                                      </p:cBhvr>
                                    </p:animEffect>
                                    <p:anim calcmode="lin" valueType="num">
                                      <p:cBhvr>
                                        <p:cTn id="108" dur="1000" fill="hold"/>
                                        <p:tgtEl>
                                          <p:spTgt spid="40"/>
                                        </p:tgtEl>
                                        <p:attrNameLst>
                                          <p:attrName>ppt_x</p:attrName>
                                        </p:attrNameLst>
                                      </p:cBhvr>
                                      <p:tavLst>
                                        <p:tav tm="0">
                                          <p:val>
                                            <p:strVal val="#ppt_x"/>
                                          </p:val>
                                        </p:tav>
                                        <p:tav tm="100000">
                                          <p:val>
                                            <p:strVal val="#ppt_x"/>
                                          </p:val>
                                        </p:tav>
                                      </p:tavLst>
                                    </p:anim>
                                    <p:anim calcmode="lin" valueType="num">
                                      <p:cBhvr>
                                        <p:cTn id="10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42" presetClass="entr" presetSubtype="0" fill="hold" nodeType="click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fade">
                                      <p:cBhvr>
                                        <p:cTn id="114" dur="1000"/>
                                        <p:tgtEl>
                                          <p:spTgt spid="41"/>
                                        </p:tgtEl>
                                      </p:cBhvr>
                                    </p:animEffect>
                                    <p:anim calcmode="lin" valueType="num">
                                      <p:cBhvr>
                                        <p:cTn id="115" dur="1000" fill="hold"/>
                                        <p:tgtEl>
                                          <p:spTgt spid="41"/>
                                        </p:tgtEl>
                                        <p:attrNameLst>
                                          <p:attrName>ppt_x</p:attrName>
                                        </p:attrNameLst>
                                      </p:cBhvr>
                                      <p:tavLst>
                                        <p:tav tm="0">
                                          <p:val>
                                            <p:strVal val="#ppt_x"/>
                                          </p:val>
                                        </p:tav>
                                        <p:tav tm="100000">
                                          <p:val>
                                            <p:strVal val="#ppt_x"/>
                                          </p:val>
                                        </p:tav>
                                      </p:tavLst>
                                    </p:anim>
                                    <p:anim calcmode="lin" valueType="num">
                                      <p:cBhvr>
                                        <p:cTn id="116"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42" presetClass="entr" presetSubtype="0" fill="hold" nodeType="click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fade">
                                      <p:cBhvr>
                                        <p:cTn id="121" dur="1000"/>
                                        <p:tgtEl>
                                          <p:spTgt spid="42"/>
                                        </p:tgtEl>
                                      </p:cBhvr>
                                    </p:animEffect>
                                    <p:anim calcmode="lin" valueType="num">
                                      <p:cBhvr>
                                        <p:cTn id="122" dur="1000" fill="hold"/>
                                        <p:tgtEl>
                                          <p:spTgt spid="42"/>
                                        </p:tgtEl>
                                        <p:attrNameLst>
                                          <p:attrName>ppt_x</p:attrName>
                                        </p:attrNameLst>
                                      </p:cBhvr>
                                      <p:tavLst>
                                        <p:tav tm="0">
                                          <p:val>
                                            <p:strVal val="#ppt_x"/>
                                          </p:val>
                                        </p:tav>
                                        <p:tav tm="100000">
                                          <p:val>
                                            <p:strVal val="#ppt_x"/>
                                          </p:val>
                                        </p:tav>
                                      </p:tavLst>
                                    </p:anim>
                                    <p:anim calcmode="lin" valueType="num">
                                      <p:cBhvr>
                                        <p:cTn id="12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24" fill="hold">
                      <p:stCondLst>
                        <p:cond delay="indefinite"/>
                      </p:stCondLst>
                      <p:childTnLst>
                        <p:par>
                          <p:cTn id="125" fill="hold">
                            <p:stCondLst>
                              <p:cond delay="0"/>
                            </p:stCondLst>
                            <p:childTnLst>
                              <p:par>
                                <p:cTn id="126" presetID="42" presetClass="entr" presetSubtype="0" fill="hold" nodeType="click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fade">
                                      <p:cBhvr>
                                        <p:cTn id="128" dur="1000"/>
                                        <p:tgtEl>
                                          <p:spTgt spid="43"/>
                                        </p:tgtEl>
                                      </p:cBhvr>
                                    </p:animEffect>
                                    <p:anim calcmode="lin" valueType="num">
                                      <p:cBhvr>
                                        <p:cTn id="129" dur="1000" fill="hold"/>
                                        <p:tgtEl>
                                          <p:spTgt spid="43"/>
                                        </p:tgtEl>
                                        <p:attrNameLst>
                                          <p:attrName>ppt_x</p:attrName>
                                        </p:attrNameLst>
                                      </p:cBhvr>
                                      <p:tavLst>
                                        <p:tav tm="0">
                                          <p:val>
                                            <p:strVal val="#ppt_x"/>
                                          </p:val>
                                        </p:tav>
                                        <p:tav tm="100000">
                                          <p:val>
                                            <p:strVal val="#ppt_x"/>
                                          </p:val>
                                        </p:tav>
                                      </p:tavLst>
                                    </p:anim>
                                    <p:anim calcmode="lin" valueType="num">
                                      <p:cBhvr>
                                        <p:cTn id="13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42" presetClass="entr" presetSubtype="0" fill="hold" nodeType="clickEffect">
                                  <p:stCondLst>
                                    <p:cond delay="0"/>
                                  </p:stCondLst>
                                  <p:childTnLst>
                                    <p:set>
                                      <p:cBhvr>
                                        <p:cTn id="134" dur="1" fill="hold">
                                          <p:stCondLst>
                                            <p:cond delay="0"/>
                                          </p:stCondLst>
                                        </p:cTn>
                                        <p:tgtEl>
                                          <p:spTgt spid="44"/>
                                        </p:tgtEl>
                                        <p:attrNameLst>
                                          <p:attrName>style.visibility</p:attrName>
                                        </p:attrNameLst>
                                      </p:cBhvr>
                                      <p:to>
                                        <p:strVal val="visible"/>
                                      </p:to>
                                    </p:set>
                                    <p:animEffect transition="in" filter="fade">
                                      <p:cBhvr>
                                        <p:cTn id="135" dur="1000"/>
                                        <p:tgtEl>
                                          <p:spTgt spid="44"/>
                                        </p:tgtEl>
                                      </p:cBhvr>
                                    </p:animEffect>
                                    <p:anim calcmode="lin" valueType="num">
                                      <p:cBhvr>
                                        <p:cTn id="136" dur="1000" fill="hold"/>
                                        <p:tgtEl>
                                          <p:spTgt spid="44"/>
                                        </p:tgtEl>
                                        <p:attrNameLst>
                                          <p:attrName>ppt_x</p:attrName>
                                        </p:attrNameLst>
                                      </p:cBhvr>
                                      <p:tavLst>
                                        <p:tav tm="0">
                                          <p:val>
                                            <p:strVal val="#ppt_x"/>
                                          </p:val>
                                        </p:tav>
                                        <p:tav tm="100000">
                                          <p:val>
                                            <p:strVal val="#ppt_x"/>
                                          </p:val>
                                        </p:tav>
                                      </p:tavLst>
                                    </p:anim>
                                    <p:anim calcmode="lin" valueType="num">
                                      <p:cBhvr>
                                        <p:cTn id="13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138" fill="hold">
                      <p:stCondLst>
                        <p:cond delay="indefinite"/>
                      </p:stCondLst>
                      <p:childTnLst>
                        <p:par>
                          <p:cTn id="139" fill="hold">
                            <p:stCondLst>
                              <p:cond delay="0"/>
                            </p:stCondLst>
                            <p:childTnLst>
                              <p:par>
                                <p:cTn id="140" presetID="42" presetClass="entr" presetSubtype="0" fill="hold" nodeType="clickEffect">
                                  <p:stCondLst>
                                    <p:cond delay="0"/>
                                  </p:stCondLst>
                                  <p:childTnLst>
                                    <p:set>
                                      <p:cBhvr>
                                        <p:cTn id="141" dur="1" fill="hold">
                                          <p:stCondLst>
                                            <p:cond delay="0"/>
                                          </p:stCondLst>
                                        </p:cTn>
                                        <p:tgtEl>
                                          <p:spTgt spid="45"/>
                                        </p:tgtEl>
                                        <p:attrNameLst>
                                          <p:attrName>style.visibility</p:attrName>
                                        </p:attrNameLst>
                                      </p:cBhvr>
                                      <p:to>
                                        <p:strVal val="visible"/>
                                      </p:to>
                                    </p:set>
                                    <p:animEffect transition="in" filter="fade">
                                      <p:cBhvr>
                                        <p:cTn id="142" dur="1000"/>
                                        <p:tgtEl>
                                          <p:spTgt spid="45"/>
                                        </p:tgtEl>
                                      </p:cBhvr>
                                    </p:animEffect>
                                    <p:anim calcmode="lin" valueType="num">
                                      <p:cBhvr>
                                        <p:cTn id="143" dur="1000" fill="hold"/>
                                        <p:tgtEl>
                                          <p:spTgt spid="45"/>
                                        </p:tgtEl>
                                        <p:attrNameLst>
                                          <p:attrName>ppt_x</p:attrName>
                                        </p:attrNameLst>
                                      </p:cBhvr>
                                      <p:tavLst>
                                        <p:tav tm="0">
                                          <p:val>
                                            <p:strVal val="#ppt_x"/>
                                          </p:val>
                                        </p:tav>
                                        <p:tav tm="100000">
                                          <p:val>
                                            <p:strVal val="#ppt_x"/>
                                          </p:val>
                                        </p:tav>
                                      </p:tavLst>
                                    </p:anim>
                                    <p:anim calcmode="lin" valueType="num">
                                      <p:cBhvr>
                                        <p:cTn id="144"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145" fill="hold">
                      <p:stCondLst>
                        <p:cond delay="indefinite"/>
                      </p:stCondLst>
                      <p:childTnLst>
                        <p:par>
                          <p:cTn id="146" fill="hold">
                            <p:stCondLst>
                              <p:cond delay="0"/>
                            </p:stCondLst>
                            <p:childTnLst>
                              <p:par>
                                <p:cTn id="147" presetID="1" presetClass="entr" presetSubtype="0" fill="hold" grpId="0" nodeType="clickEffect">
                                  <p:stCondLst>
                                    <p:cond delay="0"/>
                                  </p:stCondLst>
                                  <p:childTnLst>
                                    <p:set>
                                      <p:cBhvr>
                                        <p:cTn id="148" dur="1" fill="hold">
                                          <p:stCondLst>
                                            <p:cond delay="0"/>
                                          </p:stCondLst>
                                        </p:cTn>
                                        <p:tgtEl>
                                          <p:spTgt spid="4"/>
                                        </p:tgtEl>
                                        <p:attrNameLst>
                                          <p:attrName>style.visibility</p:attrName>
                                        </p:attrNameLst>
                                      </p:cBhvr>
                                      <p:to>
                                        <p:strVal val="visible"/>
                                      </p:to>
                                    </p:set>
                                  </p:childTnLst>
                                </p:cTn>
                              </p:par>
                            </p:childTnLst>
                          </p:cTn>
                        </p:par>
                      </p:childTnLst>
                    </p:cTn>
                  </p:par>
                  <p:par>
                    <p:cTn id="149" fill="hold">
                      <p:stCondLst>
                        <p:cond delay="indefinite"/>
                      </p:stCondLst>
                      <p:childTnLst>
                        <p:par>
                          <p:cTn id="150" fill="hold">
                            <p:stCondLst>
                              <p:cond delay="0"/>
                            </p:stCondLst>
                            <p:childTnLst>
                              <p:par>
                                <p:cTn id="151" presetID="42" presetClass="entr" presetSubtype="0" fill="hold" grpId="0" nodeType="clickEffect">
                                  <p:stCondLst>
                                    <p:cond delay="0"/>
                                  </p:stCondLst>
                                  <p:childTnLst>
                                    <p:set>
                                      <p:cBhvr>
                                        <p:cTn id="152" dur="1" fill="hold">
                                          <p:stCondLst>
                                            <p:cond delay="0"/>
                                          </p:stCondLst>
                                        </p:cTn>
                                        <p:tgtEl>
                                          <p:spTgt spid="60"/>
                                        </p:tgtEl>
                                        <p:attrNameLst>
                                          <p:attrName>style.visibility</p:attrName>
                                        </p:attrNameLst>
                                      </p:cBhvr>
                                      <p:to>
                                        <p:strVal val="visible"/>
                                      </p:to>
                                    </p:set>
                                    <p:animEffect transition="in" filter="fade">
                                      <p:cBhvr>
                                        <p:cTn id="153" dur="1000"/>
                                        <p:tgtEl>
                                          <p:spTgt spid="60"/>
                                        </p:tgtEl>
                                      </p:cBhvr>
                                    </p:animEffect>
                                    <p:anim calcmode="lin" valueType="num">
                                      <p:cBhvr>
                                        <p:cTn id="154" dur="1000" fill="hold"/>
                                        <p:tgtEl>
                                          <p:spTgt spid="60"/>
                                        </p:tgtEl>
                                        <p:attrNameLst>
                                          <p:attrName>ppt_x</p:attrName>
                                        </p:attrNameLst>
                                      </p:cBhvr>
                                      <p:tavLst>
                                        <p:tav tm="0">
                                          <p:val>
                                            <p:strVal val="#ppt_x"/>
                                          </p:val>
                                        </p:tav>
                                        <p:tav tm="100000">
                                          <p:val>
                                            <p:strVal val="#ppt_x"/>
                                          </p:val>
                                        </p:tav>
                                      </p:tavLst>
                                    </p:anim>
                                    <p:anim calcmode="lin" valueType="num">
                                      <p:cBhvr>
                                        <p:cTn id="155"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156" fill="hold">
                      <p:stCondLst>
                        <p:cond delay="indefinite"/>
                      </p:stCondLst>
                      <p:childTnLst>
                        <p:par>
                          <p:cTn id="157" fill="hold">
                            <p:stCondLst>
                              <p:cond delay="0"/>
                            </p:stCondLst>
                            <p:childTnLst>
                              <p:par>
                                <p:cTn id="158" presetID="42" presetClass="entr" presetSubtype="0" fill="hold" nodeType="clickEffect">
                                  <p:stCondLst>
                                    <p:cond delay="0"/>
                                  </p:stCondLst>
                                  <p:childTnLst>
                                    <p:set>
                                      <p:cBhvr>
                                        <p:cTn id="159" dur="1" fill="hold">
                                          <p:stCondLst>
                                            <p:cond delay="0"/>
                                          </p:stCondLst>
                                        </p:cTn>
                                        <p:tgtEl>
                                          <p:spTgt spid="48"/>
                                        </p:tgtEl>
                                        <p:attrNameLst>
                                          <p:attrName>style.visibility</p:attrName>
                                        </p:attrNameLst>
                                      </p:cBhvr>
                                      <p:to>
                                        <p:strVal val="visible"/>
                                      </p:to>
                                    </p:set>
                                    <p:animEffect transition="in" filter="fade">
                                      <p:cBhvr>
                                        <p:cTn id="160" dur="1000"/>
                                        <p:tgtEl>
                                          <p:spTgt spid="48"/>
                                        </p:tgtEl>
                                      </p:cBhvr>
                                    </p:animEffect>
                                    <p:anim calcmode="lin" valueType="num">
                                      <p:cBhvr>
                                        <p:cTn id="161" dur="1000" fill="hold"/>
                                        <p:tgtEl>
                                          <p:spTgt spid="48"/>
                                        </p:tgtEl>
                                        <p:attrNameLst>
                                          <p:attrName>ppt_x</p:attrName>
                                        </p:attrNameLst>
                                      </p:cBhvr>
                                      <p:tavLst>
                                        <p:tav tm="0">
                                          <p:val>
                                            <p:strVal val="#ppt_x"/>
                                          </p:val>
                                        </p:tav>
                                        <p:tav tm="100000">
                                          <p:val>
                                            <p:strVal val="#ppt_x"/>
                                          </p:val>
                                        </p:tav>
                                      </p:tavLst>
                                    </p:anim>
                                    <p:anim calcmode="lin" valueType="num">
                                      <p:cBhvr>
                                        <p:cTn id="162"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163" fill="hold">
                      <p:stCondLst>
                        <p:cond delay="indefinite"/>
                      </p:stCondLst>
                      <p:childTnLst>
                        <p:par>
                          <p:cTn id="164" fill="hold">
                            <p:stCondLst>
                              <p:cond delay="0"/>
                            </p:stCondLst>
                            <p:childTnLst>
                              <p:par>
                                <p:cTn id="165" presetID="42" presetClass="entr" presetSubtype="0" fill="hold" nodeType="clickEffect">
                                  <p:stCondLst>
                                    <p:cond delay="0"/>
                                  </p:stCondLst>
                                  <p:childTnLst>
                                    <p:set>
                                      <p:cBhvr>
                                        <p:cTn id="166" dur="1" fill="hold">
                                          <p:stCondLst>
                                            <p:cond delay="0"/>
                                          </p:stCondLst>
                                        </p:cTn>
                                        <p:tgtEl>
                                          <p:spTgt spid="52"/>
                                        </p:tgtEl>
                                        <p:attrNameLst>
                                          <p:attrName>style.visibility</p:attrName>
                                        </p:attrNameLst>
                                      </p:cBhvr>
                                      <p:to>
                                        <p:strVal val="visible"/>
                                      </p:to>
                                    </p:set>
                                    <p:animEffect transition="in" filter="fade">
                                      <p:cBhvr>
                                        <p:cTn id="167" dur="1000"/>
                                        <p:tgtEl>
                                          <p:spTgt spid="52"/>
                                        </p:tgtEl>
                                      </p:cBhvr>
                                    </p:animEffect>
                                    <p:anim calcmode="lin" valueType="num">
                                      <p:cBhvr>
                                        <p:cTn id="168" dur="1000" fill="hold"/>
                                        <p:tgtEl>
                                          <p:spTgt spid="52"/>
                                        </p:tgtEl>
                                        <p:attrNameLst>
                                          <p:attrName>ppt_x</p:attrName>
                                        </p:attrNameLst>
                                      </p:cBhvr>
                                      <p:tavLst>
                                        <p:tav tm="0">
                                          <p:val>
                                            <p:strVal val="#ppt_x"/>
                                          </p:val>
                                        </p:tav>
                                        <p:tav tm="100000">
                                          <p:val>
                                            <p:strVal val="#ppt_x"/>
                                          </p:val>
                                        </p:tav>
                                      </p:tavLst>
                                    </p:anim>
                                    <p:anim calcmode="lin" valueType="num">
                                      <p:cBhvr>
                                        <p:cTn id="169"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170" fill="hold">
                      <p:stCondLst>
                        <p:cond delay="indefinite"/>
                      </p:stCondLst>
                      <p:childTnLst>
                        <p:par>
                          <p:cTn id="171" fill="hold">
                            <p:stCondLst>
                              <p:cond delay="0"/>
                            </p:stCondLst>
                            <p:childTnLst>
                              <p:par>
                                <p:cTn id="172" presetID="1" presetClass="entr" presetSubtype="0" fill="hold" grpId="0" nodeType="clickEffect">
                                  <p:stCondLst>
                                    <p:cond delay="0"/>
                                  </p:stCondLst>
                                  <p:childTnLst>
                                    <p:set>
                                      <p:cBhvr>
                                        <p:cTn id="173" dur="1" fill="hold">
                                          <p:stCondLst>
                                            <p:cond delay="0"/>
                                          </p:stCondLst>
                                        </p:cTn>
                                        <p:tgtEl>
                                          <p:spTgt spid="61"/>
                                        </p:tgtEl>
                                        <p:attrNameLst>
                                          <p:attrName>style.visibility</p:attrName>
                                        </p:attrNameLst>
                                      </p:cBhvr>
                                      <p:to>
                                        <p:strVal val="visible"/>
                                      </p:to>
                                    </p:set>
                                  </p:childTnLst>
                                </p:cTn>
                              </p:par>
                            </p:childTnLst>
                          </p:cTn>
                        </p:par>
                      </p:childTnLst>
                    </p:cTn>
                  </p:par>
                  <p:par>
                    <p:cTn id="174" fill="hold">
                      <p:stCondLst>
                        <p:cond delay="indefinite"/>
                      </p:stCondLst>
                      <p:childTnLst>
                        <p:par>
                          <p:cTn id="175" fill="hold">
                            <p:stCondLst>
                              <p:cond delay="0"/>
                            </p:stCondLst>
                            <p:childTnLst>
                              <p:par>
                                <p:cTn id="176" presetID="42" presetClass="entr" presetSubtype="0" fill="hold" grpId="0" nodeType="clickEffect">
                                  <p:stCondLst>
                                    <p:cond delay="0"/>
                                  </p:stCondLst>
                                  <p:childTnLst>
                                    <p:set>
                                      <p:cBhvr>
                                        <p:cTn id="177" dur="1" fill="hold">
                                          <p:stCondLst>
                                            <p:cond delay="0"/>
                                          </p:stCondLst>
                                        </p:cTn>
                                        <p:tgtEl>
                                          <p:spTgt spid="6"/>
                                        </p:tgtEl>
                                        <p:attrNameLst>
                                          <p:attrName>style.visibility</p:attrName>
                                        </p:attrNameLst>
                                      </p:cBhvr>
                                      <p:to>
                                        <p:strVal val="visible"/>
                                      </p:to>
                                    </p:set>
                                    <p:animEffect transition="in" filter="fade">
                                      <p:cBhvr>
                                        <p:cTn id="178" dur="1000"/>
                                        <p:tgtEl>
                                          <p:spTgt spid="6"/>
                                        </p:tgtEl>
                                      </p:cBhvr>
                                    </p:animEffect>
                                    <p:anim calcmode="lin" valueType="num">
                                      <p:cBhvr>
                                        <p:cTn id="179" dur="1000" fill="hold"/>
                                        <p:tgtEl>
                                          <p:spTgt spid="6"/>
                                        </p:tgtEl>
                                        <p:attrNameLst>
                                          <p:attrName>ppt_x</p:attrName>
                                        </p:attrNameLst>
                                      </p:cBhvr>
                                      <p:tavLst>
                                        <p:tav tm="0">
                                          <p:val>
                                            <p:strVal val="#ppt_x"/>
                                          </p:val>
                                        </p:tav>
                                        <p:tav tm="100000">
                                          <p:val>
                                            <p:strVal val="#ppt_x"/>
                                          </p:val>
                                        </p:tav>
                                      </p:tavLst>
                                    </p:anim>
                                    <p:anim calcmode="lin" valueType="num">
                                      <p:cBhvr>
                                        <p:cTn id="18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81" fill="hold">
                      <p:stCondLst>
                        <p:cond delay="indefinite"/>
                      </p:stCondLst>
                      <p:childTnLst>
                        <p:par>
                          <p:cTn id="182" fill="hold">
                            <p:stCondLst>
                              <p:cond delay="0"/>
                            </p:stCondLst>
                            <p:childTnLst>
                              <p:par>
                                <p:cTn id="183" presetID="2" presetClass="entr" presetSubtype="4" fill="hold" grpId="0" nodeType="clickEffect">
                                  <p:stCondLst>
                                    <p:cond delay="0"/>
                                  </p:stCondLst>
                                  <p:childTnLst>
                                    <p:set>
                                      <p:cBhvr>
                                        <p:cTn id="184" dur="1" fill="hold">
                                          <p:stCondLst>
                                            <p:cond delay="0"/>
                                          </p:stCondLst>
                                        </p:cTn>
                                        <p:tgtEl>
                                          <p:spTgt spid="1034"/>
                                        </p:tgtEl>
                                        <p:attrNameLst>
                                          <p:attrName>style.visibility</p:attrName>
                                        </p:attrNameLst>
                                      </p:cBhvr>
                                      <p:to>
                                        <p:strVal val="visible"/>
                                      </p:to>
                                    </p:set>
                                    <p:anim calcmode="lin" valueType="num">
                                      <p:cBhvr additive="base">
                                        <p:cTn id="185" dur="500" fill="hold"/>
                                        <p:tgtEl>
                                          <p:spTgt spid="1034"/>
                                        </p:tgtEl>
                                        <p:attrNameLst>
                                          <p:attrName>ppt_x</p:attrName>
                                        </p:attrNameLst>
                                      </p:cBhvr>
                                      <p:tavLst>
                                        <p:tav tm="0">
                                          <p:val>
                                            <p:strVal val="#ppt_x"/>
                                          </p:val>
                                        </p:tav>
                                        <p:tav tm="100000">
                                          <p:val>
                                            <p:strVal val="#ppt_x"/>
                                          </p:val>
                                        </p:tav>
                                      </p:tavLst>
                                    </p:anim>
                                    <p:anim calcmode="lin" valueType="num">
                                      <p:cBhvr additive="base">
                                        <p:cTn id="186" dur="500" fill="hold"/>
                                        <p:tgtEl>
                                          <p:spTgt spid="1034"/>
                                        </p:tgtEl>
                                        <p:attrNameLst>
                                          <p:attrName>ppt_y</p:attrName>
                                        </p:attrNameLst>
                                      </p:cBhvr>
                                      <p:tavLst>
                                        <p:tav tm="0">
                                          <p:val>
                                            <p:strVal val="1+#ppt_h/2"/>
                                          </p:val>
                                        </p:tav>
                                        <p:tav tm="100000">
                                          <p:val>
                                            <p:strVal val="#ppt_y"/>
                                          </p:val>
                                        </p:tav>
                                      </p:tavLst>
                                    </p:anim>
                                  </p:childTnLst>
                                </p:cTn>
                              </p:par>
                            </p:childTnLst>
                          </p:cTn>
                        </p:par>
                      </p:childTnLst>
                    </p:cTn>
                  </p:par>
                  <p:par>
                    <p:cTn id="187" fill="hold">
                      <p:stCondLst>
                        <p:cond delay="indefinite"/>
                      </p:stCondLst>
                      <p:childTnLst>
                        <p:par>
                          <p:cTn id="188" fill="hold">
                            <p:stCondLst>
                              <p:cond delay="0"/>
                            </p:stCondLst>
                            <p:childTnLst>
                              <p:par>
                                <p:cTn id="189" presetID="2" presetClass="entr" presetSubtype="4" fill="hold" grpId="0" nodeType="clickEffect">
                                  <p:stCondLst>
                                    <p:cond delay="0"/>
                                  </p:stCondLst>
                                  <p:childTnLst>
                                    <p:set>
                                      <p:cBhvr>
                                        <p:cTn id="190" dur="1" fill="hold">
                                          <p:stCondLst>
                                            <p:cond delay="0"/>
                                          </p:stCondLst>
                                        </p:cTn>
                                        <p:tgtEl>
                                          <p:spTgt spid="1033"/>
                                        </p:tgtEl>
                                        <p:attrNameLst>
                                          <p:attrName>style.visibility</p:attrName>
                                        </p:attrNameLst>
                                      </p:cBhvr>
                                      <p:to>
                                        <p:strVal val="visible"/>
                                      </p:to>
                                    </p:set>
                                    <p:anim calcmode="lin" valueType="num">
                                      <p:cBhvr additive="base">
                                        <p:cTn id="191" dur="500" fill="hold"/>
                                        <p:tgtEl>
                                          <p:spTgt spid="1033"/>
                                        </p:tgtEl>
                                        <p:attrNameLst>
                                          <p:attrName>ppt_x</p:attrName>
                                        </p:attrNameLst>
                                      </p:cBhvr>
                                      <p:tavLst>
                                        <p:tav tm="0">
                                          <p:val>
                                            <p:strVal val="#ppt_x"/>
                                          </p:val>
                                        </p:tav>
                                        <p:tav tm="100000">
                                          <p:val>
                                            <p:strVal val="#ppt_x"/>
                                          </p:val>
                                        </p:tav>
                                      </p:tavLst>
                                    </p:anim>
                                    <p:anim calcmode="lin" valueType="num">
                                      <p:cBhvr additive="base">
                                        <p:cTn id="192" dur="500" fill="hold"/>
                                        <p:tgtEl>
                                          <p:spTgt spid="1033"/>
                                        </p:tgtEl>
                                        <p:attrNameLst>
                                          <p:attrName>ppt_y</p:attrName>
                                        </p:attrNameLst>
                                      </p:cBhvr>
                                      <p:tavLst>
                                        <p:tav tm="0">
                                          <p:val>
                                            <p:strVal val="1+#ppt_h/2"/>
                                          </p:val>
                                        </p:tav>
                                        <p:tav tm="100000">
                                          <p:val>
                                            <p:strVal val="#ppt_y"/>
                                          </p:val>
                                        </p:tav>
                                      </p:tavLst>
                                    </p:anim>
                                  </p:childTnLst>
                                </p:cTn>
                              </p:par>
                            </p:childTnLst>
                          </p:cTn>
                        </p:par>
                      </p:childTnLst>
                    </p:cTn>
                  </p:par>
                  <p:par>
                    <p:cTn id="193" fill="hold">
                      <p:stCondLst>
                        <p:cond delay="indefinite"/>
                      </p:stCondLst>
                      <p:childTnLst>
                        <p:par>
                          <p:cTn id="194" fill="hold">
                            <p:stCondLst>
                              <p:cond delay="0"/>
                            </p:stCondLst>
                            <p:childTnLst>
                              <p:par>
                                <p:cTn id="195" presetID="42" presetClass="entr" presetSubtype="0" fill="hold" nodeType="clickEffect">
                                  <p:stCondLst>
                                    <p:cond delay="0"/>
                                  </p:stCondLst>
                                  <p:childTnLst>
                                    <p:set>
                                      <p:cBhvr>
                                        <p:cTn id="196" dur="1" fill="hold">
                                          <p:stCondLst>
                                            <p:cond delay="0"/>
                                          </p:stCondLst>
                                        </p:cTn>
                                        <p:tgtEl>
                                          <p:spTgt spid="1035">
                                            <p:txEl>
                                              <p:pRg st="0" end="0"/>
                                            </p:txEl>
                                          </p:spTgt>
                                        </p:tgtEl>
                                        <p:attrNameLst>
                                          <p:attrName>style.visibility</p:attrName>
                                        </p:attrNameLst>
                                      </p:cBhvr>
                                      <p:to>
                                        <p:strVal val="visible"/>
                                      </p:to>
                                    </p:set>
                                    <p:animEffect transition="in" filter="fade">
                                      <p:cBhvr>
                                        <p:cTn id="197" dur="1000"/>
                                        <p:tgtEl>
                                          <p:spTgt spid="1035">
                                            <p:txEl>
                                              <p:pRg st="0" end="0"/>
                                            </p:txEl>
                                          </p:spTgt>
                                        </p:tgtEl>
                                      </p:cBhvr>
                                    </p:animEffect>
                                    <p:anim calcmode="lin" valueType="num">
                                      <p:cBhvr>
                                        <p:cTn id="198" dur="1000" fill="hold"/>
                                        <p:tgtEl>
                                          <p:spTgt spid="1035">
                                            <p:txEl>
                                              <p:pRg st="0" end="0"/>
                                            </p:txEl>
                                          </p:spTgt>
                                        </p:tgtEl>
                                        <p:attrNameLst>
                                          <p:attrName>ppt_x</p:attrName>
                                        </p:attrNameLst>
                                      </p:cBhvr>
                                      <p:tavLst>
                                        <p:tav tm="0">
                                          <p:val>
                                            <p:strVal val="#ppt_x"/>
                                          </p:val>
                                        </p:tav>
                                        <p:tav tm="100000">
                                          <p:val>
                                            <p:strVal val="#ppt_x"/>
                                          </p:val>
                                        </p:tav>
                                      </p:tavLst>
                                    </p:anim>
                                    <p:anim calcmode="lin" valueType="num">
                                      <p:cBhvr>
                                        <p:cTn id="199" dur="1000" fill="hold"/>
                                        <p:tgtEl>
                                          <p:spTgt spid="103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9" grpId="0"/>
      <p:bldP spid="31" grpId="0"/>
      <p:bldP spid="38" grpId="0"/>
      <p:bldP spid="60" grpId="0"/>
      <p:bldP spid="61" grpId="0"/>
      <p:bldP spid="1033" grpId="0" animBg="1"/>
      <p:bldP spid="1034" grpId="0" animBg="1"/>
      <p:bldP spid="1036" grpId="0"/>
      <p:bldP spid="4"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pic>
        <p:nvPicPr>
          <p:cNvPr id="7" name="صورة 6">
            <a:extLst>
              <a:ext uri="{FF2B5EF4-FFF2-40B4-BE49-F238E27FC236}">
                <a16:creationId xmlns:a16="http://schemas.microsoft.com/office/drawing/2014/main" id="{6F72ADF4-BE20-1D87-4BC0-3177FA1937DE}"/>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2060964" y="1181396"/>
            <a:ext cx="5392050" cy="1143160"/>
          </a:xfrm>
          <a:prstGeom prst="rect">
            <a:avLst/>
          </a:prstGeom>
        </p:spPr>
      </p:pic>
      <p:sp>
        <p:nvSpPr>
          <p:cNvPr id="673" name="Google Shape;673;p36"/>
          <p:cNvSpPr/>
          <p:nvPr/>
        </p:nvSpPr>
        <p:spPr>
          <a:xfrm>
            <a:off x="6485345" y="2286797"/>
            <a:ext cx="2383674" cy="2597162"/>
          </a:xfrm>
          <a:custGeom>
            <a:avLst/>
            <a:gdLst/>
            <a:ahLst/>
            <a:cxnLst/>
            <a:rect l="l" t="t" r="r" b="b"/>
            <a:pathLst>
              <a:path w="2523373" h="1951580" extrusionOk="0">
                <a:moveTo>
                  <a:pt x="229597" y="1951580"/>
                </a:moveTo>
                <a:lnTo>
                  <a:pt x="2523374" y="1951580"/>
                </a:lnTo>
                <a:lnTo>
                  <a:pt x="2523374" y="17103"/>
                </a:lnTo>
                <a:cubicBezTo>
                  <a:pt x="2139655" y="-4814"/>
                  <a:pt x="1753735" y="-14155"/>
                  <a:pt x="1373969" y="42254"/>
                </a:cubicBezTo>
                <a:cubicBezTo>
                  <a:pt x="1246034" y="61251"/>
                  <a:pt x="1111269" y="91746"/>
                  <a:pt x="1019854" y="183186"/>
                </a:cubicBezTo>
                <a:cubicBezTo>
                  <a:pt x="910336" y="292726"/>
                  <a:pt x="893131" y="482163"/>
                  <a:pt x="981177" y="609577"/>
                </a:cubicBezTo>
                <a:cubicBezTo>
                  <a:pt x="859934" y="604098"/>
                  <a:pt x="736760" y="602212"/>
                  <a:pt x="619200" y="632212"/>
                </a:cubicBezTo>
                <a:cubicBezTo>
                  <a:pt x="501596" y="662213"/>
                  <a:pt x="388619" y="727919"/>
                  <a:pt x="325414" y="831485"/>
                </a:cubicBezTo>
                <a:cubicBezTo>
                  <a:pt x="262165" y="935051"/>
                  <a:pt x="259335" y="1079307"/>
                  <a:pt x="337723" y="1171960"/>
                </a:cubicBezTo>
                <a:cubicBezTo>
                  <a:pt x="372806" y="1213413"/>
                  <a:pt x="422355" y="1244268"/>
                  <a:pt x="444276" y="1293940"/>
                </a:cubicBezTo>
                <a:cubicBezTo>
                  <a:pt x="246173" y="1280601"/>
                  <a:pt x="49687" y="1428675"/>
                  <a:pt x="8000" y="1622738"/>
                </a:cubicBezTo>
                <a:cubicBezTo>
                  <a:pt x="-9609" y="1704611"/>
                  <a:pt x="228" y="1796725"/>
                  <a:pt x="53820" y="1861083"/>
                </a:cubicBezTo>
                <a:cubicBezTo>
                  <a:pt x="97708" y="1913765"/>
                  <a:pt x="161047" y="1939140"/>
                  <a:pt x="229597" y="195158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674" name="Google Shape;674;p36"/>
          <p:cNvGrpSpPr/>
          <p:nvPr/>
        </p:nvGrpSpPr>
        <p:grpSpPr>
          <a:xfrm>
            <a:off x="6491034" y="2196548"/>
            <a:ext cx="2389479" cy="2678552"/>
            <a:chOff x="4595723" y="413112"/>
            <a:chExt cx="4225156" cy="4501744"/>
          </a:xfrm>
        </p:grpSpPr>
        <p:grpSp>
          <p:nvGrpSpPr>
            <p:cNvPr id="675" name="Google Shape;675;p36"/>
            <p:cNvGrpSpPr/>
            <p:nvPr/>
          </p:nvGrpSpPr>
          <p:grpSpPr>
            <a:xfrm flipH="1">
              <a:off x="5051844" y="1383143"/>
              <a:ext cx="3769035" cy="3531713"/>
              <a:chOff x="2414617" y="1130465"/>
              <a:chExt cx="2477835" cy="2321815"/>
            </a:xfrm>
          </p:grpSpPr>
          <p:grpSp>
            <p:nvGrpSpPr>
              <p:cNvPr id="676" name="Google Shape;676;p36"/>
              <p:cNvGrpSpPr/>
              <p:nvPr/>
            </p:nvGrpSpPr>
            <p:grpSpPr>
              <a:xfrm>
                <a:off x="3235411" y="1313552"/>
                <a:ext cx="1206284" cy="1472355"/>
                <a:chOff x="3235411" y="1313552"/>
                <a:chExt cx="1206284" cy="1472355"/>
              </a:xfrm>
            </p:grpSpPr>
            <p:grpSp>
              <p:nvGrpSpPr>
                <p:cNvPr id="677" name="Google Shape;677;p36"/>
                <p:cNvGrpSpPr/>
                <p:nvPr/>
              </p:nvGrpSpPr>
              <p:grpSpPr>
                <a:xfrm>
                  <a:off x="3723480" y="1313552"/>
                  <a:ext cx="718215" cy="1076395"/>
                  <a:chOff x="3723480" y="1313552"/>
                  <a:chExt cx="718215" cy="1076395"/>
                </a:xfrm>
              </p:grpSpPr>
              <p:grpSp>
                <p:nvGrpSpPr>
                  <p:cNvPr id="678" name="Google Shape;678;p36"/>
                  <p:cNvGrpSpPr/>
                  <p:nvPr/>
                </p:nvGrpSpPr>
                <p:grpSpPr>
                  <a:xfrm>
                    <a:off x="3723480" y="1313552"/>
                    <a:ext cx="718215" cy="1076395"/>
                    <a:chOff x="3723480" y="1313552"/>
                    <a:chExt cx="718215" cy="1076395"/>
                  </a:xfrm>
                </p:grpSpPr>
                <p:sp>
                  <p:nvSpPr>
                    <p:cNvPr id="679" name="Google Shape;679;p36"/>
                    <p:cNvSpPr/>
                    <p:nvPr/>
                  </p:nvSpPr>
                  <p:spPr>
                    <a:xfrm>
                      <a:off x="3847170" y="1313552"/>
                      <a:ext cx="594525" cy="1038251"/>
                    </a:xfrm>
                    <a:custGeom>
                      <a:avLst/>
                      <a:gdLst/>
                      <a:ahLst/>
                      <a:cxnLst/>
                      <a:rect l="l" t="t" r="r" b="b"/>
                      <a:pathLst>
                        <a:path w="594525" h="1038251" extrusionOk="0">
                          <a:moveTo>
                            <a:pt x="60524" y="1038252"/>
                          </a:moveTo>
                          <a:cubicBezTo>
                            <a:pt x="163314" y="1023053"/>
                            <a:pt x="284303" y="999345"/>
                            <a:pt x="364727" y="933092"/>
                          </a:cubicBezTo>
                          <a:cubicBezTo>
                            <a:pt x="449907" y="862849"/>
                            <a:pt x="494639" y="814847"/>
                            <a:pt x="527337" y="726060"/>
                          </a:cubicBezTo>
                          <a:cubicBezTo>
                            <a:pt x="603124" y="520435"/>
                            <a:pt x="602772" y="304542"/>
                            <a:pt x="584104" y="86066"/>
                          </a:cubicBezTo>
                          <a:cubicBezTo>
                            <a:pt x="580054" y="39002"/>
                            <a:pt x="566375" y="16644"/>
                            <a:pt x="549997" y="23803"/>
                          </a:cubicBezTo>
                          <a:cubicBezTo>
                            <a:pt x="533208" y="31139"/>
                            <a:pt x="524930" y="79024"/>
                            <a:pt x="525635" y="114292"/>
                          </a:cubicBezTo>
                          <a:cubicBezTo>
                            <a:pt x="524813" y="80667"/>
                            <a:pt x="518473" y="47159"/>
                            <a:pt x="506791" y="15588"/>
                          </a:cubicBezTo>
                          <a:cubicBezTo>
                            <a:pt x="504854" y="10424"/>
                            <a:pt x="502564" y="4966"/>
                            <a:pt x="497868" y="2032"/>
                          </a:cubicBezTo>
                          <a:cubicBezTo>
                            <a:pt x="484073" y="-6535"/>
                            <a:pt x="470512" y="13769"/>
                            <a:pt x="467694" y="29730"/>
                          </a:cubicBezTo>
                          <a:cubicBezTo>
                            <a:pt x="462059" y="62182"/>
                            <a:pt x="461648" y="95514"/>
                            <a:pt x="466637" y="128083"/>
                          </a:cubicBezTo>
                          <a:cubicBezTo>
                            <a:pt x="463996" y="92814"/>
                            <a:pt x="456129" y="57898"/>
                            <a:pt x="443332" y="24918"/>
                          </a:cubicBezTo>
                          <a:cubicBezTo>
                            <a:pt x="439869" y="15999"/>
                            <a:pt x="432707" y="5436"/>
                            <a:pt x="423490" y="7959"/>
                          </a:cubicBezTo>
                          <a:cubicBezTo>
                            <a:pt x="416856" y="9778"/>
                            <a:pt x="413980" y="17466"/>
                            <a:pt x="412395" y="24214"/>
                          </a:cubicBezTo>
                          <a:cubicBezTo>
                            <a:pt x="402650" y="64881"/>
                            <a:pt x="403120" y="107954"/>
                            <a:pt x="413628" y="148387"/>
                          </a:cubicBezTo>
                          <a:cubicBezTo>
                            <a:pt x="406466" y="128200"/>
                            <a:pt x="394079" y="109891"/>
                            <a:pt x="377995" y="95807"/>
                          </a:cubicBezTo>
                          <a:cubicBezTo>
                            <a:pt x="374003" y="92286"/>
                            <a:pt x="369130" y="88883"/>
                            <a:pt x="363906" y="89645"/>
                          </a:cubicBezTo>
                          <a:cubicBezTo>
                            <a:pt x="354337" y="91054"/>
                            <a:pt x="352282" y="103905"/>
                            <a:pt x="352693" y="113588"/>
                          </a:cubicBezTo>
                          <a:cubicBezTo>
                            <a:pt x="354454" y="153023"/>
                            <a:pt x="357213" y="192458"/>
                            <a:pt x="356744" y="231951"/>
                          </a:cubicBezTo>
                          <a:cubicBezTo>
                            <a:pt x="353809" y="466330"/>
                            <a:pt x="222136" y="652413"/>
                            <a:pt x="0" y="786033"/>
                          </a:cubicBezTo>
                          <a:cubicBezTo>
                            <a:pt x="22014" y="877872"/>
                            <a:pt x="27650" y="952751"/>
                            <a:pt x="60524" y="1038252"/>
                          </a:cubicBezTo>
                          <a:close/>
                        </a:path>
                      </a:pathLst>
                    </a:custGeom>
                    <a:solidFill>
                      <a:srgbClr val="EFCFB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0" name="Google Shape;680;p36"/>
                    <p:cNvSpPr/>
                    <p:nvPr/>
                  </p:nvSpPr>
                  <p:spPr>
                    <a:xfrm>
                      <a:off x="3723480" y="1878069"/>
                      <a:ext cx="629167" cy="511878"/>
                    </a:xfrm>
                    <a:custGeom>
                      <a:avLst/>
                      <a:gdLst/>
                      <a:ahLst/>
                      <a:cxnLst/>
                      <a:rect l="l" t="t" r="r" b="b"/>
                      <a:pathLst>
                        <a:path w="629167" h="511878" extrusionOk="0">
                          <a:moveTo>
                            <a:pt x="0" y="182492"/>
                          </a:moveTo>
                          <a:cubicBezTo>
                            <a:pt x="27180" y="189769"/>
                            <a:pt x="111772" y="173924"/>
                            <a:pt x="168187" y="151625"/>
                          </a:cubicBezTo>
                          <a:cubicBezTo>
                            <a:pt x="238103" y="123985"/>
                            <a:pt x="295750" y="58202"/>
                            <a:pt x="347175" y="3275"/>
                          </a:cubicBezTo>
                          <a:cubicBezTo>
                            <a:pt x="359092" y="-9459"/>
                            <a:pt x="414919" y="18826"/>
                            <a:pt x="420966" y="22053"/>
                          </a:cubicBezTo>
                          <a:cubicBezTo>
                            <a:pt x="506204" y="67181"/>
                            <a:pt x="681435" y="186424"/>
                            <a:pt x="614102" y="247630"/>
                          </a:cubicBezTo>
                          <a:cubicBezTo>
                            <a:pt x="577236" y="281138"/>
                            <a:pt x="472214" y="480600"/>
                            <a:pt x="216383" y="511878"/>
                          </a:cubicBezTo>
                          <a:cubicBezTo>
                            <a:pt x="167365" y="387588"/>
                            <a:pt x="86295" y="282781"/>
                            <a:pt x="0" y="18249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1" name="Google Shape;681;p36"/>
                    <p:cNvSpPr/>
                    <p:nvPr/>
                  </p:nvSpPr>
                  <p:spPr>
                    <a:xfrm>
                      <a:off x="4282167" y="1434624"/>
                      <a:ext cx="111091" cy="31644"/>
                    </a:xfrm>
                    <a:custGeom>
                      <a:avLst/>
                      <a:gdLst/>
                      <a:ahLst/>
                      <a:cxnLst/>
                      <a:rect l="l" t="t" r="r" b="b"/>
                      <a:pathLst>
                        <a:path w="111091" h="31644" extrusionOk="0">
                          <a:moveTo>
                            <a:pt x="106429" y="8771"/>
                          </a:moveTo>
                          <a:cubicBezTo>
                            <a:pt x="106664" y="9006"/>
                            <a:pt x="107486" y="9182"/>
                            <a:pt x="107955" y="9416"/>
                          </a:cubicBezTo>
                          <a:cubicBezTo>
                            <a:pt x="74612" y="-7660"/>
                            <a:pt x="34928" y="438"/>
                            <a:pt x="3521" y="18160"/>
                          </a:cubicBezTo>
                          <a:cubicBezTo>
                            <a:pt x="-4521" y="22913"/>
                            <a:pt x="2641" y="35295"/>
                            <a:pt x="10742" y="30601"/>
                          </a:cubicBezTo>
                          <a:cubicBezTo>
                            <a:pt x="33695" y="17749"/>
                            <a:pt x="61755" y="13348"/>
                            <a:pt x="84591" y="18571"/>
                          </a:cubicBezTo>
                          <a:cubicBezTo>
                            <a:pt x="95158" y="20038"/>
                            <a:pt x="99619" y="21505"/>
                            <a:pt x="105548" y="21564"/>
                          </a:cubicBezTo>
                          <a:cubicBezTo>
                            <a:pt x="112417" y="21036"/>
                            <a:pt x="113121" y="10355"/>
                            <a:pt x="106429" y="8771"/>
                          </a:cubicBezTo>
                          <a:close/>
                        </a:path>
                      </a:pathLst>
                    </a:custGeom>
                    <a:solidFill>
                      <a:srgbClr val="CF878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82" name="Google Shape;682;p36"/>
                  <p:cNvSpPr/>
                  <p:nvPr/>
                </p:nvSpPr>
                <p:spPr>
                  <a:xfrm>
                    <a:off x="4062990" y="1868730"/>
                    <a:ext cx="304123" cy="241454"/>
                  </a:xfrm>
                  <a:custGeom>
                    <a:avLst/>
                    <a:gdLst/>
                    <a:ahLst/>
                    <a:cxnLst/>
                    <a:rect l="l" t="t" r="r" b="b"/>
                    <a:pathLst>
                      <a:path w="304123" h="241454" extrusionOk="0">
                        <a:moveTo>
                          <a:pt x="300011" y="219119"/>
                        </a:moveTo>
                        <a:cubicBezTo>
                          <a:pt x="294258" y="204507"/>
                          <a:pt x="286039" y="191068"/>
                          <a:pt x="277527" y="177923"/>
                        </a:cubicBezTo>
                        <a:cubicBezTo>
                          <a:pt x="251815" y="137256"/>
                          <a:pt x="218589" y="101871"/>
                          <a:pt x="180255" y="72881"/>
                        </a:cubicBezTo>
                        <a:cubicBezTo>
                          <a:pt x="142743" y="43188"/>
                          <a:pt x="101533" y="14727"/>
                          <a:pt x="54159" y="4516"/>
                        </a:cubicBezTo>
                        <a:cubicBezTo>
                          <a:pt x="43592" y="2521"/>
                          <a:pt x="32791" y="1582"/>
                          <a:pt x="22107" y="701"/>
                        </a:cubicBezTo>
                        <a:cubicBezTo>
                          <a:pt x="16706" y="878"/>
                          <a:pt x="10600" y="-1294"/>
                          <a:pt x="5611" y="1230"/>
                        </a:cubicBezTo>
                        <a:cubicBezTo>
                          <a:pt x="-3136" y="5103"/>
                          <a:pt x="-1199" y="19245"/>
                          <a:pt x="8252" y="20830"/>
                        </a:cubicBezTo>
                        <a:cubicBezTo>
                          <a:pt x="27448" y="23646"/>
                          <a:pt x="47056" y="25172"/>
                          <a:pt x="65606" y="31158"/>
                        </a:cubicBezTo>
                        <a:cubicBezTo>
                          <a:pt x="107521" y="45300"/>
                          <a:pt x="157184" y="81214"/>
                          <a:pt x="199275" y="118947"/>
                        </a:cubicBezTo>
                        <a:cubicBezTo>
                          <a:pt x="226279" y="144239"/>
                          <a:pt x="247471" y="172759"/>
                          <a:pt x="271070" y="208438"/>
                        </a:cubicBezTo>
                        <a:cubicBezTo>
                          <a:pt x="281989" y="225045"/>
                          <a:pt x="283456" y="234200"/>
                          <a:pt x="287859" y="238308"/>
                        </a:cubicBezTo>
                        <a:cubicBezTo>
                          <a:pt x="291792" y="243413"/>
                          <a:pt x="300598" y="242005"/>
                          <a:pt x="303181" y="236254"/>
                        </a:cubicBezTo>
                        <a:cubicBezTo>
                          <a:pt x="305529" y="228919"/>
                          <a:pt x="303122" y="228449"/>
                          <a:pt x="300011" y="21911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83" name="Google Shape;683;p36"/>
                <p:cNvSpPr/>
                <p:nvPr/>
              </p:nvSpPr>
              <p:spPr>
                <a:xfrm>
                  <a:off x="3249911" y="2050846"/>
                  <a:ext cx="809649" cy="707295"/>
                </a:xfrm>
                <a:custGeom>
                  <a:avLst/>
                  <a:gdLst/>
                  <a:ahLst/>
                  <a:cxnLst/>
                  <a:rect l="l" t="t" r="r" b="b"/>
                  <a:pathLst>
                    <a:path w="809649" h="707295" extrusionOk="0">
                      <a:moveTo>
                        <a:pt x="809649" y="686678"/>
                      </a:moveTo>
                      <a:cubicBezTo>
                        <a:pt x="651325" y="714435"/>
                        <a:pt x="89176" y="707628"/>
                        <a:pt x="37692" y="703168"/>
                      </a:cubicBezTo>
                      <a:cubicBezTo>
                        <a:pt x="26421" y="702171"/>
                        <a:pt x="13859" y="700234"/>
                        <a:pt x="7108" y="691138"/>
                      </a:cubicBezTo>
                      <a:cubicBezTo>
                        <a:pt x="2059" y="684331"/>
                        <a:pt x="1707" y="675235"/>
                        <a:pt x="1472" y="666785"/>
                      </a:cubicBezTo>
                      <a:cubicBezTo>
                        <a:pt x="-876" y="564090"/>
                        <a:pt x="-1698" y="484282"/>
                        <a:pt x="9104" y="382115"/>
                      </a:cubicBezTo>
                      <a:cubicBezTo>
                        <a:pt x="20081" y="277895"/>
                        <a:pt x="14915" y="180951"/>
                        <a:pt x="49257" y="79371"/>
                      </a:cubicBezTo>
                      <a:cubicBezTo>
                        <a:pt x="51781" y="71977"/>
                        <a:pt x="52134" y="63703"/>
                        <a:pt x="56712" y="57365"/>
                      </a:cubicBezTo>
                      <a:cubicBezTo>
                        <a:pt x="62231" y="49795"/>
                        <a:pt x="71271" y="45804"/>
                        <a:pt x="79959" y="42283"/>
                      </a:cubicBezTo>
                      <a:cubicBezTo>
                        <a:pt x="140483" y="18106"/>
                        <a:pt x="161029" y="18693"/>
                        <a:pt x="229948" y="13822"/>
                      </a:cubicBezTo>
                      <a:cubicBezTo>
                        <a:pt x="349586" y="-790"/>
                        <a:pt x="470692" y="-3841"/>
                        <a:pt x="590918" y="4785"/>
                      </a:cubicBezTo>
                      <a:cubicBezTo>
                        <a:pt x="627139" y="7367"/>
                        <a:pt x="664239" y="11299"/>
                        <a:pt x="711613" y="35770"/>
                      </a:cubicBezTo>
                      <a:cubicBezTo>
                        <a:pt x="735095" y="102022"/>
                        <a:pt x="742433" y="268975"/>
                        <a:pt x="747775" y="339101"/>
                      </a:cubicBezTo>
                      <a:cubicBezTo>
                        <a:pt x="753880" y="419026"/>
                        <a:pt x="801489" y="580052"/>
                        <a:pt x="809649" y="68667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4" name="Google Shape;684;p36"/>
                <p:cNvSpPr/>
                <p:nvPr/>
              </p:nvSpPr>
              <p:spPr>
                <a:xfrm>
                  <a:off x="3235411" y="2246526"/>
                  <a:ext cx="823445" cy="539381"/>
                </a:xfrm>
                <a:custGeom>
                  <a:avLst/>
                  <a:gdLst/>
                  <a:ahLst/>
                  <a:cxnLst/>
                  <a:rect l="l" t="t" r="r" b="b"/>
                  <a:pathLst>
                    <a:path w="823445" h="539381" extrusionOk="0">
                      <a:moveTo>
                        <a:pt x="823445" y="490118"/>
                      </a:moveTo>
                      <a:cubicBezTo>
                        <a:pt x="823445" y="380792"/>
                        <a:pt x="796735" y="308319"/>
                        <a:pt x="773605" y="174229"/>
                      </a:cubicBezTo>
                      <a:cubicBezTo>
                        <a:pt x="757755" y="82273"/>
                        <a:pt x="738677" y="8450"/>
                        <a:pt x="721183" y="0"/>
                      </a:cubicBezTo>
                      <a:cubicBezTo>
                        <a:pt x="689659" y="11795"/>
                        <a:pt x="651795" y="11267"/>
                        <a:pt x="618099" y="10622"/>
                      </a:cubicBezTo>
                      <a:cubicBezTo>
                        <a:pt x="609645" y="10446"/>
                        <a:pt x="601016" y="10328"/>
                        <a:pt x="592915" y="12734"/>
                      </a:cubicBezTo>
                      <a:cubicBezTo>
                        <a:pt x="584461" y="15258"/>
                        <a:pt x="577417" y="21008"/>
                        <a:pt x="569609" y="25116"/>
                      </a:cubicBezTo>
                      <a:cubicBezTo>
                        <a:pt x="490359" y="66429"/>
                        <a:pt x="408115" y="66488"/>
                        <a:pt x="312603" y="53401"/>
                      </a:cubicBezTo>
                      <a:cubicBezTo>
                        <a:pt x="290002" y="50291"/>
                        <a:pt x="269808" y="36207"/>
                        <a:pt x="247090" y="34271"/>
                      </a:cubicBezTo>
                      <a:cubicBezTo>
                        <a:pt x="231475" y="32921"/>
                        <a:pt x="215859" y="35386"/>
                        <a:pt x="200420" y="37850"/>
                      </a:cubicBezTo>
                      <a:cubicBezTo>
                        <a:pt x="175765" y="41782"/>
                        <a:pt x="151168" y="45655"/>
                        <a:pt x="126512" y="49587"/>
                      </a:cubicBezTo>
                      <a:cubicBezTo>
                        <a:pt x="129565" y="100347"/>
                        <a:pt x="118235" y="151930"/>
                        <a:pt x="94166" y="196705"/>
                      </a:cubicBezTo>
                      <a:cubicBezTo>
                        <a:pt x="78610" y="225635"/>
                        <a:pt x="42331" y="258497"/>
                        <a:pt x="10748" y="261960"/>
                      </a:cubicBezTo>
                      <a:cubicBezTo>
                        <a:pt x="-4515" y="360018"/>
                        <a:pt x="122" y="406436"/>
                        <a:pt x="2881" y="461070"/>
                      </a:cubicBezTo>
                      <a:cubicBezTo>
                        <a:pt x="3292" y="469051"/>
                        <a:pt x="1414" y="477208"/>
                        <a:pt x="3938" y="484778"/>
                      </a:cubicBezTo>
                      <a:cubicBezTo>
                        <a:pt x="6756" y="493170"/>
                        <a:pt x="13331" y="499801"/>
                        <a:pt x="20493" y="504965"/>
                      </a:cubicBezTo>
                      <a:cubicBezTo>
                        <a:pt x="44620" y="522394"/>
                        <a:pt x="75733" y="526032"/>
                        <a:pt x="105379" y="528614"/>
                      </a:cubicBezTo>
                      <a:cubicBezTo>
                        <a:pt x="346358" y="549857"/>
                        <a:pt x="589803" y="540996"/>
                        <a:pt x="823445" y="49011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5" name="Google Shape;685;p36"/>
                <p:cNvSpPr/>
                <p:nvPr/>
              </p:nvSpPr>
              <p:spPr>
                <a:xfrm>
                  <a:off x="3510972" y="2030847"/>
                  <a:ext cx="262193" cy="146757"/>
                </a:xfrm>
                <a:custGeom>
                  <a:avLst/>
                  <a:gdLst/>
                  <a:ahLst/>
                  <a:cxnLst/>
                  <a:rect l="l" t="t" r="r" b="b"/>
                  <a:pathLst>
                    <a:path w="262193" h="146757" extrusionOk="0">
                      <a:moveTo>
                        <a:pt x="0" y="21381"/>
                      </a:moveTo>
                      <a:cubicBezTo>
                        <a:pt x="4109" y="66038"/>
                        <a:pt x="30820" y="108290"/>
                        <a:pt x="69916" y="130178"/>
                      </a:cubicBezTo>
                      <a:cubicBezTo>
                        <a:pt x="109013" y="152008"/>
                        <a:pt x="159440" y="152478"/>
                        <a:pt x="198361" y="130413"/>
                      </a:cubicBezTo>
                      <a:cubicBezTo>
                        <a:pt x="237281" y="108348"/>
                        <a:pt x="263052" y="64160"/>
                        <a:pt x="262172" y="19327"/>
                      </a:cubicBezTo>
                      <a:cubicBezTo>
                        <a:pt x="262113" y="16158"/>
                        <a:pt x="261820" y="12813"/>
                        <a:pt x="259941" y="10290"/>
                      </a:cubicBezTo>
                      <a:cubicBezTo>
                        <a:pt x="257886" y="7590"/>
                        <a:pt x="254482" y="6475"/>
                        <a:pt x="251194" y="5595"/>
                      </a:cubicBezTo>
                      <a:cubicBezTo>
                        <a:pt x="167893" y="-16880"/>
                        <a:pt x="79955" y="36638"/>
                        <a:pt x="0" y="21381"/>
                      </a:cubicBezTo>
                      <a:close/>
                    </a:path>
                  </a:pathLst>
                </a:custGeom>
                <a:solidFill>
                  <a:srgbClr val="EABD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6" name="Google Shape;686;p36"/>
                <p:cNvSpPr/>
                <p:nvPr/>
              </p:nvSpPr>
              <p:spPr>
                <a:xfrm>
                  <a:off x="3329964" y="2058630"/>
                  <a:ext cx="178934" cy="307911"/>
                </a:xfrm>
                <a:custGeom>
                  <a:avLst/>
                  <a:gdLst/>
                  <a:ahLst/>
                  <a:cxnLst/>
                  <a:rect l="l" t="t" r="r" b="b"/>
                  <a:pathLst>
                    <a:path w="178934" h="307911" extrusionOk="0">
                      <a:moveTo>
                        <a:pt x="156646" y="5334"/>
                      </a:moveTo>
                      <a:cubicBezTo>
                        <a:pt x="154944" y="82619"/>
                        <a:pt x="161167" y="144001"/>
                        <a:pt x="175608" y="219937"/>
                      </a:cubicBezTo>
                      <a:cubicBezTo>
                        <a:pt x="178308" y="234255"/>
                        <a:pt x="181243" y="249395"/>
                        <a:pt x="176136" y="263010"/>
                      </a:cubicBezTo>
                      <a:cubicBezTo>
                        <a:pt x="167507" y="285955"/>
                        <a:pt x="140444" y="294875"/>
                        <a:pt x="116786" y="300978"/>
                      </a:cubicBezTo>
                      <a:cubicBezTo>
                        <a:pt x="101876" y="304792"/>
                        <a:pt x="86613" y="308665"/>
                        <a:pt x="71232" y="307785"/>
                      </a:cubicBezTo>
                      <a:cubicBezTo>
                        <a:pt x="55852" y="306904"/>
                        <a:pt x="40002" y="300449"/>
                        <a:pt x="31490" y="287539"/>
                      </a:cubicBezTo>
                      <a:cubicBezTo>
                        <a:pt x="27087" y="280908"/>
                        <a:pt x="24974" y="273045"/>
                        <a:pt x="22978" y="265357"/>
                      </a:cubicBezTo>
                      <a:cubicBezTo>
                        <a:pt x="5014" y="194938"/>
                        <a:pt x="-2500" y="121819"/>
                        <a:pt x="729" y="49170"/>
                      </a:cubicBezTo>
                      <a:cubicBezTo>
                        <a:pt x="1081" y="41659"/>
                        <a:pt x="1668" y="33619"/>
                        <a:pt x="6306" y="27692"/>
                      </a:cubicBezTo>
                      <a:cubicBezTo>
                        <a:pt x="10298" y="22587"/>
                        <a:pt x="16520" y="19887"/>
                        <a:pt x="22508" y="17364"/>
                      </a:cubicBezTo>
                      <a:cubicBezTo>
                        <a:pt x="67827" y="-1649"/>
                        <a:pt x="124124" y="-4055"/>
                        <a:pt x="156646" y="5334"/>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7" name="Google Shape;687;p36"/>
                <p:cNvSpPr/>
                <p:nvPr/>
              </p:nvSpPr>
              <p:spPr>
                <a:xfrm>
                  <a:off x="3813004" y="2025329"/>
                  <a:ext cx="149328" cy="310649"/>
                </a:xfrm>
                <a:custGeom>
                  <a:avLst/>
                  <a:gdLst/>
                  <a:ahLst/>
                  <a:cxnLst/>
                  <a:rect l="l" t="t" r="r" b="b"/>
                  <a:pathLst>
                    <a:path w="149328" h="310649" extrusionOk="0">
                      <a:moveTo>
                        <a:pt x="0" y="25608"/>
                      </a:moveTo>
                      <a:cubicBezTo>
                        <a:pt x="6457" y="111813"/>
                        <a:pt x="12915" y="198077"/>
                        <a:pt x="19372" y="284282"/>
                      </a:cubicBezTo>
                      <a:cubicBezTo>
                        <a:pt x="19842" y="290267"/>
                        <a:pt x="20488" y="296722"/>
                        <a:pt x="24597" y="301065"/>
                      </a:cubicBezTo>
                      <a:cubicBezTo>
                        <a:pt x="28530" y="305231"/>
                        <a:pt x="34577" y="306346"/>
                        <a:pt x="40271" y="307109"/>
                      </a:cubicBezTo>
                      <a:cubicBezTo>
                        <a:pt x="63165" y="310278"/>
                        <a:pt x="86412" y="311334"/>
                        <a:pt x="109483" y="310219"/>
                      </a:cubicBezTo>
                      <a:cubicBezTo>
                        <a:pt x="116762" y="309867"/>
                        <a:pt x="124276" y="309222"/>
                        <a:pt x="130675" y="305642"/>
                      </a:cubicBezTo>
                      <a:cubicBezTo>
                        <a:pt x="144294" y="297896"/>
                        <a:pt x="147523" y="279939"/>
                        <a:pt x="148814" y="264271"/>
                      </a:cubicBezTo>
                      <a:cubicBezTo>
                        <a:pt x="154039" y="201422"/>
                        <a:pt x="117936" y="9940"/>
                        <a:pt x="107428" y="6184"/>
                      </a:cubicBezTo>
                      <a:cubicBezTo>
                        <a:pt x="49840" y="-14296"/>
                        <a:pt x="7220" y="22381"/>
                        <a:pt x="0" y="2560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8" name="Google Shape;688;p36"/>
                <p:cNvSpPr/>
                <p:nvPr/>
              </p:nvSpPr>
              <p:spPr>
                <a:xfrm>
                  <a:off x="3498225" y="2396285"/>
                  <a:ext cx="356776" cy="291798"/>
                </a:xfrm>
                <a:custGeom>
                  <a:avLst/>
                  <a:gdLst/>
                  <a:ahLst/>
                  <a:cxnLst/>
                  <a:rect l="l" t="t" r="r" b="b"/>
                  <a:pathLst>
                    <a:path w="356776" h="291798" extrusionOk="0">
                      <a:moveTo>
                        <a:pt x="347594" y="0"/>
                      </a:moveTo>
                      <a:cubicBezTo>
                        <a:pt x="227368" y="17487"/>
                        <a:pt x="123521" y="23943"/>
                        <a:pt x="18911" y="19248"/>
                      </a:cubicBezTo>
                      <a:cubicBezTo>
                        <a:pt x="14625" y="19072"/>
                        <a:pt x="9988" y="20422"/>
                        <a:pt x="7170" y="23649"/>
                      </a:cubicBezTo>
                      <a:cubicBezTo>
                        <a:pt x="4998" y="26114"/>
                        <a:pt x="4352" y="29576"/>
                        <a:pt x="3883" y="32862"/>
                      </a:cubicBezTo>
                      <a:cubicBezTo>
                        <a:pt x="-4336" y="89550"/>
                        <a:pt x="536" y="148057"/>
                        <a:pt x="18089" y="202573"/>
                      </a:cubicBezTo>
                      <a:cubicBezTo>
                        <a:pt x="23548" y="219591"/>
                        <a:pt x="30475" y="236609"/>
                        <a:pt x="42275" y="250106"/>
                      </a:cubicBezTo>
                      <a:cubicBezTo>
                        <a:pt x="61001" y="271525"/>
                        <a:pt x="89590" y="281384"/>
                        <a:pt x="117533" y="286548"/>
                      </a:cubicBezTo>
                      <a:cubicBezTo>
                        <a:pt x="172304" y="296700"/>
                        <a:pt x="229775" y="292064"/>
                        <a:pt x="282198" y="273227"/>
                      </a:cubicBezTo>
                      <a:cubicBezTo>
                        <a:pt x="296933" y="267945"/>
                        <a:pt x="311608" y="261314"/>
                        <a:pt x="322938" y="250517"/>
                      </a:cubicBezTo>
                      <a:cubicBezTo>
                        <a:pt x="341841" y="232560"/>
                        <a:pt x="349062" y="205507"/>
                        <a:pt x="352525" y="179628"/>
                      </a:cubicBezTo>
                      <a:cubicBezTo>
                        <a:pt x="359922" y="124407"/>
                        <a:pt x="357280" y="55162"/>
                        <a:pt x="347594"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9" name="Google Shape;689;p36"/>
                <p:cNvSpPr/>
                <p:nvPr/>
              </p:nvSpPr>
              <p:spPr>
                <a:xfrm>
                  <a:off x="3390923" y="2253686"/>
                  <a:ext cx="59995" cy="60208"/>
                </a:xfrm>
                <a:custGeom>
                  <a:avLst/>
                  <a:gdLst/>
                  <a:ahLst/>
                  <a:cxnLst/>
                  <a:rect l="l" t="t" r="r" b="b"/>
                  <a:pathLst>
                    <a:path w="59995" h="60208" extrusionOk="0">
                      <a:moveTo>
                        <a:pt x="59995" y="30104"/>
                      </a:moveTo>
                      <a:cubicBezTo>
                        <a:pt x="59995" y="46730"/>
                        <a:pt x="46565" y="60209"/>
                        <a:pt x="29998" y="60209"/>
                      </a:cubicBezTo>
                      <a:cubicBezTo>
                        <a:pt x="13430" y="60209"/>
                        <a:pt x="0" y="46730"/>
                        <a:pt x="0" y="30104"/>
                      </a:cubicBezTo>
                      <a:cubicBezTo>
                        <a:pt x="0" y="13478"/>
                        <a:pt x="13430" y="0"/>
                        <a:pt x="29998" y="0"/>
                      </a:cubicBezTo>
                      <a:cubicBezTo>
                        <a:pt x="46565" y="0"/>
                        <a:pt x="59995" y="13478"/>
                        <a:pt x="59995" y="3010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0" name="Google Shape;690;p36"/>
                <p:cNvSpPr/>
                <p:nvPr/>
              </p:nvSpPr>
              <p:spPr>
                <a:xfrm>
                  <a:off x="3867774" y="2244883"/>
                  <a:ext cx="59995" cy="60208"/>
                </a:xfrm>
                <a:custGeom>
                  <a:avLst/>
                  <a:gdLst/>
                  <a:ahLst/>
                  <a:cxnLst/>
                  <a:rect l="l" t="t" r="r" b="b"/>
                  <a:pathLst>
                    <a:path w="59995" h="60208" extrusionOk="0">
                      <a:moveTo>
                        <a:pt x="0" y="30104"/>
                      </a:moveTo>
                      <a:cubicBezTo>
                        <a:pt x="0" y="13497"/>
                        <a:pt x="13443" y="0"/>
                        <a:pt x="29998" y="0"/>
                      </a:cubicBezTo>
                      <a:cubicBezTo>
                        <a:pt x="46552" y="0"/>
                        <a:pt x="59995" y="13497"/>
                        <a:pt x="59995" y="30104"/>
                      </a:cubicBezTo>
                      <a:cubicBezTo>
                        <a:pt x="59995" y="46711"/>
                        <a:pt x="46552" y="60209"/>
                        <a:pt x="29998" y="60209"/>
                      </a:cubicBezTo>
                      <a:cubicBezTo>
                        <a:pt x="13443" y="60209"/>
                        <a:pt x="0" y="46711"/>
                        <a:pt x="0" y="3010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691" name="Google Shape;691;p36"/>
                <p:cNvGrpSpPr/>
                <p:nvPr/>
              </p:nvGrpSpPr>
              <p:grpSpPr>
                <a:xfrm>
                  <a:off x="3334800" y="2127679"/>
                  <a:ext cx="9138" cy="32362"/>
                  <a:chOff x="3334800" y="2127679"/>
                  <a:chExt cx="9138" cy="32362"/>
                </a:xfrm>
              </p:grpSpPr>
              <p:sp>
                <p:nvSpPr>
                  <p:cNvPr id="692" name="Google Shape;692;p36"/>
                  <p:cNvSpPr/>
                  <p:nvPr/>
                </p:nvSpPr>
                <p:spPr>
                  <a:xfrm>
                    <a:off x="3334800" y="2127679"/>
                    <a:ext cx="9138" cy="32362"/>
                  </a:xfrm>
                  <a:custGeom>
                    <a:avLst/>
                    <a:gdLst/>
                    <a:ahLst/>
                    <a:cxnLst/>
                    <a:rect l="l" t="t" r="r" b="b"/>
                    <a:pathLst>
                      <a:path w="9138" h="32362" extrusionOk="0">
                        <a:moveTo>
                          <a:pt x="8924" y="23899"/>
                        </a:moveTo>
                        <a:cubicBezTo>
                          <a:pt x="8513" y="17326"/>
                          <a:pt x="8396" y="10754"/>
                          <a:pt x="8572" y="4181"/>
                        </a:cubicBezTo>
                        <a:cubicBezTo>
                          <a:pt x="8689" y="-1394"/>
                          <a:pt x="-116" y="-1394"/>
                          <a:pt x="1" y="4181"/>
                        </a:cubicBezTo>
                        <a:cubicBezTo>
                          <a:pt x="177" y="12514"/>
                          <a:pt x="706" y="20788"/>
                          <a:pt x="1938" y="29004"/>
                        </a:cubicBezTo>
                        <a:cubicBezTo>
                          <a:pt x="2056" y="30354"/>
                          <a:pt x="2878" y="31645"/>
                          <a:pt x="4169" y="32055"/>
                        </a:cubicBezTo>
                        <a:cubicBezTo>
                          <a:pt x="9570" y="33816"/>
                          <a:pt x="9394" y="27595"/>
                          <a:pt x="8924" y="2389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3" name="Google Shape;693;p36"/>
                  <p:cNvSpPr/>
                  <p:nvPr/>
                </p:nvSpPr>
                <p:spPr>
                  <a:xfrm>
                    <a:off x="3336680" y="2156859"/>
                    <a:ext cx="67" cy="393"/>
                  </a:xfrm>
                  <a:custGeom>
                    <a:avLst/>
                    <a:gdLst/>
                    <a:ahLst/>
                    <a:cxnLst/>
                    <a:rect l="l" t="t" r="r" b="b"/>
                    <a:pathLst>
                      <a:path w="67" h="393" extrusionOk="0">
                        <a:moveTo>
                          <a:pt x="0" y="0"/>
                        </a:moveTo>
                        <a:cubicBezTo>
                          <a:pt x="0" y="59"/>
                          <a:pt x="0" y="117"/>
                          <a:pt x="0" y="176"/>
                        </a:cubicBezTo>
                        <a:cubicBezTo>
                          <a:pt x="117" y="587"/>
                          <a:pt x="59" y="352"/>
                          <a:pt x="0" y="0"/>
                        </a:cubicBezTo>
                        <a:close/>
                      </a:path>
                    </a:pathLst>
                  </a:custGeom>
                  <a:solidFill>
                    <a:srgbClr val="73909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4" name="Google Shape;694;p36"/>
                  <p:cNvSpPr/>
                  <p:nvPr/>
                </p:nvSpPr>
                <p:spPr>
                  <a:xfrm>
                    <a:off x="3336621" y="2156390"/>
                    <a:ext cx="58" cy="469"/>
                  </a:xfrm>
                  <a:custGeom>
                    <a:avLst/>
                    <a:gdLst/>
                    <a:ahLst/>
                    <a:cxnLst/>
                    <a:rect l="l" t="t" r="r" b="b"/>
                    <a:pathLst>
                      <a:path w="58" h="469" extrusionOk="0">
                        <a:moveTo>
                          <a:pt x="59" y="469"/>
                        </a:moveTo>
                        <a:cubicBezTo>
                          <a:pt x="59" y="411"/>
                          <a:pt x="59" y="352"/>
                          <a:pt x="59" y="293"/>
                        </a:cubicBezTo>
                        <a:cubicBezTo>
                          <a:pt x="59" y="176"/>
                          <a:pt x="0" y="117"/>
                          <a:pt x="0" y="0"/>
                        </a:cubicBezTo>
                        <a:cubicBezTo>
                          <a:pt x="0" y="117"/>
                          <a:pt x="59" y="293"/>
                          <a:pt x="59" y="469"/>
                        </a:cubicBezTo>
                        <a:close/>
                      </a:path>
                    </a:pathLst>
                  </a:custGeom>
                  <a:solidFill>
                    <a:srgbClr val="73909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95" name="Google Shape;695;p36"/>
                <p:cNvSpPr/>
                <p:nvPr/>
              </p:nvSpPr>
              <p:spPr>
                <a:xfrm>
                  <a:off x="3340319" y="2171926"/>
                  <a:ext cx="7591" cy="29345"/>
                </a:xfrm>
                <a:custGeom>
                  <a:avLst/>
                  <a:gdLst/>
                  <a:ahLst/>
                  <a:cxnLst/>
                  <a:rect l="l" t="t" r="r" b="b"/>
                  <a:pathLst>
                    <a:path w="7591" h="29345" extrusionOk="0">
                      <a:moveTo>
                        <a:pt x="6751" y="3301"/>
                      </a:moveTo>
                      <a:cubicBezTo>
                        <a:pt x="6810" y="-1100"/>
                        <a:pt x="-58" y="-1100"/>
                        <a:pt x="0" y="3301"/>
                      </a:cubicBezTo>
                      <a:cubicBezTo>
                        <a:pt x="353" y="10460"/>
                        <a:pt x="529" y="17678"/>
                        <a:pt x="1351" y="24837"/>
                      </a:cubicBezTo>
                      <a:cubicBezTo>
                        <a:pt x="1351" y="27243"/>
                        <a:pt x="2936" y="30295"/>
                        <a:pt x="5753" y="29063"/>
                      </a:cubicBezTo>
                      <a:cubicBezTo>
                        <a:pt x="7280" y="28534"/>
                        <a:pt x="7691" y="26833"/>
                        <a:pt x="7573" y="25366"/>
                      </a:cubicBezTo>
                      <a:cubicBezTo>
                        <a:pt x="7514" y="17972"/>
                        <a:pt x="6869" y="10636"/>
                        <a:pt x="6751" y="330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6" name="Google Shape;696;p36"/>
                <p:cNvSpPr/>
                <p:nvPr/>
              </p:nvSpPr>
              <p:spPr>
                <a:xfrm>
                  <a:off x="3346366" y="2220675"/>
                  <a:ext cx="9225" cy="27731"/>
                </a:xfrm>
                <a:custGeom>
                  <a:avLst/>
                  <a:gdLst/>
                  <a:ahLst/>
                  <a:cxnLst/>
                  <a:rect l="l" t="t" r="r" b="b"/>
                  <a:pathLst>
                    <a:path w="9225" h="27731" extrusionOk="0">
                      <a:moveTo>
                        <a:pt x="9100" y="23797"/>
                      </a:moveTo>
                      <a:cubicBezTo>
                        <a:pt x="8395" y="18926"/>
                        <a:pt x="7632" y="13997"/>
                        <a:pt x="7280" y="11239"/>
                      </a:cubicBezTo>
                      <a:cubicBezTo>
                        <a:pt x="6517" y="7894"/>
                        <a:pt x="7280" y="3845"/>
                        <a:pt x="5401" y="911"/>
                      </a:cubicBezTo>
                      <a:cubicBezTo>
                        <a:pt x="3523" y="-1084"/>
                        <a:pt x="-58" y="441"/>
                        <a:pt x="1" y="3141"/>
                      </a:cubicBezTo>
                      <a:cubicBezTo>
                        <a:pt x="823" y="10593"/>
                        <a:pt x="1879" y="18046"/>
                        <a:pt x="3053" y="25440"/>
                      </a:cubicBezTo>
                      <a:cubicBezTo>
                        <a:pt x="3347" y="26614"/>
                        <a:pt x="4404" y="27611"/>
                        <a:pt x="5636" y="27670"/>
                      </a:cubicBezTo>
                      <a:cubicBezTo>
                        <a:pt x="7808" y="28140"/>
                        <a:pt x="9746" y="25851"/>
                        <a:pt x="9100" y="2379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7" name="Google Shape;697;p36"/>
                <p:cNvSpPr/>
                <p:nvPr/>
              </p:nvSpPr>
              <p:spPr>
                <a:xfrm>
                  <a:off x="3351594" y="2265170"/>
                  <a:ext cx="8735" cy="22437"/>
                </a:xfrm>
                <a:custGeom>
                  <a:avLst/>
                  <a:gdLst/>
                  <a:ahLst/>
                  <a:cxnLst/>
                  <a:rect l="l" t="t" r="r" b="b"/>
                  <a:pathLst>
                    <a:path w="8735" h="22437" extrusionOk="0">
                      <a:moveTo>
                        <a:pt x="4693" y="1015"/>
                      </a:moveTo>
                      <a:cubicBezTo>
                        <a:pt x="3108" y="-1273"/>
                        <a:pt x="-707" y="663"/>
                        <a:pt x="115" y="3304"/>
                      </a:cubicBezTo>
                      <a:cubicBezTo>
                        <a:pt x="1406" y="9289"/>
                        <a:pt x="1876" y="15627"/>
                        <a:pt x="3872" y="21378"/>
                      </a:cubicBezTo>
                      <a:cubicBezTo>
                        <a:pt x="4635" y="22493"/>
                        <a:pt x="6278" y="22728"/>
                        <a:pt x="7394" y="22082"/>
                      </a:cubicBezTo>
                      <a:cubicBezTo>
                        <a:pt x="8451" y="21496"/>
                        <a:pt x="8979" y="20146"/>
                        <a:pt x="8627" y="18972"/>
                      </a:cubicBezTo>
                      <a:cubicBezTo>
                        <a:pt x="7100" y="13045"/>
                        <a:pt x="6572" y="6707"/>
                        <a:pt x="4693" y="101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8" name="Google Shape;698;p36"/>
                <p:cNvSpPr/>
                <p:nvPr/>
              </p:nvSpPr>
              <p:spPr>
                <a:xfrm>
                  <a:off x="3361408" y="2302496"/>
                  <a:ext cx="10093" cy="20968"/>
                </a:xfrm>
                <a:custGeom>
                  <a:avLst/>
                  <a:gdLst/>
                  <a:ahLst/>
                  <a:cxnLst/>
                  <a:rect l="l" t="t" r="r" b="b"/>
                  <a:pathLst>
                    <a:path w="10093" h="20968" extrusionOk="0">
                      <a:moveTo>
                        <a:pt x="9966" y="16563"/>
                      </a:moveTo>
                      <a:cubicBezTo>
                        <a:pt x="8322" y="11575"/>
                        <a:pt x="7852" y="6117"/>
                        <a:pt x="5974" y="1305"/>
                      </a:cubicBezTo>
                      <a:cubicBezTo>
                        <a:pt x="3978" y="-1629"/>
                        <a:pt x="-953" y="836"/>
                        <a:pt x="162" y="4239"/>
                      </a:cubicBezTo>
                      <a:cubicBezTo>
                        <a:pt x="1336" y="9345"/>
                        <a:pt x="1865" y="14861"/>
                        <a:pt x="3919" y="19614"/>
                      </a:cubicBezTo>
                      <a:cubicBezTo>
                        <a:pt x="4682" y="20788"/>
                        <a:pt x="6267" y="21199"/>
                        <a:pt x="7559" y="20847"/>
                      </a:cubicBezTo>
                      <a:cubicBezTo>
                        <a:pt x="9320" y="20377"/>
                        <a:pt x="10494" y="18382"/>
                        <a:pt x="9966" y="1656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9" name="Google Shape;699;p36"/>
                <p:cNvSpPr/>
                <p:nvPr/>
              </p:nvSpPr>
              <p:spPr>
                <a:xfrm>
                  <a:off x="3378353" y="2289972"/>
                  <a:ext cx="124838" cy="63129"/>
                </a:xfrm>
                <a:custGeom>
                  <a:avLst/>
                  <a:gdLst/>
                  <a:ahLst/>
                  <a:cxnLst/>
                  <a:rect l="l" t="t" r="r" b="b"/>
                  <a:pathLst>
                    <a:path w="124838" h="63129" extrusionOk="0">
                      <a:moveTo>
                        <a:pt x="124048" y="2268"/>
                      </a:moveTo>
                      <a:cubicBezTo>
                        <a:pt x="123050" y="-549"/>
                        <a:pt x="118823" y="-784"/>
                        <a:pt x="117414" y="1798"/>
                      </a:cubicBezTo>
                      <a:cubicBezTo>
                        <a:pt x="116182" y="5730"/>
                        <a:pt x="117884" y="10131"/>
                        <a:pt x="117297" y="14239"/>
                      </a:cubicBezTo>
                      <a:cubicBezTo>
                        <a:pt x="117121" y="17995"/>
                        <a:pt x="116827" y="20166"/>
                        <a:pt x="115184" y="25154"/>
                      </a:cubicBezTo>
                      <a:cubicBezTo>
                        <a:pt x="115771" y="24391"/>
                        <a:pt x="113423" y="28264"/>
                        <a:pt x="113012" y="28969"/>
                      </a:cubicBezTo>
                      <a:cubicBezTo>
                        <a:pt x="112835" y="29321"/>
                        <a:pt x="112483" y="29790"/>
                        <a:pt x="112190" y="30201"/>
                      </a:cubicBezTo>
                      <a:cubicBezTo>
                        <a:pt x="107259" y="35952"/>
                        <a:pt x="99157" y="39766"/>
                        <a:pt x="92113" y="42407"/>
                      </a:cubicBezTo>
                      <a:cubicBezTo>
                        <a:pt x="81370" y="46749"/>
                        <a:pt x="70099" y="49508"/>
                        <a:pt x="58887" y="52266"/>
                      </a:cubicBezTo>
                      <a:cubicBezTo>
                        <a:pt x="46617" y="55258"/>
                        <a:pt x="37812" y="57488"/>
                        <a:pt x="25895" y="56843"/>
                      </a:cubicBezTo>
                      <a:cubicBezTo>
                        <a:pt x="19848" y="56315"/>
                        <a:pt x="15915" y="55963"/>
                        <a:pt x="10749" y="52500"/>
                      </a:cubicBezTo>
                      <a:cubicBezTo>
                        <a:pt x="9517" y="52148"/>
                        <a:pt x="5877" y="47043"/>
                        <a:pt x="2824" y="46456"/>
                      </a:cubicBezTo>
                      <a:cubicBezTo>
                        <a:pt x="417" y="46397"/>
                        <a:pt x="-991" y="49625"/>
                        <a:pt x="828" y="51327"/>
                      </a:cubicBezTo>
                      <a:cubicBezTo>
                        <a:pt x="6581" y="57664"/>
                        <a:pt x="14095" y="62124"/>
                        <a:pt x="22784" y="62652"/>
                      </a:cubicBezTo>
                      <a:cubicBezTo>
                        <a:pt x="41862" y="64941"/>
                        <a:pt x="60589" y="58486"/>
                        <a:pt x="78963" y="54202"/>
                      </a:cubicBezTo>
                      <a:cubicBezTo>
                        <a:pt x="102034" y="46984"/>
                        <a:pt x="125750" y="40060"/>
                        <a:pt x="124811" y="11012"/>
                      </a:cubicBezTo>
                      <a:cubicBezTo>
                        <a:pt x="124518" y="8077"/>
                        <a:pt x="124811" y="5026"/>
                        <a:pt x="124048" y="226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0" name="Google Shape;700;p36"/>
                <p:cNvSpPr/>
                <p:nvPr/>
              </p:nvSpPr>
              <p:spPr>
                <a:xfrm>
                  <a:off x="3482726" y="2258834"/>
                  <a:ext cx="9461" cy="21228"/>
                </a:xfrm>
                <a:custGeom>
                  <a:avLst/>
                  <a:gdLst/>
                  <a:ahLst/>
                  <a:cxnLst/>
                  <a:rect l="l" t="t" r="r" b="b"/>
                  <a:pathLst>
                    <a:path w="9461" h="21228" extrusionOk="0">
                      <a:moveTo>
                        <a:pt x="9343" y="17620"/>
                      </a:moveTo>
                      <a:cubicBezTo>
                        <a:pt x="7523" y="12221"/>
                        <a:pt x="6760" y="6294"/>
                        <a:pt x="4647" y="1072"/>
                      </a:cubicBezTo>
                      <a:cubicBezTo>
                        <a:pt x="3590" y="-513"/>
                        <a:pt x="1007" y="-278"/>
                        <a:pt x="127" y="1365"/>
                      </a:cubicBezTo>
                      <a:cubicBezTo>
                        <a:pt x="-695" y="7233"/>
                        <a:pt x="2710" y="13336"/>
                        <a:pt x="3825" y="19146"/>
                      </a:cubicBezTo>
                      <a:cubicBezTo>
                        <a:pt x="4706" y="22784"/>
                        <a:pt x="10341" y="21259"/>
                        <a:pt x="9343" y="1762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1" name="Google Shape;701;p36"/>
                <p:cNvSpPr/>
                <p:nvPr/>
              </p:nvSpPr>
              <p:spPr>
                <a:xfrm>
                  <a:off x="3473548" y="2215244"/>
                  <a:ext cx="9678" cy="27867"/>
                </a:xfrm>
                <a:custGeom>
                  <a:avLst/>
                  <a:gdLst/>
                  <a:ahLst/>
                  <a:cxnLst/>
                  <a:rect l="l" t="t" r="r" b="b"/>
                  <a:pathLst>
                    <a:path w="9678" h="27867" extrusionOk="0">
                      <a:moveTo>
                        <a:pt x="9539" y="23889"/>
                      </a:moveTo>
                      <a:cubicBezTo>
                        <a:pt x="8072" y="16671"/>
                        <a:pt x="7426" y="9336"/>
                        <a:pt x="5841" y="2176"/>
                      </a:cubicBezTo>
                      <a:cubicBezTo>
                        <a:pt x="5371" y="298"/>
                        <a:pt x="3082" y="-582"/>
                        <a:pt x="1497" y="416"/>
                      </a:cubicBezTo>
                      <a:cubicBezTo>
                        <a:pt x="-910" y="2528"/>
                        <a:pt x="323" y="3174"/>
                        <a:pt x="264" y="5580"/>
                      </a:cubicBezTo>
                      <a:cubicBezTo>
                        <a:pt x="1614" y="12504"/>
                        <a:pt x="1790" y="20016"/>
                        <a:pt x="4021" y="26647"/>
                      </a:cubicBezTo>
                      <a:cubicBezTo>
                        <a:pt x="5900" y="29405"/>
                        <a:pt x="10537" y="27058"/>
                        <a:pt x="9539" y="238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2" name="Google Shape;702;p36"/>
                <p:cNvSpPr/>
                <p:nvPr/>
              </p:nvSpPr>
              <p:spPr>
                <a:xfrm>
                  <a:off x="3466883" y="2176120"/>
                  <a:ext cx="8155" cy="20736"/>
                </a:xfrm>
                <a:custGeom>
                  <a:avLst/>
                  <a:gdLst/>
                  <a:ahLst/>
                  <a:cxnLst/>
                  <a:rect l="l" t="t" r="r" b="b"/>
                  <a:pathLst>
                    <a:path w="8155" h="20736" extrusionOk="0">
                      <a:moveTo>
                        <a:pt x="6343" y="6736"/>
                      </a:moveTo>
                      <a:cubicBezTo>
                        <a:pt x="5873" y="4623"/>
                        <a:pt x="6460" y="1748"/>
                        <a:pt x="4405" y="398"/>
                      </a:cubicBezTo>
                      <a:cubicBezTo>
                        <a:pt x="1940" y="-1010"/>
                        <a:pt x="-585" y="1572"/>
                        <a:pt x="120" y="4154"/>
                      </a:cubicBezTo>
                      <a:cubicBezTo>
                        <a:pt x="766" y="9025"/>
                        <a:pt x="1529" y="13895"/>
                        <a:pt x="2586" y="18649"/>
                      </a:cubicBezTo>
                      <a:cubicBezTo>
                        <a:pt x="2762" y="19353"/>
                        <a:pt x="3231" y="19998"/>
                        <a:pt x="3877" y="20350"/>
                      </a:cubicBezTo>
                      <a:cubicBezTo>
                        <a:pt x="5932" y="21641"/>
                        <a:pt x="8749" y="19470"/>
                        <a:pt x="8045" y="17123"/>
                      </a:cubicBezTo>
                      <a:cubicBezTo>
                        <a:pt x="7164" y="12956"/>
                        <a:pt x="6577" y="8966"/>
                        <a:pt x="6343" y="673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3" name="Google Shape;703;p36"/>
                <p:cNvSpPr/>
                <p:nvPr/>
              </p:nvSpPr>
              <p:spPr>
                <a:xfrm>
                  <a:off x="3464139" y="2137190"/>
                  <a:ext cx="6150" cy="20681"/>
                </a:xfrm>
                <a:custGeom>
                  <a:avLst/>
                  <a:gdLst/>
                  <a:ahLst/>
                  <a:cxnLst/>
                  <a:rect l="l" t="t" r="r" b="b"/>
                  <a:pathLst>
                    <a:path w="6150" h="20681" extrusionOk="0">
                      <a:moveTo>
                        <a:pt x="5153" y="1653"/>
                      </a:moveTo>
                      <a:cubicBezTo>
                        <a:pt x="4918" y="1008"/>
                        <a:pt x="4390" y="421"/>
                        <a:pt x="3744" y="245"/>
                      </a:cubicBezTo>
                      <a:cubicBezTo>
                        <a:pt x="280" y="-1046"/>
                        <a:pt x="-365" y="3062"/>
                        <a:pt x="163" y="5644"/>
                      </a:cubicBezTo>
                      <a:cubicBezTo>
                        <a:pt x="339" y="9752"/>
                        <a:pt x="457" y="13801"/>
                        <a:pt x="457" y="17908"/>
                      </a:cubicBezTo>
                      <a:cubicBezTo>
                        <a:pt x="398" y="21606"/>
                        <a:pt x="6151" y="21606"/>
                        <a:pt x="6151" y="17908"/>
                      </a:cubicBezTo>
                      <a:cubicBezTo>
                        <a:pt x="5799" y="12510"/>
                        <a:pt x="5975" y="6993"/>
                        <a:pt x="5153" y="165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4" name="Google Shape;704;p36"/>
                <p:cNvSpPr/>
                <p:nvPr/>
              </p:nvSpPr>
              <p:spPr>
                <a:xfrm>
                  <a:off x="3461889" y="2099900"/>
                  <a:ext cx="6288" cy="20575"/>
                </a:xfrm>
                <a:custGeom>
                  <a:avLst/>
                  <a:gdLst/>
                  <a:ahLst/>
                  <a:cxnLst/>
                  <a:rect l="l" t="t" r="r" b="b"/>
                  <a:pathLst>
                    <a:path w="6288" h="20575" extrusionOk="0">
                      <a:moveTo>
                        <a:pt x="5114" y="1621"/>
                      </a:moveTo>
                      <a:cubicBezTo>
                        <a:pt x="4703" y="389"/>
                        <a:pt x="3235" y="-256"/>
                        <a:pt x="2002" y="96"/>
                      </a:cubicBezTo>
                      <a:cubicBezTo>
                        <a:pt x="535" y="448"/>
                        <a:pt x="-52" y="1973"/>
                        <a:pt x="6" y="3382"/>
                      </a:cubicBezTo>
                      <a:cubicBezTo>
                        <a:pt x="-52" y="8194"/>
                        <a:pt x="300" y="13006"/>
                        <a:pt x="535" y="17759"/>
                      </a:cubicBezTo>
                      <a:cubicBezTo>
                        <a:pt x="476" y="21515"/>
                        <a:pt x="6347" y="21515"/>
                        <a:pt x="6288" y="17759"/>
                      </a:cubicBezTo>
                      <a:cubicBezTo>
                        <a:pt x="5642" y="12008"/>
                        <a:pt x="5936" y="5201"/>
                        <a:pt x="5114" y="162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5" name="Google Shape;705;p36"/>
                <p:cNvSpPr/>
                <p:nvPr/>
              </p:nvSpPr>
              <p:spPr>
                <a:xfrm>
                  <a:off x="3825214" y="2060737"/>
                  <a:ext cx="6683" cy="24451"/>
                </a:xfrm>
                <a:custGeom>
                  <a:avLst/>
                  <a:gdLst/>
                  <a:ahLst/>
                  <a:cxnLst/>
                  <a:rect l="l" t="t" r="r" b="b"/>
                  <a:pathLst>
                    <a:path w="6683" h="24451" extrusionOk="0">
                      <a:moveTo>
                        <a:pt x="6634" y="20128"/>
                      </a:moveTo>
                      <a:cubicBezTo>
                        <a:pt x="6517" y="14260"/>
                        <a:pt x="6047" y="8450"/>
                        <a:pt x="5401" y="2641"/>
                      </a:cubicBezTo>
                      <a:cubicBezTo>
                        <a:pt x="5460" y="-880"/>
                        <a:pt x="-58" y="-880"/>
                        <a:pt x="0" y="2641"/>
                      </a:cubicBezTo>
                      <a:cubicBezTo>
                        <a:pt x="940" y="9096"/>
                        <a:pt x="999" y="15610"/>
                        <a:pt x="1820" y="22065"/>
                      </a:cubicBezTo>
                      <a:cubicBezTo>
                        <a:pt x="1820" y="23004"/>
                        <a:pt x="2407" y="23943"/>
                        <a:pt x="3288" y="24236"/>
                      </a:cubicBezTo>
                      <a:cubicBezTo>
                        <a:pt x="5930" y="25292"/>
                        <a:pt x="6927" y="22241"/>
                        <a:pt x="6634" y="2012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6" name="Google Shape;706;p36"/>
                <p:cNvSpPr/>
                <p:nvPr/>
              </p:nvSpPr>
              <p:spPr>
                <a:xfrm>
                  <a:off x="3831670" y="2098580"/>
                  <a:ext cx="8324" cy="25692"/>
                </a:xfrm>
                <a:custGeom>
                  <a:avLst/>
                  <a:gdLst/>
                  <a:ahLst/>
                  <a:cxnLst/>
                  <a:rect l="l" t="t" r="r" b="b"/>
                  <a:pathLst>
                    <a:path w="8324" h="25692" extrusionOk="0">
                      <a:moveTo>
                        <a:pt x="8162" y="20546"/>
                      </a:moveTo>
                      <a:cubicBezTo>
                        <a:pt x="7516" y="14384"/>
                        <a:pt x="7340" y="8046"/>
                        <a:pt x="6225" y="1943"/>
                      </a:cubicBezTo>
                      <a:cubicBezTo>
                        <a:pt x="5051" y="-1284"/>
                        <a:pt x="-115" y="-228"/>
                        <a:pt x="2" y="3176"/>
                      </a:cubicBezTo>
                      <a:cubicBezTo>
                        <a:pt x="1000" y="9983"/>
                        <a:pt x="1117" y="16966"/>
                        <a:pt x="2233" y="23715"/>
                      </a:cubicBezTo>
                      <a:cubicBezTo>
                        <a:pt x="2937" y="25827"/>
                        <a:pt x="5931" y="26355"/>
                        <a:pt x="7399" y="24771"/>
                      </a:cubicBezTo>
                      <a:cubicBezTo>
                        <a:pt x="8631" y="23656"/>
                        <a:pt x="8338" y="22013"/>
                        <a:pt x="8162" y="2054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7" name="Google Shape;707;p36"/>
                <p:cNvSpPr/>
                <p:nvPr/>
              </p:nvSpPr>
              <p:spPr>
                <a:xfrm>
                  <a:off x="3835076" y="2145299"/>
                  <a:ext cx="6284" cy="24956"/>
                </a:xfrm>
                <a:custGeom>
                  <a:avLst/>
                  <a:gdLst/>
                  <a:ahLst/>
                  <a:cxnLst/>
                  <a:rect l="l" t="t" r="r" b="b"/>
                  <a:pathLst>
                    <a:path w="6284" h="24956" extrusionOk="0">
                      <a:moveTo>
                        <a:pt x="5753" y="2817"/>
                      </a:moveTo>
                      <a:cubicBezTo>
                        <a:pt x="5812" y="-939"/>
                        <a:pt x="-58" y="-939"/>
                        <a:pt x="0" y="2817"/>
                      </a:cubicBezTo>
                      <a:cubicBezTo>
                        <a:pt x="705" y="9037"/>
                        <a:pt x="-821" y="18837"/>
                        <a:pt x="1292" y="24119"/>
                      </a:cubicBezTo>
                      <a:cubicBezTo>
                        <a:pt x="2994" y="25938"/>
                        <a:pt x="6399" y="24588"/>
                        <a:pt x="6282" y="22065"/>
                      </a:cubicBezTo>
                      <a:cubicBezTo>
                        <a:pt x="6106" y="15610"/>
                        <a:pt x="5930" y="9213"/>
                        <a:pt x="5753" y="281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8" name="Google Shape;708;p36"/>
                <p:cNvSpPr/>
                <p:nvPr/>
              </p:nvSpPr>
              <p:spPr>
                <a:xfrm>
                  <a:off x="3838349" y="2188835"/>
                  <a:ext cx="6776" cy="22040"/>
                </a:xfrm>
                <a:custGeom>
                  <a:avLst/>
                  <a:gdLst/>
                  <a:ahLst/>
                  <a:cxnLst/>
                  <a:rect l="l" t="t" r="r" b="b"/>
                  <a:pathLst>
                    <a:path w="6776" h="22040" extrusionOk="0">
                      <a:moveTo>
                        <a:pt x="6531" y="9748"/>
                      </a:moveTo>
                      <a:cubicBezTo>
                        <a:pt x="6179" y="6872"/>
                        <a:pt x="7529" y="3351"/>
                        <a:pt x="5651" y="945"/>
                      </a:cubicBezTo>
                      <a:cubicBezTo>
                        <a:pt x="3713" y="-1109"/>
                        <a:pt x="-43" y="417"/>
                        <a:pt x="15" y="3292"/>
                      </a:cubicBezTo>
                      <a:cubicBezTo>
                        <a:pt x="-43" y="8457"/>
                        <a:pt x="74" y="13679"/>
                        <a:pt x="250" y="18843"/>
                      </a:cubicBezTo>
                      <a:cubicBezTo>
                        <a:pt x="133" y="21601"/>
                        <a:pt x="3831" y="23127"/>
                        <a:pt x="5710" y="21132"/>
                      </a:cubicBezTo>
                      <a:cubicBezTo>
                        <a:pt x="7823" y="17846"/>
                        <a:pt x="6062" y="13386"/>
                        <a:pt x="6531" y="974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9" name="Google Shape;709;p36"/>
                <p:cNvSpPr/>
                <p:nvPr/>
              </p:nvSpPr>
              <p:spPr>
                <a:xfrm>
                  <a:off x="3840418" y="2230769"/>
                  <a:ext cx="6656" cy="14821"/>
                </a:xfrm>
                <a:custGeom>
                  <a:avLst/>
                  <a:gdLst/>
                  <a:ahLst/>
                  <a:cxnLst/>
                  <a:rect l="l" t="t" r="r" b="b"/>
                  <a:pathLst>
                    <a:path w="6656" h="14821" extrusionOk="0">
                      <a:moveTo>
                        <a:pt x="6517" y="7249"/>
                      </a:moveTo>
                      <a:cubicBezTo>
                        <a:pt x="6223" y="5195"/>
                        <a:pt x="6928" y="2613"/>
                        <a:pt x="5402" y="911"/>
                      </a:cubicBezTo>
                      <a:cubicBezTo>
                        <a:pt x="3523" y="-1084"/>
                        <a:pt x="-58" y="441"/>
                        <a:pt x="1" y="3141"/>
                      </a:cubicBezTo>
                      <a:cubicBezTo>
                        <a:pt x="823" y="7718"/>
                        <a:pt x="-880" y="17753"/>
                        <a:pt x="5695" y="13997"/>
                      </a:cubicBezTo>
                      <a:cubicBezTo>
                        <a:pt x="7280" y="12237"/>
                        <a:pt x="6399" y="9478"/>
                        <a:pt x="6517" y="724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0" name="Google Shape;710;p36"/>
                <p:cNvSpPr/>
                <p:nvPr/>
              </p:nvSpPr>
              <p:spPr>
                <a:xfrm>
                  <a:off x="3840944" y="2267891"/>
                  <a:ext cx="7425" cy="13661"/>
                </a:xfrm>
                <a:custGeom>
                  <a:avLst/>
                  <a:gdLst/>
                  <a:ahLst/>
                  <a:cxnLst/>
                  <a:rect l="l" t="t" r="r" b="b"/>
                  <a:pathLst>
                    <a:path w="7425" h="13661" extrusionOk="0">
                      <a:moveTo>
                        <a:pt x="7223" y="7625"/>
                      </a:moveTo>
                      <a:cubicBezTo>
                        <a:pt x="6871" y="5453"/>
                        <a:pt x="7575" y="2754"/>
                        <a:pt x="5932" y="993"/>
                      </a:cubicBezTo>
                      <a:cubicBezTo>
                        <a:pt x="3877" y="-1178"/>
                        <a:pt x="-115" y="465"/>
                        <a:pt x="3" y="3458"/>
                      </a:cubicBezTo>
                      <a:cubicBezTo>
                        <a:pt x="766" y="6627"/>
                        <a:pt x="-878" y="11615"/>
                        <a:pt x="2586" y="13317"/>
                      </a:cubicBezTo>
                      <a:cubicBezTo>
                        <a:pt x="6343" y="14901"/>
                        <a:pt x="8045" y="10676"/>
                        <a:pt x="7223" y="762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1" name="Google Shape;711;p36"/>
                <p:cNvSpPr/>
                <p:nvPr/>
              </p:nvSpPr>
              <p:spPr>
                <a:xfrm>
                  <a:off x="3845816" y="2300566"/>
                  <a:ext cx="23492" cy="29019"/>
                </a:xfrm>
                <a:custGeom>
                  <a:avLst/>
                  <a:gdLst/>
                  <a:ahLst/>
                  <a:cxnLst/>
                  <a:rect l="l" t="t" r="r" b="b"/>
                  <a:pathLst>
                    <a:path w="23492" h="29019" extrusionOk="0">
                      <a:moveTo>
                        <a:pt x="18671" y="21543"/>
                      </a:moveTo>
                      <a:cubicBezTo>
                        <a:pt x="15324" y="20194"/>
                        <a:pt x="14092" y="19959"/>
                        <a:pt x="11744" y="17611"/>
                      </a:cubicBezTo>
                      <a:cubicBezTo>
                        <a:pt x="8515" y="14560"/>
                        <a:pt x="7634" y="9044"/>
                        <a:pt x="5521" y="2002"/>
                      </a:cubicBezTo>
                      <a:cubicBezTo>
                        <a:pt x="4641" y="-1519"/>
                        <a:pt x="-878" y="7"/>
                        <a:pt x="120" y="3469"/>
                      </a:cubicBezTo>
                      <a:cubicBezTo>
                        <a:pt x="2116" y="11215"/>
                        <a:pt x="2821" y="20604"/>
                        <a:pt x="10335" y="25182"/>
                      </a:cubicBezTo>
                      <a:cubicBezTo>
                        <a:pt x="12565" y="26590"/>
                        <a:pt x="15090" y="27529"/>
                        <a:pt x="17555" y="28468"/>
                      </a:cubicBezTo>
                      <a:cubicBezTo>
                        <a:pt x="19316" y="29055"/>
                        <a:pt x="21606" y="29583"/>
                        <a:pt x="22839" y="27764"/>
                      </a:cubicBezTo>
                      <a:cubicBezTo>
                        <a:pt x="25363" y="22717"/>
                        <a:pt x="19845" y="22247"/>
                        <a:pt x="18671" y="2154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2" name="Google Shape;712;p36"/>
                <p:cNvSpPr/>
                <p:nvPr/>
              </p:nvSpPr>
              <p:spPr>
                <a:xfrm>
                  <a:off x="3883236" y="2274130"/>
                  <a:ext cx="73389" cy="58723"/>
                </a:xfrm>
                <a:custGeom>
                  <a:avLst/>
                  <a:gdLst/>
                  <a:ahLst/>
                  <a:cxnLst/>
                  <a:rect l="l" t="t" r="r" b="b"/>
                  <a:pathLst>
                    <a:path w="73389" h="58723" extrusionOk="0">
                      <a:moveTo>
                        <a:pt x="73240" y="3205"/>
                      </a:moveTo>
                      <a:cubicBezTo>
                        <a:pt x="73475" y="1327"/>
                        <a:pt x="71890" y="-433"/>
                        <a:pt x="70011" y="95"/>
                      </a:cubicBezTo>
                      <a:cubicBezTo>
                        <a:pt x="68661" y="447"/>
                        <a:pt x="67957" y="1797"/>
                        <a:pt x="68133" y="3147"/>
                      </a:cubicBezTo>
                      <a:cubicBezTo>
                        <a:pt x="68074" y="6668"/>
                        <a:pt x="68191" y="10130"/>
                        <a:pt x="67839" y="13651"/>
                      </a:cubicBezTo>
                      <a:cubicBezTo>
                        <a:pt x="66841" y="33075"/>
                        <a:pt x="60442" y="41701"/>
                        <a:pt x="48819" y="47511"/>
                      </a:cubicBezTo>
                      <a:cubicBezTo>
                        <a:pt x="38663" y="51032"/>
                        <a:pt x="32030" y="51090"/>
                        <a:pt x="20641" y="51560"/>
                      </a:cubicBezTo>
                      <a:cubicBezTo>
                        <a:pt x="14419" y="51736"/>
                        <a:pt x="8020" y="51149"/>
                        <a:pt x="1856" y="51853"/>
                      </a:cubicBezTo>
                      <a:cubicBezTo>
                        <a:pt x="1152" y="52088"/>
                        <a:pt x="506" y="52733"/>
                        <a:pt x="271" y="53438"/>
                      </a:cubicBezTo>
                      <a:cubicBezTo>
                        <a:pt x="-668" y="55316"/>
                        <a:pt x="976" y="57722"/>
                        <a:pt x="3030" y="57604"/>
                      </a:cubicBezTo>
                      <a:cubicBezTo>
                        <a:pt x="50228" y="61477"/>
                        <a:pt x="75588" y="57956"/>
                        <a:pt x="73240" y="320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3" name="Google Shape;713;p36"/>
                <p:cNvSpPr/>
                <p:nvPr/>
              </p:nvSpPr>
              <p:spPr>
                <a:xfrm>
                  <a:off x="3944090" y="2245126"/>
                  <a:ext cx="8326" cy="15184"/>
                </a:xfrm>
                <a:custGeom>
                  <a:avLst/>
                  <a:gdLst/>
                  <a:ahLst/>
                  <a:cxnLst/>
                  <a:rect l="l" t="t" r="r" b="b"/>
                  <a:pathLst>
                    <a:path w="8326" h="15184" extrusionOk="0">
                      <a:moveTo>
                        <a:pt x="8160" y="10496"/>
                      </a:moveTo>
                      <a:cubicBezTo>
                        <a:pt x="7456" y="7503"/>
                        <a:pt x="7808" y="4041"/>
                        <a:pt x="6340" y="1400"/>
                      </a:cubicBezTo>
                      <a:cubicBezTo>
                        <a:pt x="4755" y="-1006"/>
                        <a:pt x="763" y="-126"/>
                        <a:pt x="118" y="2632"/>
                      </a:cubicBezTo>
                      <a:cubicBezTo>
                        <a:pt x="0" y="2867"/>
                        <a:pt x="0" y="3336"/>
                        <a:pt x="0" y="3747"/>
                      </a:cubicBezTo>
                      <a:cubicBezTo>
                        <a:pt x="0" y="3689"/>
                        <a:pt x="0" y="3689"/>
                        <a:pt x="0" y="3630"/>
                      </a:cubicBezTo>
                      <a:lnTo>
                        <a:pt x="0" y="3747"/>
                      </a:lnTo>
                      <a:cubicBezTo>
                        <a:pt x="59" y="4275"/>
                        <a:pt x="118" y="4686"/>
                        <a:pt x="59" y="4275"/>
                      </a:cubicBezTo>
                      <a:cubicBezTo>
                        <a:pt x="704" y="7562"/>
                        <a:pt x="0" y="11376"/>
                        <a:pt x="1937" y="14134"/>
                      </a:cubicBezTo>
                      <a:cubicBezTo>
                        <a:pt x="4520" y="16775"/>
                        <a:pt x="9275" y="14017"/>
                        <a:pt x="8160" y="1049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4" name="Google Shape;714;p36"/>
                <p:cNvSpPr/>
                <p:nvPr/>
              </p:nvSpPr>
              <p:spPr>
                <a:xfrm>
                  <a:off x="3939744" y="2211021"/>
                  <a:ext cx="9867" cy="19790"/>
                </a:xfrm>
                <a:custGeom>
                  <a:avLst/>
                  <a:gdLst/>
                  <a:ahLst/>
                  <a:cxnLst/>
                  <a:rect l="l" t="t" r="r" b="b"/>
                  <a:pathLst>
                    <a:path w="9867" h="19790" extrusionOk="0">
                      <a:moveTo>
                        <a:pt x="7633" y="1294"/>
                      </a:moveTo>
                      <a:cubicBezTo>
                        <a:pt x="4992" y="-1523"/>
                        <a:pt x="-115" y="589"/>
                        <a:pt x="2" y="4463"/>
                      </a:cubicBezTo>
                      <a:cubicBezTo>
                        <a:pt x="295" y="8570"/>
                        <a:pt x="-57" y="12972"/>
                        <a:pt x="824" y="16962"/>
                      </a:cubicBezTo>
                      <a:cubicBezTo>
                        <a:pt x="2526" y="21657"/>
                        <a:pt x="10040" y="20131"/>
                        <a:pt x="9864" y="15143"/>
                      </a:cubicBezTo>
                      <a:cubicBezTo>
                        <a:pt x="9160" y="8864"/>
                        <a:pt x="9923" y="4110"/>
                        <a:pt x="7633" y="129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5" name="Google Shape;715;p36"/>
                <p:cNvSpPr/>
                <p:nvPr/>
              </p:nvSpPr>
              <p:spPr>
                <a:xfrm>
                  <a:off x="3933646" y="2170728"/>
                  <a:ext cx="9740" cy="21254"/>
                </a:xfrm>
                <a:custGeom>
                  <a:avLst/>
                  <a:gdLst/>
                  <a:ahLst/>
                  <a:cxnLst/>
                  <a:rect l="l" t="t" r="r" b="b"/>
                  <a:pathLst>
                    <a:path w="9740" h="21254" extrusionOk="0">
                      <a:moveTo>
                        <a:pt x="7215" y="1565"/>
                      </a:moveTo>
                      <a:cubicBezTo>
                        <a:pt x="5688" y="-724"/>
                        <a:pt x="1873" y="-430"/>
                        <a:pt x="581" y="1976"/>
                      </a:cubicBezTo>
                      <a:cubicBezTo>
                        <a:pt x="-593" y="5262"/>
                        <a:pt x="346" y="4206"/>
                        <a:pt x="522" y="8020"/>
                      </a:cubicBezTo>
                      <a:cubicBezTo>
                        <a:pt x="1109" y="11541"/>
                        <a:pt x="874" y="15297"/>
                        <a:pt x="1755" y="18759"/>
                      </a:cubicBezTo>
                      <a:cubicBezTo>
                        <a:pt x="3223" y="22925"/>
                        <a:pt x="9856" y="21517"/>
                        <a:pt x="9739" y="17175"/>
                      </a:cubicBezTo>
                      <a:cubicBezTo>
                        <a:pt x="8858" y="12069"/>
                        <a:pt x="9269" y="6318"/>
                        <a:pt x="7215" y="156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6" name="Google Shape;716;p36"/>
                <p:cNvSpPr/>
                <p:nvPr/>
              </p:nvSpPr>
              <p:spPr>
                <a:xfrm>
                  <a:off x="3929051" y="2131142"/>
                  <a:ext cx="9052" cy="20236"/>
                </a:xfrm>
                <a:custGeom>
                  <a:avLst/>
                  <a:gdLst/>
                  <a:ahLst/>
                  <a:cxnLst/>
                  <a:rect l="l" t="t" r="r" b="b"/>
                  <a:pathLst>
                    <a:path w="9052" h="20236" extrusionOk="0">
                      <a:moveTo>
                        <a:pt x="7525" y="2420"/>
                      </a:moveTo>
                      <a:cubicBezTo>
                        <a:pt x="6468" y="-631"/>
                        <a:pt x="1948" y="-808"/>
                        <a:pt x="481" y="1951"/>
                      </a:cubicBezTo>
                      <a:cubicBezTo>
                        <a:pt x="-576" y="4943"/>
                        <a:pt x="363" y="14098"/>
                        <a:pt x="891" y="17678"/>
                      </a:cubicBezTo>
                      <a:cubicBezTo>
                        <a:pt x="2418" y="21961"/>
                        <a:pt x="9169" y="20494"/>
                        <a:pt x="9051" y="16034"/>
                      </a:cubicBezTo>
                      <a:cubicBezTo>
                        <a:pt x="8523" y="11516"/>
                        <a:pt x="8523" y="6821"/>
                        <a:pt x="7525" y="242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717" name="Google Shape;717;p36"/>
                <p:cNvGrpSpPr/>
                <p:nvPr/>
              </p:nvGrpSpPr>
              <p:grpSpPr>
                <a:xfrm>
                  <a:off x="3922859" y="2090826"/>
                  <a:ext cx="8611" cy="22345"/>
                  <a:chOff x="3922859" y="2090826"/>
                  <a:chExt cx="8611" cy="22345"/>
                </a:xfrm>
              </p:grpSpPr>
              <p:sp>
                <p:nvSpPr>
                  <p:cNvPr id="718" name="Google Shape;718;p36"/>
                  <p:cNvSpPr/>
                  <p:nvPr/>
                </p:nvSpPr>
                <p:spPr>
                  <a:xfrm>
                    <a:off x="3923869" y="2101932"/>
                    <a:ext cx="26" cy="234"/>
                  </a:xfrm>
                  <a:custGeom>
                    <a:avLst/>
                    <a:gdLst/>
                    <a:ahLst/>
                    <a:cxnLst/>
                    <a:rect l="l" t="t" r="r" b="b"/>
                    <a:pathLst>
                      <a:path w="26" h="234" extrusionOk="0">
                        <a:moveTo>
                          <a:pt x="26" y="235"/>
                        </a:moveTo>
                        <a:cubicBezTo>
                          <a:pt x="26" y="176"/>
                          <a:pt x="26" y="176"/>
                          <a:pt x="26" y="117"/>
                        </a:cubicBezTo>
                        <a:cubicBezTo>
                          <a:pt x="26" y="59"/>
                          <a:pt x="26" y="0"/>
                          <a:pt x="26" y="0"/>
                        </a:cubicBezTo>
                        <a:cubicBezTo>
                          <a:pt x="-33" y="0"/>
                          <a:pt x="26" y="117"/>
                          <a:pt x="26" y="235"/>
                        </a:cubicBezTo>
                        <a:close/>
                      </a:path>
                    </a:pathLst>
                  </a:custGeom>
                  <a:solidFill>
                    <a:srgbClr val="73909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9" name="Google Shape;719;p36"/>
                  <p:cNvSpPr/>
                  <p:nvPr/>
                </p:nvSpPr>
                <p:spPr>
                  <a:xfrm>
                    <a:off x="3923895" y="2102167"/>
                    <a:ext cx="83" cy="620"/>
                  </a:xfrm>
                  <a:custGeom>
                    <a:avLst/>
                    <a:gdLst/>
                    <a:ahLst/>
                    <a:cxnLst/>
                    <a:rect l="l" t="t" r="r" b="b"/>
                    <a:pathLst>
                      <a:path w="83" h="620" extrusionOk="0">
                        <a:moveTo>
                          <a:pt x="0" y="0"/>
                        </a:moveTo>
                        <a:cubicBezTo>
                          <a:pt x="0" y="176"/>
                          <a:pt x="59" y="411"/>
                          <a:pt x="59" y="528"/>
                        </a:cubicBezTo>
                        <a:cubicBezTo>
                          <a:pt x="118" y="822"/>
                          <a:pt x="59" y="352"/>
                          <a:pt x="0" y="0"/>
                        </a:cubicBezTo>
                        <a:close/>
                      </a:path>
                    </a:pathLst>
                  </a:custGeom>
                  <a:solidFill>
                    <a:srgbClr val="73909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0" name="Google Shape;720;p36"/>
                  <p:cNvSpPr/>
                  <p:nvPr/>
                </p:nvSpPr>
                <p:spPr>
                  <a:xfrm>
                    <a:off x="3922859" y="2090826"/>
                    <a:ext cx="8611" cy="22345"/>
                  </a:xfrm>
                  <a:custGeom>
                    <a:avLst/>
                    <a:gdLst/>
                    <a:ahLst/>
                    <a:cxnLst/>
                    <a:rect l="l" t="t" r="r" b="b"/>
                    <a:pathLst>
                      <a:path w="8611" h="22345" extrusionOk="0">
                        <a:moveTo>
                          <a:pt x="6143" y="2304"/>
                        </a:moveTo>
                        <a:cubicBezTo>
                          <a:pt x="5908" y="1483"/>
                          <a:pt x="5380" y="778"/>
                          <a:pt x="4676" y="368"/>
                        </a:cubicBezTo>
                        <a:cubicBezTo>
                          <a:pt x="-2369" y="-1921"/>
                          <a:pt x="508" y="7057"/>
                          <a:pt x="977" y="11224"/>
                        </a:cubicBezTo>
                        <a:cubicBezTo>
                          <a:pt x="1740" y="14510"/>
                          <a:pt x="919" y="18559"/>
                          <a:pt x="2856" y="21376"/>
                        </a:cubicBezTo>
                        <a:cubicBezTo>
                          <a:pt x="4852" y="23489"/>
                          <a:pt x="8726" y="21904"/>
                          <a:pt x="8609" y="18970"/>
                        </a:cubicBezTo>
                        <a:cubicBezTo>
                          <a:pt x="8022" y="13454"/>
                          <a:pt x="7082" y="7879"/>
                          <a:pt x="6143" y="230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721" name="Google Shape;721;p36"/>
                <p:cNvSpPr/>
                <p:nvPr/>
              </p:nvSpPr>
              <p:spPr>
                <a:xfrm>
                  <a:off x="3911035" y="2045867"/>
                  <a:ext cx="7048" cy="17772"/>
                </a:xfrm>
                <a:custGeom>
                  <a:avLst/>
                  <a:gdLst/>
                  <a:ahLst/>
                  <a:cxnLst/>
                  <a:rect l="l" t="t" r="r" b="b"/>
                  <a:pathLst>
                    <a:path w="7048" h="17772" extrusionOk="0">
                      <a:moveTo>
                        <a:pt x="6931" y="14107"/>
                      </a:moveTo>
                      <a:cubicBezTo>
                        <a:pt x="6403" y="10528"/>
                        <a:pt x="5933" y="6948"/>
                        <a:pt x="5346" y="3368"/>
                      </a:cubicBezTo>
                      <a:cubicBezTo>
                        <a:pt x="5522" y="1960"/>
                        <a:pt x="3820" y="-1561"/>
                        <a:pt x="767" y="786"/>
                      </a:cubicBezTo>
                      <a:cubicBezTo>
                        <a:pt x="-759" y="2606"/>
                        <a:pt x="474" y="5305"/>
                        <a:pt x="415" y="7476"/>
                      </a:cubicBezTo>
                      <a:cubicBezTo>
                        <a:pt x="1061" y="10528"/>
                        <a:pt x="415" y="14225"/>
                        <a:pt x="2117" y="16924"/>
                      </a:cubicBezTo>
                      <a:cubicBezTo>
                        <a:pt x="4054" y="19037"/>
                        <a:pt x="7753" y="16865"/>
                        <a:pt x="6931" y="1410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2" name="Google Shape;722;p36"/>
                <p:cNvSpPr/>
                <p:nvPr/>
              </p:nvSpPr>
              <p:spPr>
                <a:xfrm>
                  <a:off x="3515441" y="2432012"/>
                  <a:ext cx="314117" cy="32603"/>
                </a:xfrm>
                <a:custGeom>
                  <a:avLst/>
                  <a:gdLst/>
                  <a:ahLst/>
                  <a:cxnLst/>
                  <a:rect l="l" t="t" r="r" b="b"/>
                  <a:pathLst>
                    <a:path w="314117" h="32603" extrusionOk="0">
                      <a:moveTo>
                        <a:pt x="310948" y="69"/>
                      </a:moveTo>
                      <a:cubicBezTo>
                        <a:pt x="307660" y="-400"/>
                        <a:pt x="304490" y="1654"/>
                        <a:pt x="301262" y="2240"/>
                      </a:cubicBezTo>
                      <a:cubicBezTo>
                        <a:pt x="262869" y="12803"/>
                        <a:pt x="226238" y="13273"/>
                        <a:pt x="184969" y="15913"/>
                      </a:cubicBezTo>
                      <a:cubicBezTo>
                        <a:pt x="169001" y="16266"/>
                        <a:pt x="153210" y="18437"/>
                        <a:pt x="137301" y="19963"/>
                      </a:cubicBezTo>
                      <a:cubicBezTo>
                        <a:pt x="117283" y="21136"/>
                        <a:pt x="97207" y="20960"/>
                        <a:pt x="77189" y="21371"/>
                      </a:cubicBezTo>
                      <a:cubicBezTo>
                        <a:pt x="53003" y="21136"/>
                        <a:pt x="28875" y="18965"/>
                        <a:pt x="4689" y="18143"/>
                      </a:cubicBezTo>
                      <a:cubicBezTo>
                        <a:pt x="-1475" y="18026"/>
                        <a:pt x="-1651" y="27943"/>
                        <a:pt x="4689" y="27885"/>
                      </a:cubicBezTo>
                      <a:cubicBezTo>
                        <a:pt x="42142" y="30467"/>
                        <a:pt x="79595" y="33518"/>
                        <a:pt x="117166" y="32345"/>
                      </a:cubicBezTo>
                      <a:cubicBezTo>
                        <a:pt x="138769" y="32521"/>
                        <a:pt x="160078" y="28413"/>
                        <a:pt x="181623" y="27767"/>
                      </a:cubicBezTo>
                      <a:cubicBezTo>
                        <a:pt x="225416" y="25244"/>
                        <a:pt x="270853" y="22016"/>
                        <a:pt x="312474" y="7639"/>
                      </a:cubicBezTo>
                      <a:cubicBezTo>
                        <a:pt x="315292" y="5761"/>
                        <a:pt x="314294" y="891"/>
                        <a:pt x="310948" y="6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3" name="Google Shape;723;p36"/>
                <p:cNvSpPr/>
                <p:nvPr/>
              </p:nvSpPr>
              <p:spPr>
                <a:xfrm>
                  <a:off x="3503679" y="2069736"/>
                  <a:ext cx="278239" cy="121101"/>
                </a:xfrm>
                <a:custGeom>
                  <a:avLst/>
                  <a:gdLst/>
                  <a:ahLst/>
                  <a:cxnLst/>
                  <a:rect l="l" t="t" r="r" b="b"/>
                  <a:pathLst>
                    <a:path w="278239" h="121101" extrusionOk="0">
                      <a:moveTo>
                        <a:pt x="272987" y="1446"/>
                      </a:moveTo>
                      <a:cubicBezTo>
                        <a:pt x="266471" y="-2368"/>
                        <a:pt x="259192" y="1857"/>
                        <a:pt x="256609" y="8370"/>
                      </a:cubicBezTo>
                      <a:cubicBezTo>
                        <a:pt x="256785" y="8136"/>
                        <a:pt x="256902" y="8018"/>
                        <a:pt x="257020" y="7842"/>
                      </a:cubicBezTo>
                      <a:cubicBezTo>
                        <a:pt x="256726" y="8194"/>
                        <a:pt x="256432" y="8605"/>
                        <a:pt x="256080" y="9075"/>
                      </a:cubicBezTo>
                      <a:cubicBezTo>
                        <a:pt x="253145" y="13593"/>
                        <a:pt x="251090" y="18640"/>
                        <a:pt x="248507" y="23335"/>
                      </a:cubicBezTo>
                      <a:cubicBezTo>
                        <a:pt x="242872" y="34954"/>
                        <a:pt x="231953" y="50505"/>
                        <a:pt x="229370" y="53380"/>
                      </a:cubicBezTo>
                      <a:cubicBezTo>
                        <a:pt x="215398" y="69283"/>
                        <a:pt x="210409" y="73156"/>
                        <a:pt x="193208" y="82898"/>
                      </a:cubicBezTo>
                      <a:cubicBezTo>
                        <a:pt x="179295" y="90116"/>
                        <a:pt x="173249" y="93226"/>
                        <a:pt x="154112" y="96805"/>
                      </a:cubicBezTo>
                      <a:cubicBezTo>
                        <a:pt x="127753" y="102145"/>
                        <a:pt x="87072" y="89470"/>
                        <a:pt x="65645" y="69635"/>
                      </a:cubicBezTo>
                      <a:cubicBezTo>
                        <a:pt x="45979" y="54202"/>
                        <a:pt x="34708" y="36714"/>
                        <a:pt x="27135" y="25741"/>
                      </a:cubicBezTo>
                      <a:cubicBezTo>
                        <a:pt x="22791" y="20518"/>
                        <a:pt x="20267" y="10542"/>
                        <a:pt x="15864" y="6845"/>
                      </a:cubicBezTo>
                      <a:cubicBezTo>
                        <a:pt x="8995" y="859"/>
                        <a:pt x="-2334" y="8488"/>
                        <a:pt x="425" y="17232"/>
                      </a:cubicBezTo>
                      <a:cubicBezTo>
                        <a:pt x="15864" y="66877"/>
                        <a:pt x="74450" y="120396"/>
                        <a:pt x="137557" y="121100"/>
                      </a:cubicBezTo>
                      <a:cubicBezTo>
                        <a:pt x="184227" y="121335"/>
                        <a:pt x="230192" y="95280"/>
                        <a:pt x="255728" y="56373"/>
                      </a:cubicBezTo>
                      <a:cubicBezTo>
                        <a:pt x="261481" y="48040"/>
                        <a:pt x="266471" y="39296"/>
                        <a:pt x="270932" y="30200"/>
                      </a:cubicBezTo>
                      <a:cubicBezTo>
                        <a:pt x="273574" y="24978"/>
                        <a:pt x="276744" y="19814"/>
                        <a:pt x="277096" y="13828"/>
                      </a:cubicBezTo>
                      <a:cubicBezTo>
                        <a:pt x="276568" y="17466"/>
                        <a:pt x="276803" y="16586"/>
                        <a:pt x="277449" y="14474"/>
                      </a:cubicBezTo>
                      <a:cubicBezTo>
                        <a:pt x="277742" y="13652"/>
                        <a:pt x="278035" y="12654"/>
                        <a:pt x="278035" y="11950"/>
                      </a:cubicBezTo>
                      <a:cubicBezTo>
                        <a:pt x="278975" y="7960"/>
                        <a:pt x="276568" y="3500"/>
                        <a:pt x="272987" y="144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4" name="Google Shape;724;p36"/>
                <p:cNvSpPr/>
                <p:nvPr/>
              </p:nvSpPr>
              <p:spPr>
                <a:xfrm>
                  <a:off x="4096203" y="1843160"/>
                  <a:ext cx="268043" cy="240521"/>
                </a:xfrm>
                <a:custGeom>
                  <a:avLst/>
                  <a:gdLst/>
                  <a:ahLst/>
                  <a:cxnLst/>
                  <a:rect l="l" t="t" r="r" b="b"/>
                  <a:pathLst>
                    <a:path w="268043" h="240521" extrusionOk="0">
                      <a:moveTo>
                        <a:pt x="126789" y="49510"/>
                      </a:moveTo>
                      <a:cubicBezTo>
                        <a:pt x="86694" y="21166"/>
                        <a:pt x="27109" y="-1075"/>
                        <a:pt x="22472" y="40"/>
                      </a:cubicBezTo>
                      <a:cubicBezTo>
                        <a:pt x="10613" y="19229"/>
                        <a:pt x="3510" y="29499"/>
                        <a:pt x="458" y="33431"/>
                      </a:cubicBezTo>
                      <a:cubicBezTo>
                        <a:pt x="-1832" y="37421"/>
                        <a:pt x="5095" y="41998"/>
                        <a:pt x="7385" y="38067"/>
                      </a:cubicBezTo>
                      <a:cubicBezTo>
                        <a:pt x="8676" y="35778"/>
                        <a:pt x="10789" y="33548"/>
                        <a:pt x="13138" y="31142"/>
                      </a:cubicBezTo>
                      <a:cubicBezTo>
                        <a:pt x="13372" y="31435"/>
                        <a:pt x="13549" y="31729"/>
                        <a:pt x="13842" y="31964"/>
                      </a:cubicBezTo>
                      <a:cubicBezTo>
                        <a:pt x="17775" y="36189"/>
                        <a:pt x="23117" y="35132"/>
                        <a:pt x="28166" y="35191"/>
                      </a:cubicBezTo>
                      <a:cubicBezTo>
                        <a:pt x="43312" y="39064"/>
                        <a:pt x="45542" y="41529"/>
                        <a:pt x="57107" y="46282"/>
                      </a:cubicBezTo>
                      <a:cubicBezTo>
                        <a:pt x="74894" y="54028"/>
                        <a:pt x="90392" y="65941"/>
                        <a:pt x="106536" y="76562"/>
                      </a:cubicBezTo>
                      <a:cubicBezTo>
                        <a:pt x="117044" y="83663"/>
                        <a:pt x="127728" y="90529"/>
                        <a:pt x="137883" y="98099"/>
                      </a:cubicBezTo>
                      <a:cubicBezTo>
                        <a:pt x="137942" y="98158"/>
                        <a:pt x="138001" y="98216"/>
                        <a:pt x="138118" y="98275"/>
                      </a:cubicBezTo>
                      <a:cubicBezTo>
                        <a:pt x="138236" y="98392"/>
                        <a:pt x="138588" y="98627"/>
                        <a:pt x="139351" y="99331"/>
                      </a:cubicBezTo>
                      <a:cubicBezTo>
                        <a:pt x="139938" y="99859"/>
                        <a:pt x="140760" y="100505"/>
                        <a:pt x="141523" y="101092"/>
                      </a:cubicBezTo>
                      <a:cubicBezTo>
                        <a:pt x="141406" y="101033"/>
                        <a:pt x="141406" y="100974"/>
                        <a:pt x="141288" y="100916"/>
                      </a:cubicBezTo>
                      <a:cubicBezTo>
                        <a:pt x="162539" y="118169"/>
                        <a:pt x="180385" y="139060"/>
                        <a:pt x="198525" y="159364"/>
                      </a:cubicBezTo>
                      <a:cubicBezTo>
                        <a:pt x="200756" y="161711"/>
                        <a:pt x="202575" y="164704"/>
                        <a:pt x="205158" y="166699"/>
                      </a:cubicBezTo>
                      <a:cubicBezTo>
                        <a:pt x="204630" y="167755"/>
                        <a:pt x="212144" y="174034"/>
                        <a:pt x="214844" y="177790"/>
                      </a:cubicBezTo>
                      <a:cubicBezTo>
                        <a:pt x="227114" y="192578"/>
                        <a:pt x="228288" y="193048"/>
                        <a:pt x="239970" y="211474"/>
                      </a:cubicBezTo>
                      <a:cubicBezTo>
                        <a:pt x="244960" y="219690"/>
                        <a:pt x="252474" y="233656"/>
                        <a:pt x="259401" y="240522"/>
                      </a:cubicBezTo>
                      <a:cubicBezTo>
                        <a:pt x="260575" y="240346"/>
                        <a:pt x="267385" y="223445"/>
                        <a:pt x="267971" y="222096"/>
                      </a:cubicBezTo>
                      <a:cubicBezTo>
                        <a:pt x="269791" y="216227"/>
                        <a:pt x="237387" y="133074"/>
                        <a:pt x="126789" y="49510"/>
                      </a:cubicBezTo>
                      <a:close/>
                    </a:path>
                  </a:pathLst>
                </a:custGeom>
                <a:solidFill>
                  <a:srgbClr val="432158">
                    <a:alpha val="109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25" name="Google Shape;725;p36"/>
              <p:cNvGrpSpPr/>
              <p:nvPr/>
            </p:nvGrpSpPr>
            <p:grpSpPr>
              <a:xfrm>
                <a:off x="2414617" y="2604667"/>
                <a:ext cx="2477835" cy="847613"/>
                <a:chOff x="2414617" y="2604667"/>
                <a:chExt cx="2477835" cy="847613"/>
              </a:xfrm>
            </p:grpSpPr>
            <p:sp>
              <p:nvSpPr>
                <p:cNvPr id="726" name="Google Shape;726;p36"/>
                <p:cNvSpPr/>
                <p:nvPr/>
              </p:nvSpPr>
              <p:spPr>
                <a:xfrm>
                  <a:off x="2488819" y="2983464"/>
                  <a:ext cx="2334713" cy="468816"/>
                </a:xfrm>
                <a:custGeom>
                  <a:avLst/>
                  <a:gdLst/>
                  <a:ahLst/>
                  <a:cxnLst/>
                  <a:rect l="l" t="t" r="r" b="b"/>
                  <a:pathLst>
                    <a:path w="2334713" h="468816" extrusionOk="0">
                      <a:moveTo>
                        <a:pt x="0" y="0"/>
                      </a:moveTo>
                      <a:lnTo>
                        <a:pt x="2334714" y="0"/>
                      </a:lnTo>
                      <a:lnTo>
                        <a:pt x="2334714" y="468816"/>
                      </a:lnTo>
                      <a:lnTo>
                        <a:pt x="0" y="468816"/>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7" name="Google Shape;727;p36"/>
                <p:cNvSpPr/>
                <p:nvPr/>
              </p:nvSpPr>
              <p:spPr>
                <a:xfrm>
                  <a:off x="2414794" y="2964687"/>
                  <a:ext cx="2477658" cy="56920"/>
                </a:xfrm>
                <a:custGeom>
                  <a:avLst/>
                  <a:gdLst/>
                  <a:ahLst/>
                  <a:cxnLst/>
                  <a:rect l="l" t="t" r="r" b="b"/>
                  <a:pathLst>
                    <a:path w="2477658" h="56920" extrusionOk="0">
                      <a:moveTo>
                        <a:pt x="1585" y="38142"/>
                      </a:moveTo>
                      <a:lnTo>
                        <a:pt x="0" y="8272"/>
                      </a:lnTo>
                      <a:cubicBezTo>
                        <a:pt x="0" y="-2056"/>
                        <a:pt x="9980" y="1113"/>
                        <a:pt x="20312" y="1113"/>
                      </a:cubicBezTo>
                      <a:lnTo>
                        <a:pt x="2456642" y="1113"/>
                      </a:lnTo>
                      <a:cubicBezTo>
                        <a:pt x="2466974" y="1113"/>
                        <a:pt x="2477658" y="-3699"/>
                        <a:pt x="2477658" y="6688"/>
                      </a:cubicBezTo>
                      <a:lnTo>
                        <a:pt x="2475310" y="38142"/>
                      </a:lnTo>
                      <a:cubicBezTo>
                        <a:pt x="2475310" y="48470"/>
                        <a:pt x="2466915" y="56920"/>
                        <a:pt x="2456642" y="56920"/>
                      </a:cubicBezTo>
                      <a:lnTo>
                        <a:pt x="20312" y="56920"/>
                      </a:lnTo>
                      <a:cubicBezTo>
                        <a:pt x="9980" y="56920"/>
                        <a:pt x="1585" y="48529"/>
                        <a:pt x="1585" y="381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8" name="Google Shape;728;p36"/>
                <p:cNvSpPr/>
                <p:nvPr/>
              </p:nvSpPr>
              <p:spPr>
                <a:xfrm>
                  <a:off x="2414617" y="2604667"/>
                  <a:ext cx="2477778" cy="387834"/>
                </a:xfrm>
                <a:custGeom>
                  <a:avLst/>
                  <a:gdLst/>
                  <a:ahLst/>
                  <a:cxnLst/>
                  <a:rect l="l" t="t" r="r" b="b"/>
                  <a:pathLst>
                    <a:path w="2477778" h="387834" extrusionOk="0">
                      <a:moveTo>
                        <a:pt x="5342" y="352038"/>
                      </a:moveTo>
                      <a:lnTo>
                        <a:pt x="305319" y="7394"/>
                      </a:lnTo>
                      <a:cubicBezTo>
                        <a:pt x="309428" y="2699"/>
                        <a:pt x="315299" y="0"/>
                        <a:pt x="321521" y="0"/>
                      </a:cubicBezTo>
                      <a:lnTo>
                        <a:pt x="2161655" y="0"/>
                      </a:lnTo>
                      <a:cubicBezTo>
                        <a:pt x="2167936" y="0"/>
                        <a:pt x="2173924" y="2758"/>
                        <a:pt x="2178033" y="7570"/>
                      </a:cubicBezTo>
                      <a:lnTo>
                        <a:pt x="2472551" y="352155"/>
                      </a:lnTo>
                      <a:cubicBezTo>
                        <a:pt x="2484526" y="366180"/>
                        <a:pt x="2474605" y="387834"/>
                        <a:pt x="2456173" y="387834"/>
                      </a:cubicBezTo>
                      <a:lnTo>
                        <a:pt x="21603" y="387834"/>
                      </a:lnTo>
                      <a:cubicBezTo>
                        <a:pt x="3111" y="387834"/>
                        <a:pt x="-6810" y="366004"/>
                        <a:pt x="5342" y="35203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29" name="Google Shape;729;p36"/>
              <p:cNvGrpSpPr/>
              <p:nvPr/>
            </p:nvGrpSpPr>
            <p:grpSpPr>
              <a:xfrm>
                <a:off x="3276215" y="2646214"/>
                <a:ext cx="818861" cy="266713"/>
                <a:chOff x="3276215" y="2646214"/>
                <a:chExt cx="818861" cy="266713"/>
              </a:xfrm>
            </p:grpSpPr>
            <p:sp>
              <p:nvSpPr>
                <p:cNvPr id="730" name="Google Shape;730;p36"/>
                <p:cNvSpPr/>
                <p:nvPr/>
              </p:nvSpPr>
              <p:spPr>
                <a:xfrm>
                  <a:off x="3276215" y="2646214"/>
                  <a:ext cx="818861" cy="266713"/>
                </a:xfrm>
                <a:custGeom>
                  <a:avLst/>
                  <a:gdLst/>
                  <a:ahLst/>
                  <a:cxnLst/>
                  <a:rect l="l" t="t" r="r" b="b"/>
                  <a:pathLst>
                    <a:path w="818861" h="266713" extrusionOk="0">
                      <a:moveTo>
                        <a:pt x="707793" y="0"/>
                      </a:moveTo>
                      <a:lnTo>
                        <a:pt x="818861" y="265011"/>
                      </a:lnTo>
                      <a:lnTo>
                        <a:pt x="0" y="266713"/>
                      </a:lnTo>
                      <a:lnTo>
                        <a:pt x="122163" y="4166"/>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1" name="Google Shape;731;p36"/>
                <p:cNvSpPr/>
                <p:nvPr/>
              </p:nvSpPr>
              <p:spPr>
                <a:xfrm>
                  <a:off x="3385438" y="2837047"/>
                  <a:ext cx="642219" cy="20674"/>
                </a:xfrm>
                <a:custGeom>
                  <a:avLst/>
                  <a:gdLst/>
                  <a:ahLst/>
                  <a:cxnLst/>
                  <a:rect l="l" t="t" r="r" b="b"/>
                  <a:pathLst>
                    <a:path w="642219" h="20674" extrusionOk="0">
                      <a:moveTo>
                        <a:pt x="639957" y="1236"/>
                      </a:moveTo>
                      <a:cubicBezTo>
                        <a:pt x="614420" y="1940"/>
                        <a:pt x="588943" y="-407"/>
                        <a:pt x="563407" y="63"/>
                      </a:cubicBezTo>
                      <a:cubicBezTo>
                        <a:pt x="532059" y="1530"/>
                        <a:pt x="500711" y="2879"/>
                        <a:pt x="469304" y="3349"/>
                      </a:cubicBezTo>
                      <a:cubicBezTo>
                        <a:pt x="414181" y="7809"/>
                        <a:pt x="358882" y="5051"/>
                        <a:pt x="303701" y="5051"/>
                      </a:cubicBezTo>
                      <a:cubicBezTo>
                        <a:pt x="239889" y="10802"/>
                        <a:pt x="175785" y="8396"/>
                        <a:pt x="111797" y="9276"/>
                      </a:cubicBezTo>
                      <a:cubicBezTo>
                        <a:pt x="85792" y="8396"/>
                        <a:pt x="59786" y="8278"/>
                        <a:pt x="33780" y="9335"/>
                      </a:cubicBezTo>
                      <a:cubicBezTo>
                        <a:pt x="23742" y="10039"/>
                        <a:pt x="9711" y="8982"/>
                        <a:pt x="847" y="11623"/>
                      </a:cubicBezTo>
                      <a:cubicBezTo>
                        <a:pt x="-973" y="13442"/>
                        <a:pt x="319" y="16963"/>
                        <a:pt x="3019" y="16846"/>
                      </a:cubicBezTo>
                      <a:cubicBezTo>
                        <a:pt x="8068" y="16963"/>
                        <a:pt x="13175" y="17139"/>
                        <a:pt x="18223" y="17315"/>
                      </a:cubicBezTo>
                      <a:cubicBezTo>
                        <a:pt x="40590" y="18372"/>
                        <a:pt x="62956" y="18430"/>
                        <a:pt x="85381" y="19134"/>
                      </a:cubicBezTo>
                      <a:cubicBezTo>
                        <a:pt x="117433" y="21012"/>
                        <a:pt x="149544" y="20660"/>
                        <a:pt x="181596" y="20308"/>
                      </a:cubicBezTo>
                      <a:cubicBezTo>
                        <a:pt x="222513" y="21599"/>
                        <a:pt x="263312" y="19369"/>
                        <a:pt x="304053" y="15320"/>
                      </a:cubicBezTo>
                      <a:cubicBezTo>
                        <a:pt x="346085" y="14498"/>
                        <a:pt x="388117" y="15555"/>
                        <a:pt x="430090" y="13207"/>
                      </a:cubicBezTo>
                      <a:cubicBezTo>
                        <a:pt x="472944" y="9628"/>
                        <a:pt x="515857" y="8806"/>
                        <a:pt x="558710" y="5344"/>
                      </a:cubicBezTo>
                      <a:cubicBezTo>
                        <a:pt x="578963" y="4464"/>
                        <a:pt x="599157" y="5344"/>
                        <a:pt x="619410" y="5931"/>
                      </a:cubicBezTo>
                      <a:cubicBezTo>
                        <a:pt x="626690" y="5520"/>
                        <a:pt x="634673" y="6987"/>
                        <a:pt x="641600" y="5051"/>
                      </a:cubicBezTo>
                      <a:cubicBezTo>
                        <a:pt x="642951" y="3818"/>
                        <a:pt x="641953" y="1178"/>
                        <a:pt x="639957" y="123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2" name="Google Shape;732;p36"/>
                <p:cNvSpPr/>
                <p:nvPr/>
              </p:nvSpPr>
              <p:spPr>
                <a:xfrm>
                  <a:off x="3427873" y="2778192"/>
                  <a:ext cx="569642" cy="14619"/>
                </a:xfrm>
                <a:custGeom>
                  <a:avLst/>
                  <a:gdLst/>
                  <a:ahLst/>
                  <a:cxnLst/>
                  <a:rect l="l" t="t" r="r" b="b"/>
                  <a:pathLst>
                    <a:path w="569642" h="14619" extrusionOk="0">
                      <a:moveTo>
                        <a:pt x="566820" y="7511"/>
                      </a:moveTo>
                      <a:cubicBezTo>
                        <a:pt x="451936" y="2112"/>
                        <a:pt x="336818" y="10856"/>
                        <a:pt x="222052" y="2465"/>
                      </a:cubicBezTo>
                      <a:cubicBezTo>
                        <a:pt x="169922" y="-1233"/>
                        <a:pt x="117676" y="293"/>
                        <a:pt x="65488" y="411"/>
                      </a:cubicBezTo>
                      <a:cubicBezTo>
                        <a:pt x="44589" y="821"/>
                        <a:pt x="23456" y="352"/>
                        <a:pt x="2734" y="2817"/>
                      </a:cubicBezTo>
                      <a:cubicBezTo>
                        <a:pt x="-1728" y="4460"/>
                        <a:pt x="-436" y="11854"/>
                        <a:pt x="4495" y="11678"/>
                      </a:cubicBezTo>
                      <a:cubicBezTo>
                        <a:pt x="70478" y="11443"/>
                        <a:pt x="136579" y="7042"/>
                        <a:pt x="202562" y="10211"/>
                      </a:cubicBezTo>
                      <a:cubicBezTo>
                        <a:pt x="239839" y="12030"/>
                        <a:pt x="277057" y="14788"/>
                        <a:pt x="314393" y="14612"/>
                      </a:cubicBezTo>
                      <a:cubicBezTo>
                        <a:pt x="353490" y="14612"/>
                        <a:pt x="392528" y="12441"/>
                        <a:pt x="431624" y="12617"/>
                      </a:cubicBezTo>
                      <a:cubicBezTo>
                        <a:pt x="474009" y="12793"/>
                        <a:pt x="516452" y="11736"/>
                        <a:pt x="558836" y="13086"/>
                      </a:cubicBezTo>
                      <a:cubicBezTo>
                        <a:pt x="562123" y="12734"/>
                        <a:pt x="565939" y="14318"/>
                        <a:pt x="568816" y="12499"/>
                      </a:cubicBezTo>
                      <a:cubicBezTo>
                        <a:pt x="570577" y="10739"/>
                        <a:pt x="569344" y="7453"/>
                        <a:pt x="566820" y="751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3" name="Google Shape;733;p36"/>
                <p:cNvSpPr/>
                <p:nvPr/>
              </p:nvSpPr>
              <p:spPr>
                <a:xfrm>
                  <a:off x="3482048" y="2712582"/>
                  <a:ext cx="472286" cy="12370"/>
                </a:xfrm>
                <a:custGeom>
                  <a:avLst/>
                  <a:gdLst/>
                  <a:ahLst/>
                  <a:cxnLst/>
                  <a:rect l="l" t="t" r="r" b="b"/>
                  <a:pathLst>
                    <a:path w="472286" h="12370" extrusionOk="0">
                      <a:moveTo>
                        <a:pt x="468440" y="2"/>
                      </a:moveTo>
                      <a:cubicBezTo>
                        <a:pt x="380971" y="354"/>
                        <a:pt x="293620" y="6340"/>
                        <a:pt x="206092" y="4051"/>
                      </a:cubicBezTo>
                      <a:cubicBezTo>
                        <a:pt x="153435" y="3934"/>
                        <a:pt x="100778" y="1939"/>
                        <a:pt x="48120" y="1528"/>
                      </a:cubicBezTo>
                      <a:cubicBezTo>
                        <a:pt x="33620" y="1352"/>
                        <a:pt x="19062" y="1293"/>
                        <a:pt x="4562" y="1059"/>
                      </a:cubicBezTo>
                      <a:cubicBezTo>
                        <a:pt x="2742" y="1059"/>
                        <a:pt x="922" y="2174"/>
                        <a:pt x="335" y="3934"/>
                      </a:cubicBezTo>
                      <a:cubicBezTo>
                        <a:pt x="-2659" y="13851"/>
                        <a:pt x="15246" y="9802"/>
                        <a:pt x="20764" y="10859"/>
                      </a:cubicBezTo>
                      <a:cubicBezTo>
                        <a:pt x="37612" y="10976"/>
                        <a:pt x="54460" y="11211"/>
                        <a:pt x="71308" y="11387"/>
                      </a:cubicBezTo>
                      <a:cubicBezTo>
                        <a:pt x="135589" y="12795"/>
                        <a:pt x="199870" y="12443"/>
                        <a:pt x="264151" y="11856"/>
                      </a:cubicBezTo>
                      <a:cubicBezTo>
                        <a:pt x="322091" y="12091"/>
                        <a:pt x="379973" y="9157"/>
                        <a:pt x="437973" y="8277"/>
                      </a:cubicBezTo>
                      <a:cubicBezTo>
                        <a:pt x="448129" y="8159"/>
                        <a:pt x="458284" y="8101"/>
                        <a:pt x="468440" y="7807"/>
                      </a:cubicBezTo>
                      <a:cubicBezTo>
                        <a:pt x="469497" y="7807"/>
                        <a:pt x="470436" y="7396"/>
                        <a:pt x="471199" y="6692"/>
                      </a:cubicBezTo>
                      <a:cubicBezTo>
                        <a:pt x="473548" y="4345"/>
                        <a:pt x="471845" y="-115"/>
                        <a:pt x="468440" y="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34" name="Google Shape;734;p36"/>
              <p:cNvGrpSpPr/>
              <p:nvPr/>
            </p:nvGrpSpPr>
            <p:grpSpPr>
              <a:xfrm>
                <a:off x="4147667" y="2693839"/>
                <a:ext cx="389816" cy="162102"/>
                <a:chOff x="4147667" y="2693839"/>
                <a:chExt cx="389816" cy="162102"/>
              </a:xfrm>
            </p:grpSpPr>
            <p:grpSp>
              <p:nvGrpSpPr>
                <p:cNvPr id="735" name="Google Shape;735;p36"/>
                <p:cNvGrpSpPr/>
                <p:nvPr/>
              </p:nvGrpSpPr>
              <p:grpSpPr>
                <a:xfrm>
                  <a:off x="4147667" y="2693839"/>
                  <a:ext cx="389816" cy="162102"/>
                  <a:chOff x="4147667" y="2693839"/>
                  <a:chExt cx="389816" cy="162102"/>
                </a:xfrm>
              </p:grpSpPr>
              <p:sp>
                <p:nvSpPr>
                  <p:cNvPr id="736" name="Google Shape;736;p36"/>
                  <p:cNvSpPr/>
                  <p:nvPr/>
                </p:nvSpPr>
                <p:spPr>
                  <a:xfrm>
                    <a:off x="4211192" y="2699557"/>
                    <a:ext cx="309235" cy="154511"/>
                  </a:xfrm>
                  <a:custGeom>
                    <a:avLst/>
                    <a:gdLst/>
                    <a:ahLst/>
                    <a:cxnLst/>
                    <a:rect l="l" t="t" r="r" b="b"/>
                    <a:pathLst>
                      <a:path w="309235" h="154511" extrusionOk="0">
                        <a:moveTo>
                          <a:pt x="277904" y="0"/>
                        </a:moveTo>
                        <a:cubicBezTo>
                          <a:pt x="184683" y="27346"/>
                          <a:pt x="92517" y="58389"/>
                          <a:pt x="0" y="96768"/>
                        </a:cubicBezTo>
                        <a:cubicBezTo>
                          <a:pt x="5870" y="115898"/>
                          <a:pt x="13208" y="134618"/>
                          <a:pt x="18727" y="154512"/>
                        </a:cubicBezTo>
                        <a:cubicBezTo>
                          <a:pt x="114708" y="128222"/>
                          <a:pt x="206286" y="96122"/>
                          <a:pt x="302149" y="65021"/>
                        </a:cubicBezTo>
                        <a:cubicBezTo>
                          <a:pt x="303617" y="64551"/>
                          <a:pt x="310544" y="51699"/>
                          <a:pt x="309018" y="41841"/>
                        </a:cubicBezTo>
                        <a:cubicBezTo>
                          <a:pt x="305437" y="18544"/>
                          <a:pt x="297394" y="13673"/>
                          <a:pt x="277904"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737" name="Google Shape;737;p36"/>
                  <p:cNvGrpSpPr/>
                  <p:nvPr/>
                </p:nvGrpSpPr>
                <p:grpSpPr>
                  <a:xfrm>
                    <a:off x="4147667" y="2796367"/>
                    <a:ext cx="91379" cy="59574"/>
                    <a:chOff x="4147667" y="2796367"/>
                    <a:chExt cx="91379" cy="59574"/>
                  </a:xfrm>
                </p:grpSpPr>
                <p:sp>
                  <p:nvSpPr>
                    <p:cNvPr id="738" name="Google Shape;738;p36"/>
                    <p:cNvSpPr/>
                    <p:nvPr/>
                  </p:nvSpPr>
                  <p:spPr>
                    <a:xfrm>
                      <a:off x="4147667" y="2830302"/>
                      <a:ext cx="28655" cy="25057"/>
                    </a:xfrm>
                    <a:custGeom>
                      <a:avLst/>
                      <a:gdLst/>
                      <a:ahLst/>
                      <a:cxnLst/>
                      <a:rect l="l" t="t" r="r" b="b"/>
                      <a:pathLst>
                        <a:path w="28655" h="25057" extrusionOk="0">
                          <a:moveTo>
                            <a:pt x="1534" y="15492"/>
                          </a:moveTo>
                          <a:cubicBezTo>
                            <a:pt x="-1342" y="17898"/>
                            <a:pt x="66" y="22652"/>
                            <a:pt x="3765" y="23121"/>
                          </a:cubicBezTo>
                          <a:cubicBezTo>
                            <a:pt x="12042" y="24060"/>
                            <a:pt x="20319" y="24647"/>
                            <a:pt x="28655" y="25058"/>
                          </a:cubicBezTo>
                          <a:cubicBezTo>
                            <a:pt x="27951" y="16138"/>
                            <a:pt x="24957" y="7453"/>
                            <a:pt x="20026" y="0"/>
                          </a:cubicBezTo>
                          <a:cubicBezTo>
                            <a:pt x="13862" y="5164"/>
                            <a:pt x="7698" y="10269"/>
                            <a:pt x="1534" y="1549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9" name="Google Shape;739;p36"/>
                    <p:cNvSpPr/>
                    <p:nvPr/>
                  </p:nvSpPr>
                  <p:spPr>
                    <a:xfrm>
                      <a:off x="4167693" y="2796367"/>
                      <a:ext cx="71353" cy="59574"/>
                    </a:xfrm>
                    <a:custGeom>
                      <a:avLst/>
                      <a:gdLst/>
                      <a:ahLst/>
                      <a:cxnLst/>
                      <a:rect l="l" t="t" r="r" b="b"/>
                      <a:pathLst>
                        <a:path w="71353" h="59574" extrusionOk="0">
                          <a:moveTo>
                            <a:pt x="70386" y="44028"/>
                          </a:moveTo>
                          <a:cubicBezTo>
                            <a:pt x="68214" y="40097"/>
                            <a:pt x="63342" y="38747"/>
                            <a:pt x="58939" y="37749"/>
                          </a:cubicBezTo>
                          <a:cubicBezTo>
                            <a:pt x="63342" y="34404"/>
                            <a:pt x="68214" y="29592"/>
                            <a:pt x="66688" y="24311"/>
                          </a:cubicBezTo>
                          <a:cubicBezTo>
                            <a:pt x="65220" y="19206"/>
                            <a:pt x="58998" y="17621"/>
                            <a:pt x="53773" y="16858"/>
                          </a:cubicBezTo>
                          <a:cubicBezTo>
                            <a:pt x="55417" y="15274"/>
                            <a:pt x="57060" y="13631"/>
                            <a:pt x="58000" y="11577"/>
                          </a:cubicBezTo>
                          <a:cubicBezTo>
                            <a:pt x="58939" y="9523"/>
                            <a:pt x="59056" y="6882"/>
                            <a:pt x="57706" y="5063"/>
                          </a:cubicBezTo>
                          <a:cubicBezTo>
                            <a:pt x="56473" y="3479"/>
                            <a:pt x="48020" y="-277"/>
                            <a:pt x="43441" y="16"/>
                          </a:cubicBezTo>
                          <a:cubicBezTo>
                            <a:pt x="30057" y="10579"/>
                            <a:pt x="13384" y="22785"/>
                            <a:pt x="0" y="33994"/>
                          </a:cubicBezTo>
                          <a:cubicBezTo>
                            <a:pt x="4931" y="41446"/>
                            <a:pt x="7925" y="50131"/>
                            <a:pt x="8629" y="59051"/>
                          </a:cubicBezTo>
                          <a:cubicBezTo>
                            <a:pt x="27356" y="59931"/>
                            <a:pt x="43500" y="59814"/>
                            <a:pt x="62167" y="57819"/>
                          </a:cubicBezTo>
                          <a:cubicBezTo>
                            <a:pt x="61346" y="58640"/>
                            <a:pt x="67333" y="56704"/>
                            <a:pt x="69388" y="53946"/>
                          </a:cubicBezTo>
                          <a:cubicBezTo>
                            <a:pt x="71502" y="51070"/>
                            <a:pt x="72030" y="47080"/>
                            <a:pt x="70386" y="4402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740" name="Google Shape;740;p36"/>
                  <p:cNvSpPr/>
                  <p:nvPr/>
                </p:nvSpPr>
                <p:spPr>
                  <a:xfrm>
                    <a:off x="4486471" y="2693839"/>
                    <a:ext cx="51012" cy="72088"/>
                  </a:xfrm>
                  <a:custGeom>
                    <a:avLst/>
                    <a:gdLst/>
                    <a:ahLst/>
                    <a:cxnLst/>
                    <a:rect l="l" t="t" r="r" b="b"/>
                    <a:pathLst>
                      <a:path w="51012" h="72088" extrusionOk="0">
                        <a:moveTo>
                          <a:pt x="102" y="6481"/>
                        </a:moveTo>
                        <a:cubicBezTo>
                          <a:pt x="11021" y="27079"/>
                          <a:pt x="18769" y="49319"/>
                          <a:pt x="22996" y="72088"/>
                        </a:cubicBezTo>
                        <a:cubicBezTo>
                          <a:pt x="29689" y="69976"/>
                          <a:pt x="36322" y="67159"/>
                          <a:pt x="41605" y="62640"/>
                        </a:cubicBezTo>
                        <a:cubicBezTo>
                          <a:pt x="46889" y="58122"/>
                          <a:pt x="50763" y="51667"/>
                          <a:pt x="50998" y="44742"/>
                        </a:cubicBezTo>
                        <a:cubicBezTo>
                          <a:pt x="51174" y="40106"/>
                          <a:pt x="49707" y="35587"/>
                          <a:pt x="48004" y="31245"/>
                        </a:cubicBezTo>
                        <a:cubicBezTo>
                          <a:pt x="45656" y="25142"/>
                          <a:pt x="42779" y="19274"/>
                          <a:pt x="39375" y="13640"/>
                        </a:cubicBezTo>
                        <a:cubicBezTo>
                          <a:pt x="36498" y="8828"/>
                          <a:pt x="33035" y="4016"/>
                          <a:pt x="27927" y="1669"/>
                        </a:cubicBezTo>
                        <a:cubicBezTo>
                          <a:pt x="20648" y="-1735"/>
                          <a:pt x="12195" y="730"/>
                          <a:pt x="4622" y="3195"/>
                        </a:cubicBezTo>
                        <a:cubicBezTo>
                          <a:pt x="2509" y="3840"/>
                          <a:pt x="-603" y="5131"/>
                          <a:pt x="102" y="648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1" name="Google Shape;741;p36"/>
                  <p:cNvSpPr/>
                  <p:nvPr/>
                </p:nvSpPr>
                <p:spPr>
                  <a:xfrm>
                    <a:off x="4473843" y="2698582"/>
                    <a:ext cx="37549" cy="71805"/>
                  </a:xfrm>
                  <a:custGeom>
                    <a:avLst/>
                    <a:gdLst/>
                    <a:ahLst/>
                    <a:cxnLst/>
                    <a:rect l="l" t="t" r="r" b="b"/>
                    <a:pathLst>
                      <a:path w="37549" h="71805" extrusionOk="0">
                        <a:moveTo>
                          <a:pt x="13610" y="36"/>
                        </a:moveTo>
                        <a:cubicBezTo>
                          <a:pt x="9794" y="-316"/>
                          <a:pt x="3631" y="1973"/>
                          <a:pt x="754" y="4379"/>
                        </a:cubicBezTo>
                        <a:cubicBezTo>
                          <a:pt x="519" y="4613"/>
                          <a:pt x="226" y="4848"/>
                          <a:pt x="108" y="5142"/>
                        </a:cubicBezTo>
                        <a:cubicBezTo>
                          <a:pt x="-185" y="5846"/>
                          <a:pt x="167" y="6609"/>
                          <a:pt x="578" y="7313"/>
                        </a:cubicBezTo>
                        <a:cubicBezTo>
                          <a:pt x="4981" y="15411"/>
                          <a:pt x="7740" y="24272"/>
                          <a:pt x="10499" y="33016"/>
                        </a:cubicBezTo>
                        <a:cubicBezTo>
                          <a:pt x="14491" y="45926"/>
                          <a:pt x="18541" y="58895"/>
                          <a:pt x="22533" y="71805"/>
                        </a:cubicBezTo>
                        <a:cubicBezTo>
                          <a:pt x="26701" y="70573"/>
                          <a:pt x="37268" y="68049"/>
                          <a:pt x="37327" y="67345"/>
                        </a:cubicBezTo>
                        <a:cubicBezTo>
                          <a:pt x="39264" y="46161"/>
                          <a:pt x="28345" y="17817"/>
                          <a:pt x="13610" y="36"/>
                        </a:cubicBezTo>
                        <a:close/>
                      </a:path>
                    </a:pathLst>
                  </a:custGeom>
                  <a:solidFill>
                    <a:srgbClr val="B3B3B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2" name="Google Shape;742;p36"/>
                  <p:cNvSpPr/>
                  <p:nvPr/>
                </p:nvSpPr>
                <p:spPr>
                  <a:xfrm>
                    <a:off x="4238372" y="2725730"/>
                    <a:ext cx="226714" cy="78869"/>
                  </a:xfrm>
                  <a:custGeom>
                    <a:avLst/>
                    <a:gdLst/>
                    <a:ahLst/>
                    <a:cxnLst/>
                    <a:rect l="l" t="t" r="r" b="b"/>
                    <a:pathLst>
                      <a:path w="226714" h="78869" extrusionOk="0">
                        <a:moveTo>
                          <a:pt x="0" y="78869"/>
                        </a:moveTo>
                        <a:cubicBezTo>
                          <a:pt x="75728" y="53108"/>
                          <a:pt x="151339" y="26818"/>
                          <a:pt x="226715" y="0"/>
                        </a:cubicBezTo>
                      </a:path>
                    </a:pathLst>
                  </a:custGeom>
                  <a:solidFill>
                    <a:schemeClr val="dk1"/>
                  </a:solidFill>
                  <a:ln w="9525" cap="rnd" cmpd="sng">
                    <a:solidFill>
                      <a:srgbClr val="CCA527"/>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3" name="Google Shape;743;p36"/>
                  <p:cNvSpPr/>
                  <p:nvPr/>
                </p:nvSpPr>
                <p:spPr>
                  <a:xfrm>
                    <a:off x="4250465" y="2753486"/>
                    <a:ext cx="220491" cy="78576"/>
                  </a:xfrm>
                  <a:custGeom>
                    <a:avLst/>
                    <a:gdLst/>
                    <a:ahLst/>
                    <a:cxnLst/>
                    <a:rect l="l" t="t" r="r" b="b"/>
                    <a:pathLst>
                      <a:path w="220491" h="78576" extrusionOk="0">
                        <a:moveTo>
                          <a:pt x="0" y="78576"/>
                        </a:moveTo>
                        <a:cubicBezTo>
                          <a:pt x="73263" y="51758"/>
                          <a:pt x="146760" y="25527"/>
                          <a:pt x="220492" y="0"/>
                        </a:cubicBezTo>
                      </a:path>
                    </a:pathLst>
                  </a:custGeom>
                  <a:solidFill>
                    <a:schemeClr val="dk1"/>
                  </a:solidFill>
                  <a:ln w="9525" cap="rnd" cmpd="sng">
                    <a:solidFill>
                      <a:srgbClr val="CCA527"/>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744" name="Google Shape;744;p36"/>
                <p:cNvSpPr/>
                <p:nvPr/>
              </p:nvSpPr>
              <p:spPr>
                <a:xfrm>
                  <a:off x="4480291" y="2702223"/>
                  <a:ext cx="25392" cy="61658"/>
                </a:xfrm>
                <a:custGeom>
                  <a:avLst/>
                  <a:gdLst/>
                  <a:ahLst/>
                  <a:cxnLst/>
                  <a:rect l="l" t="t" r="r" b="b"/>
                  <a:pathLst>
                    <a:path w="25392" h="61658" extrusionOk="0">
                      <a:moveTo>
                        <a:pt x="25301" y="59068"/>
                      </a:moveTo>
                      <a:cubicBezTo>
                        <a:pt x="24245" y="47860"/>
                        <a:pt x="18727" y="31898"/>
                        <a:pt x="13150" y="20103"/>
                      </a:cubicBezTo>
                      <a:cubicBezTo>
                        <a:pt x="12387" y="18401"/>
                        <a:pt x="352" y="-5718"/>
                        <a:pt x="0" y="1265"/>
                      </a:cubicBezTo>
                      <a:cubicBezTo>
                        <a:pt x="10978" y="18988"/>
                        <a:pt x="13854" y="40055"/>
                        <a:pt x="21251" y="60065"/>
                      </a:cubicBezTo>
                      <a:cubicBezTo>
                        <a:pt x="21779" y="62765"/>
                        <a:pt x="26065" y="61767"/>
                        <a:pt x="25301" y="5906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45" name="Google Shape;745;p36"/>
              <p:cNvGrpSpPr/>
              <p:nvPr/>
            </p:nvGrpSpPr>
            <p:grpSpPr>
              <a:xfrm>
                <a:off x="2782960" y="2086029"/>
                <a:ext cx="556127" cy="770013"/>
                <a:chOff x="2782960" y="2086029"/>
                <a:chExt cx="556127" cy="770013"/>
              </a:xfrm>
            </p:grpSpPr>
            <p:sp>
              <p:nvSpPr>
                <p:cNvPr id="746" name="Google Shape;746;p36"/>
                <p:cNvSpPr/>
                <p:nvPr/>
              </p:nvSpPr>
              <p:spPr>
                <a:xfrm>
                  <a:off x="2782960" y="2608147"/>
                  <a:ext cx="474869" cy="247895"/>
                </a:xfrm>
                <a:custGeom>
                  <a:avLst/>
                  <a:gdLst/>
                  <a:ahLst/>
                  <a:cxnLst/>
                  <a:rect l="l" t="t" r="r" b="b"/>
                  <a:pathLst>
                    <a:path w="474869" h="247895" extrusionOk="0">
                      <a:moveTo>
                        <a:pt x="445470" y="151149"/>
                      </a:moveTo>
                      <a:cubicBezTo>
                        <a:pt x="396569" y="126854"/>
                        <a:pt x="341094" y="123216"/>
                        <a:pt x="289024" y="108897"/>
                      </a:cubicBezTo>
                      <a:cubicBezTo>
                        <a:pt x="246757" y="97220"/>
                        <a:pt x="201496" y="81140"/>
                        <a:pt x="169561" y="66470"/>
                      </a:cubicBezTo>
                      <a:cubicBezTo>
                        <a:pt x="148428" y="56670"/>
                        <a:pt x="129114" y="43407"/>
                        <a:pt x="107981" y="33607"/>
                      </a:cubicBezTo>
                      <a:cubicBezTo>
                        <a:pt x="84558" y="22986"/>
                        <a:pt x="60431" y="14183"/>
                        <a:pt x="36186" y="5792"/>
                      </a:cubicBezTo>
                      <a:cubicBezTo>
                        <a:pt x="25502" y="2212"/>
                        <a:pt x="10708" y="-6062"/>
                        <a:pt x="3723" y="7494"/>
                      </a:cubicBezTo>
                      <a:cubicBezTo>
                        <a:pt x="1433" y="11191"/>
                        <a:pt x="1786" y="15416"/>
                        <a:pt x="3664" y="18819"/>
                      </a:cubicBezTo>
                      <a:cubicBezTo>
                        <a:pt x="-1150" y="42645"/>
                        <a:pt x="-1619" y="59369"/>
                        <a:pt x="4662" y="79556"/>
                      </a:cubicBezTo>
                      <a:cubicBezTo>
                        <a:pt x="10474" y="102501"/>
                        <a:pt x="20982" y="123861"/>
                        <a:pt x="36479" y="141818"/>
                      </a:cubicBezTo>
                      <a:cubicBezTo>
                        <a:pt x="39767" y="146454"/>
                        <a:pt x="56145" y="164294"/>
                        <a:pt x="69119" y="172333"/>
                      </a:cubicBezTo>
                      <a:cubicBezTo>
                        <a:pt x="83619" y="182310"/>
                        <a:pt x="99938" y="188999"/>
                        <a:pt x="116082" y="195748"/>
                      </a:cubicBezTo>
                      <a:cubicBezTo>
                        <a:pt x="162517" y="216169"/>
                        <a:pt x="214352" y="222507"/>
                        <a:pt x="264720" y="219573"/>
                      </a:cubicBezTo>
                      <a:cubicBezTo>
                        <a:pt x="293427" y="217578"/>
                        <a:pt x="321370" y="228317"/>
                        <a:pt x="353950" y="240640"/>
                      </a:cubicBezTo>
                      <a:cubicBezTo>
                        <a:pt x="372149" y="246919"/>
                        <a:pt x="392225" y="250616"/>
                        <a:pt x="411128" y="245452"/>
                      </a:cubicBezTo>
                      <a:cubicBezTo>
                        <a:pt x="419053" y="243340"/>
                        <a:pt x="425569" y="238293"/>
                        <a:pt x="432555" y="234302"/>
                      </a:cubicBezTo>
                      <a:cubicBezTo>
                        <a:pt x="474704" y="213529"/>
                        <a:pt x="495896" y="179375"/>
                        <a:pt x="445470" y="151149"/>
                      </a:cubicBezTo>
                      <a:close/>
                    </a:path>
                  </a:pathLst>
                </a:custGeom>
                <a:solidFill>
                  <a:srgbClr val="432158">
                    <a:alpha val="109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747" name="Google Shape;747;p36"/>
                <p:cNvGrpSpPr/>
                <p:nvPr/>
              </p:nvGrpSpPr>
              <p:grpSpPr>
                <a:xfrm>
                  <a:off x="2787012" y="2335900"/>
                  <a:ext cx="474701" cy="505182"/>
                  <a:chOff x="2787012" y="2335900"/>
                  <a:chExt cx="474701" cy="505182"/>
                </a:xfrm>
              </p:grpSpPr>
              <p:sp>
                <p:nvSpPr>
                  <p:cNvPr id="748" name="Google Shape;748;p36"/>
                  <p:cNvSpPr/>
                  <p:nvPr/>
                </p:nvSpPr>
                <p:spPr>
                  <a:xfrm>
                    <a:off x="2787012" y="2335900"/>
                    <a:ext cx="474701" cy="505182"/>
                  </a:xfrm>
                  <a:custGeom>
                    <a:avLst/>
                    <a:gdLst/>
                    <a:ahLst/>
                    <a:cxnLst/>
                    <a:rect l="l" t="t" r="r" b="b"/>
                    <a:pathLst>
                      <a:path w="474701" h="505182" extrusionOk="0">
                        <a:moveTo>
                          <a:pt x="345555" y="104631"/>
                        </a:moveTo>
                        <a:cubicBezTo>
                          <a:pt x="331818" y="120417"/>
                          <a:pt x="246462" y="201399"/>
                          <a:pt x="242001" y="221821"/>
                        </a:cubicBezTo>
                        <a:cubicBezTo>
                          <a:pt x="230847" y="272699"/>
                          <a:pt x="320547" y="294998"/>
                          <a:pt x="358704" y="308495"/>
                        </a:cubicBezTo>
                        <a:cubicBezTo>
                          <a:pt x="392753" y="320584"/>
                          <a:pt x="423748" y="341064"/>
                          <a:pt x="448287" y="367589"/>
                        </a:cubicBezTo>
                        <a:cubicBezTo>
                          <a:pt x="458618" y="378797"/>
                          <a:pt x="468011" y="391414"/>
                          <a:pt x="472238" y="406084"/>
                        </a:cubicBezTo>
                        <a:cubicBezTo>
                          <a:pt x="477932" y="426037"/>
                          <a:pt x="474292" y="442761"/>
                          <a:pt x="455683" y="446282"/>
                        </a:cubicBezTo>
                        <a:cubicBezTo>
                          <a:pt x="462317" y="474156"/>
                          <a:pt x="431673" y="489649"/>
                          <a:pt x="408661" y="475154"/>
                        </a:cubicBezTo>
                        <a:cubicBezTo>
                          <a:pt x="409542" y="486362"/>
                          <a:pt x="406900" y="503146"/>
                          <a:pt x="395864" y="504965"/>
                        </a:cubicBezTo>
                        <a:cubicBezTo>
                          <a:pt x="373615" y="508662"/>
                          <a:pt x="334871" y="464180"/>
                          <a:pt x="294189" y="455378"/>
                        </a:cubicBezTo>
                        <a:cubicBezTo>
                          <a:pt x="201084" y="443113"/>
                          <a:pt x="177661" y="468405"/>
                          <a:pt x="96650" y="420755"/>
                        </a:cubicBezTo>
                        <a:cubicBezTo>
                          <a:pt x="59314" y="398808"/>
                          <a:pt x="21979" y="370816"/>
                          <a:pt x="7537" y="329914"/>
                        </a:cubicBezTo>
                        <a:cubicBezTo>
                          <a:pt x="1256" y="312192"/>
                          <a:pt x="-211" y="293061"/>
                          <a:pt x="23" y="274224"/>
                        </a:cubicBezTo>
                        <a:cubicBezTo>
                          <a:pt x="1256" y="172938"/>
                          <a:pt x="68883" y="90723"/>
                          <a:pt x="159346" y="0"/>
                        </a:cubicBezTo>
                        <a:cubicBezTo>
                          <a:pt x="185586" y="12441"/>
                          <a:pt x="318316" y="61676"/>
                          <a:pt x="345555" y="104631"/>
                        </a:cubicBezTo>
                        <a:close/>
                      </a:path>
                    </a:pathLst>
                  </a:custGeom>
                  <a:solidFill>
                    <a:srgbClr val="EFCFB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9" name="Google Shape;749;p36"/>
                  <p:cNvSpPr/>
                  <p:nvPr/>
                </p:nvSpPr>
                <p:spPr>
                  <a:xfrm>
                    <a:off x="3107200" y="2733067"/>
                    <a:ext cx="89448" cy="95195"/>
                  </a:xfrm>
                  <a:custGeom>
                    <a:avLst/>
                    <a:gdLst/>
                    <a:ahLst/>
                    <a:cxnLst/>
                    <a:rect l="l" t="t" r="r" b="b"/>
                    <a:pathLst>
                      <a:path w="89448" h="95195" extrusionOk="0">
                        <a:moveTo>
                          <a:pt x="77906" y="56333"/>
                        </a:moveTo>
                        <a:cubicBezTo>
                          <a:pt x="58651" y="31745"/>
                          <a:pt x="32117" y="14140"/>
                          <a:pt x="4409" y="408"/>
                        </a:cubicBezTo>
                        <a:cubicBezTo>
                          <a:pt x="2296" y="-941"/>
                          <a:pt x="-640" y="1288"/>
                          <a:pt x="124" y="3694"/>
                        </a:cubicBezTo>
                        <a:cubicBezTo>
                          <a:pt x="1180" y="6218"/>
                          <a:pt x="4409" y="6863"/>
                          <a:pt x="6464" y="8448"/>
                        </a:cubicBezTo>
                        <a:cubicBezTo>
                          <a:pt x="34113" y="23940"/>
                          <a:pt x="60060" y="43305"/>
                          <a:pt x="75969" y="67306"/>
                        </a:cubicBezTo>
                        <a:cubicBezTo>
                          <a:pt x="84540" y="80217"/>
                          <a:pt x="84716" y="91836"/>
                          <a:pt x="86947" y="95005"/>
                        </a:cubicBezTo>
                        <a:cubicBezTo>
                          <a:pt x="88649" y="97528"/>
                          <a:pt x="94813" y="74525"/>
                          <a:pt x="77906" y="56333"/>
                        </a:cubicBezTo>
                        <a:close/>
                      </a:path>
                    </a:pathLst>
                  </a:custGeom>
                  <a:solidFill>
                    <a:srgbClr val="CF878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0" name="Google Shape;750;p36"/>
                  <p:cNvSpPr/>
                  <p:nvPr/>
                </p:nvSpPr>
                <p:spPr>
                  <a:xfrm>
                    <a:off x="3156397" y="2702902"/>
                    <a:ext cx="86689" cy="79374"/>
                  </a:xfrm>
                  <a:custGeom>
                    <a:avLst/>
                    <a:gdLst/>
                    <a:ahLst/>
                    <a:cxnLst/>
                    <a:rect l="l" t="t" r="r" b="b"/>
                    <a:pathLst>
                      <a:path w="86689" h="79374" extrusionOk="0">
                        <a:moveTo>
                          <a:pt x="65575" y="44657"/>
                        </a:moveTo>
                        <a:cubicBezTo>
                          <a:pt x="42740" y="21771"/>
                          <a:pt x="27359" y="11149"/>
                          <a:pt x="3760" y="58"/>
                        </a:cubicBezTo>
                        <a:cubicBezTo>
                          <a:pt x="1529" y="-411"/>
                          <a:pt x="-525" y="2053"/>
                          <a:pt x="121" y="4166"/>
                        </a:cubicBezTo>
                        <a:cubicBezTo>
                          <a:pt x="708" y="6102"/>
                          <a:pt x="2821" y="6748"/>
                          <a:pt x="4288" y="7863"/>
                        </a:cubicBezTo>
                        <a:cubicBezTo>
                          <a:pt x="51604" y="36383"/>
                          <a:pt x="83187" y="78634"/>
                          <a:pt x="86180" y="79338"/>
                        </a:cubicBezTo>
                        <a:cubicBezTo>
                          <a:pt x="89644" y="80453"/>
                          <a:pt x="74616" y="55337"/>
                          <a:pt x="65575" y="44657"/>
                        </a:cubicBezTo>
                        <a:close/>
                      </a:path>
                    </a:pathLst>
                  </a:custGeom>
                  <a:solidFill>
                    <a:srgbClr val="CF878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751" name="Google Shape;751;p36"/>
                  <p:cNvGrpSpPr/>
                  <p:nvPr/>
                </p:nvGrpSpPr>
                <p:grpSpPr>
                  <a:xfrm>
                    <a:off x="2896152" y="2380490"/>
                    <a:ext cx="164262" cy="154788"/>
                    <a:chOff x="2896152" y="2380490"/>
                    <a:chExt cx="164262" cy="154788"/>
                  </a:xfrm>
                </p:grpSpPr>
                <p:sp>
                  <p:nvSpPr>
                    <p:cNvPr id="752" name="Google Shape;752;p36"/>
                    <p:cNvSpPr/>
                    <p:nvPr/>
                  </p:nvSpPr>
                  <p:spPr>
                    <a:xfrm>
                      <a:off x="2896152" y="2380490"/>
                      <a:ext cx="164262" cy="154788"/>
                    </a:xfrm>
                    <a:custGeom>
                      <a:avLst/>
                      <a:gdLst/>
                      <a:ahLst/>
                      <a:cxnLst/>
                      <a:rect l="l" t="t" r="r" b="b"/>
                      <a:pathLst>
                        <a:path w="164262" h="154788" extrusionOk="0">
                          <a:moveTo>
                            <a:pt x="164091" y="131811"/>
                          </a:moveTo>
                          <a:cubicBezTo>
                            <a:pt x="122764" y="92259"/>
                            <a:pt x="78618" y="55934"/>
                            <a:pt x="32242" y="11335"/>
                          </a:cubicBezTo>
                          <a:cubicBezTo>
                            <a:pt x="30423" y="9516"/>
                            <a:pt x="24963" y="4997"/>
                            <a:pt x="23319" y="3589"/>
                          </a:cubicBezTo>
                          <a:cubicBezTo>
                            <a:pt x="21030" y="1711"/>
                            <a:pt x="18564" y="-49"/>
                            <a:pt x="15512" y="9"/>
                          </a:cubicBezTo>
                          <a:cubicBezTo>
                            <a:pt x="12870" y="-108"/>
                            <a:pt x="10581" y="890"/>
                            <a:pt x="8819" y="2533"/>
                          </a:cubicBezTo>
                          <a:cubicBezTo>
                            <a:pt x="3008" y="1124"/>
                            <a:pt x="-2276" y="8049"/>
                            <a:pt x="1012" y="13272"/>
                          </a:cubicBezTo>
                          <a:cubicBezTo>
                            <a:pt x="20149" y="52472"/>
                            <a:pt x="46096" y="91613"/>
                            <a:pt x="81143" y="122011"/>
                          </a:cubicBezTo>
                          <a:cubicBezTo>
                            <a:pt x="85956" y="126118"/>
                            <a:pt x="91005" y="129933"/>
                            <a:pt x="96171" y="133571"/>
                          </a:cubicBezTo>
                          <a:cubicBezTo>
                            <a:pt x="96288" y="133689"/>
                            <a:pt x="96464" y="133747"/>
                            <a:pt x="96641" y="133865"/>
                          </a:cubicBezTo>
                          <a:cubicBezTo>
                            <a:pt x="96699" y="133923"/>
                            <a:pt x="96875" y="134099"/>
                            <a:pt x="97228" y="134275"/>
                          </a:cubicBezTo>
                          <a:cubicBezTo>
                            <a:pt x="101865" y="136799"/>
                            <a:pt x="106327" y="140378"/>
                            <a:pt x="111317" y="142139"/>
                          </a:cubicBezTo>
                          <a:cubicBezTo>
                            <a:pt x="110964" y="142080"/>
                            <a:pt x="111023" y="142198"/>
                            <a:pt x="111904" y="142608"/>
                          </a:cubicBezTo>
                          <a:cubicBezTo>
                            <a:pt x="117598" y="145132"/>
                            <a:pt x="132743" y="152174"/>
                            <a:pt x="135737" y="152584"/>
                          </a:cubicBezTo>
                          <a:cubicBezTo>
                            <a:pt x="135855" y="152702"/>
                            <a:pt x="136266" y="152878"/>
                            <a:pt x="137264" y="153171"/>
                          </a:cubicBezTo>
                          <a:cubicBezTo>
                            <a:pt x="143604" y="154580"/>
                            <a:pt x="141901" y="155401"/>
                            <a:pt x="147537" y="154228"/>
                          </a:cubicBezTo>
                          <a:cubicBezTo>
                            <a:pt x="148065" y="153465"/>
                            <a:pt x="166205" y="133982"/>
                            <a:pt x="164091" y="131811"/>
                          </a:cubicBezTo>
                          <a:close/>
                        </a:path>
                      </a:pathLst>
                    </a:custGeom>
                    <a:solidFill>
                      <a:srgbClr val="432158">
                        <a:alpha val="109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3" name="Google Shape;753;p36"/>
                    <p:cNvSpPr/>
                    <p:nvPr/>
                  </p:nvSpPr>
                  <p:spPr>
                    <a:xfrm>
                      <a:off x="2918943" y="2383653"/>
                      <a:ext cx="704" cy="542"/>
                    </a:xfrm>
                    <a:custGeom>
                      <a:avLst/>
                      <a:gdLst/>
                      <a:ahLst/>
                      <a:cxnLst/>
                      <a:rect l="l" t="t" r="r" b="b"/>
                      <a:pathLst>
                        <a:path w="704" h="542" extrusionOk="0">
                          <a:moveTo>
                            <a:pt x="528" y="425"/>
                          </a:moveTo>
                          <a:cubicBezTo>
                            <a:pt x="587" y="484"/>
                            <a:pt x="646" y="484"/>
                            <a:pt x="704" y="543"/>
                          </a:cubicBezTo>
                          <a:cubicBezTo>
                            <a:pt x="-294" y="-220"/>
                            <a:pt x="-117" y="-103"/>
                            <a:pt x="528" y="425"/>
                          </a:cubicBezTo>
                          <a:close/>
                        </a:path>
                      </a:pathLst>
                    </a:custGeom>
                    <a:solidFill>
                      <a:srgbClr val="432158">
                        <a:alpha val="109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754" name="Google Shape;754;p36"/>
                <p:cNvSpPr/>
                <p:nvPr/>
              </p:nvSpPr>
              <p:spPr>
                <a:xfrm>
                  <a:off x="2887615" y="2086029"/>
                  <a:ext cx="451472" cy="467055"/>
                </a:xfrm>
                <a:custGeom>
                  <a:avLst/>
                  <a:gdLst/>
                  <a:ahLst/>
                  <a:cxnLst/>
                  <a:rect l="l" t="t" r="r" b="b"/>
                  <a:pathLst>
                    <a:path w="451472" h="467055" extrusionOk="0">
                      <a:moveTo>
                        <a:pt x="451472" y="0"/>
                      </a:moveTo>
                      <a:cubicBezTo>
                        <a:pt x="249824" y="18426"/>
                        <a:pt x="132417" y="111145"/>
                        <a:pt x="27924" y="215894"/>
                      </a:cubicBezTo>
                      <a:cubicBezTo>
                        <a:pt x="12895" y="230975"/>
                        <a:pt x="-5185" y="249636"/>
                        <a:pt x="1389" y="269941"/>
                      </a:cubicBezTo>
                      <a:cubicBezTo>
                        <a:pt x="3855" y="277511"/>
                        <a:pt x="9314" y="283614"/>
                        <a:pt x="14715" y="289423"/>
                      </a:cubicBezTo>
                      <a:cubicBezTo>
                        <a:pt x="79466" y="359314"/>
                        <a:pt x="154724" y="419405"/>
                        <a:pt x="237144" y="467056"/>
                      </a:cubicBezTo>
                      <a:cubicBezTo>
                        <a:pt x="286925" y="395815"/>
                        <a:pt x="338233" y="322931"/>
                        <a:pt x="409793" y="273755"/>
                      </a:cubicBezTo>
                      <a:cubicBezTo>
                        <a:pt x="416191" y="269354"/>
                        <a:pt x="422942" y="264952"/>
                        <a:pt x="427345" y="258556"/>
                      </a:cubicBezTo>
                      <a:cubicBezTo>
                        <a:pt x="431983" y="251866"/>
                        <a:pt x="433626" y="243533"/>
                        <a:pt x="434977" y="235494"/>
                      </a:cubicBezTo>
                      <a:cubicBezTo>
                        <a:pt x="441845" y="194298"/>
                        <a:pt x="443724" y="152282"/>
                        <a:pt x="440495" y="110676"/>
                      </a:cubicBezTo>
                      <a:cubicBezTo>
                        <a:pt x="437677" y="74116"/>
                        <a:pt x="431396" y="35386"/>
                        <a:pt x="451472"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5" name="Google Shape;755;p36"/>
                <p:cNvSpPr/>
                <p:nvPr/>
              </p:nvSpPr>
              <p:spPr>
                <a:xfrm>
                  <a:off x="2879923" y="2339563"/>
                  <a:ext cx="252643" cy="218165"/>
                </a:xfrm>
                <a:custGeom>
                  <a:avLst/>
                  <a:gdLst/>
                  <a:ahLst/>
                  <a:cxnLst/>
                  <a:rect l="l" t="t" r="r" b="b"/>
                  <a:pathLst>
                    <a:path w="252643" h="218165" extrusionOk="0">
                      <a:moveTo>
                        <a:pt x="251645" y="206715"/>
                      </a:moveTo>
                      <a:cubicBezTo>
                        <a:pt x="246420" y="201082"/>
                        <a:pt x="247595" y="204074"/>
                        <a:pt x="241665" y="200260"/>
                      </a:cubicBezTo>
                      <a:cubicBezTo>
                        <a:pt x="217186" y="186117"/>
                        <a:pt x="202510" y="173325"/>
                        <a:pt x="184136" y="159417"/>
                      </a:cubicBezTo>
                      <a:cubicBezTo>
                        <a:pt x="142162" y="128608"/>
                        <a:pt x="120500" y="112412"/>
                        <a:pt x="83576" y="81780"/>
                      </a:cubicBezTo>
                      <a:cubicBezTo>
                        <a:pt x="53695" y="55842"/>
                        <a:pt x="38374" y="36124"/>
                        <a:pt x="22230" y="12006"/>
                      </a:cubicBezTo>
                      <a:cubicBezTo>
                        <a:pt x="19178" y="7898"/>
                        <a:pt x="17475" y="1854"/>
                        <a:pt x="12016" y="387"/>
                      </a:cubicBezTo>
                      <a:cubicBezTo>
                        <a:pt x="4208" y="-2019"/>
                        <a:pt x="-3071" y="7311"/>
                        <a:pt x="1332" y="14353"/>
                      </a:cubicBezTo>
                      <a:cubicBezTo>
                        <a:pt x="26809" y="70630"/>
                        <a:pt x="77060" y="107013"/>
                        <a:pt x="121264" y="141519"/>
                      </a:cubicBezTo>
                      <a:cubicBezTo>
                        <a:pt x="160184" y="168689"/>
                        <a:pt x="201218" y="206715"/>
                        <a:pt x="240844" y="217278"/>
                      </a:cubicBezTo>
                      <a:cubicBezTo>
                        <a:pt x="245716" y="217923"/>
                        <a:pt x="243074" y="219038"/>
                        <a:pt x="249003" y="216985"/>
                      </a:cubicBezTo>
                      <a:cubicBezTo>
                        <a:pt x="252467" y="215048"/>
                        <a:pt x="253700" y="210177"/>
                        <a:pt x="251645" y="20671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6" name="Google Shape;756;p36"/>
                <p:cNvSpPr/>
                <p:nvPr/>
              </p:nvSpPr>
              <p:spPr>
                <a:xfrm>
                  <a:off x="3148515" y="2354203"/>
                  <a:ext cx="146784" cy="162796"/>
                </a:xfrm>
                <a:custGeom>
                  <a:avLst/>
                  <a:gdLst/>
                  <a:ahLst/>
                  <a:cxnLst/>
                  <a:rect l="l" t="t" r="r" b="b"/>
                  <a:pathLst>
                    <a:path w="146784" h="162796" extrusionOk="0">
                      <a:moveTo>
                        <a:pt x="141202" y="535"/>
                      </a:moveTo>
                      <a:cubicBezTo>
                        <a:pt x="115666" y="15499"/>
                        <a:pt x="94944" y="37740"/>
                        <a:pt x="74397" y="58748"/>
                      </a:cubicBezTo>
                      <a:cubicBezTo>
                        <a:pt x="46748" y="88441"/>
                        <a:pt x="17807" y="124003"/>
                        <a:pt x="430" y="158215"/>
                      </a:cubicBezTo>
                      <a:cubicBezTo>
                        <a:pt x="-978" y="160445"/>
                        <a:pt x="1311" y="163438"/>
                        <a:pt x="3835" y="162675"/>
                      </a:cubicBezTo>
                      <a:cubicBezTo>
                        <a:pt x="6066" y="161736"/>
                        <a:pt x="5831" y="160563"/>
                        <a:pt x="7651" y="158215"/>
                      </a:cubicBezTo>
                      <a:cubicBezTo>
                        <a:pt x="23384" y="134801"/>
                        <a:pt x="36064" y="116374"/>
                        <a:pt x="54379" y="95894"/>
                      </a:cubicBezTo>
                      <a:cubicBezTo>
                        <a:pt x="76863" y="72597"/>
                        <a:pt x="97762" y="47892"/>
                        <a:pt x="120950" y="25299"/>
                      </a:cubicBezTo>
                      <a:cubicBezTo>
                        <a:pt x="129755" y="17025"/>
                        <a:pt x="135802" y="12799"/>
                        <a:pt x="145957" y="5934"/>
                      </a:cubicBezTo>
                      <a:cubicBezTo>
                        <a:pt x="148540" y="3058"/>
                        <a:pt x="144549" y="-1578"/>
                        <a:pt x="141202" y="53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57" name="Google Shape;757;p36"/>
              <p:cNvGrpSpPr/>
              <p:nvPr/>
            </p:nvGrpSpPr>
            <p:grpSpPr>
              <a:xfrm>
                <a:off x="2800069" y="1130465"/>
                <a:ext cx="1744891" cy="1170106"/>
                <a:chOff x="2800069" y="1130465"/>
                <a:chExt cx="1744891" cy="1170106"/>
              </a:xfrm>
            </p:grpSpPr>
            <p:sp>
              <p:nvSpPr>
                <p:cNvPr id="758" name="Google Shape;758;p36"/>
                <p:cNvSpPr/>
                <p:nvPr/>
              </p:nvSpPr>
              <p:spPr>
                <a:xfrm>
                  <a:off x="3208501" y="1956746"/>
                  <a:ext cx="185692" cy="199593"/>
                </a:xfrm>
                <a:custGeom>
                  <a:avLst/>
                  <a:gdLst/>
                  <a:ahLst/>
                  <a:cxnLst/>
                  <a:rect l="l" t="t" r="r" b="b"/>
                  <a:pathLst>
                    <a:path w="185692" h="199593" extrusionOk="0">
                      <a:moveTo>
                        <a:pt x="161288" y="23654"/>
                      </a:moveTo>
                      <a:cubicBezTo>
                        <a:pt x="149253" y="7751"/>
                        <a:pt x="128883" y="-230"/>
                        <a:pt x="109159" y="5"/>
                      </a:cubicBezTo>
                      <a:cubicBezTo>
                        <a:pt x="89493" y="240"/>
                        <a:pt x="70473" y="7986"/>
                        <a:pt x="53859" y="18666"/>
                      </a:cubicBezTo>
                      <a:cubicBezTo>
                        <a:pt x="22922" y="38560"/>
                        <a:pt x="-2144" y="72772"/>
                        <a:pt x="145" y="110035"/>
                      </a:cubicBezTo>
                      <a:cubicBezTo>
                        <a:pt x="2200" y="143367"/>
                        <a:pt x="25975" y="172356"/>
                        <a:pt x="54799" y="188318"/>
                      </a:cubicBezTo>
                      <a:cubicBezTo>
                        <a:pt x="67596" y="195418"/>
                        <a:pt x="82037" y="200465"/>
                        <a:pt x="96537" y="199468"/>
                      </a:cubicBezTo>
                      <a:cubicBezTo>
                        <a:pt x="110039" y="198529"/>
                        <a:pt x="122778" y="192367"/>
                        <a:pt x="133932" y="184621"/>
                      </a:cubicBezTo>
                      <a:cubicBezTo>
                        <a:pt x="159937" y="166547"/>
                        <a:pt x="179603" y="138203"/>
                        <a:pt x="184652" y="106455"/>
                      </a:cubicBezTo>
                      <a:cubicBezTo>
                        <a:pt x="189642" y="74649"/>
                        <a:pt x="175846" y="42843"/>
                        <a:pt x="161288" y="23654"/>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9" name="Google Shape;759;p36"/>
                <p:cNvSpPr/>
                <p:nvPr/>
              </p:nvSpPr>
              <p:spPr>
                <a:xfrm>
                  <a:off x="3092320" y="2068375"/>
                  <a:ext cx="199629" cy="210773"/>
                </a:xfrm>
                <a:custGeom>
                  <a:avLst/>
                  <a:gdLst/>
                  <a:ahLst/>
                  <a:cxnLst/>
                  <a:rect l="l" t="t" r="r" b="b"/>
                  <a:pathLst>
                    <a:path w="199629" h="210773" extrusionOk="0">
                      <a:moveTo>
                        <a:pt x="138047" y="11082"/>
                      </a:moveTo>
                      <a:cubicBezTo>
                        <a:pt x="112511" y="-4235"/>
                        <a:pt x="78815" y="-3237"/>
                        <a:pt x="52868" y="11375"/>
                      </a:cubicBezTo>
                      <a:cubicBezTo>
                        <a:pt x="26921" y="25928"/>
                        <a:pt x="8899" y="52864"/>
                        <a:pt x="2500" y="82029"/>
                      </a:cubicBezTo>
                      <a:cubicBezTo>
                        <a:pt x="-6365" y="122755"/>
                        <a:pt x="8664" y="168938"/>
                        <a:pt x="42536" y="193174"/>
                      </a:cubicBezTo>
                      <a:cubicBezTo>
                        <a:pt x="74001" y="215650"/>
                        <a:pt x="119027" y="216588"/>
                        <a:pt x="151784" y="196050"/>
                      </a:cubicBezTo>
                      <a:cubicBezTo>
                        <a:pt x="184541" y="175511"/>
                        <a:pt x="203443" y="135078"/>
                        <a:pt x="198982" y="96582"/>
                      </a:cubicBezTo>
                      <a:cubicBezTo>
                        <a:pt x="194579" y="58028"/>
                        <a:pt x="165286" y="27454"/>
                        <a:pt x="138047" y="11082"/>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0" name="Google Shape;760;p36"/>
                <p:cNvSpPr/>
                <p:nvPr/>
              </p:nvSpPr>
              <p:spPr>
                <a:xfrm>
                  <a:off x="2970849" y="2122002"/>
                  <a:ext cx="164791" cy="178569"/>
                </a:xfrm>
                <a:custGeom>
                  <a:avLst/>
                  <a:gdLst/>
                  <a:ahLst/>
                  <a:cxnLst/>
                  <a:rect l="l" t="t" r="r" b="b"/>
                  <a:pathLst>
                    <a:path w="164791" h="178569" extrusionOk="0">
                      <a:moveTo>
                        <a:pt x="146278" y="26055"/>
                      </a:moveTo>
                      <a:cubicBezTo>
                        <a:pt x="133011" y="9389"/>
                        <a:pt x="111584" y="0"/>
                        <a:pt x="90333" y="0"/>
                      </a:cubicBezTo>
                      <a:cubicBezTo>
                        <a:pt x="69083" y="0"/>
                        <a:pt x="48243" y="8920"/>
                        <a:pt x="32334" y="23062"/>
                      </a:cubicBezTo>
                      <a:cubicBezTo>
                        <a:pt x="9674" y="43190"/>
                        <a:pt x="-3065" y="74527"/>
                        <a:pt x="634" y="104690"/>
                      </a:cubicBezTo>
                      <a:cubicBezTo>
                        <a:pt x="4332" y="134853"/>
                        <a:pt x="24937" y="162669"/>
                        <a:pt x="53174" y="173584"/>
                      </a:cubicBezTo>
                      <a:cubicBezTo>
                        <a:pt x="81410" y="184498"/>
                        <a:pt x="116163" y="177163"/>
                        <a:pt x="136651" y="154805"/>
                      </a:cubicBezTo>
                      <a:cubicBezTo>
                        <a:pt x="163478" y="125346"/>
                        <a:pt x="179094" y="67368"/>
                        <a:pt x="146278" y="26055"/>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1" name="Google Shape;761;p36"/>
                <p:cNvSpPr/>
                <p:nvPr/>
              </p:nvSpPr>
              <p:spPr>
                <a:xfrm>
                  <a:off x="2800069" y="2078054"/>
                  <a:ext cx="195764" cy="196633"/>
                </a:xfrm>
                <a:custGeom>
                  <a:avLst/>
                  <a:gdLst/>
                  <a:ahLst/>
                  <a:cxnLst/>
                  <a:rect l="l" t="t" r="r" b="b"/>
                  <a:pathLst>
                    <a:path w="195764" h="196633" extrusionOk="0">
                      <a:moveTo>
                        <a:pt x="191608" y="97466"/>
                      </a:moveTo>
                      <a:cubicBezTo>
                        <a:pt x="180337" y="67127"/>
                        <a:pt x="160202" y="39781"/>
                        <a:pt x="133256" y="21883"/>
                      </a:cubicBezTo>
                      <a:cubicBezTo>
                        <a:pt x="106370" y="3985"/>
                        <a:pt x="72557" y="-4055"/>
                        <a:pt x="40857" y="1989"/>
                      </a:cubicBezTo>
                      <a:cubicBezTo>
                        <a:pt x="33342" y="3398"/>
                        <a:pt x="24948" y="6567"/>
                        <a:pt x="22482" y="13785"/>
                      </a:cubicBezTo>
                      <a:cubicBezTo>
                        <a:pt x="21132" y="17716"/>
                        <a:pt x="21954" y="22059"/>
                        <a:pt x="22952" y="26049"/>
                      </a:cubicBezTo>
                      <a:cubicBezTo>
                        <a:pt x="27472" y="43654"/>
                        <a:pt x="36747" y="60027"/>
                        <a:pt x="49545" y="72996"/>
                      </a:cubicBezTo>
                      <a:cubicBezTo>
                        <a:pt x="39389" y="70120"/>
                        <a:pt x="28646" y="67186"/>
                        <a:pt x="18373" y="69533"/>
                      </a:cubicBezTo>
                      <a:cubicBezTo>
                        <a:pt x="8041" y="71881"/>
                        <a:pt x="-1410" y="81446"/>
                        <a:pt x="175" y="91950"/>
                      </a:cubicBezTo>
                      <a:cubicBezTo>
                        <a:pt x="1936" y="103452"/>
                        <a:pt x="14792" y="109144"/>
                        <a:pt x="25828" y="112841"/>
                      </a:cubicBezTo>
                      <a:cubicBezTo>
                        <a:pt x="14029" y="110728"/>
                        <a:pt x="1231" y="120646"/>
                        <a:pt x="1290" y="132617"/>
                      </a:cubicBezTo>
                      <a:cubicBezTo>
                        <a:pt x="1349" y="144647"/>
                        <a:pt x="15614" y="154506"/>
                        <a:pt x="26474" y="149342"/>
                      </a:cubicBezTo>
                      <a:cubicBezTo>
                        <a:pt x="12855" y="150398"/>
                        <a:pt x="8687" y="170878"/>
                        <a:pt x="17375" y="181500"/>
                      </a:cubicBezTo>
                      <a:cubicBezTo>
                        <a:pt x="26063" y="192063"/>
                        <a:pt x="41033" y="194645"/>
                        <a:pt x="54652" y="195701"/>
                      </a:cubicBezTo>
                      <a:cubicBezTo>
                        <a:pt x="86646" y="198224"/>
                        <a:pt x="119931" y="196229"/>
                        <a:pt x="148754" y="182204"/>
                      </a:cubicBezTo>
                      <a:cubicBezTo>
                        <a:pt x="177519" y="168120"/>
                        <a:pt x="206813" y="138368"/>
                        <a:pt x="191608" y="97466"/>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2" name="Google Shape;762;p36"/>
                <p:cNvSpPr/>
                <p:nvPr/>
              </p:nvSpPr>
              <p:spPr>
                <a:xfrm>
                  <a:off x="3959656" y="1845330"/>
                  <a:ext cx="170148" cy="169975"/>
                </a:xfrm>
                <a:custGeom>
                  <a:avLst/>
                  <a:gdLst/>
                  <a:ahLst/>
                  <a:cxnLst/>
                  <a:rect l="l" t="t" r="r" b="b"/>
                  <a:pathLst>
                    <a:path w="170148" h="169975" extrusionOk="0">
                      <a:moveTo>
                        <a:pt x="16896" y="31025"/>
                      </a:moveTo>
                      <a:cubicBezTo>
                        <a:pt x="-8698" y="66470"/>
                        <a:pt x="-4765" y="120223"/>
                        <a:pt x="25643" y="151560"/>
                      </a:cubicBezTo>
                      <a:cubicBezTo>
                        <a:pt x="31983" y="158073"/>
                        <a:pt x="39321" y="163707"/>
                        <a:pt x="47834" y="166817"/>
                      </a:cubicBezTo>
                      <a:cubicBezTo>
                        <a:pt x="58928" y="170866"/>
                        <a:pt x="71198" y="170338"/>
                        <a:pt x="82938" y="168988"/>
                      </a:cubicBezTo>
                      <a:cubicBezTo>
                        <a:pt x="100550" y="166993"/>
                        <a:pt x="118454" y="163179"/>
                        <a:pt x="133483" y="153790"/>
                      </a:cubicBezTo>
                      <a:cubicBezTo>
                        <a:pt x="161015" y="136654"/>
                        <a:pt x="175162" y="101151"/>
                        <a:pt x="168529" y="69345"/>
                      </a:cubicBezTo>
                      <a:cubicBezTo>
                        <a:pt x="161895" y="37539"/>
                        <a:pt x="135596" y="11191"/>
                        <a:pt x="104307" y="2975"/>
                      </a:cubicBezTo>
                      <a:cubicBezTo>
                        <a:pt x="73017" y="-5241"/>
                        <a:pt x="36856" y="3386"/>
                        <a:pt x="16896" y="31025"/>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3" name="Google Shape;763;p36"/>
                <p:cNvSpPr/>
                <p:nvPr/>
              </p:nvSpPr>
              <p:spPr>
                <a:xfrm>
                  <a:off x="4071386" y="1923084"/>
                  <a:ext cx="181721" cy="174723"/>
                </a:xfrm>
                <a:custGeom>
                  <a:avLst/>
                  <a:gdLst/>
                  <a:ahLst/>
                  <a:cxnLst/>
                  <a:rect l="l" t="t" r="r" b="b"/>
                  <a:pathLst>
                    <a:path w="181721" h="174723" extrusionOk="0">
                      <a:moveTo>
                        <a:pt x="5316" y="63595"/>
                      </a:moveTo>
                      <a:cubicBezTo>
                        <a:pt x="-5075" y="91880"/>
                        <a:pt x="2498" y="125622"/>
                        <a:pt x="23103" y="147511"/>
                      </a:cubicBezTo>
                      <a:cubicBezTo>
                        <a:pt x="43708" y="169400"/>
                        <a:pt x="76113" y="179024"/>
                        <a:pt x="105523" y="172921"/>
                      </a:cubicBezTo>
                      <a:cubicBezTo>
                        <a:pt x="134934" y="166818"/>
                        <a:pt x="160588" y="145751"/>
                        <a:pt x="173444" y="118522"/>
                      </a:cubicBezTo>
                      <a:cubicBezTo>
                        <a:pt x="178551" y="107724"/>
                        <a:pt x="181721" y="95929"/>
                        <a:pt x="181721" y="83958"/>
                      </a:cubicBezTo>
                      <a:cubicBezTo>
                        <a:pt x="181721" y="44816"/>
                        <a:pt x="146557" y="12599"/>
                        <a:pt x="108635" y="3328"/>
                      </a:cubicBezTo>
                      <a:cubicBezTo>
                        <a:pt x="81807" y="-3245"/>
                        <a:pt x="51985" y="-428"/>
                        <a:pt x="29032" y="14888"/>
                      </a:cubicBezTo>
                      <a:cubicBezTo>
                        <a:pt x="6079" y="30322"/>
                        <a:pt x="-8362" y="59311"/>
                        <a:pt x="5316" y="63595"/>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4" name="Google Shape;764;p36"/>
                <p:cNvSpPr/>
                <p:nvPr/>
              </p:nvSpPr>
              <p:spPr>
                <a:xfrm>
                  <a:off x="4218581" y="2001110"/>
                  <a:ext cx="172478" cy="170625"/>
                </a:xfrm>
                <a:custGeom>
                  <a:avLst/>
                  <a:gdLst/>
                  <a:ahLst/>
                  <a:cxnLst/>
                  <a:rect l="l" t="t" r="r" b="b"/>
                  <a:pathLst>
                    <a:path w="172478" h="170625" extrusionOk="0">
                      <a:moveTo>
                        <a:pt x="1828" y="77936"/>
                      </a:moveTo>
                      <a:cubicBezTo>
                        <a:pt x="-5158" y="114612"/>
                        <a:pt x="19322" y="153930"/>
                        <a:pt x="54485" y="166194"/>
                      </a:cubicBezTo>
                      <a:cubicBezTo>
                        <a:pt x="89708" y="178459"/>
                        <a:pt x="131563" y="164375"/>
                        <a:pt x="154458" y="134916"/>
                      </a:cubicBezTo>
                      <a:cubicBezTo>
                        <a:pt x="164848" y="121537"/>
                        <a:pt x="171776" y="105106"/>
                        <a:pt x="172421" y="88146"/>
                      </a:cubicBezTo>
                      <a:cubicBezTo>
                        <a:pt x="172832" y="78053"/>
                        <a:pt x="171013" y="67901"/>
                        <a:pt x="167608" y="58453"/>
                      </a:cubicBezTo>
                      <a:cubicBezTo>
                        <a:pt x="153166" y="18607"/>
                        <a:pt x="107377" y="-6626"/>
                        <a:pt x="65933" y="1531"/>
                      </a:cubicBezTo>
                      <a:cubicBezTo>
                        <a:pt x="24487" y="9629"/>
                        <a:pt x="-8211" y="49357"/>
                        <a:pt x="1828" y="77936"/>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5" name="Google Shape;765;p36"/>
                <p:cNvSpPr/>
                <p:nvPr/>
              </p:nvSpPr>
              <p:spPr>
                <a:xfrm>
                  <a:off x="4370490" y="2014460"/>
                  <a:ext cx="174470" cy="171383"/>
                </a:xfrm>
                <a:custGeom>
                  <a:avLst/>
                  <a:gdLst/>
                  <a:ahLst/>
                  <a:cxnLst/>
                  <a:rect l="l" t="t" r="r" b="b"/>
                  <a:pathLst>
                    <a:path w="174470" h="171383" extrusionOk="0">
                      <a:moveTo>
                        <a:pt x="436" y="76909"/>
                      </a:moveTo>
                      <a:cubicBezTo>
                        <a:pt x="-1795" y="94514"/>
                        <a:pt x="4721" y="112588"/>
                        <a:pt x="15816" y="126437"/>
                      </a:cubicBezTo>
                      <a:cubicBezTo>
                        <a:pt x="26911" y="140286"/>
                        <a:pt x="42233" y="150262"/>
                        <a:pt x="58435" y="157422"/>
                      </a:cubicBezTo>
                      <a:cubicBezTo>
                        <a:pt x="77573" y="165872"/>
                        <a:pt x="98354" y="170625"/>
                        <a:pt x="119252" y="171329"/>
                      </a:cubicBezTo>
                      <a:cubicBezTo>
                        <a:pt x="125005" y="171505"/>
                        <a:pt x="130993" y="171388"/>
                        <a:pt x="136159" y="168865"/>
                      </a:cubicBezTo>
                      <a:cubicBezTo>
                        <a:pt x="142910" y="165578"/>
                        <a:pt x="147372" y="158126"/>
                        <a:pt x="147196" y="150614"/>
                      </a:cubicBezTo>
                      <a:cubicBezTo>
                        <a:pt x="146961" y="143103"/>
                        <a:pt x="142088" y="135944"/>
                        <a:pt x="135161" y="133010"/>
                      </a:cubicBezTo>
                      <a:cubicBezTo>
                        <a:pt x="149955" y="131425"/>
                        <a:pt x="167566" y="127787"/>
                        <a:pt x="173025" y="113879"/>
                      </a:cubicBezTo>
                      <a:cubicBezTo>
                        <a:pt x="176254" y="105663"/>
                        <a:pt x="173788" y="96039"/>
                        <a:pt x="168446" y="88998"/>
                      </a:cubicBezTo>
                      <a:cubicBezTo>
                        <a:pt x="163104" y="82014"/>
                        <a:pt x="155297" y="77320"/>
                        <a:pt x="147196" y="73857"/>
                      </a:cubicBezTo>
                      <a:cubicBezTo>
                        <a:pt x="155942" y="72156"/>
                        <a:pt x="164396" y="67637"/>
                        <a:pt x="169327" y="60184"/>
                      </a:cubicBezTo>
                      <a:cubicBezTo>
                        <a:pt x="174258" y="52790"/>
                        <a:pt x="175080" y="42345"/>
                        <a:pt x="169973" y="35068"/>
                      </a:cubicBezTo>
                      <a:cubicBezTo>
                        <a:pt x="164865" y="27791"/>
                        <a:pt x="153594" y="25151"/>
                        <a:pt x="146550" y="30549"/>
                      </a:cubicBezTo>
                      <a:cubicBezTo>
                        <a:pt x="155942" y="24623"/>
                        <a:pt x="152185" y="8543"/>
                        <a:pt x="142440" y="3203"/>
                      </a:cubicBezTo>
                      <a:cubicBezTo>
                        <a:pt x="132696" y="-2137"/>
                        <a:pt x="120661" y="152"/>
                        <a:pt x="110036" y="3203"/>
                      </a:cubicBezTo>
                      <a:cubicBezTo>
                        <a:pt x="80214" y="11830"/>
                        <a:pt x="51978" y="25914"/>
                        <a:pt x="27029" y="44457"/>
                      </a:cubicBezTo>
                      <a:cubicBezTo>
                        <a:pt x="13292" y="54727"/>
                        <a:pt x="1551" y="67872"/>
                        <a:pt x="436" y="76909"/>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6" name="Google Shape;766;p36"/>
                <p:cNvSpPr/>
                <p:nvPr/>
              </p:nvSpPr>
              <p:spPr>
                <a:xfrm>
                  <a:off x="3138416" y="1204921"/>
                  <a:ext cx="904375" cy="880260"/>
                </a:xfrm>
                <a:custGeom>
                  <a:avLst/>
                  <a:gdLst/>
                  <a:ahLst/>
                  <a:cxnLst/>
                  <a:rect l="l" t="t" r="r" b="b"/>
                  <a:pathLst>
                    <a:path w="904375" h="880260" extrusionOk="0">
                      <a:moveTo>
                        <a:pt x="357351" y="9670"/>
                      </a:moveTo>
                      <a:cubicBezTo>
                        <a:pt x="238652" y="39774"/>
                        <a:pt x="137094" y="128091"/>
                        <a:pt x="86315" y="239823"/>
                      </a:cubicBezTo>
                      <a:cubicBezTo>
                        <a:pt x="35595" y="351555"/>
                        <a:pt x="35360" y="484295"/>
                        <a:pt x="81443" y="598081"/>
                      </a:cubicBezTo>
                      <a:cubicBezTo>
                        <a:pt x="34362" y="606238"/>
                        <a:pt x="-977" y="653771"/>
                        <a:pt x="21" y="701656"/>
                      </a:cubicBezTo>
                      <a:cubicBezTo>
                        <a:pt x="1019" y="749541"/>
                        <a:pt x="34891" y="793729"/>
                        <a:pt x="79153" y="811686"/>
                      </a:cubicBezTo>
                      <a:cubicBezTo>
                        <a:pt x="123416" y="829643"/>
                        <a:pt x="175604" y="822953"/>
                        <a:pt x="219867" y="793788"/>
                      </a:cubicBezTo>
                      <a:cubicBezTo>
                        <a:pt x="299528" y="856520"/>
                        <a:pt x="403434" y="885568"/>
                        <a:pt x="504522" y="879465"/>
                      </a:cubicBezTo>
                      <a:cubicBezTo>
                        <a:pt x="605610" y="873362"/>
                        <a:pt x="703470" y="833223"/>
                        <a:pt x="783953" y="771547"/>
                      </a:cubicBezTo>
                      <a:cubicBezTo>
                        <a:pt x="831386" y="735164"/>
                        <a:pt x="874239" y="689626"/>
                        <a:pt x="893964" y="633115"/>
                      </a:cubicBezTo>
                      <a:cubicBezTo>
                        <a:pt x="913747" y="576603"/>
                        <a:pt x="906174" y="507886"/>
                        <a:pt x="864025" y="465517"/>
                      </a:cubicBezTo>
                      <a:cubicBezTo>
                        <a:pt x="859446" y="460940"/>
                        <a:pt x="854515" y="456656"/>
                        <a:pt x="850934" y="451257"/>
                      </a:cubicBezTo>
                      <a:cubicBezTo>
                        <a:pt x="845064" y="442513"/>
                        <a:pt x="843244" y="431716"/>
                        <a:pt x="841483" y="421329"/>
                      </a:cubicBezTo>
                      <a:cubicBezTo>
                        <a:pt x="829742" y="350264"/>
                        <a:pt x="816181" y="279199"/>
                        <a:pt x="793874" y="210717"/>
                      </a:cubicBezTo>
                      <a:cubicBezTo>
                        <a:pt x="781840" y="173688"/>
                        <a:pt x="766694" y="136600"/>
                        <a:pt x="740571" y="107846"/>
                      </a:cubicBezTo>
                      <a:cubicBezTo>
                        <a:pt x="714858" y="79561"/>
                        <a:pt x="680223" y="61134"/>
                        <a:pt x="645118" y="46229"/>
                      </a:cubicBezTo>
                      <a:cubicBezTo>
                        <a:pt x="553833" y="7322"/>
                        <a:pt x="448343" y="-13451"/>
                        <a:pt x="357351" y="9670"/>
                      </a:cubicBezTo>
                      <a:close/>
                    </a:path>
                  </a:pathLst>
                </a:custGeom>
                <a:solidFill>
                  <a:srgbClr val="EFCFB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7" name="Google Shape;767;p36"/>
                <p:cNvSpPr/>
                <p:nvPr/>
              </p:nvSpPr>
              <p:spPr>
                <a:xfrm>
                  <a:off x="3109779" y="1131191"/>
                  <a:ext cx="910195" cy="693230"/>
                </a:xfrm>
                <a:custGeom>
                  <a:avLst/>
                  <a:gdLst/>
                  <a:ahLst/>
                  <a:cxnLst/>
                  <a:rect l="l" t="t" r="r" b="b"/>
                  <a:pathLst>
                    <a:path w="910195" h="693230" extrusionOk="0">
                      <a:moveTo>
                        <a:pt x="834956" y="325876"/>
                      </a:moveTo>
                      <a:cubicBezTo>
                        <a:pt x="792513" y="342249"/>
                        <a:pt x="614288" y="329339"/>
                        <a:pt x="436944" y="170485"/>
                      </a:cubicBezTo>
                      <a:cubicBezTo>
                        <a:pt x="408002" y="434616"/>
                        <a:pt x="240227" y="498345"/>
                        <a:pt x="200543" y="509729"/>
                      </a:cubicBezTo>
                      <a:cubicBezTo>
                        <a:pt x="211755" y="569586"/>
                        <a:pt x="201482" y="629090"/>
                        <a:pt x="175359" y="680614"/>
                      </a:cubicBezTo>
                      <a:cubicBezTo>
                        <a:pt x="135088" y="664711"/>
                        <a:pt x="105677" y="665063"/>
                        <a:pt x="66052" y="693230"/>
                      </a:cubicBezTo>
                      <a:cubicBezTo>
                        <a:pt x="34117" y="647223"/>
                        <a:pt x="16682" y="586956"/>
                        <a:pt x="8522" y="531559"/>
                      </a:cubicBezTo>
                      <a:cubicBezTo>
                        <a:pt x="-694" y="469414"/>
                        <a:pt x="-4275" y="405685"/>
                        <a:pt x="7231" y="343892"/>
                      </a:cubicBezTo>
                      <a:cubicBezTo>
                        <a:pt x="18737" y="282099"/>
                        <a:pt x="46445" y="222067"/>
                        <a:pt x="92469" y="179463"/>
                      </a:cubicBezTo>
                      <a:cubicBezTo>
                        <a:pt x="137495" y="137798"/>
                        <a:pt x="178001" y="109337"/>
                        <a:pt x="260186" y="97953"/>
                      </a:cubicBezTo>
                      <a:cubicBezTo>
                        <a:pt x="280087" y="58577"/>
                        <a:pt x="326287" y="41324"/>
                        <a:pt x="368847" y="29822"/>
                      </a:cubicBezTo>
                      <a:cubicBezTo>
                        <a:pt x="480502" y="-341"/>
                        <a:pt x="565505" y="-10904"/>
                        <a:pt x="678510" y="13567"/>
                      </a:cubicBezTo>
                      <a:cubicBezTo>
                        <a:pt x="771439" y="33695"/>
                        <a:pt x="853565" y="82108"/>
                        <a:pt x="891605" y="184979"/>
                      </a:cubicBezTo>
                      <a:cubicBezTo>
                        <a:pt x="910625" y="236327"/>
                        <a:pt x="913326" y="292603"/>
                        <a:pt x="907397" y="347002"/>
                      </a:cubicBezTo>
                      <a:cubicBezTo>
                        <a:pt x="901468" y="401460"/>
                        <a:pt x="887203" y="454568"/>
                        <a:pt x="872996" y="507441"/>
                      </a:cubicBezTo>
                      <a:cubicBezTo>
                        <a:pt x="863075" y="443359"/>
                        <a:pt x="842999" y="384207"/>
                        <a:pt x="834956" y="325876"/>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8" name="Google Shape;768;p36"/>
                <p:cNvSpPr/>
                <p:nvPr/>
              </p:nvSpPr>
              <p:spPr>
                <a:xfrm>
                  <a:off x="3188623" y="1858215"/>
                  <a:ext cx="86251" cy="59416"/>
                </a:xfrm>
                <a:custGeom>
                  <a:avLst/>
                  <a:gdLst/>
                  <a:ahLst/>
                  <a:cxnLst/>
                  <a:rect l="l" t="t" r="r" b="b"/>
                  <a:pathLst>
                    <a:path w="86251" h="59416" extrusionOk="0">
                      <a:moveTo>
                        <a:pt x="85420" y="15558"/>
                      </a:moveTo>
                      <a:cubicBezTo>
                        <a:pt x="80841" y="8634"/>
                        <a:pt x="82368" y="12272"/>
                        <a:pt x="76028" y="7754"/>
                      </a:cubicBezTo>
                      <a:cubicBezTo>
                        <a:pt x="70686" y="4467"/>
                        <a:pt x="64874" y="2003"/>
                        <a:pt x="58769" y="653"/>
                      </a:cubicBezTo>
                      <a:cubicBezTo>
                        <a:pt x="40629" y="-2399"/>
                        <a:pt x="21198" y="5465"/>
                        <a:pt x="9634" y="19666"/>
                      </a:cubicBezTo>
                      <a:cubicBezTo>
                        <a:pt x="1180" y="29055"/>
                        <a:pt x="-522" y="42142"/>
                        <a:pt x="124" y="54289"/>
                      </a:cubicBezTo>
                      <a:cubicBezTo>
                        <a:pt x="1004" y="61096"/>
                        <a:pt x="11219" y="61155"/>
                        <a:pt x="12099" y="54289"/>
                      </a:cubicBezTo>
                      <a:cubicBezTo>
                        <a:pt x="11747" y="36860"/>
                        <a:pt x="21433" y="26943"/>
                        <a:pt x="31061" y="21192"/>
                      </a:cubicBezTo>
                      <a:cubicBezTo>
                        <a:pt x="41392" y="15676"/>
                        <a:pt x="49611" y="15793"/>
                        <a:pt x="54718" y="17554"/>
                      </a:cubicBezTo>
                      <a:cubicBezTo>
                        <a:pt x="61293" y="20253"/>
                        <a:pt x="60236" y="19783"/>
                        <a:pt x="67985" y="25534"/>
                      </a:cubicBezTo>
                      <a:cubicBezTo>
                        <a:pt x="69805" y="26884"/>
                        <a:pt x="71508" y="28703"/>
                        <a:pt x="73797" y="29055"/>
                      </a:cubicBezTo>
                      <a:cubicBezTo>
                        <a:pt x="81428" y="31579"/>
                        <a:pt x="88766" y="22776"/>
                        <a:pt x="85420" y="15558"/>
                      </a:cubicBezTo>
                      <a:close/>
                    </a:path>
                  </a:pathLst>
                </a:custGeom>
                <a:solidFill>
                  <a:srgbClr val="CF878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9" name="Google Shape;769;p36"/>
                <p:cNvSpPr/>
                <p:nvPr/>
              </p:nvSpPr>
              <p:spPr>
                <a:xfrm>
                  <a:off x="3271149" y="1169546"/>
                  <a:ext cx="66930" cy="45788"/>
                </a:xfrm>
                <a:custGeom>
                  <a:avLst/>
                  <a:gdLst/>
                  <a:ahLst/>
                  <a:cxnLst/>
                  <a:rect l="l" t="t" r="r" b="b"/>
                  <a:pathLst>
                    <a:path w="66930" h="45788" extrusionOk="0">
                      <a:moveTo>
                        <a:pt x="51501" y="18990"/>
                      </a:moveTo>
                      <a:cubicBezTo>
                        <a:pt x="40524" y="7136"/>
                        <a:pt x="25906" y="-3075"/>
                        <a:pt x="10702" y="857"/>
                      </a:cubicBezTo>
                      <a:cubicBezTo>
                        <a:pt x="5008" y="2676"/>
                        <a:pt x="-158" y="7371"/>
                        <a:pt x="18" y="13708"/>
                      </a:cubicBezTo>
                      <a:cubicBezTo>
                        <a:pt x="-393" y="23215"/>
                        <a:pt x="6358" y="31372"/>
                        <a:pt x="13226" y="37182"/>
                      </a:cubicBezTo>
                      <a:cubicBezTo>
                        <a:pt x="20329" y="42346"/>
                        <a:pt x="29076" y="44282"/>
                        <a:pt x="37588" y="45280"/>
                      </a:cubicBezTo>
                      <a:cubicBezTo>
                        <a:pt x="43752" y="45925"/>
                        <a:pt x="49975" y="45925"/>
                        <a:pt x="56139" y="45456"/>
                      </a:cubicBezTo>
                      <a:cubicBezTo>
                        <a:pt x="58957" y="45162"/>
                        <a:pt x="62009" y="44986"/>
                        <a:pt x="64299" y="43167"/>
                      </a:cubicBezTo>
                      <a:cubicBezTo>
                        <a:pt x="71695" y="35949"/>
                        <a:pt x="62244" y="26267"/>
                        <a:pt x="51501" y="1899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770" name="Google Shape;770;p36"/>
                <p:cNvGrpSpPr/>
                <p:nvPr/>
              </p:nvGrpSpPr>
              <p:grpSpPr>
                <a:xfrm>
                  <a:off x="3327533" y="1130465"/>
                  <a:ext cx="41640" cy="72435"/>
                  <a:chOff x="3327533" y="1130465"/>
                  <a:chExt cx="41640" cy="72435"/>
                </a:xfrm>
              </p:grpSpPr>
              <p:sp>
                <p:nvSpPr>
                  <p:cNvPr id="771" name="Google Shape;771;p36"/>
                  <p:cNvSpPr/>
                  <p:nvPr/>
                </p:nvSpPr>
                <p:spPr>
                  <a:xfrm>
                    <a:off x="3327533" y="1130465"/>
                    <a:ext cx="41640" cy="72435"/>
                  </a:xfrm>
                  <a:custGeom>
                    <a:avLst/>
                    <a:gdLst/>
                    <a:ahLst/>
                    <a:cxnLst/>
                    <a:rect l="l" t="t" r="r" b="b"/>
                    <a:pathLst>
                      <a:path w="41640" h="72435" extrusionOk="0">
                        <a:moveTo>
                          <a:pt x="36914" y="9599"/>
                        </a:moveTo>
                        <a:cubicBezTo>
                          <a:pt x="24058" y="-10119"/>
                          <a:pt x="-1244" y="3378"/>
                          <a:pt x="48" y="24504"/>
                        </a:cubicBezTo>
                        <a:cubicBezTo>
                          <a:pt x="635" y="36006"/>
                          <a:pt x="5918" y="46686"/>
                          <a:pt x="10790" y="56897"/>
                        </a:cubicBezTo>
                        <a:cubicBezTo>
                          <a:pt x="13843" y="61064"/>
                          <a:pt x="15604" y="68634"/>
                          <a:pt x="20711" y="70335"/>
                        </a:cubicBezTo>
                        <a:cubicBezTo>
                          <a:pt x="24234" y="74032"/>
                          <a:pt x="31278" y="72683"/>
                          <a:pt x="33098" y="67577"/>
                        </a:cubicBezTo>
                        <a:cubicBezTo>
                          <a:pt x="33685" y="66345"/>
                          <a:pt x="35329" y="60888"/>
                          <a:pt x="35798" y="59420"/>
                        </a:cubicBezTo>
                        <a:cubicBezTo>
                          <a:pt x="40084" y="43635"/>
                          <a:pt x="45895" y="24798"/>
                          <a:pt x="36914" y="9599"/>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2" name="Google Shape;772;p36"/>
                  <p:cNvSpPr/>
                  <p:nvPr/>
                </p:nvSpPr>
                <p:spPr>
                  <a:xfrm>
                    <a:off x="3363097" y="1189629"/>
                    <a:ext cx="346" cy="1136"/>
                  </a:xfrm>
                  <a:custGeom>
                    <a:avLst/>
                    <a:gdLst/>
                    <a:ahLst/>
                    <a:cxnLst/>
                    <a:rect l="l" t="t" r="r" b="b"/>
                    <a:pathLst>
                      <a:path w="346" h="1136" extrusionOk="0">
                        <a:moveTo>
                          <a:pt x="0" y="1137"/>
                        </a:moveTo>
                        <a:cubicBezTo>
                          <a:pt x="411" y="-213"/>
                          <a:pt x="411" y="-213"/>
                          <a:pt x="235" y="374"/>
                        </a:cubicBezTo>
                        <a:cubicBezTo>
                          <a:pt x="117" y="608"/>
                          <a:pt x="59" y="902"/>
                          <a:pt x="0" y="1137"/>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73" name="Google Shape;773;p36"/>
                <p:cNvGrpSpPr/>
                <p:nvPr/>
              </p:nvGrpSpPr>
              <p:grpSpPr>
                <a:xfrm>
                  <a:off x="3440143" y="1654055"/>
                  <a:ext cx="109398" cy="95709"/>
                  <a:chOff x="3440143" y="1654055"/>
                  <a:chExt cx="109398" cy="95709"/>
                </a:xfrm>
              </p:grpSpPr>
              <p:sp>
                <p:nvSpPr>
                  <p:cNvPr id="774" name="Google Shape;774;p36"/>
                  <p:cNvSpPr/>
                  <p:nvPr/>
                </p:nvSpPr>
                <p:spPr>
                  <a:xfrm rot="-457384">
                    <a:off x="3468159" y="1658713"/>
                    <a:ext cx="75988" cy="86393"/>
                  </a:xfrm>
                  <a:custGeom>
                    <a:avLst/>
                    <a:gdLst/>
                    <a:ahLst/>
                    <a:cxnLst/>
                    <a:rect l="l" t="t" r="r" b="b"/>
                    <a:pathLst>
                      <a:path w="76077" h="86494" extrusionOk="0">
                        <a:moveTo>
                          <a:pt x="76077" y="43247"/>
                        </a:moveTo>
                        <a:cubicBezTo>
                          <a:pt x="76077" y="67132"/>
                          <a:pt x="59047" y="86495"/>
                          <a:pt x="38039" y="86495"/>
                        </a:cubicBezTo>
                        <a:cubicBezTo>
                          <a:pt x="17030" y="86495"/>
                          <a:pt x="0" y="67132"/>
                          <a:pt x="0" y="43247"/>
                        </a:cubicBezTo>
                        <a:cubicBezTo>
                          <a:pt x="0" y="19363"/>
                          <a:pt x="17031" y="0"/>
                          <a:pt x="38039" y="0"/>
                        </a:cubicBezTo>
                        <a:cubicBezTo>
                          <a:pt x="59047" y="0"/>
                          <a:pt x="76077" y="19362"/>
                          <a:pt x="76077" y="43247"/>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5" name="Google Shape;775;p36"/>
                  <p:cNvSpPr/>
                  <p:nvPr/>
                </p:nvSpPr>
                <p:spPr>
                  <a:xfrm>
                    <a:off x="3440143" y="1660672"/>
                    <a:ext cx="45292" cy="39166"/>
                  </a:xfrm>
                  <a:custGeom>
                    <a:avLst/>
                    <a:gdLst/>
                    <a:ahLst/>
                    <a:cxnLst/>
                    <a:rect l="l" t="t" r="r" b="b"/>
                    <a:pathLst>
                      <a:path w="45292" h="39166" extrusionOk="0">
                        <a:moveTo>
                          <a:pt x="40948" y="39166"/>
                        </a:moveTo>
                        <a:cubicBezTo>
                          <a:pt x="22691" y="37288"/>
                          <a:pt x="6137" y="23850"/>
                          <a:pt x="501" y="6304"/>
                        </a:cubicBezTo>
                        <a:cubicBezTo>
                          <a:pt x="91" y="4954"/>
                          <a:pt x="-262" y="3487"/>
                          <a:pt x="267" y="2255"/>
                        </a:cubicBezTo>
                        <a:cubicBezTo>
                          <a:pt x="971" y="612"/>
                          <a:pt x="2967" y="-151"/>
                          <a:pt x="4728" y="25"/>
                        </a:cubicBezTo>
                        <a:cubicBezTo>
                          <a:pt x="6489" y="201"/>
                          <a:pt x="8074" y="1140"/>
                          <a:pt x="9601" y="2079"/>
                        </a:cubicBezTo>
                        <a:cubicBezTo>
                          <a:pt x="15119" y="5482"/>
                          <a:pt x="20519" y="9179"/>
                          <a:pt x="26390" y="11820"/>
                        </a:cubicBezTo>
                        <a:cubicBezTo>
                          <a:pt x="32319" y="14461"/>
                          <a:pt x="38894" y="16045"/>
                          <a:pt x="45293" y="14930"/>
                        </a:cubicBezTo>
                        <a:cubicBezTo>
                          <a:pt x="44295" y="22207"/>
                          <a:pt x="43355" y="29484"/>
                          <a:pt x="40948" y="39166"/>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76" name="Google Shape;776;p36"/>
                <p:cNvGrpSpPr/>
                <p:nvPr/>
              </p:nvGrpSpPr>
              <p:grpSpPr>
                <a:xfrm>
                  <a:off x="3760985" y="1562084"/>
                  <a:ext cx="100222" cy="119309"/>
                  <a:chOff x="3760985" y="1562084"/>
                  <a:chExt cx="100222" cy="119309"/>
                </a:xfrm>
              </p:grpSpPr>
              <p:sp>
                <p:nvSpPr>
                  <p:cNvPr id="777" name="Google Shape;777;p36"/>
                  <p:cNvSpPr/>
                  <p:nvPr/>
                </p:nvSpPr>
                <p:spPr>
                  <a:xfrm rot="-1146859">
                    <a:off x="3773051" y="1584811"/>
                    <a:ext cx="76090" cy="86509"/>
                  </a:xfrm>
                  <a:custGeom>
                    <a:avLst/>
                    <a:gdLst/>
                    <a:ahLst/>
                    <a:cxnLst/>
                    <a:rect l="l" t="t" r="r" b="b"/>
                    <a:pathLst>
                      <a:path w="76079" h="86497" extrusionOk="0">
                        <a:moveTo>
                          <a:pt x="76079" y="43249"/>
                        </a:moveTo>
                        <a:cubicBezTo>
                          <a:pt x="76079" y="67134"/>
                          <a:pt x="59049" y="86497"/>
                          <a:pt x="38040" y="86497"/>
                        </a:cubicBezTo>
                        <a:cubicBezTo>
                          <a:pt x="17031" y="86497"/>
                          <a:pt x="0" y="67134"/>
                          <a:pt x="0" y="43249"/>
                        </a:cubicBezTo>
                        <a:cubicBezTo>
                          <a:pt x="0" y="19363"/>
                          <a:pt x="17031" y="0"/>
                          <a:pt x="38040" y="0"/>
                        </a:cubicBezTo>
                        <a:cubicBezTo>
                          <a:pt x="59048" y="0"/>
                          <a:pt x="76079" y="19363"/>
                          <a:pt x="76079" y="43249"/>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8" name="Google Shape;778;p36"/>
                  <p:cNvSpPr/>
                  <p:nvPr/>
                </p:nvSpPr>
                <p:spPr>
                  <a:xfrm>
                    <a:off x="3817524" y="1562084"/>
                    <a:ext cx="36443" cy="52429"/>
                  </a:xfrm>
                  <a:custGeom>
                    <a:avLst/>
                    <a:gdLst/>
                    <a:ahLst/>
                    <a:cxnLst/>
                    <a:rect l="l" t="t" r="r" b="b"/>
                    <a:pathLst>
                      <a:path w="36443" h="52429" extrusionOk="0">
                        <a:moveTo>
                          <a:pt x="15028" y="52429"/>
                        </a:moveTo>
                        <a:cubicBezTo>
                          <a:pt x="30350" y="42336"/>
                          <a:pt x="38921" y="22736"/>
                          <a:pt x="35809" y="4544"/>
                        </a:cubicBezTo>
                        <a:cubicBezTo>
                          <a:pt x="35575" y="3195"/>
                          <a:pt x="35222" y="1727"/>
                          <a:pt x="34166" y="789"/>
                        </a:cubicBezTo>
                        <a:cubicBezTo>
                          <a:pt x="32815" y="-385"/>
                          <a:pt x="30643" y="-150"/>
                          <a:pt x="29176" y="847"/>
                        </a:cubicBezTo>
                        <a:cubicBezTo>
                          <a:pt x="27708" y="1845"/>
                          <a:pt x="26710" y="3371"/>
                          <a:pt x="25771" y="4896"/>
                        </a:cubicBezTo>
                        <a:cubicBezTo>
                          <a:pt x="22425" y="10471"/>
                          <a:pt x="19372" y="16222"/>
                          <a:pt x="15322" y="21328"/>
                        </a:cubicBezTo>
                        <a:cubicBezTo>
                          <a:pt x="11330" y="26433"/>
                          <a:pt x="6164" y="30893"/>
                          <a:pt x="0" y="32829"/>
                        </a:cubicBezTo>
                        <a:cubicBezTo>
                          <a:pt x="4227" y="38932"/>
                          <a:pt x="8395" y="44977"/>
                          <a:pt x="15028" y="52429"/>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779" name="Google Shape;779;p36"/>
                <p:cNvSpPr/>
                <p:nvPr/>
              </p:nvSpPr>
              <p:spPr>
                <a:xfrm>
                  <a:off x="3622304" y="1655340"/>
                  <a:ext cx="96273" cy="81015"/>
                </a:xfrm>
                <a:custGeom>
                  <a:avLst/>
                  <a:gdLst/>
                  <a:ahLst/>
                  <a:cxnLst/>
                  <a:rect l="l" t="t" r="r" b="b"/>
                  <a:pathLst>
                    <a:path w="96273" h="81015" extrusionOk="0">
                      <a:moveTo>
                        <a:pt x="323" y="47080"/>
                      </a:moveTo>
                      <a:cubicBezTo>
                        <a:pt x="-2730" y="25016"/>
                        <a:pt x="16231" y="4183"/>
                        <a:pt x="42648" y="545"/>
                      </a:cubicBezTo>
                      <a:cubicBezTo>
                        <a:pt x="69065" y="-3093"/>
                        <a:pt x="92899" y="11871"/>
                        <a:pt x="95951" y="33935"/>
                      </a:cubicBezTo>
                      <a:cubicBezTo>
                        <a:pt x="99004" y="56000"/>
                        <a:pt x="80042" y="76833"/>
                        <a:pt x="53626" y="80471"/>
                      </a:cubicBezTo>
                      <a:cubicBezTo>
                        <a:pt x="27209" y="84109"/>
                        <a:pt x="3375" y="69145"/>
                        <a:pt x="323" y="47080"/>
                      </a:cubicBezTo>
                      <a:close/>
                    </a:path>
                  </a:pathLst>
                </a:custGeom>
                <a:solidFill>
                  <a:srgbClr val="E3A8A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780" name="Google Shape;780;p36"/>
                <p:cNvGrpSpPr/>
                <p:nvPr/>
              </p:nvGrpSpPr>
              <p:grpSpPr>
                <a:xfrm>
                  <a:off x="3674796" y="1651996"/>
                  <a:ext cx="50198" cy="81511"/>
                  <a:chOff x="3674796" y="1651996"/>
                  <a:chExt cx="50198" cy="81511"/>
                </a:xfrm>
              </p:grpSpPr>
              <p:sp>
                <p:nvSpPr>
                  <p:cNvPr id="781" name="Google Shape;781;p36"/>
                  <p:cNvSpPr/>
                  <p:nvPr/>
                </p:nvSpPr>
                <p:spPr>
                  <a:xfrm>
                    <a:off x="3687730" y="1727595"/>
                    <a:ext cx="528" cy="234"/>
                  </a:xfrm>
                  <a:custGeom>
                    <a:avLst/>
                    <a:gdLst/>
                    <a:ahLst/>
                    <a:cxnLst/>
                    <a:rect l="l" t="t" r="r" b="b"/>
                    <a:pathLst>
                      <a:path w="528" h="234" extrusionOk="0">
                        <a:moveTo>
                          <a:pt x="0" y="235"/>
                        </a:moveTo>
                        <a:cubicBezTo>
                          <a:pt x="176" y="176"/>
                          <a:pt x="294" y="59"/>
                          <a:pt x="470" y="0"/>
                        </a:cubicBezTo>
                        <a:cubicBezTo>
                          <a:pt x="470" y="0"/>
                          <a:pt x="470" y="0"/>
                          <a:pt x="528" y="0"/>
                        </a:cubicBezTo>
                        <a:cubicBezTo>
                          <a:pt x="352" y="59"/>
                          <a:pt x="235" y="117"/>
                          <a:pt x="0" y="235"/>
                        </a:cubicBezTo>
                        <a:close/>
                      </a:path>
                    </a:pathLst>
                  </a:custGeom>
                  <a:solidFill>
                    <a:srgbClr val="1E181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2" name="Google Shape;782;p36"/>
                  <p:cNvSpPr/>
                  <p:nvPr/>
                </p:nvSpPr>
                <p:spPr>
                  <a:xfrm>
                    <a:off x="3674796" y="1651996"/>
                    <a:ext cx="50198" cy="81511"/>
                  </a:xfrm>
                  <a:custGeom>
                    <a:avLst/>
                    <a:gdLst/>
                    <a:ahLst/>
                    <a:cxnLst/>
                    <a:rect l="l" t="t" r="r" b="b"/>
                    <a:pathLst>
                      <a:path w="50198" h="81511" extrusionOk="0">
                        <a:moveTo>
                          <a:pt x="45984" y="25191"/>
                        </a:moveTo>
                        <a:cubicBezTo>
                          <a:pt x="41698" y="15919"/>
                          <a:pt x="33127" y="9933"/>
                          <a:pt x="24028" y="6002"/>
                        </a:cubicBezTo>
                        <a:cubicBezTo>
                          <a:pt x="17219" y="3537"/>
                          <a:pt x="10233" y="-277"/>
                          <a:pt x="2895" y="16"/>
                        </a:cubicBezTo>
                        <a:cubicBezTo>
                          <a:pt x="-1273" y="955"/>
                          <a:pt x="-803" y="7469"/>
                          <a:pt x="3423" y="7879"/>
                        </a:cubicBezTo>
                        <a:cubicBezTo>
                          <a:pt x="11172" y="9347"/>
                          <a:pt x="15986" y="11518"/>
                          <a:pt x="23852" y="17856"/>
                        </a:cubicBezTo>
                        <a:cubicBezTo>
                          <a:pt x="30603" y="23313"/>
                          <a:pt x="35417" y="29299"/>
                          <a:pt x="36943" y="39099"/>
                        </a:cubicBezTo>
                        <a:cubicBezTo>
                          <a:pt x="38880" y="53945"/>
                          <a:pt x="29899" y="67971"/>
                          <a:pt x="13403" y="75541"/>
                        </a:cubicBezTo>
                        <a:cubicBezTo>
                          <a:pt x="11055" y="76656"/>
                          <a:pt x="11055" y="80470"/>
                          <a:pt x="13579" y="81409"/>
                        </a:cubicBezTo>
                        <a:cubicBezTo>
                          <a:pt x="16925" y="82054"/>
                          <a:pt x="22385" y="79531"/>
                          <a:pt x="27374" y="77418"/>
                        </a:cubicBezTo>
                        <a:cubicBezTo>
                          <a:pt x="33538" y="74484"/>
                          <a:pt x="39526" y="70787"/>
                          <a:pt x="43401" y="65447"/>
                        </a:cubicBezTo>
                        <a:cubicBezTo>
                          <a:pt x="51913" y="54004"/>
                          <a:pt x="52030" y="37808"/>
                          <a:pt x="45984" y="25191"/>
                        </a:cubicBezTo>
                        <a:close/>
                      </a:path>
                    </a:pathLst>
                  </a:custGeom>
                  <a:solidFill>
                    <a:srgbClr val="CF878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3" name="Google Shape;783;p36"/>
                  <p:cNvSpPr/>
                  <p:nvPr/>
                </p:nvSpPr>
                <p:spPr>
                  <a:xfrm>
                    <a:off x="3688199" y="1727396"/>
                    <a:ext cx="219" cy="140"/>
                  </a:xfrm>
                  <a:custGeom>
                    <a:avLst/>
                    <a:gdLst/>
                    <a:ahLst/>
                    <a:cxnLst/>
                    <a:rect l="l" t="t" r="r" b="b"/>
                    <a:pathLst>
                      <a:path w="219" h="140" extrusionOk="0">
                        <a:moveTo>
                          <a:pt x="117" y="23"/>
                        </a:moveTo>
                        <a:cubicBezTo>
                          <a:pt x="59" y="23"/>
                          <a:pt x="59" y="82"/>
                          <a:pt x="0" y="140"/>
                        </a:cubicBezTo>
                        <a:cubicBezTo>
                          <a:pt x="235" y="23"/>
                          <a:pt x="294" y="-36"/>
                          <a:pt x="117" y="23"/>
                        </a:cubicBezTo>
                        <a:close/>
                      </a:path>
                    </a:pathLst>
                  </a:custGeom>
                  <a:solidFill>
                    <a:srgbClr val="1E181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784" name="Google Shape;784;p36"/>
                <p:cNvSpPr/>
                <p:nvPr/>
              </p:nvSpPr>
              <p:spPr>
                <a:xfrm>
                  <a:off x="3630846" y="1719091"/>
                  <a:ext cx="24026" cy="15433"/>
                </a:xfrm>
                <a:custGeom>
                  <a:avLst/>
                  <a:gdLst/>
                  <a:ahLst/>
                  <a:cxnLst/>
                  <a:rect l="l" t="t" r="r" b="b"/>
                  <a:pathLst>
                    <a:path w="24026" h="15433" extrusionOk="0">
                      <a:moveTo>
                        <a:pt x="0" y="817"/>
                      </a:moveTo>
                      <a:cubicBezTo>
                        <a:pt x="2818" y="5981"/>
                        <a:pt x="7103" y="10323"/>
                        <a:pt x="12210" y="13258"/>
                      </a:cubicBezTo>
                      <a:cubicBezTo>
                        <a:pt x="14911" y="14783"/>
                        <a:pt x="18081" y="15957"/>
                        <a:pt x="21075" y="15194"/>
                      </a:cubicBezTo>
                      <a:cubicBezTo>
                        <a:pt x="21955" y="14959"/>
                        <a:pt x="22777" y="14607"/>
                        <a:pt x="23364" y="13903"/>
                      </a:cubicBezTo>
                      <a:cubicBezTo>
                        <a:pt x="24714" y="12260"/>
                        <a:pt x="23775" y="9795"/>
                        <a:pt x="22542" y="8094"/>
                      </a:cubicBezTo>
                      <a:cubicBezTo>
                        <a:pt x="17729" y="1462"/>
                        <a:pt x="8512" y="-1589"/>
                        <a:pt x="0" y="817"/>
                      </a:cubicBezTo>
                      <a:close/>
                    </a:path>
                  </a:pathLst>
                </a:custGeom>
                <a:solidFill>
                  <a:srgbClr val="1E181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5" name="Google Shape;785;p36"/>
                <p:cNvSpPr/>
                <p:nvPr/>
              </p:nvSpPr>
              <p:spPr>
                <a:xfrm>
                  <a:off x="3341628" y="1769396"/>
                  <a:ext cx="194570" cy="195127"/>
                </a:xfrm>
                <a:custGeom>
                  <a:avLst/>
                  <a:gdLst/>
                  <a:ahLst/>
                  <a:cxnLst/>
                  <a:rect l="l" t="t" r="r" b="b"/>
                  <a:pathLst>
                    <a:path w="194570" h="195127" extrusionOk="0">
                      <a:moveTo>
                        <a:pt x="923" y="110833"/>
                      </a:moveTo>
                      <a:cubicBezTo>
                        <a:pt x="-6415" y="57432"/>
                        <a:pt x="30803" y="8255"/>
                        <a:pt x="84048" y="920"/>
                      </a:cubicBezTo>
                      <a:cubicBezTo>
                        <a:pt x="137292" y="-6415"/>
                        <a:pt x="186369" y="30907"/>
                        <a:pt x="193648" y="84308"/>
                      </a:cubicBezTo>
                      <a:cubicBezTo>
                        <a:pt x="200986" y="137710"/>
                        <a:pt x="163768" y="186886"/>
                        <a:pt x="110523" y="194221"/>
                      </a:cubicBezTo>
                      <a:cubicBezTo>
                        <a:pt x="57279" y="201498"/>
                        <a:pt x="8202" y="164175"/>
                        <a:pt x="923" y="110833"/>
                      </a:cubicBezTo>
                      <a:close/>
                    </a:path>
                  </a:pathLst>
                </a:custGeom>
                <a:solidFill>
                  <a:srgbClr val="E3A8A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6" name="Google Shape;786;p36"/>
                <p:cNvSpPr/>
                <p:nvPr/>
              </p:nvSpPr>
              <p:spPr>
                <a:xfrm>
                  <a:off x="3818405" y="1673490"/>
                  <a:ext cx="194544" cy="195061"/>
                </a:xfrm>
                <a:custGeom>
                  <a:avLst/>
                  <a:gdLst/>
                  <a:ahLst/>
                  <a:cxnLst/>
                  <a:rect l="l" t="t" r="r" b="b"/>
                  <a:pathLst>
                    <a:path w="194544" h="195061" extrusionOk="0">
                      <a:moveTo>
                        <a:pt x="194545" y="97531"/>
                      </a:moveTo>
                      <a:cubicBezTo>
                        <a:pt x="194545" y="151395"/>
                        <a:pt x="150995" y="195061"/>
                        <a:pt x="97272" y="195061"/>
                      </a:cubicBezTo>
                      <a:cubicBezTo>
                        <a:pt x="43550" y="195061"/>
                        <a:pt x="0" y="151395"/>
                        <a:pt x="0" y="97531"/>
                      </a:cubicBezTo>
                      <a:cubicBezTo>
                        <a:pt x="0" y="43666"/>
                        <a:pt x="43550" y="0"/>
                        <a:pt x="97272" y="0"/>
                      </a:cubicBezTo>
                      <a:cubicBezTo>
                        <a:pt x="150995" y="0"/>
                        <a:pt x="194545" y="43666"/>
                        <a:pt x="194545" y="97531"/>
                      </a:cubicBezTo>
                      <a:close/>
                    </a:path>
                  </a:pathLst>
                </a:custGeom>
                <a:solidFill>
                  <a:srgbClr val="E3A8A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787" name="Google Shape;787;p36"/>
                <p:cNvGrpSpPr/>
                <p:nvPr/>
              </p:nvGrpSpPr>
              <p:grpSpPr>
                <a:xfrm>
                  <a:off x="3514455" y="1755365"/>
                  <a:ext cx="299987" cy="170630"/>
                  <a:chOff x="3514455" y="1755365"/>
                  <a:chExt cx="299987" cy="170630"/>
                </a:xfrm>
              </p:grpSpPr>
              <p:sp>
                <p:nvSpPr>
                  <p:cNvPr id="788" name="Google Shape;788;p36"/>
                  <p:cNvSpPr/>
                  <p:nvPr/>
                </p:nvSpPr>
                <p:spPr>
                  <a:xfrm>
                    <a:off x="3514455" y="1755365"/>
                    <a:ext cx="299987" cy="155790"/>
                  </a:xfrm>
                  <a:custGeom>
                    <a:avLst/>
                    <a:gdLst/>
                    <a:ahLst/>
                    <a:cxnLst/>
                    <a:rect l="l" t="t" r="r" b="b"/>
                    <a:pathLst>
                      <a:path w="299987" h="155790" extrusionOk="0">
                        <a:moveTo>
                          <a:pt x="291856" y="19177"/>
                        </a:moveTo>
                        <a:cubicBezTo>
                          <a:pt x="280291" y="3039"/>
                          <a:pt x="260508" y="-1480"/>
                          <a:pt x="240725" y="398"/>
                        </a:cubicBezTo>
                        <a:cubicBezTo>
                          <a:pt x="221001" y="2276"/>
                          <a:pt x="202450" y="11313"/>
                          <a:pt x="186600" y="23285"/>
                        </a:cubicBezTo>
                        <a:cubicBezTo>
                          <a:pt x="176620" y="30855"/>
                          <a:pt x="167345" y="39657"/>
                          <a:pt x="156015" y="44880"/>
                        </a:cubicBezTo>
                        <a:cubicBezTo>
                          <a:pt x="133179" y="55325"/>
                          <a:pt x="106528" y="49340"/>
                          <a:pt x="82283" y="42826"/>
                        </a:cubicBezTo>
                        <a:cubicBezTo>
                          <a:pt x="63146" y="37721"/>
                          <a:pt x="42012" y="32556"/>
                          <a:pt x="24284" y="41476"/>
                        </a:cubicBezTo>
                        <a:cubicBezTo>
                          <a:pt x="3737" y="51804"/>
                          <a:pt x="-4305" y="78974"/>
                          <a:pt x="2211" y="101039"/>
                        </a:cubicBezTo>
                        <a:cubicBezTo>
                          <a:pt x="8727" y="123104"/>
                          <a:pt x="26867" y="140063"/>
                          <a:pt x="46943" y="151213"/>
                        </a:cubicBezTo>
                        <a:cubicBezTo>
                          <a:pt x="49937" y="152915"/>
                          <a:pt x="53107" y="154323"/>
                          <a:pt x="56219" y="155790"/>
                        </a:cubicBezTo>
                        <a:cubicBezTo>
                          <a:pt x="67783" y="136894"/>
                          <a:pt x="86158" y="122752"/>
                          <a:pt x="105471" y="111602"/>
                        </a:cubicBezTo>
                        <a:cubicBezTo>
                          <a:pt x="136937" y="93528"/>
                          <a:pt x="172628" y="81733"/>
                          <a:pt x="208849" y="82378"/>
                        </a:cubicBezTo>
                        <a:cubicBezTo>
                          <a:pt x="232096" y="82789"/>
                          <a:pt x="255518" y="88774"/>
                          <a:pt x="275771" y="100042"/>
                        </a:cubicBezTo>
                        <a:cubicBezTo>
                          <a:pt x="293852" y="77449"/>
                          <a:pt x="310407" y="45056"/>
                          <a:pt x="291856" y="19177"/>
                        </a:cubicBezTo>
                        <a:close/>
                      </a:path>
                    </a:pathLst>
                  </a:custGeom>
                  <a:solidFill>
                    <a:srgbClr val="1E181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9" name="Google Shape;789;p36"/>
                  <p:cNvSpPr/>
                  <p:nvPr/>
                </p:nvSpPr>
                <p:spPr>
                  <a:xfrm>
                    <a:off x="3570733" y="1837771"/>
                    <a:ext cx="219611" cy="88224"/>
                  </a:xfrm>
                  <a:custGeom>
                    <a:avLst/>
                    <a:gdLst/>
                    <a:ahLst/>
                    <a:cxnLst/>
                    <a:rect l="l" t="t" r="r" b="b"/>
                    <a:pathLst>
                      <a:path w="219611" h="88224" extrusionOk="0">
                        <a:moveTo>
                          <a:pt x="49253" y="29195"/>
                        </a:moveTo>
                        <a:cubicBezTo>
                          <a:pt x="29939" y="40286"/>
                          <a:pt x="11565" y="54488"/>
                          <a:pt x="0" y="73383"/>
                        </a:cubicBezTo>
                        <a:cubicBezTo>
                          <a:pt x="29763" y="87233"/>
                          <a:pt x="63870" y="91164"/>
                          <a:pt x="96333" y="86118"/>
                        </a:cubicBezTo>
                        <a:cubicBezTo>
                          <a:pt x="132201" y="80543"/>
                          <a:pt x="166073" y="64581"/>
                          <a:pt x="195073" y="42575"/>
                        </a:cubicBezTo>
                        <a:cubicBezTo>
                          <a:pt x="200474" y="38467"/>
                          <a:pt x="210219" y="29371"/>
                          <a:pt x="219611" y="17693"/>
                        </a:cubicBezTo>
                        <a:cubicBezTo>
                          <a:pt x="199359" y="6426"/>
                          <a:pt x="175936" y="441"/>
                          <a:pt x="152689" y="30"/>
                        </a:cubicBezTo>
                        <a:cubicBezTo>
                          <a:pt x="116410" y="-674"/>
                          <a:pt x="80659" y="11062"/>
                          <a:pt x="49253" y="29195"/>
                        </a:cubicBezTo>
                        <a:close/>
                      </a:path>
                    </a:pathLst>
                  </a:custGeom>
                  <a:solidFill>
                    <a:srgbClr val="E09A9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790" name="Google Shape;790;p36"/>
                <p:cNvSpPr/>
                <p:nvPr/>
              </p:nvSpPr>
              <p:spPr>
                <a:xfrm>
                  <a:off x="3430285" y="1558253"/>
                  <a:ext cx="69952" cy="59353"/>
                </a:xfrm>
                <a:custGeom>
                  <a:avLst/>
                  <a:gdLst/>
                  <a:ahLst/>
                  <a:cxnLst/>
                  <a:rect l="l" t="t" r="r" b="b"/>
                  <a:pathLst>
                    <a:path w="69952" h="59353" extrusionOk="0">
                      <a:moveTo>
                        <a:pt x="69181" y="12131"/>
                      </a:moveTo>
                      <a:cubicBezTo>
                        <a:pt x="66481" y="-5826"/>
                        <a:pt x="39301" y="-1131"/>
                        <a:pt x="24566" y="8787"/>
                      </a:cubicBezTo>
                      <a:cubicBezTo>
                        <a:pt x="15056" y="15476"/>
                        <a:pt x="14117" y="17237"/>
                        <a:pt x="7835" y="24572"/>
                      </a:cubicBezTo>
                      <a:cubicBezTo>
                        <a:pt x="4548" y="28856"/>
                        <a:pt x="1437" y="33492"/>
                        <a:pt x="556" y="38891"/>
                      </a:cubicBezTo>
                      <a:cubicBezTo>
                        <a:pt x="-3201" y="57493"/>
                        <a:pt x="12767" y="63655"/>
                        <a:pt x="27736" y="56378"/>
                      </a:cubicBezTo>
                      <a:cubicBezTo>
                        <a:pt x="33078" y="53972"/>
                        <a:pt x="40123" y="50040"/>
                        <a:pt x="46521" y="45111"/>
                      </a:cubicBezTo>
                      <a:cubicBezTo>
                        <a:pt x="50572" y="42236"/>
                        <a:pt x="54446" y="39125"/>
                        <a:pt x="58027" y="35898"/>
                      </a:cubicBezTo>
                      <a:cubicBezTo>
                        <a:pt x="65189" y="30206"/>
                        <a:pt x="72351" y="21931"/>
                        <a:pt x="69181" y="12131"/>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1" name="Google Shape;791;p36"/>
                <p:cNvSpPr/>
                <p:nvPr/>
              </p:nvSpPr>
              <p:spPr>
                <a:xfrm>
                  <a:off x="3778092" y="1479020"/>
                  <a:ext cx="79411" cy="43133"/>
                </a:xfrm>
                <a:custGeom>
                  <a:avLst/>
                  <a:gdLst/>
                  <a:ahLst/>
                  <a:cxnLst/>
                  <a:rect l="l" t="t" r="r" b="b"/>
                  <a:pathLst>
                    <a:path w="79411" h="43133" extrusionOk="0">
                      <a:moveTo>
                        <a:pt x="1157" y="25991"/>
                      </a:moveTo>
                      <a:cubicBezTo>
                        <a:pt x="-5770" y="9208"/>
                        <a:pt x="19942" y="-827"/>
                        <a:pt x="37671" y="54"/>
                      </a:cubicBezTo>
                      <a:cubicBezTo>
                        <a:pt x="49235" y="875"/>
                        <a:pt x="50938" y="1873"/>
                        <a:pt x="60095" y="4924"/>
                      </a:cubicBezTo>
                      <a:cubicBezTo>
                        <a:pt x="65144" y="6861"/>
                        <a:pt x="70134" y="9267"/>
                        <a:pt x="73715" y="13433"/>
                      </a:cubicBezTo>
                      <a:cubicBezTo>
                        <a:pt x="86512" y="27458"/>
                        <a:pt x="76004" y="40955"/>
                        <a:pt x="59450" y="42481"/>
                      </a:cubicBezTo>
                      <a:cubicBezTo>
                        <a:pt x="53638" y="43185"/>
                        <a:pt x="45596" y="43479"/>
                        <a:pt x="37553" y="42540"/>
                      </a:cubicBezTo>
                      <a:cubicBezTo>
                        <a:pt x="32622" y="42188"/>
                        <a:pt x="27691" y="41542"/>
                        <a:pt x="22936" y="40603"/>
                      </a:cubicBezTo>
                      <a:cubicBezTo>
                        <a:pt x="13895" y="39430"/>
                        <a:pt x="3505" y="36026"/>
                        <a:pt x="1157" y="25991"/>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2" name="Google Shape;792;p36"/>
                <p:cNvSpPr/>
                <p:nvPr/>
              </p:nvSpPr>
              <p:spPr>
                <a:xfrm>
                  <a:off x="3143977" y="1316169"/>
                  <a:ext cx="331527" cy="260293"/>
                </a:xfrm>
                <a:custGeom>
                  <a:avLst/>
                  <a:gdLst/>
                  <a:ahLst/>
                  <a:cxnLst/>
                  <a:rect l="l" t="t" r="r" b="b"/>
                  <a:pathLst>
                    <a:path w="331527" h="260293" extrusionOk="0">
                      <a:moveTo>
                        <a:pt x="324787" y="18780"/>
                      </a:moveTo>
                      <a:cubicBezTo>
                        <a:pt x="317860" y="4990"/>
                        <a:pt x="301599" y="-2815"/>
                        <a:pt x="286570" y="941"/>
                      </a:cubicBezTo>
                      <a:cubicBezTo>
                        <a:pt x="267785" y="4755"/>
                        <a:pt x="257923" y="23181"/>
                        <a:pt x="254166" y="40551"/>
                      </a:cubicBezTo>
                      <a:cubicBezTo>
                        <a:pt x="252639" y="46009"/>
                        <a:pt x="251348" y="51466"/>
                        <a:pt x="250056" y="56983"/>
                      </a:cubicBezTo>
                      <a:cubicBezTo>
                        <a:pt x="248882" y="49354"/>
                        <a:pt x="246769" y="41901"/>
                        <a:pt x="242308" y="35798"/>
                      </a:cubicBezTo>
                      <a:cubicBezTo>
                        <a:pt x="235381" y="26878"/>
                        <a:pt x="222701" y="25587"/>
                        <a:pt x="212662" y="29578"/>
                      </a:cubicBezTo>
                      <a:cubicBezTo>
                        <a:pt x="180081" y="44424"/>
                        <a:pt x="161825" y="97063"/>
                        <a:pt x="149438" y="117954"/>
                      </a:cubicBezTo>
                      <a:cubicBezTo>
                        <a:pt x="148734" y="116722"/>
                        <a:pt x="147912" y="114609"/>
                        <a:pt x="146796" y="111029"/>
                      </a:cubicBezTo>
                      <a:cubicBezTo>
                        <a:pt x="146385" y="107802"/>
                        <a:pt x="144859" y="96945"/>
                        <a:pt x="145094" y="94305"/>
                      </a:cubicBezTo>
                      <a:cubicBezTo>
                        <a:pt x="144918" y="92251"/>
                        <a:pt x="144742" y="86500"/>
                        <a:pt x="144683" y="87321"/>
                      </a:cubicBezTo>
                      <a:cubicBezTo>
                        <a:pt x="144683" y="87087"/>
                        <a:pt x="144683" y="86852"/>
                        <a:pt x="144683" y="86617"/>
                      </a:cubicBezTo>
                      <a:cubicBezTo>
                        <a:pt x="144742" y="72299"/>
                        <a:pt x="146620" y="57921"/>
                        <a:pt x="145329" y="43662"/>
                      </a:cubicBezTo>
                      <a:cubicBezTo>
                        <a:pt x="144096" y="13733"/>
                        <a:pt x="118795" y="-1876"/>
                        <a:pt x="92202" y="13088"/>
                      </a:cubicBezTo>
                      <a:cubicBezTo>
                        <a:pt x="71949" y="23592"/>
                        <a:pt x="59738" y="44307"/>
                        <a:pt x="47058" y="62557"/>
                      </a:cubicBezTo>
                      <a:cubicBezTo>
                        <a:pt x="33909" y="84094"/>
                        <a:pt x="22931" y="106863"/>
                        <a:pt x="13010" y="130042"/>
                      </a:cubicBezTo>
                      <a:cubicBezTo>
                        <a:pt x="5085" y="150640"/>
                        <a:pt x="800" y="159501"/>
                        <a:pt x="800" y="178867"/>
                      </a:cubicBezTo>
                      <a:cubicBezTo>
                        <a:pt x="154" y="180568"/>
                        <a:pt x="447" y="189664"/>
                        <a:pt x="154" y="193596"/>
                      </a:cubicBezTo>
                      <a:cubicBezTo>
                        <a:pt x="154" y="193772"/>
                        <a:pt x="95" y="194065"/>
                        <a:pt x="95" y="194535"/>
                      </a:cubicBezTo>
                      <a:cubicBezTo>
                        <a:pt x="-198" y="196295"/>
                        <a:pt x="213" y="197880"/>
                        <a:pt x="976" y="199229"/>
                      </a:cubicBezTo>
                      <a:cubicBezTo>
                        <a:pt x="741" y="202574"/>
                        <a:pt x="506" y="205978"/>
                        <a:pt x="447" y="209323"/>
                      </a:cubicBezTo>
                      <a:cubicBezTo>
                        <a:pt x="154" y="220062"/>
                        <a:pt x="1034" y="231270"/>
                        <a:pt x="7316" y="240366"/>
                      </a:cubicBezTo>
                      <a:cubicBezTo>
                        <a:pt x="13304" y="249462"/>
                        <a:pt x="25220" y="255624"/>
                        <a:pt x="36022" y="252924"/>
                      </a:cubicBezTo>
                      <a:cubicBezTo>
                        <a:pt x="50404" y="249814"/>
                        <a:pt x="58740" y="236434"/>
                        <a:pt x="68016" y="226165"/>
                      </a:cubicBezTo>
                      <a:cubicBezTo>
                        <a:pt x="74297" y="218712"/>
                        <a:pt x="82398" y="207034"/>
                        <a:pt x="89971" y="195532"/>
                      </a:cubicBezTo>
                      <a:cubicBezTo>
                        <a:pt x="88973" y="208208"/>
                        <a:pt x="89325" y="220825"/>
                        <a:pt x="93317" y="233148"/>
                      </a:cubicBezTo>
                      <a:cubicBezTo>
                        <a:pt x="95548" y="239192"/>
                        <a:pt x="98483" y="245765"/>
                        <a:pt x="103297" y="250225"/>
                      </a:cubicBezTo>
                      <a:cubicBezTo>
                        <a:pt x="103355" y="250342"/>
                        <a:pt x="103532" y="250518"/>
                        <a:pt x="104001" y="251046"/>
                      </a:cubicBezTo>
                      <a:cubicBezTo>
                        <a:pt x="108463" y="255858"/>
                        <a:pt x="114509" y="259790"/>
                        <a:pt x="121201" y="260259"/>
                      </a:cubicBezTo>
                      <a:cubicBezTo>
                        <a:pt x="129948" y="260729"/>
                        <a:pt x="137815" y="256210"/>
                        <a:pt x="145035" y="251809"/>
                      </a:cubicBezTo>
                      <a:cubicBezTo>
                        <a:pt x="152725" y="247349"/>
                        <a:pt x="159887" y="241833"/>
                        <a:pt x="165405" y="234791"/>
                      </a:cubicBezTo>
                      <a:cubicBezTo>
                        <a:pt x="182899" y="212374"/>
                        <a:pt x="192527" y="192011"/>
                        <a:pt x="204385" y="171883"/>
                      </a:cubicBezTo>
                      <a:cubicBezTo>
                        <a:pt x="204678" y="179277"/>
                        <a:pt x="204737" y="186671"/>
                        <a:pt x="205559" y="194007"/>
                      </a:cubicBezTo>
                      <a:cubicBezTo>
                        <a:pt x="205618" y="195885"/>
                        <a:pt x="205970" y="197821"/>
                        <a:pt x="206557" y="199699"/>
                      </a:cubicBezTo>
                      <a:cubicBezTo>
                        <a:pt x="206557" y="199816"/>
                        <a:pt x="206557" y="199875"/>
                        <a:pt x="206557" y="200051"/>
                      </a:cubicBezTo>
                      <a:cubicBezTo>
                        <a:pt x="207555" y="204746"/>
                        <a:pt x="209199" y="209440"/>
                        <a:pt x="212545" y="213020"/>
                      </a:cubicBezTo>
                      <a:cubicBezTo>
                        <a:pt x="220352" y="220179"/>
                        <a:pt x="221350" y="218829"/>
                        <a:pt x="228219" y="220414"/>
                      </a:cubicBezTo>
                      <a:cubicBezTo>
                        <a:pt x="262032" y="223759"/>
                        <a:pt x="300777" y="148645"/>
                        <a:pt x="314572" y="121827"/>
                      </a:cubicBezTo>
                      <a:cubicBezTo>
                        <a:pt x="326724" y="94305"/>
                        <a:pt x="339815" y="46478"/>
                        <a:pt x="324787" y="18780"/>
                      </a:cubicBezTo>
                      <a:close/>
                    </a:path>
                  </a:pathLst>
                </a:custGeom>
                <a:solidFill>
                  <a:srgbClr val="C9C8C8">
                    <a:alpha val="5569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3" name="Google Shape;793;p36"/>
                <p:cNvSpPr/>
                <p:nvPr/>
              </p:nvSpPr>
              <p:spPr>
                <a:xfrm>
                  <a:off x="3609862" y="1182515"/>
                  <a:ext cx="330730" cy="222508"/>
                </a:xfrm>
                <a:custGeom>
                  <a:avLst/>
                  <a:gdLst/>
                  <a:ahLst/>
                  <a:cxnLst/>
                  <a:rect l="l" t="t" r="r" b="b"/>
                  <a:pathLst>
                    <a:path w="330730" h="222508" extrusionOk="0">
                      <a:moveTo>
                        <a:pt x="329884" y="105018"/>
                      </a:moveTo>
                      <a:cubicBezTo>
                        <a:pt x="328357" y="97800"/>
                        <a:pt x="324072" y="91756"/>
                        <a:pt x="320197" y="85653"/>
                      </a:cubicBezTo>
                      <a:cubicBezTo>
                        <a:pt x="317614" y="82484"/>
                        <a:pt x="315325" y="78670"/>
                        <a:pt x="312272" y="75853"/>
                      </a:cubicBezTo>
                      <a:cubicBezTo>
                        <a:pt x="303115" y="64586"/>
                        <a:pt x="293487" y="53730"/>
                        <a:pt x="282744" y="43988"/>
                      </a:cubicBezTo>
                      <a:cubicBezTo>
                        <a:pt x="267364" y="28907"/>
                        <a:pt x="249635" y="16701"/>
                        <a:pt x="229852" y="8192"/>
                      </a:cubicBezTo>
                      <a:cubicBezTo>
                        <a:pt x="216115" y="2382"/>
                        <a:pt x="200441" y="-3603"/>
                        <a:pt x="185883" y="2676"/>
                      </a:cubicBezTo>
                      <a:cubicBezTo>
                        <a:pt x="159231" y="20046"/>
                        <a:pt x="167861" y="48214"/>
                        <a:pt x="180893" y="71804"/>
                      </a:cubicBezTo>
                      <a:cubicBezTo>
                        <a:pt x="168917" y="64821"/>
                        <a:pt x="156002" y="57427"/>
                        <a:pt x="145788" y="51969"/>
                      </a:cubicBezTo>
                      <a:cubicBezTo>
                        <a:pt x="126768" y="40350"/>
                        <a:pt x="97651" y="29376"/>
                        <a:pt x="85088" y="55314"/>
                      </a:cubicBezTo>
                      <a:cubicBezTo>
                        <a:pt x="77280" y="68929"/>
                        <a:pt x="82212" y="87296"/>
                        <a:pt x="89784" y="103493"/>
                      </a:cubicBezTo>
                      <a:cubicBezTo>
                        <a:pt x="82505" y="99033"/>
                        <a:pt x="74756" y="94632"/>
                        <a:pt x="66890" y="91052"/>
                      </a:cubicBezTo>
                      <a:cubicBezTo>
                        <a:pt x="50159" y="84186"/>
                        <a:pt x="30670" y="76323"/>
                        <a:pt x="12765" y="82719"/>
                      </a:cubicBezTo>
                      <a:cubicBezTo>
                        <a:pt x="1318" y="88059"/>
                        <a:pt x="-2733" y="102906"/>
                        <a:pt x="1846" y="114232"/>
                      </a:cubicBezTo>
                      <a:cubicBezTo>
                        <a:pt x="6601" y="126672"/>
                        <a:pt x="17344" y="135240"/>
                        <a:pt x="27558" y="143162"/>
                      </a:cubicBezTo>
                      <a:cubicBezTo>
                        <a:pt x="29906" y="144864"/>
                        <a:pt x="32372" y="146448"/>
                        <a:pt x="34779" y="148150"/>
                      </a:cubicBezTo>
                      <a:cubicBezTo>
                        <a:pt x="36188" y="149324"/>
                        <a:pt x="37597" y="150380"/>
                        <a:pt x="38947" y="151495"/>
                      </a:cubicBezTo>
                      <a:cubicBezTo>
                        <a:pt x="49279" y="159769"/>
                        <a:pt x="60315" y="167046"/>
                        <a:pt x="71527" y="174088"/>
                      </a:cubicBezTo>
                      <a:cubicBezTo>
                        <a:pt x="96770" y="189404"/>
                        <a:pt x="122072" y="205542"/>
                        <a:pt x="149956" y="215577"/>
                      </a:cubicBezTo>
                      <a:cubicBezTo>
                        <a:pt x="160640" y="219039"/>
                        <a:pt x="171618" y="223616"/>
                        <a:pt x="183006" y="222266"/>
                      </a:cubicBezTo>
                      <a:cubicBezTo>
                        <a:pt x="193456" y="221269"/>
                        <a:pt x="201791" y="211351"/>
                        <a:pt x="200324" y="200789"/>
                      </a:cubicBezTo>
                      <a:cubicBezTo>
                        <a:pt x="195628" y="182245"/>
                        <a:pt x="182184" y="168044"/>
                        <a:pt x="169622" y="153725"/>
                      </a:cubicBezTo>
                      <a:cubicBezTo>
                        <a:pt x="186646" y="159006"/>
                        <a:pt x="208132" y="166048"/>
                        <a:pt x="221927" y="170450"/>
                      </a:cubicBezTo>
                      <a:cubicBezTo>
                        <a:pt x="237307" y="175262"/>
                        <a:pt x="253627" y="179722"/>
                        <a:pt x="269829" y="176494"/>
                      </a:cubicBezTo>
                      <a:cubicBezTo>
                        <a:pt x="275289" y="175144"/>
                        <a:pt x="280983" y="173795"/>
                        <a:pt x="285738" y="170567"/>
                      </a:cubicBezTo>
                      <a:cubicBezTo>
                        <a:pt x="292959" y="164816"/>
                        <a:pt x="297538" y="154664"/>
                        <a:pt x="293957" y="145686"/>
                      </a:cubicBezTo>
                      <a:cubicBezTo>
                        <a:pt x="290904" y="137881"/>
                        <a:pt x="286619" y="130663"/>
                        <a:pt x="281922" y="123680"/>
                      </a:cubicBezTo>
                      <a:cubicBezTo>
                        <a:pt x="292196" y="126438"/>
                        <a:pt x="302469" y="129313"/>
                        <a:pt x="313153" y="129137"/>
                      </a:cubicBezTo>
                      <a:cubicBezTo>
                        <a:pt x="324659" y="128902"/>
                        <a:pt x="333582" y="116051"/>
                        <a:pt x="329884" y="105018"/>
                      </a:cubicBezTo>
                      <a:close/>
                    </a:path>
                  </a:pathLst>
                </a:custGeom>
                <a:solidFill>
                  <a:srgbClr val="C9C8C8">
                    <a:alpha val="5569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794" name="Google Shape;794;p36"/>
            <p:cNvGrpSpPr/>
            <p:nvPr/>
          </p:nvGrpSpPr>
          <p:grpSpPr>
            <a:xfrm>
              <a:off x="4595723" y="413112"/>
              <a:ext cx="3982910" cy="4138992"/>
              <a:chOff x="4595723" y="413112"/>
              <a:chExt cx="3982910" cy="4138992"/>
            </a:xfrm>
          </p:grpSpPr>
          <p:sp>
            <p:nvSpPr>
              <p:cNvPr id="795" name="Google Shape;795;p36"/>
              <p:cNvSpPr/>
              <p:nvPr/>
            </p:nvSpPr>
            <p:spPr>
              <a:xfrm flipH="1">
                <a:off x="7581509" y="831952"/>
                <a:ext cx="593667" cy="437648"/>
              </a:xfrm>
              <a:custGeom>
                <a:avLst/>
                <a:gdLst/>
                <a:ahLst/>
                <a:cxnLst/>
                <a:rect l="l" t="t" r="r" b="b"/>
                <a:pathLst>
                  <a:path w="362544" h="196475" extrusionOk="0">
                    <a:moveTo>
                      <a:pt x="350068" y="70177"/>
                    </a:moveTo>
                    <a:cubicBezTo>
                      <a:pt x="325765" y="32811"/>
                      <a:pt x="283225" y="12017"/>
                      <a:pt x="240011" y="5819"/>
                    </a:cubicBezTo>
                    <a:cubicBezTo>
                      <a:pt x="229544" y="3708"/>
                      <a:pt x="218988" y="2406"/>
                      <a:pt x="208431" y="1867"/>
                    </a:cubicBezTo>
                    <a:cubicBezTo>
                      <a:pt x="190148" y="-603"/>
                      <a:pt x="171416" y="-244"/>
                      <a:pt x="153043" y="789"/>
                    </a:cubicBezTo>
                    <a:cubicBezTo>
                      <a:pt x="124248" y="1912"/>
                      <a:pt x="95588" y="7121"/>
                      <a:pt x="69713" y="20236"/>
                    </a:cubicBezTo>
                    <a:cubicBezTo>
                      <a:pt x="57810" y="26074"/>
                      <a:pt x="46445" y="33350"/>
                      <a:pt x="36427" y="42063"/>
                    </a:cubicBezTo>
                    <a:cubicBezTo>
                      <a:pt x="32698" y="44353"/>
                      <a:pt x="28925" y="47048"/>
                      <a:pt x="25152" y="50237"/>
                    </a:cubicBezTo>
                    <a:cubicBezTo>
                      <a:pt x="4398" y="68740"/>
                      <a:pt x="-9393" y="105253"/>
                      <a:pt x="7722" y="137455"/>
                    </a:cubicBezTo>
                    <a:cubicBezTo>
                      <a:pt x="31575" y="174058"/>
                      <a:pt x="63110" y="181558"/>
                      <a:pt x="98598" y="190451"/>
                    </a:cubicBezTo>
                    <a:cubicBezTo>
                      <a:pt x="148865" y="200241"/>
                      <a:pt x="195853" y="196738"/>
                      <a:pt x="231520" y="189597"/>
                    </a:cubicBezTo>
                    <a:cubicBezTo>
                      <a:pt x="268581" y="183489"/>
                      <a:pt x="305057" y="171318"/>
                      <a:pt x="337356" y="151961"/>
                    </a:cubicBezTo>
                    <a:cubicBezTo>
                      <a:pt x="365791" y="132649"/>
                      <a:pt x="370328" y="97394"/>
                      <a:pt x="350068" y="7017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96" name="Google Shape;796;p36"/>
              <p:cNvSpPr/>
              <p:nvPr/>
            </p:nvSpPr>
            <p:spPr>
              <a:xfrm flipH="1">
                <a:off x="8369709" y="413112"/>
                <a:ext cx="208924" cy="191832"/>
              </a:xfrm>
              <a:custGeom>
                <a:avLst/>
                <a:gdLst/>
                <a:ahLst/>
                <a:cxnLst/>
                <a:rect l="l" t="t" r="r" b="b"/>
                <a:pathLst>
                  <a:path w="127587" h="86120" extrusionOk="0">
                    <a:moveTo>
                      <a:pt x="88266" y="1466"/>
                    </a:moveTo>
                    <a:cubicBezTo>
                      <a:pt x="76137" y="-780"/>
                      <a:pt x="62346" y="-555"/>
                      <a:pt x="49769" y="2903"/>
                    </a:cubicBezTo>
                    <a:cubicBezTo>
                      <a:pt x="17605" y="5239"/>
                      <a:pt x="-11100" y="23922"/>
                      <a:pt x="4263" y="57426"/>
                    </a:cubicBezTo>
                    <a:cubicBezTo>
                      <a:pt x="4712" y="58100"/>
                      <a:pt x="5206" y="58728"/>
                      <a:pt x="5655" y="59357"/>
                    </a:cubicBezTo>
                    <a:cubicBezTo>
                      <a:pt x="5925" y="59986"/>
                      <a:pt x="6105" y="60704"/>
                      <a:pt x="6419" y="61333"/>
                    </a:cubicBezTo>
                    <a:cubicBezTo>
                      <a:pt x="13876" y="75480"/>
                      <a:pt x="29823" y="82172"/>
                      <a:pt x="44917" y="84687"/>
                    </a:cubicBezTo>
                    <a:cubicBezTo>
                      <a:pt x="70567" y="88909"/>
                      <a:pt x="100125" y="84373"/>
                      <a:pt x="117510" y="63444"/>
                    </a:cubicBezTo>
                    <a:cubicBezTo>
                      <a:pt x="141318" y="34970"/>
                      <a:pt x="119442" y="8248"/>
                      <a:pt x="88266" y="146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7" name="Google Shape;797;p36"/>
              <p:cNvSpPr/>
              <p:nvPr/>
            </p:nvSpPr>
            <p:spPr>
              <a:xfrm flipH="1">
                <a:off x="4595723" y="4299296"/>
                <a:ext cx="290997" cy="252808"/>
              </a:xfrm>
              <a:custGeom>
                <a:avLst/>
                <a:gdLst/>
                <a:ahLst/>
                <a:cxnLst/>
                <a:rect l="l" t="t" r="r" b="b"/>
                <a:pathLst>
                  <a:path w="177708" h="113494" extrusionOk="0">
                    <a:moveTo>
                      <a:pt x="159418" y="21349"/>
                    </a:moveTo>
                    <a:cubicBezTo>
                      <a:pt x="128557" y="-2185"/>
                      <a:pt x="85567" y="-3981"/>
                      <a:pt x="49046" y="5001"/>
                    </a:cubicBezTo>
                    <a:cubicBezTo>
                      <a:pt x="34087" y="9357"/>
                      <a:pt x="18859" y="16992"/>
                      <a:pt x="11087" y="31139"/>
                    </a:cubicBezTo>
                    <a:cubicBezTo>
                      <a:pt x="9875" y="33610"/>
                      <a:pt x="9021" y="36080"/>
                      <a:pt x="8302" y="38550"/>
                    </a:cubicBezTo>
                    <a:cubicBezTo>
                      <a:pt x="-907" y="50766"/>
                      <a:pt x="-3737" y="65856"/>
                      <a:pt x="6460" y="82698"/>
                    </a:cubicBezTo>
                    <a:cubicBezTo>
                      <a:pt x="29460" y="113058"/>
                      <a:pt x="76987" y="116965"/>
                      <a:pt x="112026" y="111307"/>
                    </a:cubicBezTo>
                    <a:cubicBezTo>
                      <a:pt x="135475" y="108163"/>
                      <a:pt x="158789" y="95632"/>
                      <a:pt x="172221" y="75916"/>
                    </a:cubicBezTo>
                    <a:cubicBezTo>
                      <a:pt x="183855" y="57637"/>
                      <a:pt x="175769" y="33834"/>
                      <a:pt x="159418" y="2134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8" name="Google Shape;798;p36"/>
              <p:cNvSpPr/>
              <p:nvPr/>
            </p:nvSpPr>
            <p:spPr>
              <a:xfrm rot="-683654" flipH="1">
                <a:off x="5108379" y="3104701"/>
                <a:ext cx="446804" cy="472721"/>
              </a:xfrm>
              <a:custGeom>
                <a:avLst/>
                <a:gdLst/>
                <a:ahLst/>
                <a:cxnLst/>
                <a:rect l="l" t="t" r="r" b="b"/>
                <a:pathLst>
                  <a:path w="446937" h="472861" extrusionOk="0">
                    <a:moveTo>
                      <a:pt x="183689" y="7610"/>
                    </a:moveTo>
                    <a:cubicBezTo>
                      <a:pt x="146540" y="26204"/>
                      <a:pt x="172279" y="187661"/>
                      <a:pt x="172279" y="187661"/>
                    </a:cubicBezTo>
                    <a:cubicBezTo>
                      <a:pt x="172279" y="187661"/>
                      <a:pt x="25162" y="168663"/>
                      <a:pt x="7373" y="204143"/>
                    </a:cubicBezTo>
                    <a:cubicBezTo>
                      <a:pt x="-10371" y="239668"/>
                      <a:pt x="4857" y="287858"/>
                      <a:pt x="42906" y="295448"/>
                    </a:cubicBezTo>
                    <a:cubicBezTo>
                      <a:pt x="80954" y="303038"/>
                      <a:pt x="176098" y="295448"/>
                      <a:pt x="176098" y="295448"/>
                    </a:cubicBezTo>
                    <a:cubicBezTo>
                      <a:pt x="176098" y="295448"/>
                      <a:pt x="159612" y="424794"/>
                      <a:pt x="183689" y="455244"/>
                    </a:cubicBezTo>
                    <a:cubicBezTo>
                      <a:pt x="207767" y="485694"/>
                      <a:pt x="267378" y="472984"/>
                      <a:pt x="280091" y="445094"/>
                    </a:cubicBezTo>
                    <a:cubicBezTo>
                      <a:pt x="292759" y="417204"/>
                      <a:pt x="280091" y="295448"/>
                      <a:pt x="280091" y="295448"/>
                    </a:cubicBezTo>
                    <a:cubicBezTo>
                      <a:pt x="280091" y="295448"/>
                      <a:pt x="409464" y="306856"/>
                      <a:pt x="429769" y="292889"/>
                    </a:cubicBezTo>
                    <a:cubicBezTo>
                      <a:pt x="450028" y="278921"/>
                      <a:pt x="455149" y="188918"/>
                      <a:pt x="429769" y="185101"/>
                    </a:cubicBezTo>
                    <a:cubicBezTo>
                      <a:pt x="404388" y="181283"/>
                      <a:pt x="281348" y="190175"/>
                      <a:pt x="281348" y="190175"/>
                    </a:cubicBezTo>
                    <a:cubicBezTo>
                      <a:pt x="281348" y="190175"/>
                      <a:pt x="299092" y="43090"/>
                      <a:pt x="280091" y="20230"/>
                    </a:cubicBezTo>
                    <a:cubicBezTo>
                      <a:pt x="261089" y="-2540"/>
                      <a:pt x="209070" y="-5100"/>
                      <a:pt x="183689" y="7610"/>
                    </a:cubicBezTo>
                    <a:close/>
                  </a:path>
                </a:pathLst>
              </a:custGeom>
              <a:solidFill>
                <a:schemeClr val="accent1"/>
              </a:solidFill>
              <a:ln w="1905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8" name="Google Shape;1113;p42">
            <a:extLst>
              <a:ext uri="{FF2B5EF4-FFF2-40B4-BE49-F238E27FC236}">
                <a16:creationId xmlns:a16="http://schemas.microsoft.com/office/drawing/2014/main" id="{BFD8CD7A-4C41-F228-9986-F6D4B522B6AA}"/>
              </a:ext>
            </a:extLst>
          </p:cNvPr>
          <p:cNvSpPr/>
          <p:nvPr/>
        </p:nvSpPr>
        <p:spPr>
          <a:xfrm>
            <a:off x="7827562" y="707140"/>
            <a:ext cx="648494" cy="663234"/>
          </a:xfrm>
          <a:custGeom>
            <a:avLst/>
            <a:gdLst/>
            <a:ahLst/>
            <a:cxnLst/>
            <a:rect l="l" t="t" r="r" b="b"/>
            <a:pathLst>
              <a:path w="267696" h="273781" extrusionOk="0">
                <a:moveTo>
                  <a:pt x="109525" y="90"/>
                </a:moveTo>
                <a:cubicBezTo>
                  <a:pt x="106336" y="90"/>
                  <a:pt x="103236" y="629"/>
                  <a:pt x="100316" y="1751"/>
                </a:cubicBezTo>
                <a:cubicBezTo>
                  <a:pt x="96633" y="3144"/>
                  <a:pt x="93039" y="5434"/>
                  <a:pt x="89625" y="8578"/>
                </a:cubicBezTo>
                <a:cubicBezTo>
                  <a:pt x="84729" y="13159"/>
                  <a:pt x="80775" y="19312"/>
                  <a:pt x="77227" y="27980"/>
                </a:cubicBezTo>
                <a:cubicBezTo>
                  <a:pt x="74442" y="34762"/>
                  <a:pt x="72420" y="42531"/>
                  <a:pt x="70803" y="52367"/>
                </a:cubicBezTo>
                <a:cubicBezTo>
                  <a:pt x="68916" y="63999"/>
                  <a:pt x="68018" y="76799"/>
                  <a:pt x="68063" y="91485"/>
                </a:cubicBezTo>
                <a:cubicBezTo>
                  <a:pt x="62537" y="93865"/>
                  <a:pt x="56608" y="96111"/>
                  <a:pt x="51352" y="98042"/>
                </a:cubicBezTo>
                <a:cubicBezTo>
                  <a:pt x="47399" y="99524"/>
                  <a:pt x="43401" y="101006"/>
                  <a:pt x="39493" y="102623"/>
                </a:cubicBezTo>
                <a:cubicBezTo>
                  <a:pt x="33833" y="104958"/>
                  <a:pt x="28981" y="107294"/>
                  <a:pt x="24669" y="109764"/>
                </a:cubicBezTo>
                <a:cubicBezTo>
                  <a:pt x="19817" y="112548"/>
                  <a:pt x="15460" y="115872"/>
                  <a:pt x="11597" y="119644"/>
                </a:cubicBezTo>
                <a:cubicBezTo>
                  <a:pt x="7598" y="123507"/>
                  <a:pt x="4499" y="127549"/>
                  <a:pt x="2477" y="131771"/>
                </a:cubicBezTo>
                <a:cubicBezTo>
                  <a:pt x="725" y="135319"/>
                  <a:pt x="-83" y="139181"/>
                  <a:pt x="7" y="142909"/>
                </a:cubicBezTo>
                <a:cubicBezTo>
                  <a:pt x="276" y="150948"/>
                  <a:pt x="5622" y="157505"/>
                  <a:pt x="10069" y="161547"/>
                </a:cubicBezTo>
                <a:cubicBezTo>
                  <a:pt x="13393" y="164601"/>
                  <a:pt x="17346" y="167341"/>
                  <a:pt x="22512" y="170170"/>
                </a:cubicBezTo>
                <a:cubicBezTo>
                  <a:pt x="26555" y="172416"/>
                  <a:pt x="31137" y="174526"/>
                  <a:pt x="36573" y="176592"/>
                </a:cubicBezTo>
                <a:cubicBezTo>
                  <a:pt x="41379" y="178389"/>
                  <a:pt x="46096" y="179916"/>
                  <a:pt x="50633" y="181084"/>
                </a:cubicBezTo>
                <a:cubicBezTo>
                  <a:pt x="53912" y="181982"/>
                  <a:pt x="57416" y="182700"/>
                  <a:pt x="61369" y="183329"/>
                </a:cubicBezTo>
                <a:cubicBezTo>
                  <a:pt x="61280" y="189707"/>
                  <a:pt x="61729" y="196533"/>
                  <a:pt x="62672" y="204168"/>
                </a:cubicBezTo>
                <a:cubicBezTo>
                  <a:pt x="63885" y="213959"/>
                  <a:pt x="65682" y="222762"/>
                  <a:pt x="68108" y="230980"/>
                </a:cubicBezTo>
                <a:cubicBezTo>
                  <a:pt x="70893" y="240591"/>
                  <a:pt x="74397" y="248496"/>
                  <a:pt x="78799" y="255188"/>
                </a:cubicBezTo>
                <a:cubicBezTo>
                  <a:pt x="83740" y="262733"/>
                  <a:pt x="89625" y="268077"/>
                  <a:pt x="96273" y="270997"/>
                </a:cubicBezTo>
                <a:cubicBezTo>
                  <a:pt x="100137" y="272703"/>
                  <a:pt x="104135" y="273646"/>
                  <a:pt x="108178" y="273781"/>
                </a:cubicBezTo>
                <a:lnTo>
                  <a:pt x="108941" y="273781"/>
                </a:lnTo>
                <a:cubicBezTo>
                  <a:pt x="112490" y="273781"/>
                  <a:pt x="116174" y="273018"/>
                  <a:pt x="119722" y="271535"/>
                </a:cubicBezTo>
                <a:cubicBezTo>
                  <a:pt x="126640" y="268751"/>
                  <a:pt x="133154" y="263586"/>
                  <a:pt x="139623" y="255816"/>
                </a:cubicBezTo>
                <a:cubicBezTo>
                  <a:pt x="144788" y="249529"/>
                  <a:pt x="149460" y="242253"/>
                  <a:pt x="154312" y="232956"/>
                </a:cubicBezTo>
                <a:cubicBezTo>
                  <a:pt x="156468" y="228735"/>
                  <a:pt x="158579" y="224378"/>
                  <a:pt x="160511" y="219887"/>
                </a:cubicBezTo>
                <a:cubicBezTo>
                  <a:pt x="160646" y="220067"/>
                  <a:pt x="160960" y="220202"/>
                  <a:pt x="161230" y="220291"/>
                </a:cubicBezTo>
                <a:lnTo>
                  <a:pt x="161993" y="220606"/>
                </a:lnTo>
                <a:cubicBezTo>
                  <a:pt x="166485" y="222492"/>
                  <a:pt x="170933" y="224648"/>
                  <a:pt x="174886" y="226534"/>
                </a:cubicBezTo>
                <a:lnTo>
                  <a:pt x="175425" y="226759"/>
                </a:lnTo>
                <a:cubicBezTo>
                  <a:pt x="177985" y="227971"/>
                  <a:pt x="180546" y="229184"/>
                  <a:pt x="183106" y="230352"/>
                </a:cubicBezTo>
                <a:cubicBezTo>
                  <a:pt x="190518" y="233765"/>
                  <a:pt x="199323" y="237627"/>
                  <a:pt x="208712" y="240322"/>
                </a:cubicBezTo>
                <a:cubicBezTo>
                  <a:pt x="213024" y="241579"/>
                  <a:pt x="217381" y="242433"/>
                  <a:pt x="221649" y="242927"/>
                </a:cubicBezTo>
                <a:cubicBezTo>
                  <a:pt x="223311" y="243106"/>
                  <a:pt x="224928" y="243196"/>
                  <a:pt x="226590" y="243196"/>
                </a:cubicBezTo>
                <a:cubicBezTo>
                  <a:pt x="228881" y="243196"/>
                  <a:pt x="231262" y="243017"/>
                  <a:pt x="233733" y="242657"/>
                </a:cubicBezTo>
                <a:cubicBezTo>
                  <a:pt x="237461" y="242029"/>
                  <a:pt x="241145" y="240636"/>
                  <a:pt x="244334" y="238615"/>
                </a:cubicBezTo>
                <a:cubicBezTo>
                  <a:pt x="247613" y="236549"/>
                  <a:pt x="250533" y="233585"/>
                  <a:pt x="253004" y="229813"/>
                </a:cubicBezTo>
                <a:cubicBezTo>
                  <a:pt x="256688" y="224244"/>
                  <a:pt x="258574" y="217058"/>
                  <a:pt x="258574" y="208480"/>
                </a:cubicBezTo>
                <a:cubicBezTo>
                  <a:pt x="258574" y="203944"/>
                  <a:pt x="257945" y="199452"/>
                  <a:pt x="257361" y="195680"/>
                </a:cubicBezTo>
                <a:cubicBezTo>
                  <a:pt x="256733" y="191773"/>
                  <a:pt x="255834" y="187551"/>
                  <a:pt x="254442" y="182476"/>
                </a:cubicBezTo>
                <a:cubicBezTo>
                  <a:pt x="252061" y="173494"/>
                  <a:pt x="248916" y="164646"/>
                  <a:pt x="245907" y="156337"/>
                </a:cubicBezTo>
                <a:lnTo>
                  <a:pt x="243660" y="150229"/>
                </a:lnTo>
                <a:cubicBezTo>
                  <a:pt x="241729" y="145109"/>
                  <a:pt x="239752" y="139855"/>
                  <a:pt x="238090" y="134600"/>
                </a:cubicBezTo>
                <a:cubicBezTo>
                  <a:pt x="237821" y="133792"/>
                  <a:pt x="237327" y="133118"/>
                  <a:pt x="236608" y="132624"/>
                </a:cubicBezTo>
                <a:cubicBezTo>
                  <a:pt x="239168" y="130019"/>
                  <a:pt x="241819" y="126965"/>
                  <a:pt x="244694" y="123417"/>
                </a:cubicBezTo>
                <a:cubicBezTo>
                  <a:pt x="251881" y="114435"/>
                  <a:pt x="257092" y="106620"/>
                  <a:pt x="261000" y="98761"/>
                </a:cubicBezTo>
                <a:cubicBezTo>
                  <a:pt x="265896" y="89060"/>
                  <a:pt x="268053" y="80616"/>
                  <a:pt x="267648" y="73026"/>
                </a:cubicBezTo>
                <a:cubicBezTo>
                  <a:pt x="267424" y="68849"/>
                  <a:pt x="266256" y="64852"/>
                  <a:pt x="264234" y="61125"/>
                </a:cubicBezTo>
                <a:cubicBezTo>
                  <a:pt x="262438" y="57846"/>
                  <a:pt x="259742" y="54837"/>
                  <a:pt x="256283" y="52232"/>
                </a:cubicBezTo>
                <a:cubicBezTo>
                  <a:pt x="253992" y="50526"/>
                  <a:pt x="251162" y="49178"/>
                  <a:pt x="247613" y="48011"/>
                </a:cubicBezTo>
                <a:cubicBezTo>
                  <a:pt x="244784" y="47067"/>
                  <a:pt x="241594" y="46484"/>
                  <a:pt x="237551" y="46124"/>
                </a:cubicBezTo>
                <a:cubicBezTo>
                  <a:pt x="235709" y="45945"/>
                  <a:pt x="233868" y="45900"/>
                  <a:pt x="232071" y="45900"/>
                </a:cubicBezTo>
                <a:cubicBezTo>
                  <a:pt x="226006" y="45900"/>
                  <a:pt x="219942" y="46708"/>
                  <a:pt x="214821" y="47561"/>
                </a:cubicBezTo>
                <a:cubicBezTo>
                  <a:pt x="206960" y="48819"/>
                  <a:pt x="199413" y="50615"/>
                  <a:pt x="192180" y="52322"/>
                </a:cubicBezTo>
                <a:lnTo>
                  <a:pt x="189620" y="52951"/>
                </a:lnTo>
                <a:cubicBezTo>
                  <a:pt x="184768" y="54118"/>
                  <a:pt x="179378" y="55376"/>
                  <a:pt x="174077" y="56139"/>
                </a:cubicBezTo>
                <a:cubicBezTo>
                  <a:pt x="172415" y="54568"/>
                  <a:pt x="171202" y="52726"/>
                  <a:pt x="170034" y="50930"/>
                </a:cubicBezTo>
                <a:lnTo>
                  <a:pt x="169630" y="50301"/>
                </a:lnTo>
                <a:lnTo>
                  <a:pt x="168821" y="49044"/>
                </a:lnTo>
                <a:cubicBezTo>
                  <a:pt x="167564" y="47112"/>
                  <a:pt x="166306" y="45181"/>
                  <a:pt x="164958" y="43340"/>
                </a:cubicBezTo>
                <a:cubicBezTo>
                  <a:pt x="162847" y="40286"/>
                  <a:pt x="160466" y="37097"/>
                  <a:pt x="157681" y="33504"/>
                </a:cubicBezTo>
                <a:cubicBezTo>
                  <a:pt x="150943" y="24836"/>
                  <a:pt x="144519" y="17920"/>
                  <a:pt x="138005" y="12440"/>
                </a:cubicBezTo>
                <a:cubicBezTo>
                  <a:pt x="129246" y="5075"/>
                  <a:pt x="121115" y="988"/>
                  <a:pt x="113164" y="0"/>
                </a:cubicBezTo>
                <a:cubicBezTo>
                  <a:pt x="111861" y="180"/>
                  <a:pt x="110648" y="90"/>
                  <a:pt x="109525" y="90"/>
                </a:cubicBezTo>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مستطيل: زوايا مستديرة 13">
            <a:extLst>
              <a:ext uri="{FF2B5EF4-FFF2-40B4-BE49-F238E27FC236}">
                <a16:creationId xmlns:a16="http://schemas.microsoft.com/office/drawing/2014/main" id="{95BDF997-CB11-A83B-9C96-9CD76980F5AF}"/>
              </a:ext>
            </a:extLst>
          </p:cNvPr>
          <p:cNvSpPr/>
          <p:nvPr/>
        </p:nvSpPr>
        <p:spPr>
          <a:xfrm>
            <a:off x="6820434" y="612698"/>
            <a:ext cx="699413" cy="373104"/>
          </a:xfrm>
          <a:prstGeom prst="roundRect">
            <a:avLst/>
          </a:prstGeom>
          <a:solidFill>
            <a:srgbClr val="01A75D"/>
          </a:solidFill>
          <a:ln>
            <a:solidFill>
              <a:srgbClr val="FEFEFE"/>
            </a:solidFill>
          </a:ln>
        </p:spPr>
        <p:style>
          <a:lnRef idx="2">
            <a:schemeClr val="accent4">
              <a:shade val="15000"/>
            </a:schemeClr>
          </a:lnRef>
          <a:fillRef idx="1">
            <a:schemeClr val="accent4"/>
          </a:fillRef>
          <a:effectRef idx="0">
            <a:schemeClr val="accent4"/>
          </a:effectRef>
          <a:fontRef idx="minor">
            <a:schemeClr val="lt1"/>
          </a:fontRef>
        </p:style>
        <p:txBody>
          <a:bodyPr rtlCol="1" anchor="ctr"/>
          <a:lstStyle/>
          <a:p>
            <a:pPr algn="ctr"/>
            <a:r>
              <a:rPr lang="ar-AE" sz="1800" b="1" dirty="0">
                <a:solidFill>
                  <a:schemeClr val="accent6"/>
                </a:solidFill>
              </a:rPr>
              <a:t>أحاول</a:t>
            </a:r>
            <a:endParaRPr lang="ar-SA" sz="1800" b="1" dirty="0">
              <a:solidFill>
                <a:schemeClr val="accent6"/>
              </a:solidFill>
            </a:endParaRPr>
          </a:p>
        </p:txBody>
      </p:sp>
      <p:sp>
        <p:nvSpPr>
          <p:cNvPr id="6" name="مستطيل: زاوية مطوية 5">
            <a:extLst>
              <a:ext uri="{FF2B5EF4-FFF2-40B4-BE49-F238E27FC236}">
                <a16:creationId xmlns:a16="http://schemas.microsoft.com/office/drawing/2014/main" id="{ABEC9E26-E3AB-D4E1-0E42-46BE661E53F8}"/>
              </a:ext>
            </a:extLst>
          </p:cNvPr>
          <p:cNvSpPr/>
          <p:nvPr/>
        </p:nvSpPr>
        <p:spPr>
          <a:xfrm>
            <a:off x="423888" y="409764"/>
            <a:ext cx="1329361" cy="1543265"/>
          </a:xfrm>
          <a:prstGeom prst="foldedCorner">
            <a:avLst/>
          </a:prstGeom>
          <a:solidFill>
            <a:srgbClr val="D3E9C8"/>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ar-AE" sz="2000">
                <a:solidFill>
                  <a:schemeClr val="accent6">
                    <a:lumMod val="10000"/>
                  </a:schemeClr>
                </a:solidFill>
              </a:rPr>
              <a:t>أتذكر</a:t>
            </a:r>
          </a:p>
          <a:p>
            <a:pPr algn="ctr"/>
            <a:r>
              <a:rPr lang="ar-AE" sz="1600">
                <a:solidFill>
                  <a:schemeClr val="accent5">
                    <a:lumMod val="50000"/>
                  </a:schemeClr>
                </a:solidFill>
              </a:rPr>
              <a:t>أفهم</a:t>
            </a:r>
          </a:p>
          <a:p>
            <a:pPr algn="ctr"/>
            <a:r>
              <a:rPr lang="ar-AE" sz="1600">
                <a:solidFill>
                  <a:schemeClr val="accent5">
                    <a:lumMod val="50000"/>
                  </a:schemeClr>
                </a:solidFill>
              </a:rPr>
              <a:t>أخطط</a:t>
            </a:r>
          </a:p>
          <a:p>
            <a:pPr algn="ctr"/>
            <a:r>
              <a:rPr lang="ar-AE" sz="1600">
                <a:solidFill>
                  <a:schemeClr val="accent5">
                    <a:lumMod val="50000"/>
                  </a:schemeClr>
                </a:solidFill>
              </a:rPr>
              <a:t>أحل</a:t>
            </a:r>
          </a:p>
          <a:p>
            <a:pPr algn="ctr"/>
            <a:r>
              <a:rPr lang="ar-AE" sz="1600">
                <a:solidFill>
                  <a:schemeClr val="accent5">
                    <a:lumMod val="50000"/>
                  </a:schemeClr>
                </a:solidFill>
              </a:rPr>
              <a:t>أتحقق</a:t>
            </a:r>
            <a:endParaRPr lang="ar-SA" sz="1600" dirty="0">
              <a:solidFill>
                <a:schemeClr val="accent5">
                  <a:lumMod val="50000"/>
                </a:schemeClr>
              </a:solidFill>
            </a:endParaRPr>
          </a:p>
        </p:txBody>
      </p:sp>
      <p:sp>
        <p:nvSpPr>
          <p:cNvPr id="11" name="مستطيل: زوايا مستديرة 10">
            <a:extLst>
              <a:ext uri="{FF2B5EF4-FFF2-40B4-BE49-F238E27FC236}">
                <a16:creationId xmlns:a16="http://schemas.microsoft.com/office/drawing/2014/main" id="{962C8AB7-B627-E168-4A24-4B5BF6CB3621}"/>
              </a:ext>
            </a:extLst>
          </p:cNvPr>
          <p:cNvSpPr/>
          <p:nvPr/>
        </p:nvSpPr>
        <p:spPr>
          <a:xfrm>
            <a:off x="1207017" y="3122362"/>
            <a:ext cx="4425772" cy="465119"/>
          </a:xfrm>
          <a:prstGeom prst="roundRect">
            <a:avLst/>
          </a:prstGeom>
          <a:solidFill>
            <a:srgbClr val="FBF09D"/>
          </a:solidFill>
          <a:ln>
            <a:solidFill>
              <a:schemeClr val="accent6"/>
            </a:solidFill>
          </a:ln>
        </p:spPr>
        <p:style>
          <a:lnRef idx="3">
            <a:schemeClr val="lt1"/>
          </a:lnRef>
          <a:fillRef idx="1">
            <a:schemeClr val="accent1"/>
          </a:fillRef>
          <a:effectRef idx="1">
            <a:schemeClr val="accent1"/>
          </a:effectRef>
          <a:fontRef idx="minor">
            <a:schemeClr val="lt1"/>
          </a:fontRef>
        </p:style>
        <p:txBody>
          <a:bodyPr rtlCol="1" anchor="ctr"/>
          <a:lstStyle/>
          <a:p>
            <a:pPr algn="r"/>
            <a:r>
              <a:rPr lang="ar-SA" sz="1600" b="1" dirty="0">
                <a:solidFill>
                  <a:schemeClr val="accent6">
                    <a:lumMod val="10000"/>
                  </a:schemeClr>
                </a:solidFill>
              </a:rPr>
              <a:t>ما المطلوب في المسألة .</a:t>
            </a:r>
          </a:p>
        </p:txBody>
      </p:sp>
      <p:sp>
        <p:nvSpPr>
          <p:cNvPr id="12" name="مستطيل: زوايا مستديرة 11">
            <a:extLst>
              <a:ext uri="{FF2B5EF4-FFF2-40B4-BE49-F238E27FC236}">
                <a16:creationId xmlns:a16="http://schemas.microsoft.com/office/drawing/2014/main" id="{589AF573-126B-936C-26AC-E471CB2F80F6}"/>
              </a:ext>
            </a:extLst>
          </p:cNvPr>
          <p:cNvSpPr/>
          <p:nvPr/>
        </p:nvSpPr>
        <p:spPr>
          <a:xfrm>
            <a:off x="5795313" y="3176234"/>
            <a:ext cx="751176" cy="421268"/>
          </a:xfrm>
          <a:prstGeom prst="roundRect">
            <a:avLst/>
          </a:prstGeom>
          <a:solidFill>
            <a:schemeClr val="bg1">
              <a:lumMod val="60000"/>
              <a:lumOff val="40000"/>
            </a:schemeClr>
          </a:solidFill>
          <a:ln>
            <a:solidFill>
              <a:srgbClr val="FEFEFE"/>
            </a:solidFill>
          </a:ln>
        </p:spPr>
        <p:style>
          <a:lnRef idx="2">
            <a:schemeClr val="accent4">
              <a:shade val="15000"/>
            </a:schemeClr>
          </a:lnRef>
          <a:fillRef idx="1">
            <a:schemeClr val="accent4"/>
          </a:fillRef>
          <a:effectRef idx="0">
            <a:schemeClr val="accent4"/>
          </a:effectRef>
          <a:fontRef idx="minor">
            <a:schemeClr val="lt1"/>
          </a:fontRef>
        </p:style>
        <p:txBody>
          <a:bodyPr rtlCol="1" anchor="ctr"/>
          <a:lstStyle/>
          <a:p>
            <a:pPr algn="ctr"/>
            <a:r>
              <a:rPr lang="ar-SA" sz="1800" b="1" dirty="0">
                <a:solidFill>
                  <a:schemeClr val="accent5">
                    <a:lumMod val="25000"/>
                  </a:schemeClr>
                </a:solidFill>
              </a:rPr>
              <a:t>أفهم</a:t>
            </a:r>
          </a:p>
        </p:txBody>
      </p:sp>
      <p:sp>
        <p:nvSpPr>
          <p:cNvPr id="15" name="مستطيل: زوايا مستديرة 14">
            <a:extLst>
              <a:ext uri="{FF2B5EF4-FFF2-40B4-BE49-F238E27FC236}">
                <a16:creationId xmlns:a16="http://schemas.microsoft.com/office/drawing/2014/main" id="{5A673EF5-31E7-A1A1-9740-42421BEE3967}"/>
              </a:ext>
            </a:extLst>
          </p:cNvPr>
          <p:cNvSpPr/>
          <p:nvPr/>
        </p:nvSpPr>
        <p:spPr>
          <a:xfrm>
            <a:off x="749149" y="3797073"/>
            <a:ext cx="4734183" cy="465119"/>
          </a:xfrm>
          <a:prstGeom prst="roundRect">
            <a:avLst/>
          </a:prstGeom>
          <a:solidFill>
            <a:srgbClr val="FBF09D"/>
          </a:solidFill>
          <a:ln>
            <a:solidFill>
              <a:schemeClr val="accent6"/>
            </a:solidFill>
          </a:ln>
        </p:spPr>
        <p:style>
          <a:lnRef idx="3">
            <a:schemeClr val="lt1"/>
          </a:lnRef>
          <a:fillRef idx="1">
            <a:schemeClr val="accent1"/>
          </a:fillRef>
          <a:effectRef idx="1">
            <a:schemeClr val="accent1"/>
          </a:effectRef>
          <a:fontRef idx="minor">
            <a:schemeClr val="lt1"/>
          </a:fontRef>
        </p:style>
        <p:txBody>
          <a:bodyPr rtlCol="1" anchor="ctr"/>
          <a:lstStyle/>
          <a:p>
            <a:pPr algn="r"/>
            <a:r>
              <a:rPr lang="ar-SA" sz="1600" b="1" dirty="0">
                <a:solidFill>
                  <a:schemeClr val="accent6">
                    <a:lumMod val="10000"/>
                  </a:schemeClr>
                </a:solidFill>
              </a:rPr>
              <a:t>كيف سأحل المسألة ؟</a:t>
            </a:r>
          </a:p>
        </p:txBody>
      </p:sp>
      <p:sp>
        <p:nvSpPr>
          <p:cNvPr id="21" name="مستطيل: زوايا مستديرة 20">
            <a:extLst>
              <a:ext uri="{FF2B5EF4-FFF2-40B4-BE49-F238E27FC236}">
                <a16:creationId xmlns:a16="http://schemas.microsoft.com/office/drawing/2014/main" id="{85E190B0-93D8-9C0D-3E6C-87F874162133}"/>
              </a:ext>
            </a:extLst>
          </p:cNvPr>
          <p:cNvSpPr/>
          <p:nvPr/>
        </p:nvSpPr>
        <p:spPr>
          <a:xfrm>
            <a:off x="5644147" y="3839092"/>
            <a:ext cx="751176" cy="389138"/>
          </a:xfrm>
          <a:prstGeom prst="roundRect">
            <a:avLst/>
          </a:prstGeom>
          <a:solidFill>
            <a:schemeClr val="bg1">
              <a:lumMod val="60000"/>
              <a:lumOff val="40000"/>
            </a:schemeClr>
          </a:solidFill>
          <a:ln>
            <a:solidFill>
              <a:srgbClr val="FEFEFE"/>
            </a:solidFill>
          </a:ln>
        </p:spPr>
        <p:style>
          <a:lnRef idx="2">
            <a:schemeClr val="accent4">
              <a:shade val="15000"/>
            </a:schemeClr>
          </a:lnRef>
          <a:fillRef idx="1">
            <a:schemeClr val="accent4"/>
          </a:fillRef>
          <a:effectRef idx="0">
            <a:schemeClr val="accent4"/>
          </a:effectRef>
          <a:fontRef idx="minor">
            <a:schemeClr val="lt1"/>
          </a:fontRef>
        </p:style>
        <p:txBody>
          <a:bodyPr rtlCol="1" anchor="ctr"/>
          <a:lstStyle/>
          <a:p>
            <a:pPr algn="ctr"/>
            <a:r>
              <a:rPr lang="ar-SA" sz="1800" b="1" dirty="0">
                <a:solidFill>
                  <a:schemeClr val="accent5">
                    <a:lumMod val="25000"/>
                  </a:schemeClr>
                </a:solidFill>
              </a:rPr>
              <a:t>أخطط</a:t>
            </a:r>
          </a:p>
        </p:txBody>
      </p:sp>
      <p:sp>
        <p:nvSpPr>
          <p:cNvPr id="23" name="مربع نص 22">
            <a:extLst>
              <a:ext uri="{FF2B5EF4-FFF2-40B4-BE49-F238E27FC236}">
                <a16:creationId xmlns:a16="http://schemas.microsoft.com/office/drawing/2014/main" id="{88CA4549-3641-C9B3-40BA-E1DEF4E75BC9}"/>
              </a:ext>
            </a:extLst>
          </p:cNvPr>
          <p:cNvSpPr txBox="1"/>
          <p:nvPr/>
        </p:nvSpPr>
        <p:spPr>
          <a:xfrm>
            <a:off x="1646425" y="3856149"/>
            <a:ext cx="2302136" cy="338554"/>
          </a:xfrm>
          <a:prstGeom prst="rect">
            <a:avLst/>
          </a:prstGeom>
          <a:noFill/>
        </p:spPr>
        <p:txBody>
          <a:bodyPr wrap="square" rtlCol="1">
            <a:spAutoFit/>
          </a:bodyPr>
          <a:lstStyle/>
          <a:p>
            <a:pPr algn="r"/>
            <a:r>
              <a:rPr lang="ar-SA" sz="1600" b="1" dirty="0">
                <a:solidFill>
                  <a:srgbClr val="FF0000"/>
                </a:solidFill>
              </a:rPr>
              <a:t>أحل المسألة بتمثيلها</a:t>
            </a:r>
          </a:p>
        </p:txBody>
      </p:sp>
      <p:cxnSp>
        <p:nvCxnSpPr>
          <p:cNvPr id="27" name="رابط كسهم مستقيم 26">
            <a:extLst>
              <a:ext uri="{FF2B5EF4-FFF2-40B4-BE49-F238E27FC236}">
                <a16:creationId xmlns:a16="http://schemas.microsoft.com/office/drawing/2014/main" id="{FF7E0774-1F7D-B1C3-1AED-25EBC1A16D14}"/>
              </a:ext>
            </a:extLst>
          </p:cNvPr>
          <p:cNvCxnSpPr>
            <a:cxnSpLocks/>
          </p:cNvCxnSpPr>
          <p:nvPr/>
        </p:nvCxnSpPr>
        <p:spPr>
          <a:xfrm flipV="1">
            <a:off x="3948561" y="2035401"/>
            <a:ext cx="279194" cy="1033120"/>
          </a:xfrm>
          <a:prstGeom prst="straightConnector1">
            <a:avLst/>
          </a:prstGeom>
          <a:ln>
            <a:solidFill>
              <a:srgbClr val="FF0000"/>
            </a:solidFill>
            <a:tailEnd type="triangle"/>
          </a:ln>
        </p:spPr>
        <p:style>
          <a:lnRef idx="2">
            <a:schemeClr val="accent2"/>
          </a:lnRef>
          <a:fillRef idx="0">
            <a:schemeClr val="accent2"/>
          </a:fillRef>
          <a:effectRef idx="1">
            <a:schemeClr val="accent2"/>
          </a:effectRef>
          <a:fontRef idx="minor">
            <a:schemeClr val="tx1"/>
          </a:fontRef>
        </p:style>
      </p:cxnSp>
      <p:sp>
        <p:nvSpPr>
          <p:cNvPr id="28" name="شكل بيضاوي 27">
            <a:extLst>
              <a:ext uri="{FF2B5EF4-FFF2-40B4-BE49-F238E27FC236}">
                <a16:creationId xmlns:a16="http://schemas.microsoft.com/office/drawing/2014/main" id="{BC54E22E-3916-FF52-2608-CEF67174A86D}"/>
              </a:ext>
            </a:extLst>
          </p:cNvPr>
          <p:cNvSpPr/>
          <p:nvPr/>
        </p:nvSpPr>
        <p:spPr>
          <a:xfrm>
            <a:off x="3076687" y="1516828"/>
            <a:ext cx="2215999" cy="459497"/>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 name="مستطيل: زوايا مستديرة 1">
            <a:extLst>
              <a:ext uri="{FF2B5EF4-FFF2-40B4-BE49-F238E27FC236}">
                <a16:creationId xmlns:a16="http://schemas.microsoft.com/office/drawing/2014/main" id="{440A2F99-4243-2DAA-59B0-1899C9684300}"/>
              </a:ext>
            </a:extLst>
          </p:cNvPr>
          <p:cNvSpPr/>
          <p:nvPr/>
        </p:nvSpPr>
        <p:spPr>
          <a:xfrm>
            <a:off x="2060964" y="581398"/>
            <a:ext cx="4722352" cy="466925"/>
          </a:xfrm>
          <a:prstGeom prst="roundRect">
            <a:avLst/>
          </a:prstGeom>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r"/>
            <a:r>
              <a:rPr lang="ar-SA" sz="1600" b="1" dirty="0">
                <a:solidFill>
                  <a:schemeClr val="accent6">
                    <a:lumMod val="10000"/>
                  </a:schemeClr>
                </a:solidFill>
              </a:rPr>
              <a:t>أختار خطة ، ثم أحل المسألة :</a:t>
            </a:r>
          </a:p>
        </p:txBody>
      </p:sp>
      <p:sp>
        <p:nvSpPr>
          <p:cNvPr id="10" name="شكل بيضاوي 9">
            <a:extLst>
              <a:ext uri="{FF2B5EF4-FFF2-40B4-BE49-F238E27FC236}">
                <a16:creationId xmlns:a16="http://schemas.microsoft.com/office/drawing/2014/main" id="{4575CF15-BA17-B766-8218-0FA11FF73F79}"/>
              </a:ext>
            </a:extLst>
          </p:cNvPr>
          <p:cNvSpPr/>
          <p:nvPr/>
        </p:nvSpPr>
        <p:spPr>
          <a:xfrm>
            <a:off x="6546489" y="1866637"/>
            <a:ext cx="700036" cy="380407"/>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564546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style.rotation</p:attrName>
                                        </p:attrNameLst>
                                      </p:cBhvr>
                                      <p:tavLst>
                                        <p:tav tm="0">
                                          <p:val>
                                            <p:fltVal val="90"/>
                                          </p:val>
                                        </p:tav>
                                        <p:tav tm="100000">
                                          <p:val>
                                            <p:fltVal val="0"/>
                                          </p:val>
                                        </p:tav>
                                      </p:tavLst>
                                    </p:anim>
                                    <p:animEffect transition="in" filter="fade">
                                      <p:cBhvr>
                                        <p:cTn id="22" dur="1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ppt_x"/>
                                          </p:val>
                                        </p:tav>
                                        <p:tav tm="100000">
                                          <p:val>
                                            <p:strVal val="#ppt_x"/>
                                          </p:val>
                                        </p:tav>
                                      </p:tavLst>
                                    </p:anim>
                                    <p:anim calcmode="lin" valueType="num">
                                      <p:cBhvr additive="base">
                                        <p:cTn id="3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additive="base">
                                        <p:cTn id="40" dur="500" fill="hold"/>
                                        <p:tgtEl>
                                          <p:spTgt spid="11"/>
                                        </p:tgtEl>
                                        <p:attrNameLst>
                                          <p:attrName>ppt_x</p:attrName>
                                        </p:attrNameLst>
                                      </p:cBhvr>
                                      <p:tavLst>
                                        <p:tav tm="0">
                                          <p:val>
                                            <p:strVal val="#ppt_x"/>
                                          </p:val>
                                        </p:tav>
                                        <p:tav tm="100000">
                                          <p:val>
                                            <p:strVal val="#ppt_x"/>
                                          </p:val>
                                        </p:tav>
                                      </p:tavLst>
                                    </p:anim>
                                    <p:anim calcmode="lin" valueType="num">
                                      <p:cBhvr additive="base">
                                        <p:cTn id="4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6" presetClass="entr" presetSubtype="0" fill="hold" nodeType="click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wipe(down)">
                                      <p:cBhvr>
                                        <p:cTn id="46" dur="580">
                                          <p:stCondLst>
                                            <p:cond delay="0"/>
                                          </p:stCondLst>
                                        </p:cTn>
                                        <p:tgtEl>
                                          <p:spTgt spid="27"/>
                                        </p:tgtEl>
                                      </p:cBhvr>
                                    </p:animEffect>
                                    <p:anim calcmode="lin" valueType="num">
                                      <p:cBhvr>
                                        <p:cTn id="47"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52" dur="26">
                                          <p:stCondLst>
                                            <p:cond delay="650"/>
                                          </p:stCondLst>
                                        </p:cTn>
                                        <p:tgtEl>
                                          <p:spTgt spid="27"/>
                                        </p:tgtEl>
                                      </p:cBhvr>
                                      <p:to x="100000" y="60000"/>
                                    </p:animScale>
                                    <p:animScale>
                                      <p:cBhvr>
                                        <p:cTn id="53" dur="166" decel="50000">
                                          <p:stCondLst>
                                            <p:cond delay="676"/>
                                          </p:stCondLst>
                                        </p:cTn>
                                        <p:tgtEl>
                                          <p:spTgt spid="27"/>
                                        </p:tgtEl>
                                      </p:cBhvr>
                                      <p:to x="100000" y="100000"/>
                                    </p:animScale>
                                    <p:animScale>
                                      <p:cBhvr>
                                        <p:cTn id="54" dur="26">
                                          <p:stCondLst>
                                            <p:cond delay="1312"/>
                                          </p:stCondLst>
                                        </p:cTn>
                                        <p:tgtEl>
                                          <p:spTgt spid="27"/>
                                        </p:tgtEl>
                                      </p:cBhvr>
                                      <p:to x="100000" y="80000"/>
                                    </p:animScale>
                                    <p:animScale>
                                      <p:cBhvr>
                                        <p:cTn id="55" dur="166" decel="50000">
                                          <p:stCondLst>
                                            <p:cond delay="1338"/>
                                          </p:stCondLst>
                                        </p:cTn>
                                        <p:tgtEl>
                                          <p:spTgt spid="27"/>
                                        </p:tgtEl>
                                      </p:cBhvr>
                                      <p:to x="100000" y="100000"/>
                                    </p:animScale>
                                    <p:animScale>
                                      <p:cBhvr>
                                        <p:cTn id="56" dur="26">
                                          <p:stCondLst>
                                            <p:cond delay="1642"/>
                                          </p:stCondLst>
                                        </p:cTn>
                                        <p:tgtEl>
                                          <p:spTgt spid="27"/>
                                        </p:tgtEl>
                                      </p:cBhvr>
                                      <p:to x="100000" y="90000"/>
                                    </p:animScale>
                                    <p:animScale>
                                      <p:cBhvr>
                                        <p:cTn id="57" dur="166" decel="50000">
                                          <p:stCondLst>
                                            <p:cond delay="1668"/>
                                          </p:stCondLst>
                                        </p:cTn>
                                        <p:tgtEl>
                                          <p:spTgt spid="27"/>
                                        </p:tgtEl>
                                      </p:cBhvr>
                                      <p:to x="100000" y="100000"/>
                                    </p:animScale>
                                    <p:animScale>
                                      <p:cBhvr>
                                        <p:cTn id="58" dur="26">
                                          <p:stCondLst>
                                            <p:cond delay="1808"/>
                                          </p:stCondLst>
                                        </p:cTn>
                                        <p:tgtEl>
                                          <p:spTgt spid="27"/>
                                        </p:tgtEl>
                                      </p:cBhvr>
                                      <p:to x="100000" y="95000"/>
                                    </p:animScale>
                                    <p:animScale>
                                      <p:cBhvr>
                                        <p:cTn id="59" dur="166" decel="50000">
                                          <p:stCondLst>
                                            <p:cond delay="1834"/>
                                          </p:stCondLst>
                                        </p:cTn>
                                        <p:tgtEl>
                                          <p:spTgt spid="27"/>
                                        </p:tgtEl>
                                      </p:cBhvr>
                                      <p:to x="100000" y="100000"/>
                                    </p:animScale>
                                  </p:childTnLst>
                                </p:cTn>
                              </p:par>
                            </p:childTnLst>
                          </p:cTn>
                        </p:par>
                      </p:childTnLst>
                    </p:cTn>
                  </p:par>
                  <p:par>
                    <p:cTn id="60" fill="hold">
                      <p:stCondLst>
                        <p:cond delay="indefinite"/>
                      </p:stCondLst>
                      <p:childTnLst>
                        <p:par>
                          <p:cTn id="61" fill="hold">
                            <p:stCondLst>
                              <p:cond delay="0"/>
                            </p:stCondLst>
                            <p:childTnLst>
                              <p:par>
                                <p:cTn id="62" presetID="14" presetClass="entr" presetSubtype="10" fill="hold" grpId="0" nodeType="click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randombar(horizontal)">
                                      <p:cBhvr>
                                        <p:cTn id="64" dur="500"/>
                                        <p:tgtEl>
                                          <p:spTgt spid="28"/>
                                        </p:tgtEl>
                                      </p:cBhvr>
                                    </p:animEffect>
                                  </p:childTnLst>
                                </p:cTn>
                              </p:par>
                            </p:childTnLst>
                          </p:cTn>
                        </p:par>
                      </p:childTnLst>
                    </p:cTn>
                  </p:par>
                  <p:par>
                    <p:cTn id="65" fill="hold">
                      <p:stCondLst>
                        <p:cond delay="indefinite"/>
                      </p:stCondLst>
                      <p:childTnLst>
                        <p:par>
                          <p:cTn id="66" fill="hold">
                            <p:stCondLst>
                              <p:cond delay="0"/>
                            </p:stCondLst>
                            <p:childTnLst>
                              <p:par>
                                <p:cTn id="67" presetID="14" presetClass="entr" presetSubtype="10" fill="hold" grpId="0" nodeType="click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randombar(horizontal)">
                                      <p:cBhvr>
                                        <p:cTn id="69" dur="500"/>
                                        <p:tgtEl>
                                          <p:spTgt spid="10"/>
                                        </p:tgtEl>
                                      </p:cBhvr>
                                    </p:animEffect>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21"/>
                                        </p:tgtEl>
                                        <p:attrNameLst>
                                          <p:attrName>style.visibility</p:attrName>
                                        </p:attrNameLst>
                                      </p:cBhvr>
                                      <p:to>
                                        <p:strVal val="visible"/>
                                      </p:to>
                                    </p:set>
                                    <p:anim calcmode="lin" valueType="num">
                                      <p:cBhvr additive="base">
                                        <p:cTn id="74" dur="500" fill="hold"/>
                                        <p:tgtEl>
                                          <p:spTgt spid="21"/>
                                        </p:tgtEl>
                                        <p:attrNameLst>
                                          <p:attrName>ppt_x</p:attrName>
                                        </p:attrNameLst>
                                      </p:cBhvr>
                                      <p:tavLst>
                                        <p:tav tm="0">
                                          <p:val>
                                            <p:strVal val="#ppt_x"/>
                                          </p:val>
                                        </p:tav>
                                        <p:tav tm="100000">
                                          <p:val>
                                            <p:strVal val="#ppt_x"/>
                                          </p:val>
                                        </p:tav>
                                      </p:tavLst>
                                    </p:anim>
                                    <p:anim calcmode="lin" valueType="num">
                                      <p:cBhvr additive="base">
                                        <p:cTn id="75"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grpId="0" nodeType="click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6" grpId="0" animBg="1"/>
      <p:bldP spid="11" grpId="0" animBg="1"/>
      <p:bldP spid="12" grpId="0" animBg="1"/>
      <p:bldP spid="15" grpId="0" animBg="1"/>
      <p:bldP spid="21" grpId="0" animBg="1"/>
      <p:bldP spid="23" grpId="0"/>
      <p:bldP spid="28" grpId="0" animBg="1"/>
      <p:bldP spid="2"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26"/>
          <p:cNvSpPr/>
          <p:nvPr/>
        </p:nvSpPr>
        <p:spPr>
          <a:xfrm>
            <a:off x="6405008" y="1692312"/>
            <a:ext cx="2453256" cy="3129165"/>
          </a:xfrm>
          <a:custGeom>
            <a:avLst/>
            <a:gdLst/>
            <a:ahLst/>
            <a:cxnLst/>
            <a:rect l="l" t="t" r="r" b="b"/>
            <a:pathLst>
              <a:path w="2523373" h="1951580" extrusionOk="0">
                <a:moveTo>
                  <a:pt x="229597" y="1951580"/>
                </a:moveTo>
                <a:lnTo>
                  <a:pt x="2523374" y="1951580"/>
                </a:lnTo>
                <a:lnTo>
                  <a:pt x="2523374" y="17103"/>
                </a:lnTo>
                <a:cubicBezTo>
                  <a:pt x="2139655" y="-4814"/>
                  <a:pt x="1753735" y="-14155"/>
                  <a:pt x="1373969" y="42254"/>
                </a:cubicBezTo>
                <a:cubicBezTo>
                  <a:pt x="1246034" y="61251"/>
                  <a:pt x="1111269" y="91746"/>
                  <a:pt x="1019854" y="183186"/>
                </a:cubicBezTo>
                <a:cubicBezTo>
                  <a:pt x="910336" y="292726"/>
                  <a:pt x="893131" y="482163"/>
                  <a:pt x="981177" y="609577"/>
                </a:cubicBezTo>
                <a:cubicBezTo>
                  <a:pt x="859934" y="604098"/>
                  <a:pt x="736760" y="602212"/>
                  <a:pt x="619200" y="632212"/>
                </a:cubicBezTo>
                <a:cubicBezTo>
                  <a:pt x="501596" y="662213"/>
                  <a:pt x="388619" y="727919"/>
                  <a:pt x="325414" y="831485"/>
                </a:cubicBezTo>
                <a:cubicBezTo>
                  <a:pt x="262165" y="935051"/>
                  <a:pt x="259335" y="1079307"/>
                  <a:pt x="337723" y="1171960"/>
                </a:cubicBezTo>
                <a:cubicBezTo>
                  <a:pt x="372806" y="1213413"/>
                  <a:pt x="422355" y="1244268"/>
                  <a:pt x="444276" y="1293940"/>
                </a:cubicBezTo>
                <a:cubicBezTo>
                  <a:pt x="246173" y="1280601"/>
                  <a:pt x="49687" y="1428675"/>
                  <a:pt x="8000" y="1622738"/>
                </a:cubicBezTo>
                <a:cubicBezTo>
                  <a:pt x="-9609" y="1704611"/>
                  <a:pt x="228" y="1796725"/>
                  <a:pt x="53820" y="1861083"/>
                </a:cubicBezTo>
                <a:cubicBezTo>
                  <a:pt x="97708" y="1913765"/>
                  <a:pt x="161047" y="1939140"/>
                  <a:pt x="229597" y="195158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43" name="Google Shape;343;p26"/>
          <p:cNvGrpSpPr/>
          <p:nvPr/>
        </p:nvGrpSpPr>
        <p:grpSpPr>
          <a:xfrm>
            <a:off x="6428664" y="2348255"/>
            <a:ext cx="2429600" cy="2568645"/>
            <a:chOff x="4517829" y="413096"/>
            <a:chExt cx="4195122" cy="4576932"/>
          </a:xfrm>
        </p:grpSpPr>
        <p:grpSp>
          <p:nvGrpSpPr>
            <p:cNvPr id="344" name="Google Shape;344;p26"/>
            <p:cNvGrpSpPr/>
            <p:nvPr/>
          </p:nvGrpSpPr>
          <p:grpSpPr>
            <a:xfrm>
              <a:off x="4624149" y="819800"/>
              <a:ext cx="4088802" cy="4170228"/>
              <a:chOff x="4624149" y="819800"/>
              <a:chExt cx="4088802" cy="4170228"/>
            </a:xfrm>
          </p:grpSpPr>
          <p:grpSp>
            <p:nvGrpSpPr>
              <p:cNvPr id="345" name="Google Shape;345;p26"/>
              <p:cNvGrpSpPr/>
              <p:nvPr/>
            </p:nvGrpSpPr>
            <p:grpSpPr>
              <a:xfrm>
                <a:off x="4624149" y="819800"/>
                <a:ext cx="4088802" cy="4170228"/>
                <a:chOff x="5759134" y="2388802"/>
                <a:chExt cx="2038083" cy="2078670"/>
              </a:xfrm>
            </p:grpSpPr>
            <p:sp>
              <p:nvSpPr>
                <p:cNvPr id="346" name="Google Shape;346;p26"/>
                <p:cNvSpPr/>
                <p:nvPr/>
              </p:nvSpPr>
              <p:spPr>
                <a:xfrm>
                  <a:off x="7613534" y="4282679"/>
                  <a:ext cx="35937" cy="164780"/>
                </a:xfrm>
                <a:custGeom>
                  <a:avLst/>
                  <a:gdLst/>
                  <a:ahLst/>
                  <a:cxnLst/>
                  <a:rect l="l" t="t" r="r" b="b"/>
                  <a:pathLst>
                    <a:path w="35937" h="164780" extrusionOk="0">
                      <a:moveTo>
                        <a:pt x="0" y="0"/>
                      </a:moveTo>
                      <a:lnTo>
                        <a:pt x="35937" y="0"/>
                      </a:lnTo>
                      <a:lnTo>
                        <a:pt x="35937" y="164781"/>
                      </a:lnTo>
                      <a:lnTo>
                        <a:pt x="0" y="16478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7" name="Google Shape;347;p26"/>
                <p:cNvSpPr/>
                <p:nvPr/>
              </p:nvSpPr>
              <p:spPr>
                <a:xfrm>
                  <a:off x="7108572" y="4282679"/>
                  <a:ext cx="35937" cy="164780"/>
                </a:xfrm>
                <a:custGeom>
                  <a:avLst/>
                  <a:gdLst/>
                  <a:ahLst/>
                  <a:cxnLst/>
                  <a:rect l="l" t="t" r="r" b="b"/>
                  <a:pathLst>
                    <a:path w="35937" h="164780" extrusionOk="0">
                      <a:moveTo>
                        <a:pt x="0" y="0"/>
                      </a:moveTo>
                      <a:lnTo>
                        <a:pt x="35937" y="0"/>
                      </a:lnTo>
                      <a:lnTo>
                        <a:pt x="35937" y="164781"/>
                      </a:lnTo>
                      <a:lnTo>
                        <a:pt x="0" y="16478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8" name="Google Shape;348;p26"/>
                <p:cNvSpPr/>
                <p:nvPr/>
              </p:nvSpPr>
              <p:spPr>
                <a:xfrm>
                  <a:off x="7022593" y="4242259"/>
                  <a:ext cx="769503" cy="80840"/>
                </a:xfrm>
                <a:custGeom>
                  <a:avLst/>
                  <a:gdLst/>
                  <a:ahLst/>
                  <a:cxnLst/>
                  <a:rect l="l" t="t" r="r" b="b"/>
                  <a:pathLst>
                    <a:path w="769503" h="80840" extrusionOk="0">
                      <a:moveTo>
                        <a:pt x="0" y="69703"/>
                      </a:moveTo>
                      <a:lnTo>
                        <a:pt x="809" y="26857"/>
                      </a:lnTo>
                      <a:cubicBezTo>
                        <a:pt x="449" y="28204"/>
                        <a:pt x="11140" y="0"/>
                        <a:pt x="11140" y="0"/>
                      </a:cubicBezTo>
                      <a:lnTo>
                        <a:pt x="752658" y="1392"/>
                      </a:lnTo>
                      <a:lnTo>
                        <a:pt x="769503" y="28204"/>
                      </a:lnTo>
                      <a:lnTo>
                        <a:pt x="768156" y="69703"/>
                      </a:lnTo>
                      <a:cubicBezTo>
                        <a:pt x="768156" y="75855"/>
                        <a:pt x="763170" y="80841"/>
                        <a:pt x="757015" y="80841"/>
                      </a:cubicBezTo>
                      <a:lnTo>
                        <a:pt x="11140" y="80841"/>
                      </a:lnTo>
                      <a:cubicBezTo>
                        <a:pt x="4986" y="80841"/>
                        <a:pt x="0" y="75811"/>
                        <a:pt x="0" y="6970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9" name="Google Shape;349;p26"/>
                <p:cNvSpPr/>
                <p:nvPr/>
              </p:nvSpPr>
              <p:spPr>
                <a:xfrm>
                  <a:off x="7022997" y="3982796"/>
                  <a:ext cx="769099" cy="287667"/>
                </a:xfrm>
                <a:custGeom>
                  <a:avLst/>
                  <a:gdLst/>
                  <a:ahLst/>
                  <a:cxnLst/>
                  <a:rect l="l" t="t" r="r" b="b"/>
                  <a:pathLst>
                    <a:path w="769099" h="287667" extrusionOk="0">
                      <a:moveTo>
                        <a:pt x="0" y="287667"/>
                      </a:moveTo>
                      <a:lnTo>
                        <a:pt x="769099" y="287667"/>
                      </a:lnTo>
                      <a:cubicBezTo>
                        <a:pt x="717350" y="199102"/>
                        <a:pt x="658458" y="106135"/>
                        <a:pt x="592738" y="26955"/>
                      </a:cubicBezTo>
                      <a:cubicBezTo>
                        <a:pt x="585685" y="18422"/>
                        <a:pt x="578138" y="9665"/>
                        <a:pt x="567852" y="5353"/>
                      </a:cubicBezTo>
                      <a:cubicBezTo>
                        <a:pt x="559631" y="1895"/>
                        <a:pt x="550422" y="1580"/>
                        <a:pt x="541483" y="1356"/>
                      </a:cubicBezTo>
                      <a:cubicBezTo>
                        <a:pt x="362516" y="-3584"/>
                        <a:pt x="92628" y="6566"/>
                        <a:pt x="92628" y="6566"/>
                      </a:cubicBezTo>
                      <a:cubicBezTo>
                        <a:pt x="84857" y="9665"/>
                        <a:pt x="13926" y="235749"/>
                        <a:pt x="0" y="28766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0" name="Google Shape;350;p26"/>
                <p:cNvSpPr/>
                <p:nvPr/>
              </p:nvSpPr>
              <p:spPr>
                <a:xfrm>
                  <a:off x="7048715" y="3955775"/>
                  <a:ext cx="556025" cy="293641"/>
                </a:xfrm>
                <a:custGeom>
                  <a:avLst/>
                  <a:gdLst/>
                  <a:ahLst/>
                  <a:cxnLst/>
                  <a:rect l="l" t="t" r="r" b="b"/>
                  <a:pathLst>
                    <a:path w="556025" h="293641" extrusionOk="0">
                      <a:moveTo>
                        <a:pt x="412445" y="264522"/>
                      </a:moveTo>
                      <a:cubicBezTo>
                        <a:pt x="441329" y="261064"/>
                        <a:pt x="470753" y="257471"/>
                        <a:pt x="497301" y="245614"/>
                      </a:cubicBezTo>
                      <a:cubicBezTo>
                        <a:pt x="523805" y="233713"/>
                        <a:pt x="547479" y="211976"/>
                        <a:pt x="554127" y="183861"/>
                      </a:cubicBezTo>
                      <a:cubicBezTo>
                        <a:pt x="561000" y="154848"/>
                        <a:pt x="548512" y="123769"/>
                        <a:pt x="528028" y="101987"/>
                      </a:cubicBezTo>
                      <a:cubicBezTo>
                        <a:pt x="507543" y="80160"/>
                        <a:pt x="480052" y="66193"/>
                        <a:pt x="452380" y="54650"/>
                      </a:cubicBezTo>
                      <a:cubicBezTo>
                        <a:pt x="343805" y="9514"/>
                        <a:pt x="223910" y="-3914"/>
                        <a:pt x="106350" y="936"/>
                      </a:cubicBezTo>
                      <a:cubicBezTo>
                        <a:pt x="79667" y="2014"/>
                        <a:pt x="50513" y="5158"/>
                        <a:pt x="31781" y="24066"/>
                      </a:cubicBezTo>
                      <a:cubicBezTo>
                        <a:pt x="13183" y="42839"/>
                        <a:pt x="10443" y="71582"/>
                        <a:pt x="8736" y="97855"/>
                      </a:cubicBezTo>
                      <a:cubicBezTo>
                        <a:pt x="5996" y="140521"/>
                        <a:pt x="2312" y="183277"/>
                        <a:pt x="516" y="225988"/>
                      </a:cubicBezTo>
                      <a:cubicBezTo>
                        <a:pt x="-383" y="247815"/>
                        <a:pt x="-2674" y="274897"/>
                        <a:pt x="20550" y="285900"/>
                      </a:cubicBezTo>
                      <a:cubicBezTo>
                        <a:pt x="50828" y="300272"/>
                        <a:pt x="105272" y="290436"/>
                        <a:pt x="138065" y="289358"/>
                      </a:cubicBezTo>
                      <a:cubicBezTo>
                        <a:pt x="182312" y="287876"/>
                        <a:pt x="226425" y="284598"/>
                        <a:pt x="270493" y="280376"/>
                      </a:cubicBezTo>
                      <a:cubicBezTo>
                        <a:pt x="317840" y="275795"/>
                        <a:pt x="365098" y="269552"/>
                        <a:pt x="412445" y="26452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1" name="Google Shape;351;p26"/>
                <p:cNvSpPr/>
                <p:nvPr/>
              </p:nvSpPr>
              <p:spPr>
                <a:xfrm>
                  <a:off x="7672021" y="3635413"/>
                  <a:ext cx="35937" cy="553834"/>
                </a:xfrm>
                <a:custGeom>
                  <a:avLst/>
                  <a:gdLst/>
                  <a:ahLst/>
                  <a:cxnLst/>
                  <a:rect l="l" t="t" r="r" b="b"/>
                  <a:pathLst>
                    <a:path w="35937" h="553834" extrusionOk="0">
                      <a:moveTo>
                        <a:pt x="0" y="547338"/>
                      </a:moveTo>
                      <a:lnTo>
                        <a:pt x="0" y="0"/>
                      </a:lnTo>
                      <a:lnTo>
                        <a:pt x="35937" y="0"/>
                      </a:lnTo>
                      <a:lnTo>
                        <a:pt x="35937" y="547338"/>
                      </a:lnTo>
                      <a:cubicBezTo>
                        <a:pt x="31310" y="555197"/>
                        <a:pt x="7142" y="556769"/>
                        <a:pt x="0" y="54733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2" name="Google Shape;352;p26"/>
                <p:cNvSpPr/>
                <p:nvPr/>
              </p:nvSpPr>
              <p:spPr>
                <a:xfrm>
                  <a:off x="7556034" y="3489226"/>
                  <a:ext cx="35937" cy="553835"/>
                </a:xfrm>
                <a:custGeom>
                  <a:avLst/>
                  <a:gdLst/>
                  <a:ahLst/>
                  <a:cxnLst/>
                  <a:rect l="l" t="t" r="r" b="b"/>
                  <a:pathLst>
                    <a:path w="35937" h="553835" extrusionOk="0">
                      <a:moveTo>
                        <a:pt x="0" y="547338"/>
                      </a:moveTo>
                      <a:lnTo>
                        <a:pt x="0" y="0"/>
                      </a:lnTo>
                      <a:lnTo>
                        <a:pt x="35937" y="0"/>
                      </a:lnTo>
                      <a:lnTo>
                        <a:pt x="35937" y="547338"/>
                      </a:lnTo>
                      <a:cubicBezTo>
                        <a:pt x="31310" y="555197"/>
                        <a:pt x="7142" y="556769"/>
                        <a:pt x="0" y="54733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3" name="Google Shape;353;p26"/>
                <p:cNvSpPr/>
                <p:nvPr/>
              </p:nvSpPr>
              <p:spPr>
                <a:xfrm>
                  <a:off x="7440042" y="3138915"/>
                  <a:ext cx="267908" cy="577338"/>
                </a:xfrm>
                <a:custGeom>
                  <a:avLst/>
                  <a:gdLst/>
                  <a:ahLst/>
                  <a:cxnLst/>
                  <a:rect l="l" t="t" r="r" b="b"/>
                  <a:pathLst>
                    <a:path w="267908" h="577338" extrusionOk="0">
                      <a:moveTo>
                        <a:pt x="264278" y="577339"/>
                      </a:moveTo>
                      <a:cubicBezTo>
                        <a:pt x="225870" y="577339"/>
                        <a:pt x="5890" y="464655"/>
                        <a:pt x="1622" y="457290"/>
                      </a:cubicBezTo>
                      <a:cubicBezTo>
                        <a:pt x="-8575" y="439730"/>
                        <a:pt x="32528" y="35974"/>
                        <a:pt x="35223" y="18279"/>
                      </a:cubicBezTo>
                      <a:cubicBezTo>
                        <a:pt x="54585" y="16887"/>
                        <a:pt x="255383" y="0"/>
                        <a:pt x="264278" y="0"/>
                      </a:cubicBezTo>
                      <a:cubicBezTo>
                        <a:pt x="273711" y="14956"/>
                        <a:pt x="261448" y="491019"/>
                        <a:pt x="264278" y="5773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4" name="Google Shape;354;p26"/>
                <p:cNvSpPr/>
                <p:nvPr/>
              </p:nvSpPr>
              <p:spPr>
                <a:xfrm>
                  <a:off x="7680377" y="3138871"/>
                  <a:ext cx="116840" cy="577383"/>
                </a:xfrm>
                <a:custGeom>
                  <a:avLst/>
                  <a:gdLst/>
                  <a:ahLst/>
                  <a:cxnLst/>
                  <a:rect l="l" t="t" r="r" b="b"/>
                  <a:pathLst>
                    <a:path w="116840" h="577383" extrusionOk="0">
                      <a:moveTo>
                        <a:pt x="0" y="553445"/>
                      </a:moveTo>
                      <a:lnTo>
                        <a:pt x="0" y="23938"/>
                      </a:lnTo>
                      <a:cubicBezTo>
                        <a:pt x="0" y="10734"/>
                        <a:pt x="10691" y="0"/>
                        <a:pt x="23943" y="0"/>
                      </a:cubicBezTo>
                      <a:lnTo>
                        <a:pt x="92897" y="12036"/>
                      </a:lnTo>
                      <a:cubicBezTo>
                        <a:pt x="106104" y="12036"/>
                        <a:pt x="116840" y="22725"/>
                        <a:pt x="116840" y="35974"/>
                      </a:cubicBezTo>
                      <a:lnTo>
                        <a:pt x="112348" y="553445"/>
                      </a:lnTo>
                      <a:cubicBezTo>
                        <a:pt x="112348" y="566650"/>
                        <a:pt x="101657" y="577383"/>
                        <a:pt x="88405" y="577383"/>
                      </a:cubicBezTo>
                      <a:lnTo>
                        <a:pt x="23943" y="577383"/>
                      </a:lnTo>
                      <a:cubicBezTo>
                        <a:pt x="10691" y="577383"/>
                        <a:pt x="0" y="566650"/>
                        <a:pt x="0" y="55344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55" name="Google Shape;355;p26"/>
                <p:cNvGrpSpPr/>
                <p:nvPr/>
              </p:nvGrpSpPr>
              <p:grpSpPr>
                <a:xfrm>
                  <a:off x="6529927" y="3737677"/>
                  <a:ext cx="1052589" cy="729795"/>
                  <a:chOff x="6529927" y="3737677"/>
                  <a:chExt cx="1052589" cy="729795"/>
                </a:xfrm>
              </p:grpSpPr>
              <p:sp>
                <p:nvSpPr>
                  <p:cNvPr id="356" name="Google Shape;356;p26"/>
                  <p:cNvSpPr/>
                  <p:nvPr/>
                </p:nvSpPr>
                <p:spPr>
                  <a:xfrm>
                    <a:off x="6529927" y="3801586"/>
                    <a:ext cx="540973" cy="659076"/>
                  </a:xfrm>
                  <a:custGeom>
                    <a:avLst/>
                    <a:gdLst/>
                    <a:ahLst/>
                    <a:cxnLst/>
                    <a:rect l="l" t="t" r="r" b="b"/>
                    <a:pathLst>
                      <a:path w="540973" h="659076" extrusionOk="0">
                        <a:moveTo>
                          <a:pt x="469531" y="0"/>
                        </a:moveTo>
                        <a:cubicBezTo>
                          <a:pt x="389032" y="54208"/>
                          <a:pt x="286477" y="100782"/>
                          <a:pt x="196724" y="142459"/>
                        </a:cubicBezTo>
                        <a:cubicBezTo>
                          <a:pt x="127230" y="174751"/>
                          <a:pt x="53604" y="210590"/>
                          <a:pt x="14388" y="276431"/>
                        </a:cubicBezTo>
                        <a:cubicBezTo>
                          <a:pt x="-32600" y="355251"/>
                          <a:pt x="45698" y="588297"/>
                          <a:pt x="102928" y="650320"/>
                        </a:cubicBezTo>
                        <a:cubicBezTo>
                          <a:pt x="108588" y="656473"/>
                          <a:pt x="148478" y="666488"/>
                          <a:pt x="180103" y="650320"/>
                        </a:cubicBezTo>
                        <a:cubicBezTo>
                          <a:pt x="191513" y="581964"/>
                          <a:pt x="152835" y="442244"/>
                          <a:pt x="164245" y="373889"/>
                        </a:cubicBezTo>
                        <a:cubicBezTo>
                          <a:pt x="166267" y="361853"/>
                          <a:pt x="168468" y="349322"/>
                          <a:pt x="175790" y="339576"/>
                        </a:cubicBezTo>
                        <a:cubicBezTo>
                          <a:pt x="182394" y="330774"/>
                          <a:pt x="192456" y="325250"/>
                          <a:pt x="202294" y="320310"/>
                        </a:cubicBezTo>
                        <a:cubicBezTo>
                          <a:pt x="305344" y="268436"/>
                          <a:pt x="420792" y="247148"/>
                          <a:pt x="528468" y="205875"/>
                        </a:cubicBezTo>
                        <a:cubicBezTo>
                          <a:pt x="532466" y="204348"/>
                          <a:pt x="536689" y="202596"/>
                          <a:pt x="539070" y="199003"/>
                        </a:cubicBezTo>
                        <a:cubicBezTo>
                          <a:pt x="542663" y="193569"/>
                          <a:pt x="540507" y="186293"/>
                          <a:pt x="538036" y="180275"/>
                        </a:cubicBezTo>
                        <a:cubicBezTo>
                          <a:pt x="511802" y="116501"/>
                          <a:pt x="463242" y="40914"/>
                          <a:pt x="469531"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7" name="Google Shape;357;p26"/>
                  <p:cNvSpPr/>
                  <p:nvPr/>
                </p:nvSpPr>
                <p:spPr>
                  <a:xfrm>
                    <a:off x="6586579" y="3737767"/>
                    <a:ext cx="995928" cy="729705"/>
                  </a:xfrm>
                  <a:custGeom>
                    <a:avLst/>
                    <a:gdLst/>
                    <a:ahLst/>
                    <a:cxnLst/>
                    <a:rect l="l" t="t" r="r" b="b"/>
                    <a:pathLst>
                      <a:path w="995928" h="729705" extrusionOk="0">
                        <a:moveTo>
                          <a:pt x="975834" y="119151"/>
                        </a:moveTo>
                        <a:cubicBezTo>
                          <a:pt x="1021160" y="119465"/>
                          <a:pt x="977631" y="210815"/>
                          <a:pt x="963436" y="253840"/>
                        </a:cubicBezTo>
                        <a:cubicBezTo>
                          <a:pt x="946276" y="305758"/>
                          <a:pt x="907734" y="348469"/>
                          <a:pt x="862857" y="379727"/>
                        </a:cubicBezTo>
                        <a:cubicBezTo>
                          <a:pt x="687484" y="502022"/>
                          <a:pt x="468537" y="514956"/>
                          <a:pt x="322767" y="497620"/>
                        </a:cubicBezTo>
                        <a:cubicBezTo>
                          <a:pt x="327888" y="558655"/>
                          <a:pt x="331257" y="598761"/>
                          <a:pt x="336378" y="659796"/>
                        </a:cubicBezTo>
                        <a:cubicBezTo>
                          <a:pt x="337142" y="668689"/>
                          <a:pt x="337636" y="678524"/>
                          <a:pt x="332156" y="685620"/>
                        </a:cubicBezTo>
                        <a:cubicBezTo>
                          <a:pt x="328068" y="690965"/>
                          <a:pt x="321420" y="693570"/>
                          <a:pt x="315041" y="695815"/>
                        </a:cubicBezTo>
                        <a:cubicBezTo>
                          <a:pt x="268098" y="712388"/>
                          <a:pt x="174796" y="726355"/>
                          <a:pt x="125113" y="729364"/>
                        </a:cubicBezTo>
                        <a:cubicBezTo>
                          <a:pt x="115006" y="729993"/>
                          <a:pt x="104359" y="730218"/>
                          <a:pt x="95240" y="725771"/>
                        </a:cubicBezTo>
                        <a:cubicBezTo>
                          <a:pt x="85852" y="721190"/>
                          <a:pt x="79428" y="712298"/>
                          <a:pt x="73723" y="703585"/>
                        </a:cubicBezTo>
                        <a:cubicBezTo>
                          <a:pt x="38145" y="649332"/>
                          <a:pt x="14292" y="587399"/>
                          <a:pt x="4230" y="523310"/>
                        </a:cubicBezTo>
                        <a:cubicBezTo>
                          <a:pt x="-3587" y="473503"/>
                          <a:pt x="-2374" y="419654"/>
                          <a:pt x="23456" y="376359"/>
                        </a:cubicBezTo>
                        <a:cubicBezTo>
                          <a:pt x="43266" y="343080"/>
                          <a:pt x="75520" y="319366"/>
                          <a:pt x="107549" y="297629"/>
                        </a:cubicBezTo>
                        <a:cubicBezTo>
                          <a:pt x="188183" y="242927"/>
                          <a:pt x="273174" y="194692"/>
                          <a:pt x="359917" y="155214"/>
                        </a:cubicBezTo>
                        <a:cubicBezTo>
                          <a:pt x="340781" y="108012"/>
                          <a:pt x="313693" y="84973"/>
                          <a:pt x="303765" y="0"/>
                        </a:cubicBezTo>
                        <a:cubicBezTo>
                          <a:pt x="715874" y="232911"/>
                          <a:pt x="947534" y="118971"/>
                          <a:pt x="975834" y="119151"/>
                        </a:cubicBezTo>
                        <a:close/>
                      </a:path>
                    </a:pathLst>
                  </a:custGeom>
                  <a:solidFill>
                    <a:srgbClr val="768A9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8" name="Google Shape;358;p26"/>
                  <p:cNvSpPr/>
                  <p:nvPr/>
                </p:nvSpPr>
                <p:spPr>
                  <a:xfrm>
                    <a:off x="6890389" y="3737677"/>
                    <a:ext cx="692127" cy="452933"/>
                  </a:xfrm>
                  <a:custGeom>
                    <a:avLst/>
                    <a:gdLst/>
                    <a:ahLst/>
                    <a:cxnLst/>
                    <a:rect l="l" t="t" r="r" b="b"/>
                    <a:pathLst>
                      <a:path w="692127" h="452933" extrusionOk="0">
                        <a:moveTo>
                          <a:pt x="672024" y="119240"/>
                        </a:moveTo>
                        <a:cubicBezTo>
                          <a:pt x="643724" y="119061"/>
                          <a:pt x="412064" y="233001"/>
                          <a:pt x="0" y="0"/>
                        </a:cubicBezTo>
                        <a:cubicBezTo>
                          <a:pt x="7187" y="61574"/>
                          <a:pt x="23404" y="90632"/>
                          <a:pt x="39037" y="119914"/>
                        </a:cubicBezTo>
                        <a:cubicBezTo>
                          <a:pt x="191724" y="222986"/>
                          <a:pt x="376800" y="303737"/>
                          <a:pt x="561787" y="310609"/>
                        </a:cubicBezTo>
                        <a:cubicBezTo>
                          <a:pt x="526389" y="371284"/>
                          <a:pt x="476975" y="418352"/>
                          <a:pt x="419386" y="452934"/>
                        </a:cubicBezTo>
                        <a:cubicBezTo>
                          <a:pt x="467452" y="434699"/>
                          <a:pt x="514664" y="410762"/>
                          <a:pt x="559047" y="379817"/>
                        </a:cubicBezTo>
                        <a:cubicBezTo>
                          <a:pt x="586628" y="360595"/>
                          <a:pt x="611785" y="337017"/>
                          <a:pt x="631101" y="309665"/>
                        </a:cubicBezTo>
                        <a:cubicBezTo>
                          <a:pt x="643185" y="292509"/>
                          <a:pt x="653022" y="273916"/>
                          <a:pt x="659626" y="253885"/>
                        </a:cubicBezTo>
                        <a:cubicBezTo>
                          <a:pt x="673866" y="210905"/>
                          <a:pt x="717350" y="119555"/>
                          <a:pt x="672024" y="11924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9" name="Google Shape;359;p26"/>
                  <p:cNvSpPr/>
                  <p:nvPr/>
                </p:nvSpPr>
                <p:spPr>
                  <a:xfrm>
                    <a:off x="6586624" y="3857591"/>
                    <a:ext cx="865552" cy="609791"/>
                  </a:xfrm>
                  <a:custGeom>
                    <a:avLst/>
                    <a:gdLst/>
                    <a:ahLst/>
                    <a:cxnLst/>
                    <a:rect l="l" t="t" r="r" b="b"/>
                    <a:pathLst>
                      <a:path w="865552" h="609791" extrusionOk="0">
                        <a:moveTo>
                          <a:pt x="865553" y="190695"/>
                        </a:moveTo>
                        <a:cubicBezTo>
                          <a:pt x="680566" y="183823"/>
                          <a:pt x="495490" y="103072"/>
                          <a:pt x="342802" y="0"/>
                        </a:cubicBezTo>
                        <a:cubicBezTo>
                          <a:pt x="348777" y="11138"/>
                          <a:pt x="354616" y="22321"/>
                          <a:pt x="359917" y="35300"/>
                        </a:cubicBezTo>
                        <a:cubicBezTo>
                          <a:pt x="273174" y="74823"/>
                          <a:pt x="188183" y="123013"/>
                          <a:pt x="107549" y="177715"/>
                        </a:cubicBezTo>
                        <a:cubicBezTo>
                          <a:pt x="75520" y="199453"/>
                          <a:pt x="43266" y="223166"/>
                          <a:pt x="23456" y="256445"/>
                        </a:cubicBezTo>
                        <a:cubicBezTo>
                          <a:pt x="-2374" y="299740"/>
                          <a:pt x="-3587" y="353589"/>
                          <a:pt x="4229" y="403396"/>
                        </a:cubicBezTo>
                        <a:cubicBezTo>
                          <a:pt x="14292" y="467485"/>
                          <a:pt x="38145" y="529418"/>
                          <a:pt x="73723" y="583671"/>
                        </a:cubicBezTo>
                        <a:cubicBezTo>
                          <a:pt x="79428" y="592384"/>
                          <a:pt x="85852" y="601276"/>
                          <a:pt x="95240" y="605858"/>
                        </a:cubicBezTo>
                        <a:cubicBezTo>
                          <a:pt x="104359" y="610304"/>
                          <a:pt x="114961" y="610079"/>
                          <a:pt x="125113" y="609450"/>
                        </a:cubicBezTo>
                        <a:cubicBezTo>
                          <a:pt x="174841" y="606441"/>
                          <a:pt x="268098" y="592474"/>
                          <a:pt x="315041" y="575901"/>
                        </a:cubicBezTo>
                        <a:cubicBezTo>
                          <a:pt x="321375" y="573656"/>
                          <a:pt x="328023" y="571051"/>
                          <a:pt x="332156" y="565707"/>
                        </a:cubicBezTo>
                        <a:cubicBezTo>
                          <a:pt x="337591" y="558610"/>
                          <a:pt x="337097" y="548775"/>
                          <a:pt x="336378" y="539882"/>
                        </a:cubicBezTo>
                        <a:cubicBezTo>
                          <a:pt x="331257" y="478847"/>
                          <a:pt x="327888" y="438741"/>
                          <a:pt x="322767" y="377707"/>
                        </a:cubicBezTo>
                        <a:cubicBezTo>
                          <a:pt x="431657" y="390686"/>
                          <a:pt x="581335" y="386734"/>
                          <a:pt x="723197" y="332930"/>
                        </a:cubicBezTo>
                        <a:cubicBezTo>
                          <a:pt x="780741" y="298393"/>
                          <a:pt x="830154" y="251370"/>
                          <a:pt x="865553" y="19069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60" name="Google Shape;360;p26"/>
                <p:cNvSpPr/>
                <p:nvPr/>
              </p:nvSpPr>
              <p:spPr>
                <a:xfrm>
                  <a:off x="6901920" y="3222182"/>
                  <a:ext cx="707774" cy="789056"/>
                </a:xfrm>
                <a:custGeom>
                  <a:avLst/>
                  <a:gdLst/>
                  <a:ahLst/>
                  <a:cxnLst/>
                  <a:rect l="l" t="t" r="r" b="b"/>
                  <a:pathLst>
                    <a:path w="707774" h="789056" extrusionOk="0">
                      <a:moveTo>
                        <a:pt x="559780" y="0"/>
                      </a:moveTo>
                      <a:cubicBezTo>
                        <a:pt x="593471" y="18459"/>
                        <a:pt x="623658" y="47876"/>
                        <a:pt x="640638" y="82323"/>
                      </a:cubicBezTo>
                      <a:cubicBezTo>
                        <a:pt x="657618" y="116770"/>
                        <a:pt x="658292" y="143852"/>
                        <a:pt x="670690" y="180185"/>
                      </a:cubicBezTo>
                      <a:cubicBezTo>
                        <a:pt x="747506" y="404833"/>
                        <a:pt x="682145" y="764710"/>
                        <a:pt x="676036" y="768752"/>
                      </a:cubicBezTo>
                      <a:cubicBezTo>
                        <a:pt x="638033" y="793992"/>
                        <a:pt x="505424" y="800369"/>
                        <a:pt x="331354" y="760578"/>
                      </a:cubicBezTo>
                      <a:cubicBezTo>
                        <a:pt x="185944" y="727343"/>
                        <a:pt x="96191" y="689034"/>
                        <a:pt x="418" y="574734"/>
                      </a:cubicBezTo>
                      <a:cubicBezTo>
                        <a:pt x="-2547" y="571186"/>
                        <a:pt x="11244" y="522996"/>
                        <a:pt x="10660" y="518370"/>
                      </a:cubicBezTo>
                      <a:cubicBezTo>
                        <a:pt x="10076" y="513699"/>
                        <a:pt x="12143" y="509163"/>
                        <a:pt x="14119" y="504941"/>
                      </a:cubicBezTo>
                      <a:cubicBezTo>
                        <a:pt x="85185" y="353724"/>
                        <a:pt x="158542" y="203539"/>
                        <a:pt x="241017" y="44642"/>
                      </a:cubicBezTo>
                      <a:cubicBezTo>
                        <a:pt x="347705" y="44732"/>
                        <a:pt x="453810" y="37097"/>
                        <a:pt x="559780"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1" name="Google Shape;361;p26"/>
                <p:cNvSpPr/>
                <p:nvPr/>
              </p:nvSpPr>
              <p:spPr>
                <a:xfrm>
                  <a:off x="7194658" y="3218020"/>
                  <a:ext cx="272117" cy="146996"/>
                </a:xfrm>
                <a:custGeom>
                  <a:avLst/>
                  <a:gdLst/>
                  <a:ahLst/>
                  <a:cxnLst/>
                  <a:rect l="l" t="t" r="r" b="b"/>
                  <a:pathLst>
                    <a:path w="272117" h="146996" extrusionOk="0">
                      <a:moveTo>
                        <a:pt x="3802" y="40225"/>
                      </a:moveTo>
                      <a:cubicBezTo>
                        <a:pt x="298" y="58504"/>
                        <a:pt x="-3026" y="78176"/>
                        <a:pt x="4745" y="95062"/>
                      </a:cubicBezTo>
                      <a:cubicBezTo>
                        <a:pt x="8564" y="103371"/>
                        <a:pt x="14853" y="110333"/>
                        <a:pt x="21771" y="116351"/>
                      </a:cubicBezTo>
                      <a:cubicBezTo>
                        <a:pt x="45489" y="137010"/>
                        <a:pt x="77383" y="147474"/>
                        <a:pt x="108828" y="146980"/>
                      </a:cubicBezTo>
                      <a:cubicBezTo>
                        <a:pt x="140273" y="146486"/>
                        <a:pt x="170865" y="134944"/>
                        <a:pt x="197099" y="117608"/>
                      </a:cubicBezTo>
                      <a:cubicBezTo>
                        <a:pt x="241167" y="88416"/>
                        <a:pt x="272118" y="26482"/>
                        <a:pt x="272118" y="4161"/>
                      </a:cubicBezTo>
                      <a:cubicBezTo>
                        <a:pt x="272118" y="-16543"/>
                        <a:pt x="78147" y="47097"/>
                        <a:pt x="3802" y="40225"/>
                      </a:cubicBezTo>
                      <a:close/>
                    </a:path>
                  </a:pathLst>
                </a:custGeom>
                <a:solidFill>
                  <a:srgbClr val="C58D6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2" name="Google Shape;362;p26"/>
                <p:cNvSpPr/>
                <p:nvPr/>
              </p:nvSpPr>
              <p:spPr>
                <a:xfrm>
                  <a:off x="7199044" y="3223394"/>
                  <a:ext cx="267686" cy="141623"/>
                </a:xfrm>
                <a:custGeom>
                  <a:avLst/>
                  <a:gdLst/>
                  <a:ahLst/>
                  <a:cxnLst/>
                  <a:rect l="l" t="t" r="r" b="b"/>
                  <a:pathLst>
                    <a:path w="267686" h="141623" extrusionOk="0">
                      <a:moveTo>
                        <a:pt x="0" y="88745"/>
                      </a:moveTo>
                      <a:cubicBezTo>
                        <a:pt x="135" y="89060"/>
                        <a:pt x="270" y="89374"/>
                        <a:pt x="404" y="89689"/>
                      </a:cubicBezTo>
                      <a:cubicBezTo>
                        <a:pt x="4223" y="97997"/>
                        <a:pt x="10512" y="104959"/>
                        <a:pt x="17430" y="110977"/>
                      </a:cubicBezTo>
                      <a:cubicBezTo>
                        <a:pt x="41148" y="131636"/>
                        <a:pt x="73042" y="142100"/>
                        <a:pt x="104487" y="141606"/>
                      </a:cubicBezTo>
                      <a:cubicBezTo>
                        <a:pt x="135932" y="141112"/>
                        <a:pt x="166524" y="129570"/>
                        <a:pt x="192758" y="112234"/>
                      </a:cubicBezTo>
                      <a:cubicBezTo>
                        <a:pt x="236152" y="83536"/>
                        <a:pt x="266743" y="23175"/>
                        <a:pt x="267687" y="0"/>
                      </a:cubicBezTo>
                      <a:cubicBezTo>
                        <a:pt x="193387" y="62113"/>
                        <a:pt x="97300" y="99794"/>
                        <a:pt x="0" y="88745"/>
                      </a:cubicBezTo>
                      <a:close/>
                    </a:path>
                  </a:pathLst>
                </a:custGeom>
                <a:solidFill>
                  <a:srgbClr val="C58D6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3" name="Google Shape;363;p26"/>
                <p:cNvSpPr/>
                <p:nvPr/>
              </p:nvSpPr>
              <p:spPr>
                <a:xfrm>
                  <a:off x="7194673" y="3218049"/>
                  <a:ext cx="272102" cy="96006"/>
                </a:xfrm>
                <a:custGeom>
                  <a:avLst/>
                  <a:gdLst/>
                  <a:ahLst/>
                  <a:cxnLst/>
                  <a:rect l="l" t="t" r="r" b="b"/>
                  <a:pathLst>
                    <a:path w="272102" h="96006" extrusionOk="0">
                      <a:moveTo>
                        <a:pt x="3786" y="40197"/>
                      </a:moveTo>
                      <a:cubicBezTo>
                        <a:pt x="372" y="58117"/>
                        <a:pt x="-2907" y="77429"/>
                        <a:pt x="4325" y="94091"/>
                      </a:cubicBezTo>
                      <a:cubicBezTo>
                        <a:pt x="101625" y="105139"/>
                        <a:pt x="197712" y="67458"/>
                        <a:pt x="272012" y="5345"/>
                      </a:cubicBezTo>
                      <a:cubicBezTo>
                        <a:pt x="272012" y="4986"/>
                        <a:pt x="272102" y="4537"/>
                        <a:pt x="272102" y="4178"/>
                      </a:cubicBezTo>
                      <a:cubicBezTo>
                        <a:pt x="272102" y="-16571"/>
                        <a:pt x="78131" y="47068"/>
                        <a:pt x="3786" y="40197"/>
                      </a:cubicBezTo>
                      <a:close/>
                    </a:path>
                  </a:pathLst>
                </a:custGeom>
                <a:solidFill>
                  <a:srgbClr val="782D53">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4" name="Google Shape;364;p26"/>
                <p:cNvSpPr/>
                <p:nvPr/>
              </p:nvSpPr>
              <p:spPr>
                <a:xfrm>
                  <a:off x="5759158" y="3387046"/>
                  <a:ext cx="1349421" cy="627151"/>
                </a:xfrm>
                <a:custGeom>
                  <a:avLst/>
                  <a:gdLst/>
                  <a:ahLst/>
                  <a:cxnLst/>
                  <a:rect l="l" t="t" r="r" b="b"/>
                  <a:pathLst>
                    <a:path w="1349421" h="627151" extrusionOk="0">
                      <a:moveTo>
                        <a:pt x="1335264" y="627152"/>
                      </a:moveTo>
                      <a:lnTo>
                        <a:pt x="14126" y="627152"/>
                      </a:lnTo>
                      <a:cubicBezTo>
                        <a:pt x="4108" y="627152"/>
                        <a:pt x="-2720" y="617047"/>
                        <a:pt x="1054" y="607750"/>
                      </a:cubicBezTo>
                      <a:lnTo>
                        <a:pt x="231725" y="36475"/>
                      </a:lnTo>
                      <a:cubicBezTo>
                        <a:pt x="233836" y="31310"/>
                        <a:pt x="238778" y="27852"/>
                        <a:pt x="244348" y="27672"/>
                      </a:cubicBezTo>
                      <a:lnTo>
                        <a:pt x="1103874" y="6"/>
                      </a:lnTo>
                      <a:cubicBezTo>
                        <a:pt x="1109893" y="-173"/>
                        <a:pt x="1115329" y="3420"/>
                        <a:pt x="1117485" y="9034"/>
                      </a:cubicBezTo>
                      <a:lnTo>
                        <a:pt x="1348471" y="608020"/>
                      </a:lnTo>
                      <a:cubicBezTo>
                        <a:pt x="1352020" y="617227"/>
                        <a:pt x="1345192" y="627152"/>
                        <a:pt x="1335264" y="62715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5" name="Google Shape;365;p26"/>
                <p:cNvSpPr/>
                <p:nvPr/>
              </p:nvSpPr>
              <p:spPr>
                <a:xfrm>
                  <a:off x="5906521" y="4222183"/>
                  <a:ext cx="62889" cy="224557"/>
                </a:xfrm>
                <a:custGeom>
                  <a:avLst/>
                  <a:gdLst/>
                  <a:ahLst/>
                  <a:cxnLst/>
                  <a:rect l="l" t="t" r="r" b="b"/>
                  <a:pathLst>
                    <a:path w="62889" h="224557" extrusionOk="0">
                      <a:moveTo>
                        <a:pt x="0" y="0"/>
                      </a:moveTo>
                      <a:lnTo>
                        <a:pt x="62890" y="0"/>
                      </a:lnTo>
                      <a:lnTo>
                        <a:pt x="62890" y="224558"/>
                      </a:lnTo>
                      <a:lnTo>
                        <a:pt x="0" y="22455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6" name="Google Shape;366;p26"/>
                <p:cNvSpPr/>
                <p:nvPr/>
              </p:nvSpPr>
              <p:spPr>
                <a:xfrm>
                  <a:off x="6924215" y="4210820"/>
                  <a:ext cx="62889" cy="224557"/>
                </a:xfrm>
                <a:custGeom>
                  <a:avLst/>
                  <a:gdLst/>
                  <a:ahLst/>
                  <a:cxnLst/>
                  <a:rect l="l" t="t" r="r" b="b"/>
                  <a:pathLst>
                    <a:path w="62889" h="224557" extrusionOk="0">
                      <a:moveTo>
                        <a:pt x="0" y="0"/>
                      </a:moveTo>
                      <a:lnTo>
                        <a:pt x="62890" y="0"/>
                      </a:lnTo>
                      <a:lnTo>
                        <a:pt x="62890" y="224558"/>
                      </a:lnTo>
                      <a:lnTo>
                        <a:pt x="0" y="22455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7" name="Google Shape;367;p26"/>
                <p:cNvSpPr/>
                <p:nvPr/>
              </p:nvSpPr>
              <p:spPr>
                <a:xfrm>
                  <a:off x="5785412" y="4054618"/>
                  <a:ext cx="1298857" cy="170664"/>
                </a:xfrm>
                <a:custGeom>
                  <a:avLst/>
                  <a:gdLst/>
                  <a:ahLst/>
                  <a:cxnLst/>
                  <a:rect l="l" t="t" r="r" b="b"/>
                  <a:pathLst>
                    <a:path w="1298857" h="170664" extrusionOk="0">
                      <a:moveTo>
                        <a:pt x="0" y="147085"/>
                      </a:moveTo>
                      <a:lnTo>
                        <a:pt x="0" y="0"/>
                      </a:lnTo>
                      <a:lnTo>
                        <a:pt x="1298857" y="0"/>
                      </a:lnTo>
                      <a:lnTo>
                        <a:pt x="1298857" y="147041"/>
                      </a:lnTo>
                      <a:cubicBezTo>
                        <a:pt x="1298857" y="160065"/>
                        <a:pt x="1288301" y="170664"/>
                        <a:pt x="1275229" y="170664"/>
                      </a:cubicBezTo>
                      <a:lnTo>
                        <a:pt x="23629" y="170664"/>
                      </a:lnTo>
                      <a:cubicBezTo>
                        <a:pt x="10601" y="170664"/>
                        <a:pt x="0" y="160110"/>
                        <a:pt x="0" y="14708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8" name="Google Shape;368;p26"/>
                <p:cNvSpPr/>
                <p:nvPr/>
              </p:nvSpPr>
              <p:spPr>
                <a:xfrm>
                  <a:off x="5759134" y="4000724"/>
                  <a:ext cx="1349438" cy="57217"/>
                </a:xfrm>
                <a:custGeom>
                  <a:avLst/>
                  <a:gdLst/>
                  <a:ahLst/>
                  <a:cxnLst/>
                  <a:rect l="l" t="t" r="r" b="b"/>
                  <a:pathLst>
                    <a:path w="1349438" h="57217" extrusionOk="0">
                      <a:moveTo>
                        <a:pt x="1752" y="43879"/>
                      </a:moveTo>
                      <a:lnTo>
                        <a:pt x="0" y="0"/>
                      </a:lnTo>
                      <a:lnTo>
                        <a:pt x="1349439" y="0"/>
                      </a:lnTo>
                      <a:lnTo>
                        <a:pt x="1348136" y="40151"/>
                      </a:lnTo>
                      <a:cubicBezTo>
                        <a:pt x="1347866" y="47831"/>
                        <a:pt x="1341622" y="53894"/>
                        <a:pt x="1333941" y="53939"/>
                      </a:cubicBezTo>
                      <a:lnTo>
                        <a:pt x="16846" y="57217"/>
                      </a:lnTo>
                      <a:cubicBezTo>
                        <a:pt x="9119" y="57262"/>
                        <a:pt x="2650" y="51514"/>
                        <a:pt x="1752" y="4387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9" name="Google Shape;369;p26"/>
                <p:cNvSpPr/>
                <p:nvPr/>
              </p:nvSpPr>
              <p:spPr>
                <a:xfrm>
                  <a:off x="6105028" y="3489232"/>
                  <a:ext cx="810967" cy="364188"/>
                </a:xfrm>
                <a:custGeom>
                  <a:avLst/>
                  <a:gdLst/>
                  <a:ahLst/>
                  <a:cxnLst/>
                  <a:rect l="l" t="t" r="r" b="b"/>
                  <a:pathLst>
                    <a:path w="810967" h="364188" extrusionOk="0">
                      <a:moveTo>
                        <a:pt x="711106" y="23797"/>
                      </a:moveTo>
                      <a:cubicBezTo>
                        <a:pt x="708815" y="14635"/>
                        <a:pt x="700819" y="8078"/>
                        <a:pt x="691385" y="7674"/>
                      </a:cubicBezTo>
                      <a:cubicBezTo>
                        <a:pt x="508061" y="-545"/>
                        <a:pt x="324467" y="-2162"/>
                        <a:pt x="140963" y="2823"/>
                      </a:cubicBezTo>
                      <a:cubicBezTo>
                        <a:pt x="136202" y="2958"/>
                        <a:pt x="131215" y="3138"/>
                        <a:pt x="127128" y="5743"/>
                      </a:cubicBezTo>
                      <a:cubicBezTo>
                        <a:pt x="122231" y="8797"/>
                        <a:pt x="119491" y="14590"/>
                        <a:pt x="117020" y="20069"/>
                      </a:cubicBezTo>
                      <a:cubicBezTo>
                        <a:pt x="60599" y="144789"/>
                        <a:pt x="135" y="337729"/>
                        <a:pt x="0" y="352101"/>
                      </a:cubicBezTo>
                      <a:cubicBezTo>
                        <a:pt x="-90" y="361308"/>
                        <a:pt x="549479" y="366428"/>
                        <a:pt x="793177" y="363239"/>
                      </a:cubicBezTo>
                      <a:cubicBezTo>
                        <a:pt x="799870" y="363149"/>
                        <a:pt x="808136" y="361936"/>
                        <a:pt x="810427" y="355155"/>
                      </a:cubicBezTo>
                      <a:cubicBezTo>
                        <a:pt x="811730" y="351292"/>
                        <a:pt x="810427" y="346981"/>
                        <a:pt x="809169" y="343118"/>
                      </a:cubicBezTo>
                      <a:cubicBezTo>
                        <a:pt x="773547" y="236453"/>
                        <a:pt x="737924" y="129833"/>
                        <a:pt x="711106" y="2379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0" name="Google Shape;370;p26"/>
                <p:cNvSpPr/>
                <p:nvPr/>
              </p:nvSpPr>
              <p:spPr>
                <a:xfrm>
                  <a:off x="6242849" y="3537626"/>
                  <a:ext cx="140854" cy="261037"/>
                </a:xfrm>
                <a:custGeom>
                  <a:avLst/>
                  <a:gdLst/>
                  <a:ahLst/>
                  <a:cxnLst/>
                  <a:rect l="l" t="t" r="r" b="b"/>
                  <a:pathLst>
                    <a:path w="140854" h="261037" extrusionOk="0">
                      <a:moveTo>
                        <a:pt x="118770" y="66439"/>
                      </a:moveTo>
                      <a:cubicBezTo>
                        <a:pt x="131213" y="65316"/>
                        <a:pt x="144959" y="55570"/>
                        <a:pt x="139703" y="41692"/>
                      </a:cubicBezTo>
                      <a:cubicBezTo>
                        <a:pt x="136918" y="34911"/>
                        <a:pt x="130944" y="30375"/>
                        <a:pt x="124879" y="26288"/>
                      </a:cubicBezTo>
                      <a:cubicBezTo>
                        <a:pt x="134313" y="21707"/>
                        <a:pt x="139029" y="11018"/>
                        <a:pt x="136064" y="3383"/>
                      </a:cubicBezTo>
                      <a:cubicBezTo>
                        <a:pt x="134852" y="-210"/>
                        <a:pt x="129641" y="-1153"/>
                        <a:pt x="127080" y="1586"/>
                      </a:cubicBezTo>
                      <a:cubicBezTo>
                        <a:pt x="125149" y="3428"/>
                        <a:pt x="125508" y="5853"/>
                        <a:pt x="125463" y="8278"/>
                      </a:cubicBezTo>
                      <a:cubicBezTo>
                        <a:pt x="124879" y="10075"/>
                        <a:pt x="125778" y="9131"/>
                        <a:pt x="123217" y="13173"/>
                      </a:cubicBezTo>
                      <a:cubicBezTo>
                        <a:pt x="120567" y="15374"/>
                        <a:pt x="119399" y="16272"/>
                        <a:pt x="114233" y="17620"/>
                      </a:cubicBezTo>
                      <a:cubicBezTo>
                        <a:pt x="113873" y="17665"/>
                        <a:pt x="113604" y="17889"/>
                        <a:pt x="113289" y="17979"/>
                      </a:cubicBezTo>
                      <a:cubicBezTo>
                        <a:pt x="113424" y="17844"/>
                        <a:pt x="113155" y="17844"/>
                        <a:pt x="112256" y="18249"/>
                      </a:cubicBezTo>
                      <a:cubicBezTo>
                        <a:pt x="109696" y="19012"/>
                        <a:pt x="107045" y="20943"/>
                        <a:pt x="107090" y="23907"/>
                      </a:cubicBezTo>
                      <a:cubicBezTo>
                        <a:pt x="107090" y="25884"/>
                        <a:pt x="108079" y="27635"/>
                        <a:pt x="109786" y="28623"/>
                      </a:cubicBezTo>
                      <a:cubicBezTo>
                        <a:pt x="110280" y="28803"/>
                        <a:pt x="111538" y="29297"/>
                        <a:pt x="112256" y="29611"/>
                      </a:cubicBezTo>
                      <a:cubicBezTo>
                        <a:pt x="120162" y="34372"/>
                        <a:pt x="123082" y="36213"/>
                        <a:pt x="129147" y="42770"/>
                      </a:cubicBezTo>
                      <a:cubicBezTo>
                        <a:pt x="136738" y="54537"/>
                        <a:pt x="112166" y="59208"/>
                        <a:pt x="89256" y="55301"/>
                      </a:cubicBezTo>
                      <a:cubicBezTo>
                        <a:pt x="89436" y="55346"/>
                        <a:pt x="89616" y="55346"/>
                        <a:pt x="89795" y="55391"/>
                      </a:cubicBezTo>
                      <a:cubicBezTo>
                        <a:pt x="87819" y="55121"/>
                        <a:pt x="85887" y="54672"/>
                        <a:pt x="84001" y="54268"/>
                      </a:cubicBezTo>
                      <a:cubicBezTo>
                        <a:pt x="84001" y="54268"/>
                        <a:pt x="84001" y="54268"/>
                        <a:pt x="84046" y="54268"/>
                      </a:cubicBezTo>
                      <a:cubicBezTo>
                        <a:pt x="83551" y="54178"/>
                        <a:pt x="82384" y="53818"/>
                        <a:pt x="81889" y="53639"/>
                      </a:cubicBezTo>
                      <a:cubicBezTo>
                        <a:pt x="81844" y="53639"/>
                        <a:pt x="81800" y="53594"/>
                        <a:pt x="81755" y="53594"/>
                      </a:cubicBezTo>
                      <a:cubicBezTo>
                        <a:pt x="81710" y="53594"/>
                        <a:pt x="81755" y="53594"/>
                        <a:pt x="81710" y="53594"/>
                      </a:cubicBezTo>
                      <a:cubicBezTo>
                        <a:pt x="78925" y="52741"/>
                        <a:pt x="76544" y="53235"/>
                        <a:pt x="75915" y="57322"/>
                      </a:cubicBezTo>
                      <a:cubicBezTo>
                        <a:pt x="75915" y="60376"/>
                        <a:pt x="80272" y="62846"/>
                        <a:pt x="86381" y="64552"/>
                      </a:cubicBezTo>
                      <a:cubicBezTo>
                        <a:pt x="96938" y="70346"/>
                        <a:pt x="105832" y="78744"/>
                        <a:pt x="111268" y="89613"/>
                      </a:cubicBezTo>
                      <a:cubicBezTo>
                        <a:pt x="119803" y="108701"/>
                        <a:pt x="119623" y="131515"/>
                        <a:pt x="108842" y="139600"/>
                      </a:cubicBezTo>
                      <a:cubicBezTo>
                        <a:pt x="107944" y="140273"/>
                        <a:pt x="106911" y="140857"/>
                        <a:pt x="105832" y="141351"/>
                      </a:cubicBezTo>
                      <a:cubicBezTo>
                        <a:pt x="102778" y="136770"/>
                        <a:pt x="98780" y="132818"/>
                        <a:pt x="94333" y="129495"/>
                      </a:cubicBezTo>
                      <a:cubicBezTo>
                        <a:pt x="89301" y="125452"/>
                        <a:pt x="83057" y="122264"/>
                        <a:pt x="76454" y="123611"/>
                      </a:cubicBezTo>
                      <a:cubicBezTo>
                        <a:pt x="70120" y="124779"/>
                        <a:pt x="64864" y="131875"/>
                        <a:pt x="67110" y="138252"/>
                      </a:cubicBezTo>
                      <a:cubicBezTo>
                        <a:pt x="71333" y="151726"/>
                        <a:pt x="88672" y="152624"/>
                        <a:pt x="100532" y="151456"/>
                      </a:cubicBezTo>
                      <a:cubicBezTo>
                        <a:pt x="101430" y="151412"/>
                        <a:pt x="102328" y="151187"/>
                        <a:pt x="103182" y="151052"/>
                      </a:cubicBezTo>
                      <a:cubicBezTo>
                        <a:pt x="106596" y="158957"/>
                        <a:pt x="107674" y="167625"/>
                        <a:pt x="107045" y="175619"/>
                      </a:cubicBezTo>
                      <a:cubicBezTo>
                        <a:pt x="106282" y="183703"/>
                        <a:pt x="99858" y="199512"/>
                        <a:pt x="87370" y="204901"/>
                      </a:cubicBezTo>
                      <a:cubicBezTo>
                        <a:pt x="86292" y="205260"/>
                        <a:pt x="85213" y="205575"/>
                        <a:pt x="84180" y="205844"/>
                      </a:cubicBezTo>
                      <a:cubicBezTo>
                        <a:pt x="80317" y="200500"/>
                        <a:pt x="75376" y="195829"/>
                        <a:pt x="70255" y="191922"/>
                      </a:cubicBezTo>
                      <a:cubicBezTo>
                        <a:pt x="62214" y="186622"/>
                        <a:pt x="46491" y="178179"/>
                        <a:pt x="38675" y="187475"/>
                      </a:cubicBezTo>
                      <a:cubicBezTo>
                        <a:pt x="32251" y="200769"/>
                        <a:pt x="48243" y="211638"/>
                        <a:pt x="59743" y="213883"/>
                      </a:cubicBezTo>
                      <a:cubicBezTo>
                        <a:pt x="68054" y="215725"/>
                        <a:pt x="75690" y="215635"/>
                        <a:pt x="82473" y="214018"/>
                      </a:cubicBezTo>
                      <a:cubicBezTo>
                        <a:pt x="89930" y="228210"/>
                        <a:pt x="86067" y="245366"/>
                        <a:pt x="70075" y="253091"/>
                      </a:cubicBezTo>
                      <a:cubicBezTo>
                        <a:pt x="62124" y="256594"/>
                        <a:pt x="55790" y="256549"/>
                        <a:pt x="46986" y="255517"/>
                      </a:cubicBezTo>
                      <a:cubicBezTo>
                        <a:pt x="43122" y="254843"/>
                        <a:pt x="32476" y="253136"/>
                        <a:pt x="27085" y="249678"/>
                      </a:cubicBezTo>
                      <a:cubicBezTo>
                        <a:pt x="18820" y="245007"/>
                        <a:pt x="11587" y="238585"/>
                        <a:pt x="6646" y="230276"/>
                      </a:cubicBezTo>
                      <a:cubicBezTo>
                        <a:pt x="5568" y="228570"/>
                        <a:pt x="5208" y="226638"/>
                        <a:pt x="4041" y="223989"/>
                      </a:cubicBezTo>
                      <a:cubicBezTo>
                        <a:pt x="3906" y="223495"/>
                        <a:pt x="3546" y="223045"/>
                        <a:pt x="3097" y="222776"/>
                      </a:cubicBezTo>
                      <a:cubicBezTo>
                        <a:pt x="1615" y="221788"/>
                        <a:pt x="-451" y="223405"/>
                        <a:pt x="88" y="225066"/>
                      </a:cubicBezTo>
                      <a:cubicBezTo>
                        <a:pt x="4939" y="240471"/>
                        <a:pt x="18730" y="252238"/>
                        <a:pt x="33689" y="257493"/>
                      </a:cubicBezTo>
                      <a:cubicBezTo>
                        <a:pt x="45638" y="260906"/>
                        <a:pt x="58845" y="262882"/>
                        <a:pt x="70794" y="258571"/>
                      </a:cubicBezTo>
                      <a:cubicBezTo>
                        <a:pt x="85348" y="253271"/>
                        <a:pt x="94782" y="237327"/>
                        <a:pt x="91502" y="222057"/>
                      </a:cubicBezTo>
                      <a:cubicBezTo>
                        <a:pt x="90829" y="218599"/>
                        <a:pt x="89616" y="215366"/>
                        <a:pt x="88088" y="212267"/>
                      </a:cubicBezTo>
                      <a:cubicBezTo>
                        <a:pt x="110415" y="203509"/>
                        <a:pt x="120836" y="176697"/>
                        <a:pt x="110145" y="149974"/>
                      </a:cubicBezTo>
                      <a:cubicBezTo>
                        <a:pt x="110010" y="149615"/>
                        <a:pt x="109831" y="149256"/>
                        <a:pt x="109696" y="148852"/>
                      </a:cubicBezTo>
                      <a:cubicBezTo>
                        <a:pt x="117018" y="144989"/>
                        <a:pt x="122274" y="137354"/>
                        <a:pt x="124250" y="129225"/>
                      </a:cubicBezTo>
                      <a:cubicBezTo>
                        <a:pt x="126541" y="118536"/>
                        <a:pt x="124744" y="107533"/>
                        <a:pt x="122004" y="97113"/>
                      </a:cubicBezTo>
                      <a:cubicBezTo>
                        <a:pt x="118770" y="85346"/>
                        <a:pt x="111627" y="75196"/>
                        <a:pt x="102553" y="67202"/>
                      </a:cubicBezTo>
                      <a:cubicBezTo>
                        <a:pt x="108573" y="67516"/>
                        <a:pt x="114502" y="67292"/>
                        <a:pt x="118770" y="66439"/>
                      </a:cubicBezTo>
                      <a:close/>
                      <a:moveTo>
                        <a:pt x="53589" y="203913"/>
                      </a:moveTo>
                      <a:cubicBezTo>
                        <a:pt x="46267" y="200949"/>
                        <a:pt x="43032" y="193269"/>
                        <a:pt x="44560" y="191158"/>
                      </a:cubicBezTo>
                      <a:cubicBezTo>
                        <a:pt x="44694" y="190844"/>
                        <a:pt x="45907" y="190350"/>
                        <a:pt x="46851" y="190260"/>
                      </a:cubicBezTo>
                      <a:cubicBezTo>
                        <a:pt x="58485" y="189182"/>
                        <a:pt x="68413" y="197176"/>
                        <a:pt x="76274" y="205575"/>
                      </a:cubicBezTo>
                      <a:cubicBezTo>
                        <a:pt x="76768" y="206069"/>
                        <a:pt x="77218" y="206653"/>
                        <a:pt x="77667" y="207192"/>
                      </a:cubicBezTo>
                      <a:cubicBezTo>
                        <a:pt x="68952" y="208539"/>
                        <a:pt x="60686" y="207461"/>
                        <a:pt x="53589" y="203913"/>
                      </a:cubicBezTo>
                      <a:close/>
                      <a:moveTo>
                        <a:pt x="78790" y="140723"/>
                      </a:moveTo>
                      <a:cubicBezTo>
                        <a:pt x="74792" y="138342"/>
                        <a:pt x="73264" y="135288"/>
                        <a:pt x="73938" y="133447"/>
                      </a:cubicBezTo>
                      <a:cubicBezTo>
                        <a:pt x="74837" y="131111"/>
                        <a:pt x="76903" y="129899"/>
                        <a:pt x="79239" y="129854"/>
                      </a:cubicBezTo>
                      <a:cubicBezTo>
                        <a:pt x="83911" y="129135"/>
                        <a:pt x="89526" y="134120"/>
                        <a:pt x="90829" y="135064"/>
                      </a:cubicBezTo>
                      <a:cubicBezTo>
                        <a:pt x="94018" y="137489"/>
                        <a:pt x="96624" y="140273"/>
                        <a:pt x="98780" y="143283"/>
                      </a:cubicBezTo>
                      <a:cubicBezTo>
                        <a:pt x="91547" y="144270"/>
                        <a:pt x="83462" y="143058"/>
                        <a:pt x="78790" y="14072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1" name="Google Shape;371;p26"/>
                <p:cNvSpPr/>
                <p:nvPr/>
              </p:nvSpPr>
              <p:spPr>
                <a:xfrm>
                  <a:off x="6356906" y="3542149"/>
                  <a:ext cx="66551" cy="265020"/>
                </a:xfrm>
                <a:custGeom>
                  <a:avLst/>
                  <a:gdLst/>
                  <a:ahLst/>
                  <a:cxnLst/>
                  <a:rect l="l" t="t" r="r" b="b"/>
                  <a:pathLst>
                    <a:path w="66551" h="265020" extrusionOk="0">
                      <a:moveTo>
                        <a:pt x="64818" y="162"/>
                      </a:moveTo>
                      <a:cubicBezTo>
                        <a:pt x="59113" y="-1275"/>
                        <a:pt x="61044" y="7213"/>
                        <a:pt x="60056" y="10582"/>
                      </a:cubicBezTo>
                      <a:cubicBezTo>
                        <a:pt x="59787" y="13277"/>
                        <a:pt x="57990" y="22034"/>
                        <a:pt x="56732" y="26975"/>
                      </a:cubicBezTo>
                      <a:cubicBezTo>
                        <a:pt x="50308" y="50868"/>
                        <a:pt x="46175" y="75255"/>
                        <a:pt x="40021" y="99193"/>
                      </a:cubicBezTo>
                      <a:cubicBezTo>
                        <a:pt x="30094" y="136065"/>
                        <a:pt x="19492" y="172758"/>
                        <a:pt x="11586" y="210124"/>
                      </a:cubicBezTo>
                      <a:cubicBezTo>
                        <a:pt x="7543" y="227505"/>
                        <a:pt x="3860" y="244975"/>
                        <a:pt x="86" y="262446"/>
                      </a:cubicBezTo>
                      <a:cubicBezTo>
                        <a:pt x="-633" y="264916"/>
                        <a:pt x="3365" y="266219"/>
                        <a:pt x="4084" y="263524"/>
                      </a:cubicBezTo>
                      <a:cubicBezTo>
                        <a:pt x="11900" y="228224"/>
                        <a:pt x="19447" y="192833"/>
                        <a:pt x="28746" y="157847"/>
                      </a:cubicBezTo>
                      <a:cubicBezTo>
                        <a:pt x="39527" y="121154"/>
                        <a:pt x="49455" y="84327"/>
                        <a:pt x="57316" y="46870"/>
                      </a:cubicBezTo>
                      <a:cubicBezTo>
                        <a:pt x="60326" y="34205"/>
                        <a:pt x="64144" y="21720"/>
                        <a:pt x="65806" y="8786"/>
                      </a:cubicBezTo>
                      <a:cubicBezTo>
                        <a:pt x="65761" y="6001"/>
                        <a:pt x="68052" y="1734"/>
                        <a:pt x="64818" y="16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72" name="Google Shape;372;p26"/>
                <p:cNvGrpSpPr/>
                <p:nvPr/>
              </p:nvGrpSpPr>
              <p:grpSpPr>
                <a:xfrm>
                  <a:off x="6452486" y="3555156"/>
                  <a:ext cx="126852" cy="248726"/>
                  <a:chOff x="6452486" y="3555156"/>
                  <a:chExt cx="126852" cy="248726"/>
                </a:xfrm>
              </p:grpSpPr>
              <p:sp>
                <p:nvSpPr>
                  <p:cNvPr id="373" name="Google Shape;373;p26"/>
                  <p:cNvSpPr/>
                  <p:nvPr/>
                </p:nvSpPr>
                <p:spPr>
                  <a:xfrm>
                    <a:off x="6475989" y="3781151"/>
                    <a:ext cx="404" cy="314"/>
                  </a:xfrm>
                  <a:custGeom>
                    <a:avLst/>
                    <a:gdLst/>
                    <a:ahLst/>
                    <a:cxnLst/>
                    <a:rect l="l" t="t" r="r" b="b"/>
                    <a:pathLst>
                      <a:path w="404" h="314" extrusionOk="0">
                        <a:moveTo>
                          <a:pt x="404" y="314"/>
                        </a:moveTo>
                        <a:cubicBezTo>
                          <a:pt x="404" y="314"/>
                          <a:pt x="404" y="314"/>
                          <a:pt x="404" y="314"/>
                        </a:cubicBezTo>
                        <a:cubicBezTo>
                          <a:pt x="359" y="269"/>
                          <a:pt x="225" y="135"/>
                          <a:pt x="0" y="0"/>
                        </a:cubicBezTo>
                        <a:cubicBezTo>
                          <a:pt x="135" y="90"/>
                          <a:pt x="270" y="180"/>
                          <a:pt x="404" y="314"/>
                        </a:cubicBezTo>
                        <a:cubicBezTo>
                          <a:pt x="404" y="314"/>
                          <a:pt x="404" y="314"/>
                          <a:pt x="404" y="314"/>
                        </a:cubicBezTo>
                        <a:close/>
                      </a:path>
                    </a:pathLst>
                  </a:custGeom>
                  <a:solidFill>
                    <a:srgbClr val="3D37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4" name="Google Shape;374;p26"/>
                  <p:cNvSpPr/>
                  <p:nvPr/>
                </p:nvSpPr>
                <p:spPr>
                  <a:xfrm>
                    <a:off x="6452486" y="3555156"/>
                    <a:ext cx="126852" cy="248726"/>
                  </a:xfrm>
                  <a:custGeom>
                    <a:avLst/>
                    <a:gdLst/>
                    <a:ahLst/>
                    <a:cxnLst/>
                    <a:rect l="l" t="t" r="r" b="b"/>
                    <a:pathLst>
                      <a:path w="126852" h="248726" extrusionOk="0">
                        <a:moveTo>
                          <a:pt x="121342" y="68266"/>
                        </a:moveTo>
                        <a:cubicBezTo>
                          <a:pt x="118242" y="58475"/>
                          <a:pt x="111189" y="50930"/>
                          <a:pt x="102969" y="44822"/>
                        </a:cubicBezTo>
                        <a:cubicBezTo>
                          <a:pt x="117434" y="42577"/>
                          <a:pt x="129428" y="33595"/>
                          <a:pt x="126373" y="16708"/>
                        </a:cubicBezTo>
                        <a:cubicBezTo>
                          <a:pt x="125250" y="11004"/>
                          <a:pt x="122420" y="5839"/>
                          <a:pt x="118602" y="1573"/>
                        </a:cubicBezTo>
                        <a:cubicBezTo>
                          <a:pt x="117883" y="540"/>
                          <a:pt x="116625" y="1"/>
                          <a:pt x="115412" y="1"/>
                        </a:cubicBezTo>
                        <a:cubicBezTo>
                          <a:pt x="113211" y="-44"/>
                          <a:pt x="111234" y="1932"/>
                          <a:pt x="111279" y="4133"/>
                        </a:cubicBezTo>
                        <a:cubicBezTo>
                          <a:pt x="112088" y="7995"/>
                          <a:pt x="113481" y="7546"/>
                          <a:pt x="115727" y="11902"/>
                        </a:cubicBezTo>
                        <a:cubicBezTo>
                          <a:pt x="118063" y="17786"/>
                          <a:pt x="119725" y="23624"/>
                          <a:pt x="115143" y="29328"/>
                        </a:cubicBezTo>
                        <a:cubicBezTo>
                          <a:pt x="111189" y="34897"/>
                          <a:pt x="98252" y="37681"/>
                          <a:pt x="87606" y="35211"/>
                        </a:cubicBezTo>
                        <a:cubicBezTo>
                          <a:pt x="87157" y="34942"/>
                          <a:pt x="86663" y="34672"/>
                          <a:pt x="86213" y="34448"/>
                        </a:cubicBezTo>
                        <a:cubicBezTo>
                          <a:pt x="83743" y="33101"/>
                          <a:pt x="77678" y="30271"/>
                          <a:pt x="78217" y="30451"/>
                        </a:cubicBezTo>
                        <a:cubicBezTo>
                          <a:pt x="76151" y="29418"/>
                          <a:pt x="73905" y="28160"/>
                          <a:pt x="71524" y="28475"/>
                        </a:cubicBezTo>
                        <a:cubicBezTo>
                          <a:pt x="66358" y="29283"/>
                          <a:pt x="66538" y="34852"/>
                          <a:pt x="70131" y="37636"/>
                        </a:cubicBezTo>
                        <a:cubicBezTo>
                          <a:pt x="75432" y="41724"/>
                          <a:pt x="82754" y="44239"/>
                          <a:pt x="90391" y="45047"/>
                        </a:cubicBezTo>
                        <a:cubicBezTo>
                          <a:pt x="106203" y="54972"/>
                          <a:pt x="120623" y="70781"/>
                          <a:pt x="109662" y="80976"/>
                        </a:cubicBezTo>
                        <a:cubicBezTo>
                          <a:pt x="103328" y="85782"/>
                          <a:pt x="94479" y="87668"/>
                          <a:pt x="84686" y="87533"/>
                        </a:cubicBezTo>
                        <a:cubicBezTo>
                          <a:pt x="72243" y="79898"/>
                          <a:pt x="59260" y="73027"/>
                          <a:pt x="45514" y="68132"/>
                        </a:cubicBezTo>
                        <a:cubicBezTo>
                          <a:pt x="38058" y="65841"/>
                          <a:pt x="30196" y="62787"/>
                          <a:pt x="22290" y="63506"/>
                        </a:cubicBezTo>
                        <a:cubicBezTo>
                          <a:pt x="18202" y="64134"/>
                          <a:pt x="14563" y="68221"/>
                          <a:pt x="17214" y="72218"/>
                        </a:cubicBezTo>
                        <a:cubicBezTo>
                          <a:pt x="20673" y="77114"/>
                          <a:pt x="26558" y="79315"/>
                          <a:pt x="31589" y="82189"/>
                        </a:cubicBezTo>
                        <a:cubicBezTo>
                          <a:pt x="47805" y="90497"/>
                          <a:pt x="65594" y="96695"/>
                          <a:pt x="83967" y="96830"/>
                        </a:cubicBezTo>
                        <a:cubicBezTo>
                          <a:pt x="94973" y="103881"/>
                          <a:pt x="104137" y="111381"/>
                          <a:pt x="106877" y="120723"/>
                        </a:cubicBezTo>
                        <a:cubicBezTo>
                          <a:pt x="109752" y="129616"/>
                          <a:pt x="102250" y="133388"/>
                          <a:pt x="85495" y="131951"/>
                        </a:cubicBezTo>
                        <a:cubicBezTo>
                          <a:pt x="83473" y="131906"/>
                          <a:pt x="77229" y="130065"/>
                          <a:pt x="73096" y="128493"/>
                        </a:cubicBezTo>
                        <a:cubicBezTo>
                          <a:pt x="71569" y="127729"/>
                          <a:pt x="70087" y="126966"/>
                          <a:pt x="68649" y="126247"/>
                        </a:cubicBezTo>
                        <a:cubicBezTo>
                          <a:pt x="65549" y="125573"/>
                          <a:pt x="62764" y="128762"/>
                          <a:pt x="63842" y="131771"/>
                        </a:cubicBezTo>
                        <a:cubicBezTo>
                          <a:pt x="65504" y="135140"/>
                          <a:pt x="66672" y="134870"/>
                          <a:pt x="67930" y="135903"/>
                        </a:cubicBezTo>
                        <a:cubicBezTo>
                          <a:pt x="71659" y="137969"/>
                          <a:pt x="76151" y="139496"/>
                          <a:pt x="80912" y="140439"/>
                        </a:cubicBezTo>
                        <a:cubicBezTo>
                          <a:pt x="82260" y="141203"/>
                          <a:pt x="83608" y="141921"/>
                          <a:pt x="85045" y="142730"/>
                        </a:cubicBezTo>
                        <a:cubicBezTo>
                          <a:pt x="107191" y="153913"/>
                          <a:pt x="119410" y="175291"/>
                          <a:pt x="106293" y="185351"/>
                        </a:cubicBezTo>
                        <a:cubicBezTo>
                          <a:pt x="104721" y="186384"/>
                          <a:pt x="103014" y="187192"/>
                          <a:pt x="101307" y="187866"/>
                        </a:cubicBezTo>
                        <a:cubicBezTo>
                          <a:pt x="96500" y="181758"/>
                          <a:pt x="90705" y="176458"/>
                          <a:pt x="84596" y="172237"/>
                        </a:cubicBezTo>
                        <a:cubicBezTo>
                          <a:pt x="76420" y="166757"/>
                          <a:pt x="64786" y="161458"/>
                          <a:pt x="55262" y="166353"/>
                        </a:cubicBezTo>
                        <a:cubicBezTo>
                          <a:pt x="40214" y="176054"/>
                          <a:pt x="52028" y="191144"/>
                          <a:pt x="65010" y="195231"/>
                        </a:cubicBezTo>
                        <a:cubicBezTo>
                          <a:pt x="65909" y="195591"/>
                          <a:pt x="66852" y="195860"/>
                          <a:pt x="67796" y="196130"/>
                        </a:cubicBezTo>
                        <a:cubicBezTo>
                          <a:pt x="76555" y="199184"/>
                          <a:pt x="87561" y="199857"/>
                          <a:pt x="97174" y="197746"/>
                        </a:cubicBezTo>
                        <a:cubicBezTo>
                          <a:pt x="101666" y="204573"/>
                          <a:pt x="104317" y="211849"/>
                          <a:pt x="104721" y="218855"/>
                        </a:cubicBezTo>
                        <a:cubicBezTo>
                          <a:pt x="103643" y="245532"/>
                          <a:pt x="48928" y="246206"/>
                          <a:pt x="24087" y="226265"/>
                        </a:cubicBezTo>
                        <a:cubicBezTo>
                          <a:pt x="24177" y="226355"/>
                          <a:pt x="24177" y="226355"/>
                          <a:pt x="24087" y="226265"/>
                        </a:cubicBezTo>
                        <a:cubicBezTo>
                          <a:pt x="23862" y="226086"/>
                          <a:pt x="23593" y="225906"/>
                          <a:pt x="23368" y="225726"/>
                        </a:cubicBezTo>
                        <a:cubicBezTo>
                          <a:pt x="23503" y="225816"/>
                          <a:pt x="23593" y="225861"/>
                          <a:pt x="23683" y="225951"/>
                        </a:cubicBezTo>
                        <a:cubicBezTo>
                          <a:pt x="17798" y="221011"/>
                          <a:pt x="11419" y="216160"/>
                          <a:pt x="8095" y="209109"/>
                        </a:cubicBezTo>
                        <a:cubicBezTo>
                          <a:pt x="7107" y="207313"/>
                          <a:pt x="6972" y="204663"/>
                          <a:pt x="5804" y="202821"/>
                        </a:cubicBezTo>
                        <a:cubicBezTo>
                          <a:pt x="3917" y="199947"/>
                          <a:pt x="-889" y="202417"/>
                          <a:pt x="144" y="205651"/>
                        </a:cubicBezTo>
                        <a:cubicBezTo>
                          <a:pt x="2120" y="216430"/>
                          <a:pt x="10251" y="224289"/>
                          <a:pt x="18247" y="231116"/>
                        </a:cubicBezTo>
                        <a:cubicBezTo>
                          <a:pt x="28444" y="239918"/>
                          <a:pt x="41022" y="245667"/>
                          <a:pt x="54364" y="247643"/>
                        </a:cubicBezTo>
                        <a:cubicBezTo>
                          <a:pt x="62944" y="248991"/>
                          <a:pt x="79610" y="249799"/>
                          <a:pt x="91514" y="245577"/>
                        </a:cubicBezTo>
                        <a:cubicBezTo>
                          <a:pt x="101442" y="241984"/>
                          <a:pt x="111414" y="234035"/>
                          <a:pt x="113031" y="223032"/>
                        </a:cubicBezTo>
                        <a:cubicBezTo>
                          <a:pt x="114065" y="213016"/>
                          <a:pt x="111145" y="203360"/>
                          <a:pt x="106068" y="194827"/>
                        </a:cubicBezTo>
                        <a:cubicBezTo>
                          <a:pt x="116266" y="189887"/>
                          <a:pt x="122465" y="180366"/>
                          <a:pt x="117613" y="165455"/>
                        </a:cubicBezTo>
                        <a:cubicBezTo>
                          <a:pt x="113076" y="155260"/>
                          <a:pt x="104945" y="147535"/>
                          <a:pt x="95826" y="141292"/>
                        </a:cubicBezTo>
                        <a:cubicBezTo>
                          <a:pt x="110785" y="139900"/>
                          <a:pt x="122465" y="131322"/>
                          <a:pt x="112852" y="112504"/>
                        </a:cubicBezTo>
                        <a:cubicBezTo>
                          <a:pt x="109437" y="105363"/>
                          <a:pt x="103418" y="100243"/>
                          <a:pt x="96994" y="95662"/>
                        </a:cubicBezTo>
                        <a:cubicBezTo>
                          <a:pt x="111145" y="92923"/>
                          <a:pt x="125385" y="84883"/>
                          <a:pt x="121342" y="68266"/>
                        </a:cubicBezTo>
                        <a:close/>
                        <a:moveTo>
                          <a:pt x="58452" y="176548"/>
                        </a:moveTo>
                        <a:cubicBezTo>
                          <a:pt x="60428" y="170350"/>
                          <a:pt x="76420" y="175560"/>
                          <a:pt x="86483" y="185755"/>
                        </a:cubicBezTo>
                        <a:cubicBezTo>
                          <a:pt x="88055" y="187147"/>
                          <a:pt x="89493" y="188584"/>
                          <a:pt x="90840" y="190066"/>
                        </a:cubicBezTo>
                        <a:cubicBezTo>
                          <a:pt x="74219" y="190830"/>
                          <a:pt x="56341" y="181443"/>
                          <a:pt x="58452" y="176548"/>
                        </a:cubicBezTo>
                        <a:close/>
                        <a:moveTo>
                          <a:pt x="62405" y="84434"/>
                        </a:moveTo>
                        <a:cubicBezTo>
                          <a:pt x="51893" y="81740"/>
                          <a:pt x="41606" y="77563"/>
                          <a:pt x="33071" y="72847"/>
                        </a:cubicBezTo>
                        <a:cubicBezTo>
                          <a:pt x="41741" y="74823"/>
                          <a:pt x="52657" y="79449"/>
                          <a:pt x="62405" y="8443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75" name="Google Shape;375;p26"/>
                <p:cNvGrpSpPr/>
                <p:nvPr/>
              </p:nvGrpSpPr>
              <p:grpSpPr>
                <a:xfrm>
                  <a:off x="6652159" y="3556421"/>
                  <a:ext cx="115648" cy="242184"/>
                  <a:chOff x="6652159" y="3556421"/>
                  <a:chExt cx="115648" cy="242184"/>
                </a:xfrm>
              </p:grpSpPr>
              <p:sp>
                <p:nvSpPr>
                  <p:cNvPr id="376" name="Google Shape;376;p26"/>
                  <p:cNvSpPr/>
                  <p:nvPr/>
                </p:nvSpPr>
                <p:spPr>
                  <a:xfrm>
                    <a:off x="6652159" y="3556421"/>
                    <a:ext cx="115648" cy="242184"/>
                  </a:xfrm>
                  <a:custGeom>
                    <a:avLst/>
                    <a:gdLst/>
                    <a:ahLst/>
                    <a:cxnLst/>
                    <a:rect l="l" t="t" r="r" b="b"/>
                    <a:pathLst>
                      <a:path w="115648" h="242184" extrusionOk="0">
                        <a:moveTo>
                          <a:pt x="111103" y="169309"/>
                        </a:moveTo>
                        <a:cubicBezTo>
                          <a:pt x="123546" y="150851"/>
                          <a:pt x="108048" y="128889"/>
                          <a:pt x="93404" y="116942"/>
                        </a:cubicBezTo>
                        <a:cubicBezTo>
                          <a:pt x="91113" y="114832"/>
                          <a:pt x="87160" y="112451"/>
                          <a:pt x="83072" y="110295"/>
                        </a:cubicBezTo>
                        <a:cubicBezTo>
                          <a:pt x="96593" y="105490"/>
                          <a:pt x="107509" y="94217"/>
                          <a:pt x="109800" y="79351"/>
                        </a:cubicBezTo>
                        <a:cubicBezTo>
                          <a:pt x="109081" y="69381"/>
                          <a:pt x="102747" y="60084"/>
                          <a:pt x="95560" y="53437"/>
                        </a:cubicBezTo>
                        <a:cubicBezTo>
                          <a:pt x="95515" y="53393"/>
                          <a:pt x="95470" y="53348"/>
                          <a:pt x="95380" y="53303"/>
                        </a:cubicBezTo>
                        <a:cubicBezTo>
                          <a:pt x="102298" y="48048"/>
                          <a:pt x="108452" y="41087"/>
                          <a:pt x="110429" y="32509"/>
                        </a:cubicBezTo>
                        <a:cubicBezTo>
                          <a:pt x="113034" y="18766"/>
                          <a:pt x="105577" y="3541"/>
                          <a:pt x="98660" y="442"/>
                        </a:cubicBezTo>
                        <a:cubicBezTo>
                          <a:pt x="95066" y="-1310"/>
                          <a:pt x="90888" y="2463"/>
                          <a:pt x="92011" y="6235"/>
                        </a:cubicBezTo>
                        <a:cubicBezTo>
                          <a:pt x="92550" y="8346"/>
                          <a:pt x="94662" y="9379"/>
                          <a:pt x="95919" y="11041"/>
                        </a:cubicBezTo>
                        <a:cubicBezTo>
                          <a:pt x="97492" y="13152"/>
                          <a:pt x="94572" y="9110"/>
                          <a:pt x="96369" y="11625"/>
                        </a:cubicBezTo>
                        <a:cubicBezTo>
                          <a:pt x="98390" y="13601"/>
                          <a:pt x="100142" y="22673"/>
                          <a:pt x="100097" y="23437"/>
                        </a:cubicBezTo>
                        <a:cubicBezTo>
                          <a:pt x="100861" y="31161"/>
                          <a:pt x="98076" y="34620"/>
                          <a:pt x="94437" y="38976"/>
                        </a:cubicBezTo>
                        <a:cubicBezTo>
                          <a:pt x="90169" y="43781"/>
                          <a:pt x="90034" y="43377"/>
                          <a:pt x="86351" y="46072"/>
                        </a:cubicBezTo>
                        <a:cubicBezTo>
                          <a:pt x="86171" y="46207"/>
                          <a:pt x="86081" y="46296"/>
                          <a:pt x="85947" y="46386"/>
                        </a:cubicBezTo>
                        <a:cubicBezTo>
                          <a:pt x="82488" y="48542"/>
                          <a:pt x="79119" y="52764"/>
                          <a:pt x="82263" y="56626"/>
                        </a:cubicBezTo>
                        <a:cubicBezTo>
                          <a:pt x="83566" y="58513"/>
                          <a:pt x="86081" y="58872"/>
                          <a:pt x="87833" y="60219"/>
                        </a:cubicBezTo>
                        <a:cubicBezTo>
                          <a:pt x="89361" y="61072"/>
                          <a:pt x="92505" y="64620"/>
                          <a:pt x="93449" y="66058"/>
                        </a:cubicBezTo>
                        <a:cubicBezTo>
                          <a:pt x="97447" y="72480"/>
                          <a:pt x="99333" y="76297"/>
                          <a:pt x="99288" y="79351"/>
                        </a:cubicBezTo>
                        <a:cubicBezTo>
                          <a:pt x="99288" y="79396"/>
                          <a:pt x="99288" y="79396"/>
                          <a:pt x="99288" y="79441"/>
                        </a:cubicBezTo>
                        <a:cubicBezTo>
                          <a:pt x="97941" y="83618"/>
                          <a:pt x="98749" y="81193"/>
                          <a:pt x="97042" y="85100"/>
                        </a:cubicBezTo>
                        <a:cubicBezTo>
                          <a:pt x="94078" y="90669"/>
                          <a:pt x="91113" y="93678"/>
                          <a:pt x="88956" y="95250"/>
                        </a:cubicBezTo>
                        <a:cubicBezTo>
                          <a:pt x="82892" y="99696"/>
                          <a:pt x="75839" y="101134"/>
                          <a:pt x="71752" y="101852"/>
                        </a:cubicBezTo>
                        <a:cubicBezTo>
                          <a:pt x="67125" y="102256"/>
                          <a:pt x="63531" y="101852"/>
                          <a:pt x="62543" y="101628"/>
                        </a:cubicBezTo>
                        <a:cubicBezTo>
                          <a:pt x="62408" y="101628"/>
                          <a:pt x="62273" y="101672"/>
                          <a:pt x="62138" y="101672"/>
                        </a:cubicBezTo>
                        <a:cubicBezTo>
                          <a:pt x="62093" y="101672"/>
                          <a:pt x="62138" y="101672"/>
                          <a:pt x="62004" y="101628"/>
                        </a:cubicBezTo>
                        <a:cubicBezTo>
                          <a:pt x="57377" y="101493"/>
                          <a:pt x="54861" y="107601"/>
                          <a:pt x="58230" y="110745"/>
                        </a:cubicBezTo>
                        <a:cubicBezTo>
                          <a:pt x="58769" y="111284"/>
                          <a:pt x="59353" y="111598"/>
                          <a:pt x="59982" y="111823"/>
                        </a:cubicBezTo>
                        <a:cubicBezTo>
                          <a:pt x="59847" y="111778"/>
                          <a:pt x="59713" y="111733"/>
                          <a:pt x="59623" y="111688"/>
                        </a:cubicBezTo>
                        <a:cubicBezTo>
                          <a:pt x="59802" y="111778"/>
                          <a:pt x="60027" y="111823"/>
                          <a:pt x="60207" y="111912"/>
                        </a:cubicBezTo>
                        <a:cubicBezTo>
                          <a:pt x="60341" y="111957"/>
                          <a:pt x="60431" y="112002"/>
                          <a:pt x="60566" y="112047"/>
                        </a:cubicBezTo>
                        <a:cubicBezTo>
                          <a:pt x="60566" y="112047"/>
                          <a:pt x="60566" y="112047"/>
                          <a:pt x="60566" y="112047"/>
                        </a:cubicBezTo>
                        <a:cubicBezTo>
                          <a:pt x="61959" y="112586"/>
                          <a:pt x="63486" y="112766"/>
                          <a:pt x="64969" y="112810"/>
                        </a:cubicBezTo>
                        <a:cubicBezTo>
                          <a:pt x="66631" y="113215"/>
                          <a:pt x="68832" y="113799"/>
                          <a:pt x="69416" y="114158"/>
                        </a:cubicBezTo>
                        <a:cubicBezTo>
                          <a:pt x="87474" y="119907"/>
                          <a:pt x="107599" y="138186"/>
                          <a:pt x="106476" y="156240"/>
                        </a:cubicBezTo>
                        <a:cubicBezTo>
                          <a:pt x="105937" y="161719"/>
                          <a:pt x="103062" y="165806"/>
                          <a:pt x="98794" y="168681"/>
                        </a:cubicBezTo>
                        <a:cubicBezTo>
                          <a:pt x="88417" y="158036"/>
                          <a:pt x="74716" y="150267"/>
                          <a:pt x="62273" y="148470"/>
                        </a:cubicBezTo>
                        <a:cubicBezTo>
                          <a:pt x="53019" y="146719"/>
                          <a:pt x="36893" y="151165"/>
                          <a:pt x="41205" y="165492"/>
                        </a:cubicBezTo>
                        <a:cubicBezTo>
                          <a:pt x="48258" y="181795"/>
                          <a:pt x="78355" y="187364"/>
                          <a:pt x="97447" y="179908"/>
                        </a:cubicBezTo>
                        <a:cubicBezTo>
                          <a:pt x="101939" y="185702"/>
                          <a:pt x="105263" y="192035"/>
                          <a:pt x="106566" y="198277"/>
                        </a:cubicBezTo>
                        <a:cubicBezTo>
                          <a:pt x="110159" y="211526"/>
                          <a:pt x="97447" y="227200"/>
                          <a:pt x="83117" y="231871"/>
                        </a:cubicBezTo>
                        <a:cubicBezTo>
                          <a:pt x="64205" y="237485"/>
                          <a:pt x="43271" y="232635"/>
                          <a:pt x="25437" y="221811"/>
                        </a:cubicBezTo>
                        <a:cubicBezTo>
                          <a:pt x="18385" y="217230"/>
                          <a:pt x="12051" y="210942"/>
                          <a:pt x="7739" y="203712"/>
                        </a:cubicBezTo>
                        <a:cubicBezTo>
                          <a:pt x="7110" y="202589"/>
                          <a:pt x="6930" y="199535"/>
                          <a:pt x="5133" y="198547"/>
                        </a:cubicBezTo>
                        <a:cubicBezTo>
                          <a:pt x="2663" y="196930"/>
                          <a:pt x="-751" y="199580"/>
                          <a:pt x="147" y="202409"/>
                        </a:cubicBezTo>
                        <a:cubicBezTo>
                          <a:pt x="1360" y="207933"/>
                          <a:pt x="5043" y="212200"/>
                          <a:pt x="8727" y="216287"/>
                        </a:cubicBezTo>
                        <a:cubicBezTo>
                          <a:pt x="19104" y="228548"/>
                          <a:pt x="34063" y="235868"/>
                          <a:pt x="49381" y="239821"/>
                        </a:cubicBezTo>
                        <a:cubicBezTo>
                          <a:pt x="74222" y="246692"/>
                          <a:pt x="104050" y="238832"/>
                          <a:pt x="113843" y="212963"/>
                        </a:cubicBezTo>
                        <a:cubicBezTo>
                          <a:pt x="117571" y="200298"/>
                          <a:pt x="113304" y="187049"/>
                          <a:pt x="105038" y="175911"/>
                        </a:cubicBezTo>
                        <a:cubicBezTo>
                          <a:pt x="107554" y="174025"/>
                          <a:pt x="109620" y="171824"/>
                          <a:pt x="111103" y="169309"/>
                        </a:cubicBezTo>
                        <a:close/>
                        <a:moveTo>
                          <a:pt x="57287" y="168142"/>
                        </a:moveTo>
                        <a:cubicBezTo>
                          <a:pt x="47090" y="162034"/>
                          <a:pt x="49471" y="159294"/>
                          <a:pt x="54322" y="157004"/>
                        </a:cubicBezTo>
                        <a:cubicBezTo>
                          <a:pt x="65193" y="154668"/>
                          <a:pt x="79568" y="161674"/>
                          <a:pt x="90574" y="172184"/>
                        </a:cubicBezTo>
                        <a:cubicBezTo>
                          <a:pt x="80556" y="174788"/>
                          <a:pt x="67619" y="173351"/>
                          <a:pt x="57287" y="16814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7" name="Google Shape;377;p26"/>
                  <p:cNvSpPr/>
                  <p:nvPr/>
                </p:nvSpPr>
                <p:spPr>
                  <a:xfrm>
                    <a:off x="6712141" y="3668244"/>
                    <a:ext cx="628" cy="269"/>
                  </a:xfrm>
                  <a:custGeom>
                    <a:avLst/>
                    <a:gdLst/>
                    <a:ahLst/>
                    <a:cxnLst/>
                    <a:rect l="l" t="t" r="r" b="b"/>
                    <a:pathLst>
                      <a:path w="628" h="269" extrusionOk="0">
                        <a:moveTo>
                          <a:pt x="0" y="0"/>
                        </a:moveTo>
                        <a:cubicBezTo>
                          <a:pt x="225" y="90"/>
                          <a:pt x="449" y="180"/>
                          <a:pt x="629" y="269"/>
                        </a:cubicBezTo>
                        <a:cubicBezTo>
                          <a:pt x="629" y="269"/>
                          <a:pt x="629" y="269"/>
                          <a:pt x="629" y="225"/>
                        </a:cubicBezTo>
                        <a:cubicBezTo>
                          <a:pt x="494" y="180"/>
                          <a:pt x="359" y="135"/>
                          <a:pt x="270" y="90"/>
                        </a:cubicBezTo>
                        <a:cubicBezTo>
                          <a:pt x="180" y="45"/>
                          <a:pt x="90" y="0"/>
                          <a:pt x="0" y="0"/>
                        </a:cubicBezTo>
                        <a:close/>
                      </a:path>
                    </a:pathLst>
                  </a:custGeom>
                  <a:solidFill>
                    <a:srgbClr val="3D37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8" name="Google Shape;378;p26"/>
                  <p:cNvSpPr/>
                  <p:nvPr/>
                </p:nvSpPr>
                <p:spPr>
                  <a:xfrm>
                    <a:off x="6712770" y="3668468"/>
                    <a:ext cx="170" cy="85"/>
                  </a:xfrm>
                  <a:custGeom>
                    <a:avLst/>
                    <a:gdLst/>
                    <a:ahLst/>
                    <a:cxnLst/>
                    <a:rect l="l" t="t" r="r" b="b"/>
                    <a:pathLst>
                      <a:path w="170" h="85" extrusionOk="0">
                        <a:moveTo>
                          <a:pt x="0" y="0"/>
                        </a:moveTo>
                        <a:lnTo>
                          <a:pt x="0" y="0"/>
                        </a:lnTo>
                        <a:cubicBezTo>
                          <a:pt x="270" y="135"/>
                          <a:pt x="180" y="90"/>
                          <a:pt x="0" y="0"/>
                        </a:cubicBezTo>
                        <a:close/>
                      </a:path>
                    </a:pathLst>
                  </a:custGeom>
                  <a:solidFill>
                    <a:srgbClr val="3D37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79" name="Google Shape;379;p26"/>
                <p:cNvSpPr/>
                <p:nvPr/>
              </p:nvSpPr>
              <p:spPr>
                <a:xfrm>
                  <a:off x="6576834" y="3571538"/>
                  <a:ext cx="30572" cy="231868"/>
                </a:xfrm>
                <a:custGeom>
                  <a:avLst/>
                  <a:gdLst/>
                  <a:ahLst/>
                  <a:cxnLst/>
                  <a:rect l="l" t="t" r="r" b="b"/>
                  <a:pathLst>
                    <a:path w="30572" h="231868" extrusionOk="0">
                      <a:moveTo>
                        <a:pt x="30236" y="1808"/>
                      </a:moveTo>
                      <a:cubicBezTo>
                        <a:pt x="29562" y="-123"/>
                        <a:pt x="26777" y="-618"/>
                        <a:pt x="25385" y="865"/>
                      </a:cubicBezTo>
                      <a:cubicBezTo>
                        <a:pt x="24082" y="2706"/>
                        <a:pt x="24711" y="2302"/>
                        <a:pt x="24306" y="4053"/>
                      </a:cubicBezTo>
                      <a:cubicBezTo>
                        <a:pt x="19275" y="59789"/>
                        <a:pt x="15951" y="118174"/>
                        <a:pt x="8854" y="171484"/>
                      </a:cubicBezTo>
                      <a:cubicBezTo>
                        <a:pt x="6697" y="187427"/>
                        <a:pt x="5170" y="201529"/>
                        <a:pt x="2070" y="218192"/>
                      </a:cubicBezTo>
                      <a:cubicBezTo>
                        <a:pt x="1711" y="222324"/>
                        <a:pt x="-580" y="226635"/>
                        <a:pt x="139" y="230722"/>
                      </a:cubicBezTo>
                      <a:cubicBezTo>
                        <a:pt x="1082" y="232474"/>
                        <a:pt x="3957" y="232159"/>
                        <a:pt x="4451" y="230183"/>
                      </a:cubicBezTo>
                      <a:cubicBezTo>
                        <a:pt x="13256" y="187607"/>
                        <a:pt x="17928" y="144222"/>
                        <a:pt x="22060" y="100972"/>
                      </a:cubicBezTo>
                      <a:cubicBezTo>
                        <a:pt x="25115" y="74385"/>
                        <a:pt x="27541" y="47752"/>
                        <a:pt x="29293" y="21075"/>
                      </a:cubicBezTo>
                      <a:cubicBezTo>
                        <a:pt x="29472" y="14742"/>
                        <a:pt x="31314" y="6119"/>
                        <a:pt x="30236" y="18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0" name="Google Shape;380;p26"/>
                <p:cNvSpPr/>
                <p:nvPr/>
              </p:nvSpPr>
              <p:spPr>
                <a:xfrm>
                  <a:off x="6499686" y="3218300"/>
                  <a:ext cx="394658" cy="376623"/>
                </a:xfrm>
                <a:custGeom>
                  <a:avLst/>
                  <a:gdLst/>
                  <a:ahLst/>
                  <a:cxnLst/>
                  <a:rect l="l" t="t" r="r" b="b"/>
                  <a:pathLst>
                    <a:path w="394658" h="376623" extrusionOk="0">
                      <a:moveTo>
                        <a:pt x="383560" y="20"/>
                      </a:moveTo>
                      <a:cubicBezTo>
                        <a:pt x="296412" y="-699"/>
                        <a:pt x="209580" y="18343"/>
                        <a:pt x="129170" y="51892"/>
                      </a:cubicBezTo>
                      <a:cubicBezTo>
                        <a:pt x="95030" y="66129"/>
                        <a:pt x="61159" y="83645"/>
                        <a:pt x="36677" y="111400"/>
                      </a:cubicBezTo>
                      <a:cubicBezTo>
                        <a:pt x="9949" y="141761"/>
                        <a:pt x="-3393" y="183438"/>
                        <a:pt x="740" y="223679"/>
                      </a:cubicBezTo>
                      <a:cubicBezTo>
                        <a:pt x="4873" y="263875"/>
                        <a:pt x="26929" y="301421"/>
                        <a:pt x="58778" y="326257"/>
                      </a:cubicBezTo>
                      <a:cubicBezTo>
                        <a:pt x="99387" y="357965"/>
                        <a:pt x="155045" y="379388"/>
                        <a:pt x="203695" y="376334"/>
                      </a:cubicBezTo>
                      <a:cubicBezTo>
                        <a:pt x="212365" y="375795"/>
                        <a:pt x="221304" y="374043"/>
                        <a:pt x="228222" y="368789"/>
                      </a:cubicBezTo>
                      <a:cubicBezTo>
                        <a:pt x="235140" y="363534"/>
                        <a:pt x="236892" y="349162"/>
                        <a:pt x="233837" y="341033"/>
                      </a:cubicBezTo>
                      <a:cubicBezTo>
                        <a:pt x="244798" y="341033"/>
                        <a:pt x="261823" y="334611"/>
                        <a:pt x="267348" y="323877"/>
                      </a:cubicBezTo>
                      <a:cubicBezTo>
                        <a:pt x="273278" y="312469"/>
                        <a:pt x="268696" y="298951"/>
                        <a:pt x="260296" y="292125"/>
                      </a:cubicBezTo>
                      <a:cubicBezTo>
                        <a:pt x="277231" y="287588"/>
                        <a:pt x="296817" y="269893"/>
                        <a:pt x="287518" y="250536"/>
                      </a:cubicBezTo>
                      <a:cubicBezTo>
                        <a:pt x="279163" y="233201"/>
                        <a:pt x="267034" y="233335"/>
                        <a:pt x="241294" y="231808"/>
                      </a:cubicBezTo>
                      <a:cubicBezTo>
                        <a:pt x="231232" y="231224"/>
                        <a:pt x="213937" y="228844"/>
                        <a:pt x="205626" y="224263"/>
                      </a:cubicBezTo>
                      <a:cubicBezTo>
                        <a:pt x="187343" y="214203"/>
                        <a:pt x="193318" y="195744"/>
                        <a:pt x="195654" y="195430"/>
                      </a:cubicBezTo>
                      <a:cubicBezTo>
                        <a:pt x="197406" y="195205"/>
                        <a:pt x="273907" y="173513"/>
                        <a:pt x="373273" y="168438"/>
                      </a:cubicBezTo>
                      <a:cubicBezTo>
                        <a:pt x="375923" y="168303"/>
                        <a:pt x="378843" y="168124"/>
                        <a:pt x="380820" y="166327"/>
                      </a:cubicBezTo>
                      <a:cubicBezTo>
                        <a:pt x="382392" y="164935"/>
                        <a:pt x="383066" y="162869"/>
                        <a:pt x="383650" y="160848"/>
                      </a:cubicBezTo>
                      <a:cubicBezTo>
                        <a:pt x="393083" y="129500"/>
                        <a:pt x="393847" y="96355"/>
                        <a:pt x="394521" y="63614"/>
                      </a:cubicBezTo>
                      <a:cubicBezTo>
                        <a:pt x="394835" y="49467"/>
                        <a:pt x="395060" y="34871"/>
                        <a:pt x="389849" y="21712"/>
                      </a:cubicBezTo>
                      <a:cubicBezTo>
                        <a:pt x="387064" y="14481"/>
                        <a:pt x="382482" y="7026"/>
                        <a:pt x="383560" y="20"/>
                      </a:cubicBezTo>
                      <a:close/>
                    </a:path>
                  </a:pathLst>
                </a:custGeom>
                <a:solidFill>
                  <a:srgbClr val="CA9B7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1" name="Google Shape;381;p26"/>
                <p:cNvSpPr/>
                <p:nvPr/>
              </p:nvSpPr>
              <p:spPr>
                <a:xfrm>
                  <a:off x="6499731" y="3218319"/>
                  <a:ext cx="378888" cy="376558"/>
                </a:xfrm>
                <a:custGeom>
                  <a:avLst/>
                  <a:gdLst/>
                  <a:ahLst/>
                  <a:cxnLst/>
                  <a:rect l="l" t="t" r="r" b="b"/>
                  <a:pathLst>
                    <a:path w="378888" h="376558" extrusionOk="0">
                      <a:moveTo>
                        <a:pt x="201718" y="181263"/>
                      </a:moveTo>
                      <a:cubicBezTo>
                        <a:pt x="241743" y="156651"/>
                        <a:pt x="292325" y="153103"/>
                        <a:pt x="340480" y="140304"/>
                      </a:cubicBezTo>
                      <a:cubicBezTo>
                        <a:pt x="343940" y="91799"/>
                        <a:pt x="359932" y="45046"/>
                        <a:pt x="378888" y="0"/>
                      </a:cubicBezTo>
                      <a:cubicBezTo>
                        <a:pt x="293313" y="0"/>
                        <a:pt x="208142" y="18863"/>
                        <a:pt x="129170" y="51828"/>
                      </a:cubicBezTo>
                      <a:cubicBezTo>
                        <a:pt x="95030" y="66065"/>
                        <a:pt x="61159" y="83580"/>
                        <a:pt x="36677" y="111336"/>
                      </a:cubicBezTo>
                      <a:cubicBezTo>
                        <a:pt x="9949" y="141696"/>
                        <a:pt x="-3393" y="183374"/>
                        <a:pt x="740" y="223615"/>
                      </a:cubicBezTo>
                      <a:cubicBezTo>
                        <a:pt x="4873" y="263811"/>
                        <a:pt x="26929" y="301357"/>
                        <a:pt x="58779" y="326193"/>
                      </a:cubicBezTo>
                      <a:cubicBezTo>
                        <a:pt x="99387" y="357900"/>
                        <a:pt x="155045" y="379323"/>
                        <a:pt x="203695" y="376269"/>
                      </a:cubicBezTo>
                      <a:cubicBezTo>
                        <a:pt x="212365" y="375730"/>
                        <a:pt x="221304" y="373979"/>
                        <a:pt x="228222" y="368724"/>
                      </a:cubicBezTo>
                      <a:cubicBezTo>
                        <a:pt x="235140" y="363469"/>
                        <a:pt x="236892" y="349098"/>
                        <a:pt x="233837" y="340969"/>
                      </a:cubicBezTo>
                      <a:cubicBezTo>
                        <a:pt x="244798" y="340969"/>
                        <a:pt x="261823" y="334546"/>
                        <a:pt x="267349" y="323812"/>
                      </a:cubicBezTo>
                      <a:cubicBezTo>
                        <a:pt x="273278" y="312405"/>
                        <a:pt x="268696" y="298887"/>
                        <a:pt x="260296" y="292060"/>
                      </a:cubicBezTo>
                      <a:cubicBezTo>
                        <a:pt x="277231" y="287524"/>
                        <a:pt x="296817" y="269829"/>
                        <a:pt x="287518" y="250472"/>
                      </a:cubicBezTo>
                      <a:cubicBezTo>
                        <a:pt x="279163" y="233136"/>
                        <a:pt x="267034" y="233271"/>
                        <a:pt x="241294" y="231744"/>
                      </a:cubicBezTo>
                      <a:cubicBezTo>
                        <a:pt x="231232" y="231160"/>
                        <a:pt x="213937" y="228780"/>
                        <a:pt x="205627" y="224199"/>
                      </a:cubicBezTo>
                      <a:cubicBezTo>
                        <a:pt x="187344" y="214138"/>
                        <a:pt x="193318" y="195680"/>
                        <a:pt x="195654" y="195365"/>
                      </a:cubicBezTo>
                      <a:cubicBezTo>
                        <a:pt x="195923" y="195320"/>
                        <a:pt x="197765" y="194826"/>
                        <a:pt x="201045" y="194018"/>
                      </a:cubicBezTo>
                      <a:cubicBezTo>
                        <a:pt x="196957" y="189482"/>
                        <a:pt x="195564" y="185395"/>
                        <a:pt x="201718" y="181263"/>
                      </a:cubicBezTo>
                      <a:close/>
                    </a:path>
                  </a:pathLst>
                </a:custGeom>
                <a:solidFill>
                  <a:srgbClr val="CA9B7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2" name="Google Shape;382;p26"/>
                <p:cNvSpPr/>
                <p:nvPr/>
              </p:nvSpPr>
              <p:spPr>
                <a:xfrm>
                  <a:off x="6697222" y="3218274"/>
                  <a:ext cx="197172" cy="194062"/>
                </a:xfrm>
                <a:custGeom>
                  <a:avLst/>
                  <a:gdLst/>
                  <a:ahLst/>
                  <a:cxnLst/>
                  <a:rect l="l" t="t" r="r" b="b"/>
                  <a:pathLst>
                    <a:path w="197172" h="194062" extrusionOk="0">
                      <a:moveTo>
                        <a:pt x="192403" y="21782"/>
                      </a:moveTo>
                      <a:cubicBezTo>
                        <a:pt x="189528" y="14506"/>
                        <a:pt x="184946" y="7051"/>
                        <a:pt x="186024" y="0"/>
                      </a:cubicBezTo>
                      <a:cubicBezTo>
                        <a:pt x="184452" y="0"/>
                        <a:pt x="182925" y="45"/>
                        <a:pt x="181352" y="45"/>
                      </a:cubicBezTo>
                      <a:cubicBezTo>
                        <a:pt x="162395" y="45091"/>
                        <a:pt x="146403" y="91844"/>
                        <a:pt x="142944" y="140349"/>
                      </a:cubicBezTo>
                      <a:cubicBezTo>
                        <a:pt x="94834" y="153148"/>
                        <a:pt x="44252" y="156696"/>
                        <a:pt x="4182" y="181308"/>
                      </a:cubicBezTo>
                      <a:cubicBezTo>
                        <a:pt x="-1972" y="185395"/>
                        <a:pt x="-579" y="189527"/>
                        <a:pt x="3508" y="194063"/>
                      </a:cubicBezTo>
                      <a:cubicBezTo>
                        <a:pt x="20084" y="189886"/>
                        <a:pt x="73361" y="176996"/>
                        <a:pt x="142405" y="170799"/>
                      </a:cubicBezTo>
                      <a:cubicBezTo>
                        <a:pt x="153142" y="169856"/>
                        <a:pt x="164282" y="169002"/>
                        <a:pt x="175737" y="168463"/>
                      </a:cubicBezTo>
                      <a:cubicBezTo>
                        <a:pt x="178387" y="168329"/>
                        <a:pt x="181307" y="168149"/>
                        <a:pt x="183284" y="166352"/>
                      </a:cubicBezTo>
                      <a:cubicBezTo>
                        <a:pt x="184856" y="164960"/>
                        <a:pt x="185530" y="162894"/>
                        <a:pt x="186114" y="160873"/>
                      </a:cubicBezTo>
                      <a:cubicBezTo>
                        <a:pt x="190022" y="147894"/>
                        <a:pt x="192403" y="134600"/>
                        <a:pt x="193930" y="121126"/>
                      </a:cubicBezTo>
                      <a:cubicBezTo>
                        <a:pt x="196131" y="102129"/>
                        <a:pt x="196581" y="82817"/>
                        <a:pt x="196985" y="63640"/>
                      </a:cubicBezTo>
                      <a:cubicBezTo>
                        <a:pt x="197389" y="49537"/>
                        <a:pt x="197614" y="34941"/>
                        <a:pt x="192403" y="21782"/>
                      </a:cubicBezTo>
                      <a:close/>
                    </a:path>
                  </a:pathLst>
                </a:custGeom>
                <a:solidFill>
                  <a:srgbClr val="782D53">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3" name="Google Shape;383;p26"/>
                <p:cNvSpPr/>
                <p:nvPr/>
              </p:nvSpPr>
              <p:spPr>
                <a:xfrm>
                  <a:off x="6863091" y="3181414"/>
                  <a:ext cx="314036" cy="246146"/>
                </a:xfrm>
                <a:custGeom>
                  <a:avLst/>
                  <a:gdLst/>
                  <a:ahLst/>
                  <a:cxnLst/>
                  <a:rect l="l" t="t" r="r" b="b"/>
                  <a:pathLst>
                    <a:path w="314036" h="246146" extrusionOk="0">
                      <a:moveTo>
                        <a:pt x="313133" y="100545"/>
                      </a:moveTo>
                      <a:cubicBezTo>
                        <a:pt x="309045" y="74092"/>
                        <a:pt x="288112" y="53253"/>
                        <a:pt x="265427" y="39016"/>
                      </a:cubicBezTo>
                      <a:cubicBezTo>
                        <a:pt x="195709" y="-4773"/>
                        <a:pt x="107528" y="-2482"/>
                        <a:pt x="25367" y="2773"/>
                      </a:cubicBezTo>
                      <a:cubicBezTo>
                        <a:pt x="22537" y="2952"/>
                        <a:pt x="19437" y="3222"/>
                        <a:pt x="17326" y="5198"/>
                      </a:cubicBezTo>
                      <a:cubicBezTo>
                        <a:pt x="15394" y="6994"/>
                        <a:pt x="14765" y="9824"/>
                        <a:pt x="14316" y="12429"/>
                      </a:cubicBezTo>
                      <a:cubicBezTo>
                        <a:pt x="2636" y="76383"/>
                        <a:pt x="-1945" y="141684"/>
                        <a:pt x="750" y="206626"/>
                      </a:cubicBezTo>
                      <a:cubicBezTo>
                        <a:pt x="1064" y="213812"/>
                        <a:pt x="1738" y="221761"/>
                        <a:pt x="6949" y="226747"/>
                      </a:cubicBezTo>
                      <a:cubicBezTo>
                        <a:pt x="10228" y="229890"/>
                        <a:pt x="14720" y="231328"/>
                        <a:pt x="19123" y="232540"/>
                      </a:cubicBezTo>
                      <a:cubicBezTo>
                        <a:pt x="66110" y="245610"/>
                        <a:pt x="115524" y="247451"/>
                        <a:pt x="164264" y="245475"/>
                      </a:cubicBezTo>
                      <a:cubicBezTo>
                        <a:pt x="185332" y="244622"/>
                        <a:pt x="206759" y="242960"/>
                        <a:pt x="226345" y="235190"/>
                      </a:cubicBezTo>
                      <a:cubicBezTo>
                        <a:pt x="251636" y="225175"/>
                        <a:pt x="272075" y="205548"/>
                        <a:pt x="288157" y="183632"/>
                      </a:cubicBezTo>
                      <a:cubicBezTo>
                        <a:pt x="306665" y="158256"/>
                        <a:pt x="317311" y="127807"/>
                        <a:pt x="313133" y="100545"/>
                      </a:cubicBezTo>
                      <a:close/>
                    </a:path>
                  </a:pathLst>
                </a:custGeom>
                <a:solidFill>
                  <a:srgbClr val="F8E9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4" name="Google Shape;384;p26"/>
                <p:cNvSpPr/>
                <p:nvPr/>
              </p:nvSpPr>
              <p:spPr>
                <a:xfrm>
                  <a:off x="6864110" y="3332125"/>
                  <a:ext cx="242171" cy="95479"/>
                </a:xfrm>
                <a:custGeom>
                  <a:avLst/>
                  <a:gdLst/>
                  <a:ahLst/>
                  <a:cxnLst/>
                  <a:rect l="l" t="t" r="r" b="b"/>
                  <a:pathLst>
                    <a:path w="242171" h="95479" extrusionOk="0">
                      <a:moveTo>
                        <a:pt x="0" y="60855"/>
                      </a:moveTo>
                      <a:cubicBezTo>
                        <a:pt x="539" y="66559"/>
                        <a:pt x="1842" y="72218"/>
                        <a:pt x="5885" y="76080"/>
                      </a:cubicBezTo>
                      <a:cubicBezTo>
                        <a:pt x="9164" y="79224"/>
                        <a:pt x="13656" y="80616"/>
                        <a:pt x="18058" y="81874"/>
                      </a:cubicBezTo>
                      <a:cubicBezTo>
                        <a:pt x="65046" y="94943"/>
                        <a:pt x="114460" y="96784"/>
                        <a:pt x="163200" y="94808"/>
                      </a:cubicBezTo>
                      <a:cubicBezTo>
                        <a:pt x="172588" y="94449"/>
                        <a:pt x="182022" y="93865"/>
                        <a:pt x="191365" y="92698"/>
                      </a:cubicBezTo>
                      <a:cubicBezTo>
                        <a:pt x="205470" y="60451"/>
                        <a:pt x="218183" y="27666"/>
                        <a:pt x="242171" y="0"/>
                      </a:cubicBezTo>
                      <a:cubicBezTo>
                        <a:pt x="178787" y="59508"/>
                        <a:pt x="84138" y="69837"/>
                        <a:pt x="0" y="60855"/>
                      </a:cubicBezTo>
                      <a:close/>
                    </a:path>
                  </a:pathLst>
                </a:custGeom>
                <a:solidFill>
                  <a:srgbClr val="782D53">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5" name="Google Shape;385;p26"/>
                <p:cNvSpPr/>
                <p:nvPr/>
              </p:nvSpPr>
              <p:spPr>
                <a:xfrm>
                  <a:off x="6863091" y="3181414"/>
                  <a:ext cx="314036" cy="243363"/>
                </a:xfrm>
                <a:custGeom>
                  <a:avLst/>
                  <a:gdLst/>
                  <a:ahLst/>
                  <a:cxnLst/>
                  <a:rect l="l" t="t" r="r" b="b"/>
                  <a:pathLst>
                    <a:path w="314036" h="243363" extrusionOk="0">
                      <a:moveTo>
                        <a:pt x="313133" y="100545"/>
                      </a:moveTo>
                      <a:cubicBezTo>
                        <a:pt x="309045" y="74092"/>
                        <a:pt x="288112" y="53253"/>
                        <a:pt x="265427" y="39016"/>
                      </a:cubicBezTo>
                      <a:cubicBezTo>
                        <a:pt x="195709" y="-4773"/>
                        <a:pt x="107528" y="-2482"/>
                        <a:pt x="25367" y="2773"/>
                      </a:cubicBezTo>
                      <a:cubicBezTo>
                        <a:pt x="22537" y="2952"/>
                        <a:pt x="19437" y="3222"/>
                        <a:pt x="17326" y="5198"/>
                      </a:cubicBezTo>
                      <a:cubicBezTo>
                        <a:pt x="15394" y="6994"/>
                        <a:pt x="14765" y="9824"/>
                        <a:pt x="14316" y="12429"/>
                      </a:cubicBezTo>
                      <a:cubicBezTo>
                        <a:pt x="2636" y="76383"/>
                        <a:pt x="-1945" y="141684"/>
                        <a:pt x="750" y="206626"/>
                      </a:cubicBezTo>
                      <a:cubicBezTo>
                        <a:pt x="795" y="208243"/>
                        <a:pt x="929" y="209905"/>
                        <a:pt x="1064" y="211522"/>
                      </a:cubicBezTo>
                      <a:cubicBezTo>
                        <a:pt x="85202" y="220504"/>
                        <a:pt x="179806" y="210174"/>
                        <a:pt x="243235" y="150666"/>
                      </a:cubicBezTo>
                      <a:cubicBezTo>
                        <a:pt x="247233" y="146086"/>
                        <a:pt x="251501" y="141594"/>
                        <a:pt x="256173" y="137328"/>
                      </a:cubicBezTo>
                      <a:cubicBezTo>
                        <a:pt x="252040" y="142043"/>
                        <a:pt x="247683" y="146445"/>
                        <a:pt x="243235" y="150666"/>
                      </a:cubicBezTo>
                      <a:cubicBezTo>
                        <a:pt x="219203" y="178332"/>
                        <a:pt x="206535" y="211117"/>
                        <a:pt x="192429" y="243364"/>
                      </a:cubicBezTo>
                      <a:cubicBezTo>
                        <a:pt x="204064" y="241927"/>
                        <a:pt x="215474" y="239547"/>
                        <a:pt x="226345" y="235235"/>
                      </a:cubicBezTo>
                      <a:cubicBezTo>
                        <a:pt x="251636" y="225220"/>
                        <a:pt x="272075" y="205593"/>
                        <a:pt x="288157" y="183677"/>
                      </a:cubicBezTo>
                      <a:cubicBezTo>
                        <a:pt x="306665" y="158256"/>
                        <a:pt x="317311" y="127807"/>
                        <a:pt x="313133" y="10054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6" name="Google Shape;386;p26"/>
                <p:cNvSpPr/>
                <p:nvPr/>
              </p:nvSpPr>
              <p:spPr>
                <a:xfrm>
                  <a:off x="7106281" y="3318742"/>
                  <a:ext cx="12937" cy="13338"/>
                </a:xfrm>
                <a:custGeom>
                  <a:avLst/>
                  <a:gdLst/>
                  <a:ahLst/>
                  <a:cxnLst/>
                  <a:rect l="l" t="t" r="r" b="b"/>
                  <a:pathLst>
                    <a:path w="12937" h="13338" extrusionOk="0">
                      <a:moveTo>
                        <a:pt x="12937" y="0"/>
                      </a:moveTo>
                      <a:cubicBezTo>
                        <a:pt x="8265" y="4267"/>
                        <a:pt x="3998" y="8758"/>
                        <a:pt x="0" y="13339"/>
                      </a:cubicBezTo>
                      <a:cubicBezTo>
                        <a:pt x="4447" y="9162"/>
                        <a:pt x="8804" y="4716"/>
                        <a:pt x="12937" y="0"/>
                      </a:cubicBezTo>
                      <a:close/>
                    </a:path>
                  </a:pathLst>
                </a:custGeom>
                <a:solidFill>
                  <a:srgbClr val="782D53">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7" name="Google Shape;387;p26"/>
                <p:cNvSpPr/>
                <p:nvPr/>
              </p:nvSpPr>
              <p:spPr>
                <a:xfrm>
                  <a:off x="6955683" y="2505624"/>
                  <a:ext cx="715651" cy="789784"/>
                </a:xfrm>
                <a:custGeom>
                  <a:avLst/>
                  <a:gdLst/>
                  <a:ahLst/>
                  <a:cxnLst/>
                  <a:rect l="l" t="t" r="r" b="b"/>
                  <a:pathLst>
                    <a:path w="715651" h="789784" extrusionOk="0">
                      <a:moveTo>
                        <a:pt x="288507" y="5293"/>
                      </a:moveTo>
                      <a:cubicBezTo>
                        <a:pt x="177551" y="27344"/>
                        <a:pt x="81824" y="108544"/>
                        <a:pt x="35150" y="211572"/>
                      </a:cubicBezTo>
                      <a:cubicBezTo>
                        <a:pt x="-11523" y="314599"/>
                        <a:pt x="-10490" y="436579"/>
                        <a:pt x="30973" y="541806"/>
                      </a:cubicBezTo>
                      <a:cubicBezTo>
                        <a:pt x="36094" y="554786"/>
                        <a:pt x="41844" y="567765"/>
                        <a:pt x="43371" y="581643"/>
                      </a:cubicBezTo>
                      <a:cubicBezTo>
                        <a:pt x="45078" y="597497"/>
                        <a:pt x="41170" y="613396"/>
                        <a:pt x="40496" y="629294"/>
                      </a:cubicBezTo>
                      <a:cubicBezTo>
                        <a:pt x="38025" y="687724"/>
                        <a:pt x="81015" y="740990"/>
                        <a:pt x="133888" y="765915"/>
                      </a:cubicBezTo>
                      <a:cubicBezTo>
                        <a:pt x="186805" y="790841"/>
                        <a:pt x="247629" y="792323"/>
                        <a:pt x="305936" y="787742"/>
                      </a:cubicBezTo>
                      <a:cubicBezTo>
                        <a:pt x="344210" y="784733"/>
                        <a:pt x="382528" y="779209"/>
                        <a:pt x="418914" y="766993"/>
                      </a:cubicBezTo>
                      <a:cubicBezTo>
                        <a:pt x="513878" y="735016"/>
                        <a:pt x="591232" y="655029"/>
                        <a:pt x="623845" y="550205"/>
                      </a:cubicBezTo>
                      <a:cubicBezTo>
                        <a:pt x="658569" y="546028"/>
                        <a:pt x="687274" y="519081"/>
                        <a:pt x="702548" y="487643"/>
                      </a:cubicBezTo>
                      <a:cubicBezTo>
                        <a:pt x="714092" y="463930"/>
                        <a:pt x="719348" y="436354"/>
                        <a:pt x="712790" y="410754"/>
                      </a:cubicBezTo>
                      <a:cubicBezTo>
                        <a:pt x="706231" y="385200"/>
                        <a:pt x="686600" y="362340"/>
                        <a:pt x="660950" y="355962"/>
                      </a:cubicBezTo>
                      <a:cubicBezTo>
                        <a:pt x="635345" y="349585"/>
                        <a:pt x="605113" y="362744"/>
                        <a:pt x="588088" y="381158"/>
                      </a:cubicBezTo>
                      <a:cubicBezTo>
                        <a:pt x="610459" y="293041"/>
                        <a:pt x="599633" y="195134"/>
                        <a:pt x="550174" y="118829"/>
                      </a:cubicBezTo>
                      <a:cubicBezTo>
                        <a:pt x="500716" y="42524"/>
                        <a:pt x="409346" y="-18735"/>
                        <a:pt x="288507" y="5293"/>
                      </a:cubicBezTo>
                      <a:close/>
                    </a:path>
                  </a:pathLst>
                </a:custGeom>
                <a:solidFill>
                  <a:srgbClr val="CA9B7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8" name="Google Shape;388;p26"/>
                <p:cNvSpPr/>
                <p:nvPr/>
              </p:nvSpPr>
              <p:spPr>
                <a:xfrm>
                  <a:off x="6807743" y="2437125"/>
                  <a:ext cx="859029" cy="476828"/>
                </a:xfrm>
                <a:custGeom>
                  <a:avLst/>
                  <a:gdLst/>
                  <a:ahLst/>
                  <a:cxnLst/>
                  <a:rect l="l" t="t" r="r" b="b"/>
                  <a:pathLst>
                    <a:path w="859029" h="476828" extrusionOk="0">
                      <a:moveTo>
                        <a:pt x="628351" y="54480"/>
                      </a:moveTo>
                      <a:cubicBezTo>
                        <a:pt x="607687" y="30227"/>
                        <a:pt x="429574" y="-54656"/>
                        <a:pt x="260535" y="53985"/>
                      </a:cubicBezTo>
                      <a:cubicBezTo>
                        <a:pt x="192344" y="97819"/>
                        <a:pt x="140370" y="166175"/>
                        <a:pt x="117235" y="243872"/>
                      </a:cubicBezTo>
                      <a:cubicBezTo>
                        <a:pt x="110227" y="267405"/>
                        <a:pt x="104343" y="293724"/>
                        <a:pt x="84533" y="308275"/>
                      </a:cubicBezTo>
                      <a:cubicBezTo>
                        <a:pt x="66878" y="321209"/>
                        <a:pt x="42531" y="321209"/>
                        <a:pt x="23934" y="332752"/>
                      </a:cubicBezTo>
                      <a:cubicBezTo>
                        <a:pt x="4213" y="344968"/>
                        <a:pt x="-6119" y="372094"/>
                        <a:pt x="3854" y="393068"/>
                      </a:cubicBezTo>
                      <a:cubicBezTo>
                        <a:pt x="13781" y="414042"/>
                        <a:pt x="45046" y="422395"/>
                        <a:pt x="62206" y="406766"/>
                      </a:cubicBezTo>
                      <a:cubicBezTo>
                        <a:pt x="49045" y="424506"/>
                        <a:pt x="57984" y="452037"/>
                        <a:pt x="76402" y="464208"/>
                      </a:cubicBezTo>
                      <a:cubicBezTo>
                        <a:pt x="94864" y="476379"/>
                        <a:pt x="119077" y="475975"/>
                        <a:pt x="140415" y="470226"/>
                      </a:cubicBezTo>
                      <a:cubicBezTo>
                        <a:pt x="170108" y="462187"/>
                        <a:pt x="197061" y="444402"/>
                        <a:pt x="216152" y="420284"/>
                      </a:cubicBezTo>
                      <a:cubicBezTo>
                        <a:pt x="211211" y="433578"/>
                        <a:pt x="221228" y="448848"/>
                        <a:pt x="234390" y="454148"/>
                      </a:cubicBezTo>
                      <a:cubicBezTo>
                        <a:pt x="247552" y="459492"/>
                        <a:pt x="262511" y="457291"/>
                        <a:pt x="276257" y="453788"/>
                      </a:cubicBezTo>
                      <a:cubicBezTo>
                        <a:pt x="342606" y="436767"/>
                        <a:pt x="397904" y="391272"/>
                        <a:pt x="445611" y="342093"/>
                      </a:cubicBezTo>
                      <a:cubicBezTo>
                        <a:pt x="485636" y="300820"/>
                        <a:pt x="523235" y="253842"/>
                        <a:pt x="541698" y="193930"/>
                      </a:cubicBezTo>
                      <a:cubicBezTo>
                        <a:pt x="544662" y="305805"/>
                        <a:pt x="620714" y="413233"/>
                        <a:pt x="724573" y="476828"/>
                      </a:cubicBezTo>
                      <a:cubicBezTo>
                        <a:pt x="751076" y="414401"/>
                        <a:pt x="820704" y="413323"/>
                        <a:pt x="845546" y="448848"/>
                      </a:cubicBezTo>
                      <a:cubicBezTo>
                        <a:pt x="864862" y="389071"/>
                        <a:pt x="902821" y="54480"/>
                        <a:pt x="628351" y="54480"/>
                      </a:cubicBezTo>
                      <a:close/>
                    </a:path>
                  </a:pathLst>
                </a:custGeom>
                <a:solidFill>
                  <a:srgbClr val="45231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9" name="Google Shape;389;p26"/>
                <p:cNvSpPr/>
                <p:nvPr/>
              </p:nvSpPr>
              <p:spPr>
                <a:xfrm>
                  <a:off x="7406691" y="2388802"/>
                  <a:ext cx="34967" cy="73205"/>
                </a:xfrm>
                <a:custGeom>
                  <a:avLst/>
                  <a:gdLst/>
                  <a:ahLst/>
                  <a:cxnLst/>
                  <a:rect l="l" t="t" r="r" b="b"/>
                  <a:pathLst>
                    <a:path w="34967" h="73205" extrusionOk="0">
                      <a:moveTo>
                        <a:pt x="29538" y="73206"/>
                      </a:moveTo>
                      <a:cubicBezTo>
                        <a:pt x="32593" y="59822"/>
                        <a:pt x="34390" y="46169"/>
                        <a:pt x="34884" y="32471"/>
                      </a:cubicBezTo>
                      <a:cubicBezTo>
                        <a:pt x="35109" y="26049"/>
                        <a:pt x="35019" y="19447"/>
                        <a:pt x="32818" y="13384"/>
                      </a:cubicBezTo>
                      <a:cubicBezTo>
                        <a:pt x="30616" y="7321"/>
                        <a:pt x="25855" y="1886"/>
                        <a:pt x="19611" y="359"/>
                      </a:cubicBezTo>
                      <a:cubicBezTo>
                        <a:pt x="17679" y="-90"/>
                        <a:pt x="15613" y="-180"/>
                        <a:pt x="13726" y="449"/>
                      </a:cubicBezTo>
                      <a:cubicBezTo>
                        <a:pt x="12064" y="988"/>
                        <a:pt x="10581" y="2021"/>
                        <a:pt x="9279" y="3234"/>
                      </a:cubicBezTo>
                      <a:cubicBezTo>
                        <a:pt x="5236" y="7006"/>
                        <a:pt x="2945" y="12261"/>
                        <a:pt x="1418" y="17560"/>
                      </a:cubicBezTo>
                      <a:cubicBezTo>
                        <a:pt x="384" y="21288"/>
                        <a:pt x="-334" y="25195"/>
                        <a:pt x="160" y="29058"/>
                      </a:cubicBezTo>
                      <a:cubicBezTo>
                        <a:pt x="744" y="33504"/>
                        <a:pt x="2945" y="37546"/>
                        <a:pt x="5101" y="41453"/>
                      </a:cubicBezTo>
                      <a:cubicBezTo>
                        <a:pt x="11255" y="52726"/>
                        <a:pt x="17679" y="64358"/>
                        <a:pt x="29538" y="73206"/>
                      </a:cubicBezTo>
                      <a:close/>
                    </a:path>
                  </a:pathLst>
                </a:custGeom>
                <a:solidFill>
                  <a:srgbClr val="45231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0" name="Google Shape;390;p26"/>
                <p:cNvSpPr/>
                <p:nvPr/>
              </p:nvSpPr>
              <p:spPr>
                <a:xfrm>
                  <a:off x="7447594" y="2412038"/>
                  <a:ext cx="55299" cy="57649"/>
                </a:xfrm>
                <a:custGeom>
                  <a:avLst/>
                  <a:gdLst/>
                  <a:ahLst/>
                  <a:cxnLst/>
                  <a:rect l="l" t="t" r="r" b="b"/>
                  <a:pathLst>
                    <a:path w="55299" h="57649" extrusionOk="0">
                      <a:moveTo>
                        <a:pt x="0" y="57650"/>
                      </a:moveTo>
                      <a:cubicBezTo>
                        <a:pt x="2740" y="35913"/>
                        <a:pt x="13027" y="13681"/>
                        <a:pt x="32298" y="3217"/>
                      </a:cubicBezTo>
                      <a:cubicBezTo>
                        <a:pt x="38093" y="73"/>
                        <a:pt x="45730" y="-1723"/>
                        <a:pt x="50896" y="2408"/>
                      </a:cubicBezTo>
                      <a:cubicBezTo>
                        <a:pt x="54984" y="5687"/>
                        <a:pt x="55927" y="11616"/>
                        <a:pt x="54939" y="16780"/>
                      </a:cubicBezTo>
                      <a:cubicBezTo>
                        <a:pt x="52962" y="27110"/>
                        <a:pt x="44787" y="35149"/>
                        <a:pt x="36027" y="40943"/>
                      </a:cubicBezTo>
                      <a:cubicBezTo>
                        <a:pt x="24931" y="48263"/>
                        <a:pt x="12263" y="53159"/>
                        <a:pt x="0" y="57650"/>
                      </a:cubicBezTo>
                      <a:close/>
                    </a:path>
                  </a:pathLst>
                </a:custGeom>
                <a:solidFill>
                  <a:srgbClr val="45231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1" name="Google Shape;391;p26"/>
                <p:cNvSpPr/>
                <p:nvPr/>
              </p:nvSpPr>
              <p:spPr>
                <a:xfrm>
                  <a:off x="7266336" y="2980872"/>
                  <a:ext cx="189747" cy="184137"/>
                </a:xfrm>
                <a:custGeom>
                  <a:avLst/>
                  <a:gdLst/>
                  <a:ahLst/>
                  <a:cxnLst/>
                  <a:rect l="l" t="t" r="r" b="b"/>
                  <a:pathLst>
                    <a:path w="189747" h="184137" extrusionOk="0">
                      <a:moveTo>
                        <a:pt x="189748" y="92069"/>
                      </a:moveTo>
                      <a:cubicBezTo>
                        <a:pt x="189748" y="142917"/>
                        <a:pt x="147272" y="184137"/>
                        <a:pt x="94874" y="184137"/>
                      </a:cubicBezTo>
                      <a:cubicBezTo>
                        <a:pt x="42477" y="184137"/>
                        <a:pt x="0" y="142917"/>
                        <a:pt x="0" y="92069"/>
                      </a:cubicBezTo>
                      <a:cubicBezTo>
                        <a:pt x="0" y="41220"/>
                        <a:pt x="42477" y="0"/>
                        <a:pt x="94874" y="0"/>
                      </a:cubicBezTo>
                      <a:cubicBezTo>
                        <a:pt x="147272" y="0"/>
                        <a:pt x="189748" y="41220"/>
                        <a:pt x="189748" y="92069"/>
                      </a:cubicBezTo>
                      <a:close/>
                    </a:path>
                  </a:pathLst>
                </a:custGeom>
                <a:solidFill>
                  <a:srgbClr val="CF6C67">
                    <a:alpha val="329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2" name="Google Shape;392;p26"/>
                <p:cNvSpPr/>
                <p:nvPr/>
              </p:nvSpPr>
              <p:spPr>
                <a:xfrm>
                  <a:off x="7077782" y="3011361"/>
                  <a:ext cx="86341" cy="63659"/>
                </a:xfrm>
                <a:custGeom>
                  <a:avLst/>
                  <a:gdLst/>
                  <a:ahLst/>
                  <a:cxnLst/>
                  <a:rect l="l" t="t" r="r" b="b"/>
                  <a:pathLst>
                    <a:path w="86341" h="63659" extrusionOk="0">
                      <a:moveTo>
                        <a:pt x="80024" y="11862"/>
                      </a:moveTo>
                      <a:cubicBezTo>
                        <a:pt x="70680" y="-264"/>
                        <a:pt x="53206" y="-1252"/>
                        <a:pt x="38022" y="904"/>
                      </a:cubicBezTo>
                      <a:cubicBezTo>
                        <a:pt x="24771" y="2790"/>
                        <a:pt x="11519" y="9257"/>
                        <a:pt x="4511" y="20620"/>
                      </a:cubicBezTo>
                      <a:cubicBezTo>
                        <a:pt x="-2542" y="32027"/>
                        <a:pt x="-1509" y="48689"/>
                        <a:pt x="8913" y="57133"/>
                      </a:cubicBezTo>
                      <a:cubicBezTo>
                        <a:pt x="17269" y="63914"/>
                        <a:pt x="29083" y="64094"/>
                        <a:pt x="39819" y="63375"/>
                      </a:cubicBezTo>
                      <a:cubicBezTo>
                        <a:pt x="49881" y="62747"/>
                        <a:pt x="60124" y="59289"/>
                        <a:pt x="69198" y="54887"/>
                      </a:cubicBezTo>
                      <a:cubicBezTo>
                        <a:pt x="78272" y="50486"/>
                        <a:pt x="95746" y="32207"/>
                        <a:pt x="80024" y="11862"/>
                      </a:cubicBezTo>
                      <a:close/>
                    </a:path>
                  </a:pathLst>
                </a:custGeom>
                <a:solidFill>
                  <a:srgbClr val="D57966">
                    <a:alpha val="266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3" name="Google Shape;393;p26"/>
                <p:cNvSpPr/>
                <p:nvPr/>
              </p:nvSpPr>
              <p:spPr>
                <a:xfrm>
                  <a:off x="7073646" y="3015648"/>
                  <a:ext cx="54962" cy="62015"/>
                </a:xfrm>
                <a:custGeom>
                  <a:avLst/>
                  <a:gdLst/>
                  <a:ahLst/>
                  <a:cxnLst/>
                  <a:rect l="l" t="t" r="r" b="b"/>
                  <a:pathLst>
                    <a:path w="54962" h="62015" extrusionOk="0">
                      <a:moveTo>
                        <a:pt x="53658" y="54867"/>
                      </a:moveTo>
                      <a:cubicBezTo>
                        <a:pt x="51592" y="54059"/>
                        <a:pt x="51367" y="54822"/>
                        <a:pt x="48582" y="54957"/>
                      </a:cubicBezTo>
                      <a:cubicBezTo>
                        <a:pt x="44719" y="55227"/>
                        <a:pt x="39867" y="55631"/>
                        <a:pt x="34072" y="55137"/>
                      </a:cubicBezTo>
                      <a:cubicBezTo>
                        <a:pt x="28188" y="54328"/>
                        <a:pt x="18440" y="50736"/>
                        <a:pt x="13678" y="45526"/>
                      </a:cubicBezTo>
                      <a:cubicBezTo>
                        <a:pt x="10534" y="42202"/>
                        <a:pt x="8512" y="38205"/>
                        <a:pt x="8602" y="34208"/>
                      </a:cubicBezTo>
                      <a:cubicBezTo>
                        <a:pt x="8827" y="27247"/>
                        <a:pt x="9545" y="22486"/>
                        <a:pt x="12420" y="17276"/>
                      </a:cubicBezTo>
                      <a:cubicBezTo>
                        <a:pt x="14801" y="13055"/>
                        <a:pt x="18260" y="9507"/>
                        <a:pt x="22213" y="6318"/>
                      </a:cubicBezTo>
                      <a:cubicBezTo>
                        <a:pt x="23785" y="4971"/>
                        <a:pt x="25717" y="4027"/>
                        <a:pt x="27289" y="2725"/>
                      </a:cubicBezTo>
                      <a:cubicBezTo>
                        <a:pt x="28457" y="1378"/>
                        <a:pt x="26615" y="-733"/>
                        <a:pt x="25133" y="255"/>
                      </a:cubicBezTo>
                      <a:cubicBezTo>
                        <a:pt x="17137" y="4117"/>
                        <a:pt x="9366" y="9372"/>
                        <a:pt x="4559" y="17007"/>
                      </a:cubicBezTo>
                      <a:cubicBezTo>
                        <a:pt x="-2493" y="28774"/>
                        <a:pt x="-2898" y="46424"/>
                        <a:pt x="14487" y="55855"/>
                      </a:cubicBezTo>
                      <a:cubicBezTo>
                        <a:pt x="27918" y="62727"/>
                        <a:pt x="40900" y="63850"/>
                        <a:pt x="53928" y="59224"/>
                      </a:cubicBezTo>
                      <a:cubicBezTo>
                        <a:pt x="55455" y="58281"/>
                        <a:pt x="55230" y="55766"/>
                        <a:pt x="53658" y="54867"/>
                      </a:cubicBezTo>
                      <a:close/>
                    </a:path>
                  </a:pathLst>
                </a:custGeom>
                <a:solidFill>
                  <a:srgbClr val="5A3B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4" name="Google Shape;394;p26"/>
                <p:cNvSpPr/>
                <p:nvPr/>
              </p:nvSpPr>
              <p:spPr>
                <a:xfrm>
                  <a:off x="7147564" y="3049767"/>
                  <a:ext cx="14925" cy="15316"/>
                </a:xfrm>
                <a:custGeom>
                  <a:avLst/>
                  <a:gdLst/>
                  <a:ahLst/>
                  <a:cxnLst/>
                  <a:rect l="l" t="t" r="r" b="b"/>
                  <a:pathLst>
                    <a:path w="14925" h="15316" extrusionOk="0">
                      <a:moveTo>
                        <a:pt x="0" y="14910"/>
                      </a:moveTo>
                      <a:cubicBezTo>
                        <a:pt x="90" y="10463"/>
                        <a:pt x="2471" y="6376"/>
                        <a:pt x="5570" y="3188"/>
                      </a:cubicBezTo>
                      <a:cubicBezTo>
                        <a:pt x="6603" y="2110"/>
                        <a:pt x="7771" y="1122"/>
                        <a:pt x="9119" y="538"/>
                      </a:cubicBezTo>
                      <a:cubicBezTo>
                        <a:pt x="10466" y="-46"/>
                        <a:pt x="12084" y="-226"/>
                        <a:pt x="13431" y="358"/>
                      </a:cubicBezTo>
                      <a:cubicBezTo>
                        <a:pt x="13836" y="538"/>
                        <a:pt x="14240" y="762"/>
                        <a:pt x="14465" y="1122"/>
                      </a:cubicBezTo>
                      <a:cubicBezTo>
                        <a:pt x="14689" y="1436"/>
                        <a:pt x="14824" y="1840"/>
                        <a:pt x="14869" y="2245"/>
                      </a:cubicBezTo>
                      <a:cubicBezTo>
                        <a:pt x="15183" y="4445"/>
                        <a:pt x="14150" y="6601"/>
                        <a:pt x="12802" y="8352"/>
                      </a:cubicBezTo>
                      <a:cubicBezTo>
                        <a:pt x="10916" y="10867"/>
                        <a:pt x="8400" y="12934"/>
                        <a:pt x="5570" y="14281"/>
                      </a:cubicBezTo>
                      <a:cubicBezTo>
                        <a:pt x="3683" y="15224"/>
                        <a:pt x="1258" y="15718"/>
                        <a:pt x="0" y="14910"/>
                      </a:cubicBezTo>
                      <a:close/>
                    </a:path>
                  </a:pathLst>
                </a:custGeom>
                <a:solidFill>
                  <a:srgbClr val="5A3B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5" name="Google Shape;395;p26"/>
                <p:cNvSpPr/>
                <p:nvPr/>
              </p:nvSpPr>
              <p:spPr>
                <a:xfrm>
                  <a:off x="7180654" y="2860103"/>
                  <a:ext cx="67119" cy="36223"/>
                </a:xfrm>
                <a:custGeom>
                  <a:avLst/>
                  <a:gdLst/>
                  <a:ahLst/>
                  <a:cxnLst/>
                  <a:rect l="l" t="t" r="r" b="b"/>
                  <a:pathLst>
                    <a:path w="67119" h="36223" extrusionOk="0">
                      <a:moveTo>
                        <a:pt x="26026" y="2"/>
                      </a:moveTo>
                      <a:cubicBezTo>
                        <a:pt x="16772" y="-88"/>
                        <a:pt x="6980" y="3325"/>
                        <a:pt x="2308" y="10511"/>
                      </a:cubicBezTo>
                      <a:cubicBezTo>
                        <a:pt x="-2364" y="17697"/>
                        <a:pt x="196" y="28655"/>
                        <a:pt x="8732" y="31979"/>
                      </a:cubicBezTo>
                      <a:cubicBezTo>
                        <a:pt x="11382" y="33012"/>
                        <a:pt x="14302" y="33236"/>
                        <a:pt x="17177" y="33506"/>
                      </a:cubicBezTo>
                      <a:cubicBezTo>
                        <a:pt x="27149" y="34314"/>
                        <a:pt x="37077" y="35123"/>
                        <a:pt x="47049" y="35976"/>
                      </a:cubicBezTo>
                      <a:cubicBezTo>
                        <a:pt x="53338" y="36470"/>
                        <a:pt x="60705" y="36649"/>
                        <a:pt x="64703" y="32248"/>
                      </a:cubicBezTo>
                      <a:cubicBezTo>
                        <a:pt x="67534" y="29194"/>
                        <a:pt x="67668" y="24613"/>
                        <a:pt x="66186" y="20841"/>
                      </a:cubicBezTo>
                      <a:cubicBezTo>
                        <a:pt x="63580" y="14194"/>
                        <a:pt x="59043" y="9882"/>
                        <a:pt x="55180" y="7681"/>
                      </a:cubicBezTo>
                      <a:cubicBezTo>
                        <a:pt x="48666" y="4089"/>
                        <a:pt x="35280" y="91"/>
                        <a:pt x="26026" y="2"/>
                      </a:cubicBezTo>
                      <a:close/>
                    </a:path>
                  </a:pathLst>
                </a:custGeom>
                <a:solidFill>
                  <a:srgbClr val="45231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6" name="Google Shape;396;p26"/>
                <p:cNvSpPr/>
                <p:nvPr/>
              </p:nvSpPr>
              <p:spPr>
                <a:xfrm>
                  <a:off x="6970813" y="2891245"/>
                  <a:ext cx="63182" cy="45523"/>
                </a:xfrm>
                <a:custGeom>
                  <a:avLst/>
                  <a:gdLst/>
                  <a:ahLst/>
                  <a:cxnLst/>
                  <a:rect l="l" t="t" r="r" b="b"/>
                  <a:pathLst>
                    <a:path w="63182" h="45523" extrusionOk="0">
                      <a:moveTo>
                        <a:pt x="32059" y="1779"/>
                      </a:moveTo>
                      <a:cubicBezTo>
                        <a:pt x="40864" y="-1095"/>
                        <a:pt x="51241" y="-736"/>
                        <a:pt x="57844" y="4698"/>
                      </a:cubicBezTo>
                      <a:cubicBezTo>
                        <a:pt x="64448" y="10133"/>
                        <a:pt x="65346" y="21361"/>
                        <a:pt x="58159" y="27109"/>
                      </a:cubicBezTo>
                      <a:cubicBezTo>
                        <a:pt x="55957" y="28906"/>
                        <a:pt x="53217" y="29984"/>
                        <a:pt x="50567" y="31062"/>
                      </a:cubicBezTo>
                      <a:cubicBezTo>
                        <a:pt x="41313" y="34834"/>
                        <a:pt x="32059" y="38607"/>
                        <a:pt x="22805" y="42379"/>
                      </a:cubicBezTo>
                      <a:cubicBezTo>
                        <a:pt x="16966" y="44760"/>
                        <a:pt x="10003" y="47095"/>
                        <a:pt x="4882" y="44131"/>
                      </a:cubicBezTo>
                      <a:cubicBezTo>
                        <a:pt x="1288" y="42020"/>
                        <a:pt x="-239" y="37753"/>
                        <a:pt x="30" y="33711"/>
                      </a:cubicBezTo>
                      <a:cubicBezTo>
                        <a:pt x="524" y="26570"/>
                        <a:pt x="3534" y="21091"/>
                        <a:pt x="6589" y="17858"/>
                      </a:cubicBezTo>
                      <a:cubicBezTo>
                        <a:pt x="11710" y="12468"/>
                        <a:pt x="23254" y="4654"/>
                        <a:pt x="32059" y="1779"/>
                      </a:cubicBezTo>
                      <a:close/>
                    </a:path>
                  </a:pathLst>
                </a:custGeom>
                <a:solidFill>
                  <a:srgbClr val="45231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7" name="Google Shape;397;p26"/>
                <p:cNvSpPr/>
                <p:nvPr/>
              </p:nvSpPr>
              <p:spPr>
                <a:xfrm>
                  <a:off x="7557198" y="2904878"/>
                  <a:ext cx="77149" cy="71497"/>
                </a:xfrm>
                <a:custGeom>
                  <a:avLst/>
                  <a:gdLst/>
                  <a:ahLst/>
                  <a:cxnLst/>
                  <a:rect l="l" t="t" r="r" b="b"/>
                  <a:pathLst>
                    <a:path w="77149" h="71497" extrusionOk="0">
                      <a:moveTo>
                        <a:pt x="72597" y="6605"/>
                      </a:moveTo>
                      <a:cubicBezTo>
                        <a:pt x="53955" y="-5117"/>
                        <a:pt x="34459" y="-131"/>
                        <a:pt x="19949" y="12893"/>
                      </a:cubicBezTo>
                      <a:cubicBezTo>
                        <a:pt x="14649" y="17654"/>
                        <a:pt x="9752" y="23178"/>
                        <a:pt x="6518" y="29555"/>
                      </a:cubicBezTo>
                      <a:cubicBezTo>
                        <a:pt x="3733" y="35573"/>
                        <a:pt x="2295" y="42130"/>
                        <a:pt x="1262" y="48643"/>
                      </a:cubicBezTo>
                      <a:cubicBezTo>
                        <a:pt x="768" y="51517"/>
                        <a:pt x="-400" y="61353"/>
                        <a:pt x="139" y="68449"/>
                      </a:cubicBezTo>
                      <a:cubicBezTo>
                        <a:pt x="94" y="72491"/>
                        <a:pt x="6518" y="72536"/>
                        <a:pt x="6473" y="68449"/>
                      </a:cubicBezTo>
                      <a:cubicBezTo>
                        <a:pt x="4901" y="31801"/>
                        <a:pt x="29518" y="6111"/>
                        <a:pt x="54135" y="12130"/>
                      </a:cubicBezTo>
                      <a:cubicBezTo>
                        <a:pt x="58177" y="13028"/>
                        <a:pt x="62265" y="13836"/>
                        <a:pt x="66219" y="15139"/>
                      </a:cubicBezTo>
                      <a:cubicBezTo>
                        <a:pt x="68689" y="15408"/>
                        <a:pt x="69498" y="17923"/>
                        <a:pt x="74304" y="16845"/>
                      </a:cubicBezTo>
                      <a:cubicBezTo>
                        <a:pt x="79605" y="14196"/>
                        <a:pt x="76595" y="8851"/>
                        <a:pt x="72597" y="6605"/>
                      </a:cubicBezTo>
                      <a:close/>
                    </a:path>
                  </a:pathLst>
                </a:custGeom>
                <a:solidFill>
                  <a:srgbClr val="9C704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98" name="Google Shape;398;p26"/>
                <p:cNvGrpSpPr/>
                <p:nvPr/>
              </p:nvGrpSpPr>
              <p:grpSpPr>
                <a:xfrm>
                  <a:off x="6677881" y="3271840"/>
                  <a:ext cx="60448" cy="178087"/>
                  <a:chOff x="6677881" y="3271840"/>
                  <a:chExt cx="60448" cy="178087"/>
                </a:xfrm>
              </p:grpSpPr>
              <p:sp>
                <p:nvSpPr>
                  <p:cNvPr id="399" name="Google Shape;399;p26"/>
                  <p:cNvSpPr/>
                  <p:nvPr/>
                </p:nvSpPr>
                <p:spPr>
                  <a:xfrm>
                    <a:off x="6719104" y="3312319"/>
                    <a:ext cx="2425" cy="14820"/>
                  </a:xfrm>
                  <a:custGeom>
                    <a:avLst/>
                    <a:gdLst/>
                    <a:ahLst/>
                    <a:cxnLst/>
                    <a:rect l="l" t="t" r="r" b="b"/>
                    <a:pathLst>
                      <a:path w="2425" h="14820" extrusionOk="0">
                        <a:moveTo>
                          <a:pt x="0" y="0"/>
                        </a:moveTo>
                        <a:cubicBezTo>
                          <a:pt x="898" y="4895"/>
                          <a:pt x="1662" y="9836"/>
                          <a:pt x="2426" y="14821"/>
                        </a:cubicBezTo>
                        <a:cubicBezTo>
                          <a:pt x="1572" y="9880"/>
                          <a:pt x="719" y="4940"/>
                          <a:pt x="0" y="0"/>
                        </a:cubicBezTo>
                        <a:close/>
                      </a:path>
                    </a:pathLst>
                  </a:custGeom>
                  <a:solidFill>
                    <a:srgbClr val="432158">
                      <a:alpha val="109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00" name="Google Shape;400;p26"/>
                  <p:cNvGrpSpPr/>
                  <p:nvPr/>
                </p:nvGrpSpPr>
                <p:grpSpPr>
                  <a:xfrm>
                    <a:off x="6677881" y="3271840"/>
                    <a:ext cx="60448" cy="178087"/>
                    <a:chOff x="6677881" y="3271840"/>
                    <a:chExt cx="60448" cy="178087"/>
                  </a:xfrm>
                </p:grpSpPr>
                <p:sp>
                  <p:nvSpPr>
                    <p:cNvPr id="401" name="Google Shape;401;p26"/>
                    <p:cNvSpPr/>
                    <p:nvPr/>
                  </p:nvSpPr>
                  <p:spPr>
                    <a:xfrm>
                      <a:off x="6679348" y="3281842"/>
                      <a:ext cx="58981" cy="168085"/>
                    </a:xfrm>
                    <a:custGeom>
                      <a:avLst/>
                      <a:gdLst/>
                      <a:ahLst/>
                      <a:cxnLst/>
                      <a:rect l="l" t="t" r="r" b="b"/>
                      <a:pathLst>
                        <a:path w="58981" h="168085" extrusionOk="0">
                          <a:moveTo>
                            <a:pt x="0" y="12063"/>
                          </a:moveTo>
                          <a:cubicBezTo>
                            <a:pt x="3863" y="65867"/>
                            <a:pt x="7816" y="100090"/>
                            <a:pt x="17744" y="154792"/>
                          </a:cubicBezTo>
                          <a:cubicBezTo>
                            <a:pt x="25111" y="161349"/>
                            <a:pt x="39800" y="167232"/>
                            <a:pt x="58982" y="168086"/>
                          </a:cubicBezTo>
                          <a:cubicBezTo>
                            <a:pt x="53367" y="112485"/>
                            <a:pt x="43619" y="62184"/>
                            <a:pt x="38049" y="6539"/>
                          </a:cubicBezTo>
                          <a:cubicBezTo>
                            <a:pt x="37959" y="5686"/>
                            <a:pt x="31849" y="431"/>
                            <a:pt x="26324" y="117"/>
                          </a:cubicBezTo>
                          <a:cubicBezTo>
                            <a:pt x="13252" y="-737"/>
                            <a:pt x="9658" y="3081"/>
                            <a:pt x="0" y="1206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2" name="Google Shape;402;p26"/>
                    <p:cNvSpPr/>
                    <p:nvPr/>
                  </p:nvSpPr>
                  <p:spPr>
                    <a:xfrm>
                      <a:off x="6677881" y="3271840"/>
                      <a:ext cx="39784" cy="23521"/>
                    </a:xfrm>
                    <a:custGeom>
                      <a:avLst/>
                      <a:gdLst/>
                      <a:ahLst/>
                      <a:cxnLst/>
                      <a:rect l="l" t="t" r="r" b="b"/>
                      <a:pathLst>
                        <a:path w="39784" h="23521" extrusionOk="0">
                          <a:moveTo>
                            <a:pt x="1602" y="23503"/>
                          </a:moveTo>
                          <a:cubicBezTo>
                            <a:pt x="14045" y="20000"/>
                            <a:pt x="26982" y="18383"/>
                            <a:pt x="39785" y="18742"/>
                          </a:cubicBezTo>
                          <a:cubicBezTo>
                            <a:pt x="39425" y="14835"/>
                            <a:pt x="38662" y="10928"/>
                            <a:pt x="36820" y="7559"/>
                          </a:cubicBezTo>
                          <a:cubicBezTo>
                            <a:pt x="34978" y="4146"/>
                            <a:pt x="31969" y="1317"/>
                            <a:pt x="28240" y="374"/>
                          </a:cubicBezTo>
                          <a:cubicBezTo>
                            <a:pt x="25769" y="-255"/>
                            <a:pt x="23119" y="14"/>
                            <a:pt x="20558" y="418"/>
                          </a:cubicBezTo>
                          <a:cubicBezTo>
                            <a:pt x="17010" y="1002"/>
                            <a:pt x="13461" y="1856"/>
                            <a:pt x="10047" y="3023"/>
                          </a:cubicBezTo>
                          <a:cubicBezTo>
                            <a:pt x="7127" y="4011"/>
                            <a:pt x="4117" y="5359"/>
                            <a:pt x="2231" y="7829"/>
                          </a:cubicBezTo>
                          <a:cubicBezTo>
                            <a:pt x="-465" y="11377"/>
                            <a:pt x="-150" y="16272"/>
                            <a:pt x="299" y="20629"/>
                          </a:cubicBezTo>
                          <a:cubicBezTo>
                            <a:pt x="434" y="21886"/>
                            <a:pt x="748" y="23727"/>
                            <a:pt x="1602" y="2350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3" name="Google Shape;403;p26"/>
                    <p:cNvSpPr/>
                    <p:nvPr/>
                  </p:nvSpPr>
                  <p:spPr>
                    <a:xfrm>
                      <a:off x="6678395" y="3288059"/>
                      <a:ext cx="40214" cy="14696"/>
                    </a:xfrm>
                    <a:custGeom>
                      <a:avLst/>
                      <a:gdLst/>
                      <a:ahLst/>
                      <a:cxnLst/>
                      <a:rect l="l" t="t" r="r" b="b"/>
                      <a:pathLst>
                        <a:path w="40214" h="14696" extrusionOk="0">
                          <a:moveTo>
                            <a:pt x="280" y="6610"/>
                          </a:moveTo>
                          <a:cubicBezTo>
                            <a:pt x="-349" y="8631"/>
                            <a:pt x="145" y="12224"/>
                            <a:pt x="1133" y="14110"/>
                          </a:cubicBezTo>
                          <a:cubicBezTo>
                            <a:pt x="1223" y="14290"/>
                            <a:pt x="1313" y="14470"/>
                            <a:pt x="1493" y="14559"/>
                          </a:cubicBezTo>
                          <a:cubicBezTo>
                            <a:pt x="1852" y="14784"/>
                            <a:pt x="2301" y="14694"/>
                            <a:pt x="2706" y="14559"/>
                          </a:cubicBezTo>
                          <a:cubicBezTo>
                            <a:pt x="7602" y="13122"/>
                            <a:pt x="12723" y="12628"/>
                            <a:pt x="17799" y="12179"/>
                          </a:cubicBezTo>
                          <a:cubicBezTo>
                            <a:pt x="25256" y="11505"/>
                            <a:pt x="32713" y="10832"/>
                            <a:pt x="40215" y="10158"/>
                          </a:cubicBezTo>
                          <a:cubicBezTo>
                            <a:pt x="40035" y="7733"/>
                            <a:pt x="39901" y="1715"/>
                            <a:pt x="39541" y="1580"/>
                          </a:cubicBezTo>
                          <a:cubicBezTo>
                            <a:pt x="28221" y="-1923"/>
                            <a:pt x="11600" y="682"/>
                            <a:pt x="280" y="66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4" name="Google Shape;404;p26"/>
                    <p:cNvSpPr/>
                    <p:nvPr/>
                  </p:nvSpPr>
                  <p:spPr>
                    <a:xfrm>
                      <a:off x="6690713" y="3309984"/>
                      <a:ext cx="15722" cy="127773"/>
                    </a:xfrm>
                    <a:custGeom>
                      <a:avLst/>
                      <a:gdLst/>
                      <a:ahLst/>
                      <a:cxnLst/>
                      <a:rect l="l" t="t" r="r" b="b"/>
                      <a:pathLst>
                        <a:path w="15722" h="127773" extrusionOk="0">
                          <a:moveTo>
                            <a:pt x="15722" y="127774"/>
                          </a:moveTo>
                          <a:cubicBezTo>
                            <a:pt x="10646" y="83670"/>
                            <a:pt x="5660" y="44058"/>
                            <a:pt x="0"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5" name="Google Shape;405;p26"/>
                    <p:cNvSpPr/>
                    <p:nvPr/>
                  </p:nvSpPr>
                  <p:spPr>
                    <a:xfrm>
                      <a:off x="6706436" y="3309984"/>
                      <a:ext cx="16710" cy="128896"/>
                    </a:xfrm>
                    <a:custGeom>
                      <a:avLst/>
                      <a:gdLst/>
                      <a:ahLst/>
                      <a:cxnLst/>
                      <a:rect l="l" t="t" r="r" b="b"/>
                      <a:pathLst>
                        <a:path w="16710" h="128896" extrusionOk="0">
                          <a:moveTo>
                            <a:pt x="16711" y="128896"/>
                          </a:moveTo>
                          <a:cubicBezTo>
                            <a:pt x="10736" y="86006"/>
                            <a:pt x="5211" y="43025"/>
                            <a:pt x="0"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406" name="Google Shape;406;p26"/>
                <p:cNvGrpSpPr/>
                <p:nvPr/>
              </p:nvGrpSpPr>
              <p:grpSpPr>
                <a:xfrm>
                  <a:off x="7047653" y="3047978"/>
                  <a:ext cx="263872" cy="177804"/>
                  <a:chOff x="7047653" y="3047978"/>
                  <a:chExt cx="263872" cy="177804"/>
                </a:xfrm>
              </p:grpSpPr>
              <p:sp>
                <p:nvSpPr>
                  <p:cNvPr id="407" name="Google Shape;407;p26"/>
                  <p:cNvSpPr/>
                  <p:nvPr/>
                </p:nvSpPr>
                <p:spPr>
                  <a:xfrm>
                    <a:off x="7047653" y="3047978"/>
                    <a:ext cx="263872" cy="174203"/>
                  </a:xfrm>
                  <a:custGeom>
                    <a:avLst/>
                    <a:gdLst/>
                    <a:ahLst/>
                    <a:cxnLst/>
                    <a:rect l="l" t="t" r="r" b="b"/>
                    <a:pathLst>
                      <a:path w="263872" h="174203" extrusionOk="0">
                        <a:moveTo>
                          <a:pt x="98069" y="122690"/>
                        </a:moveTo>
                        <a:cubicBezTo>
                          <a:pt x="139622" y="89815"/>
                          <a:pt x="197795" y="82809"/>
                          <a:pt x="248691" y="98303"/>
                        </a:cubicBezTo>
                        <a:cubicBezTo>
                          <a:pt x="251207" y="94396"/>
                          <a:pt x="253587" y="90399"/>
                          <a:pt x="255699" y="86267"/>
                        </a:cubicBezTo>
                        <a:cubicBezTo>
                          <a:pt x="275554" y="47643"/>
                          <a:pt x="260775" y="-10563"/>
                          <a:pt x="194381" y="1654"/>
                        </a:cubicBezTo>
                        <a:cubicBezTo>
                          <a:pt x="173762" y="5426"/>
                          <a:pt x="157006" y="20202"/>
                          <a:pt x="142047" y="34349"/>
                        </a:cubicBezTo>
                        <a:cubicBezTo>
                          <a:pt x="125741" y="49754"/>
                          <a:pt x="109569" y="68033"/>
                          <a:pt x="87019" y="71671"/>
                        </a:cubicBezTo>
                        <a:cubicBezTo>
                          <a:pt x="61998" y="75713"/>
                          <a:pt x="32394" y="61116"/>
                          <a:pt x="12854" y="76656"/>
                        </a:cubicBezTo>
                        <a:cubicBezTo>
                          <a:pt x="5846" y="82225"/>
                          <a:pt x="2027" y="90803"/>
                          <a:pt x="635" y="99426"/>
                        </a:cubicBezTo>
                        <a:cubicBezTo>
                          <a:pt x="-3588" y="125654"/>
                          <a:pt x="13752" y="152152"/>
                          <a:pt x="37875" y="165222"/>
                        </a:cubicBezTo>
                        <a:cubicBezTo>
                          <a:pt x="45287" y="169263"/>
                          <a:pt x="53193" y="172183"/>
                          <a:pt x="61369" y="174204"/>
                        </a:cubicBezTo>
                        <a:cubicBezTo>
                          <a:pt x="67208" y="153814"/>
                          <a:pt x="81269" y="135984"/>
                          <a:pt x="98069" y="122690"/>
                        </a:cubicBezTo>
                        <a:close/>
                      </a:path>
                    </a:pathLst>
                  </a:custGeom>
                  <a:solidFill>
                    <a:srgbClr val="45231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8" name="Google Shape;408;p26"/>
                  <p:cNvSpPr/>
                  <p:nvPr/>
                </p:nvSpPr>
                <p:spPr>
                  <a:xfrm>
                    <a:off x="7108976" y="3138431"/>
                    <a:ext cx="187367" cy="87351"/>
                  </a:xfrm>
                  <a:custGeom>
                    <a:avLst/>
                    <a:gdLst/>
                    <a:ahLst/>
                    <a:cxnLst/>
                    <a:rect l="l" t="t" r="r" b="b"/>
                    <a:pathLst>
                      <a:path w="187367" h="87351" extrusionOk="0">
                        <a:moveTo>
                          <a:pt x="36746" y="32237"/>
                        </a:moveTo>
                        <a:cubicBezTo>
                          <a:pt x="19945" y="45531"/>
                          <a:pt x="5885" y="63361"/>
                          <a:pt x="0" y="83751"/>
                        </a:cubicBezTo>
                        <a:cubicBezTo>
                          <a:pt x="18418" y="88287"/>
                          <a:pt x="38318" y="88197"/>
                          <a:pt x="57275" y="85367"/>
                        </a:cubicBezTo>
                        <a:cubicBezTo>
                          <a:pt x="88315" y="80786"/>
                          <a:pt x="118188" y="69334"/>
                          <a:pt x="144018" y="52223"/>
                        </a:cubicBezTo>
                        <a:cubicBezTo>
                          <a:pt x="161582" y="40546"/>
                          <a:pt x="176272" y="25276"/>
                          <a:pt x="187367" y="7850"/>
                        </a:cubicBezTo>
                        <a:cubicBezTo>
                          <a:pt x="136471" y="-7600"/>
                          <a:pt x="78253" y="-638"/>
                          <a:pt x="36746" y="3223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09" name="Google Shape;409;p26"/>
                <p:cNvSpPr/>
                <p:nvPr/>
              </p:nvSpPr>
              <p:spPr>
                <a:xfrm>
                  <a:off x="6967351" y="2476739"/>
                  <a:ext cx="342233" cy="307236"/>
                </a:xfrm>
                <a:custGeom>
                  <a:avLst/>
                  <a:gdLst/>
                  <a:ahLst/>
                  <a:cxnLst/>
                  <a:rect l="l" t="t" r="r" b="b"/>
                  <a:pathLst>
                    <a:path w="342233" h="307236" extrusionOk="0">
                      <a:moveTo>
                        <a:pt x="202404" y="0"/>
                      </a:moveTo>
                      <a:cubicBezTo>
                        <a:pt x="113774" y="11003"/>
                        <a:pt x="33904" y="75137"/>
                        <a:pt x="4031" y="159302"/>
                      </a:cubicBezTo>
                      <a:cubicBezTo>
                        <a:pt x="-1494" y="174841"/>
                        <a:pt x="-3246" y="196264"/>
                        <a:pt x="11398" y="203854"/>
                      </a:cubicBezTo>
                      <a:cubicBezTo>
                        <a:pt x="33814" y="215441"/>
                        <a:pt x="56005" y="177626"/>
                        <a:pt x="80712" y="182701"/>
                      </a:cubicBezTo>
                      <a:cubicBezTo>
                        <a:pt x="74019" y="197746"/>
                        <a:pt x="61935" y="209648"/>
                        <a:pt x="53624" y="223884"/>
                      </a:cubicBezTo>
                      <a:cubicBezTo>
                        <a:pt x="45314" y="238076"/>
                        <a:pt x="41406" y="257254"/>
                        <a:pt x="51423" y="270323"/>
                      </a:cubicBezTo>
                      <a:cubicBezTo>
                        <a:pt x="62609" y="284919"/>
                        <a:pt x="84890" y="284336"/>
                        <a:pt x="102454" y="278766"/>
                      </a:cubicBezTo>
                      <a:cubicBezTo>
                        <a:pt x="123747" y="272030"/>
                        <a:pt x="143377" y="259993"/>
                        <a:pt x="159010" y="244005"/>
                      </a:cubicBezTo>
                      <a:cubicBezTo>
                        <a:pt x="159639" y="259544"/>
                        <a:pt x="144860" y="273512"/>
                        <a:pt x="148229" y="288647"/>
                      </a:cubicBezTo>
                      <a:cubicBezTo>
                        <a:pt x="150565" y="299246"/>
                        <a:pt x="161571" y="306207"/>
                        <a:pt x="172396" y="307105"/>
                      </a:cubicBezTo>
                      <a:cubicBezTo>
                        <a:pt x="183223" y="308004"/>
                        <a:pt x="193824" y="304141"/>
                        <a:pt x="203752" y="299740"/>
                      </a:cubicBezTo>
                      <a:cubicBezTo>
                        <a:pt x="259454" y="275039"/>
                        <a:pt x="306577" y="231564"/>
                        <a:pt x="335686" y="178075"/>
                      </a:cubicBezTo>
                      <a:cubicBezTo>
                        <a:pt x="343233" y="164197"/>
                        <a:pt x="346826" y="142190"/>
                        <a:pt x="332002" y="136756"/>
                      </a:cubicBezTo>
                      <a:cubicBezTo>
                        <a:pt x="322704" y="133343"/>
                        <a:pt x="312956" y="139855"/>
                        <a:pt x="305184" y="146008"/>
                      </a:cubicBezTo>
                      <a:cubicBezTo>
                        <a:pt x="280118" y="165859"/>
                        <a:pt x="255097" y="185665"/>
                        <a:pt x="230031" y="205515"/>
                      </a:cubicBezTo>
                      <a:cubicBezTo>
                        <a:pt x="239644" y="189931"/>
                        <a:pt x="249257" y="174347"/>
                        <a:pt x="258915" y="158808"/>
                      </a:cubicBezTo>
                      <a:cubicBezTo>
                        <a:pt x="262150" y="153598"/>
                        <a:pt x="265474" y="147849"/>
                        <a:pt x="264800" y="141786"/>
                      </a:cubicBezTo>
                      <a:cubicBezTo>
                        <a:pt x="263812" y="132894"/>
                        <a:pt x="254243" y="127010"/>
                        <a:pt x="245259" y="126920"/>
                      </a:cubicBezTo>
                      <a:cubicBezTo>
                        <a:pt x="236320" y="126831"/>
                        <a:pt x="227964" y="131052"/>
                        <a:pt x="220013" y="135139"/>
                      </a:cubicBezTo>
                      <a:cubicBezTo>
                        <a:pt x="196295" y="147355"/>
                        <a:pt x="172531" y="159571"/>
                        <a:pt x="148813" y="171832"/>
                      </a:cubicBezTo>
                      <a:cubicBezTo>
                        <a:pt x="170420" y="139181"/>
                        <a:pt x="192027" y="106575"/>
                        <a:pt x="213635" y="73925"/>
                      </a:cubicBezTo>
                      <a:cubicBezTo>
                        <a:pt x="221316" y="62293"/>
                        <a:pt x="229267" y="49942"/>
                        <a:pt x="229941" y="36019"/>
                      </a:cubicBezTo>
                      <a:cubicBezTo>
                        <a:pt x="230570" y="21962"/>
                        <a:pt x="220732" y="6557"/>
                        <a:pt x="202404" y="0"/>
                      </a:cubicBezTo>
                      <a:close/>
                    </a:path>
                  </a:pathLst>
                </a:custGeom>
                <a:solidFill>
                  <a:srgbClr val="FDF9D6">
                    <a:alpha val="129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0" name="Google Shape;410;p26"/>
                <p:cNvSpPr/>
                <p:nvPr/>
              </p:nvSpPr>
              <p:spPr>
                <a:xfrm>
                  <a:off x="6809852" y="3585103"/>
                  <a:ext cx="799542" cy="283148"/>
                </a:xfrm>
                <a:custGeom>
                  <a:avLst/>
                  <a:gdLst/>
                  <a:ahLst/>
                  <a:cxnLst/>
                  <a:rect l="l" t="t" r="r" b="b"/>
                  <a:pathLst>
                    <a:path w="799542" h="283148" extrusionOk="0">
                      <a:moveTo>
                        <a:pt x="11763" y="97871"/>
                      </a:moveTo>
                      <a:cubicBezTo>
                        <a:pt x="14952" y="109054"/>
                        <a:pt x="25284" y="117048"/>
                        <a:pt x="36380" y="120507"/>
                      </a:cubicBezTo>
                      <a:cubicBezTo>
                        <a:pt x="47475" y="124010"/>
                        <a:pt x="59334" y="123740"/>
                        <a:pt x="70969" y="123471"/>
                      </a:cubicBezTo>
                      <a:cubicBezTo>
                        <a:pt x="57268" y="130208"/>
                        <a:pt x="62748" y="153112"/>
                        <a:pt x="76449" y="159804"/>
                      </a:cubicBezTo>
                      <a:cubicBezTo>
                        <a:pt x="90150" y="166496"/>
                        <a:pt x="106322" y="162813"/>
                        <a:pt x="121416" y="160613"/>
                      </a:cubicBezTo>
                      <a:cubicBezTo>
                        <a:pt x="208024" y="148082"/>
                        <a:pt x="291803" y="189805"/>
                        <a:pt x="374233" y="219087"/>
                      </a:cubicBezTo>
                      <a:cubicBezTo>
                        <a:pt x="443727" y="243834"/>
                        <a:pt x="515960" y="260182"/>
                        <a:pt x="588508" y="273700"/>
                      </a:cubicBezTo>
                      <a:cubicBezTo>
                        <a:pt x="618920" y="279359"/>
                        <a:pt x="649691" y="284524"/>
                        <a:pt x="680552" y="282817"/>
                      </a:cubicBezTo>
                      <a:cubicBezTo>
                        <a:pt x="711413" y="281110"/>
                        <a:pt x="742724" y="271993"/>
                        <a:pt x="766262" y="251963"/>
                      </a:cubicBezTo>
                      <a:cubicBezTo>
                        <a:pt x="789801" y="231932"/>
                        <a:pt x="804221" y="199820"/>
                        <a:pt x="798157" y="169505"/>
                      </a:cubicBezTo>
                      <a:cubicBezTo>
                        <a:pt x="645379" y="192185"/>
                        <a:pt x="489681" y="147498"/>
                        <a:pt x="350335" y="80805"/>
                      </a:cubicBezTo>
                      <a:cubicBezTo>
                        <a:pt x="292476" y="53094"/>
                        <a:pt x="235651" y="21252"/>
                        <a:pt x="173075" y="7015"/>
                      </a:cubicBezTo>
                      <a:cubicBezTo>
                        <a:pt x="132826" y="-2147"/>
                        <a:pt x="89611" y="-3135"/>
                        <a:pt x="49856" y="8856"/>
                      </a:cubicBezTo>
                      <a:cubicBezTo>
                        <a:pt x="33594" y="13752"/>
                        <a:pt x="10774" y="20803"/>
                        <a:pt x="2464" y="37151"/>
                      </a:cubicBezTo>
                      <a:cubicBezTo>
                        <a:pt x="-5712" y="53229"/>
                        <a:pt x="7585" y="72047"/>
                        <a:pt x="25778" y="70565"/>
                      </a:cubicBezTo>
                      <a:cubicBezTo>
                        <a:pt x="14548" y="73664"/>
                        <a:pt x="8708" y="87003"/>
                        <a:pt x="11763" y="97871"/>
                      </a:cubicBezTo>
                      <a:close/>
                    </a:path>
                  </a:pathLst>
                </a:custGeom>
                <a:solidFill>
                  <a:srgbClr val="552C74">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1" name="Google Shape;411;p26"/>
                <p:cNvSpPr/>
                <p:nvPr/>
              </p:nvSpPr>
              <p:spPr>
                <a:xfrm>
                  <a:off x="7377346" y="2574352"/>
                  <a:ext cx="251204" cy="225901"/>
                </a:xfrm>
                <a:custGeom>
                  <a:avLst/>
                  <a:gdLst/>
                  <a:ahLst/>
                  <a:cxnLst/>
                  <a:rect l="l" t="t" r="r" b="b"/>
                  <a:pathLst>
                    <a:path w="251204" h="225901" extrusionOk="0">
                      <a:moveTo>
                        <a:pt x="395" y="78889"/>
                      </a:moveTo>
                      <a:cubicBezTo>
                        <a:pt x="10997" y="121196"/>
                        <a:pt x="31301" y="161033"/>
                        <a:pt x="59242" y="194537"/>
                      </a:cubicBezTo>
                      <a:cubicBezTo>
                        <a:pt x="69529" y="206842"/>
                        <a:pt x="81299" y="218654"/>
                        <a:pt x="96258" y="224493"/>
                      </a:cubicBezTo>
                      <a:cubicBezTo>
                        <a:pt x="99088" y="225615"/>
                        <a:pt x="102277" y="226469"/>
                        <a:pt x="105152" y="225436"/>
                      </a:cubicBezTo>
                      <a:cubicBezTo>
                        <a:pt x="108970" y="224044"/>
                        <a:pt x="110812" y="219777"/>
                        <a:pt x="111890" y="215825"/>
                      </a:cubicBezTo>
                      <a:cubicBezTo>
                        <a:pt x="115933" y="201094"/>
                        <a:pt x="115125" y="185105"/>
                        <a:pt x="109554" y="170868"/>
                      </a:cubicBezTo>
                      <a:cubicBezTo>
                        <a:pt x="123210" y="189327"/>
                        <a:pt x="141853" y="204103"/>
                        <a:pt x="162966" y="213220"/>
                      </a:cubicBezTo>
                      <a:cubicBezTo>
                        <a:pt x="166470" y="214747"/>
                        <a:pt x="170288" y="216094"/>
                        <a:pt x="174017" y="215196"/>
                      </a:cubicBezTo>
                      <a:cubicBezTo>
                        <a:pt x="178554" y="214073"/>
                        <a:pt x="181563" y="209851"/>
                        <a:pt x="183809" y="205720"/>
                      </a:cubicBezTo>
                      <a:cubicBezTo>
                        <a:pt x="193243" y="188204"/>
                        <a:pt x="195534" y="166961"/>
                        <a:pt x="190053" y="147829"/>
                      </a:cubicBezTo>
                      <a:cubicBezTo>
                        <a:pt x="199487" y="157080"/>
                        <a:pt x="210178" y="164985"/>
                        <a:pt x="221768" y="171317"/>
                      </a:cubicBezTo>
                      <a:cubicBezTo>
                        <a:pt x="226485" y="173877"/>
                        <a:pt x="231741" y="176258"/>
                        <a:pt x="237041" y="175449"/>
                      </a:cubicBezTo>
                      <a:cubicBezTo>
                        <a:pt x="250068" y="173383"/>
                        <a:pt x="252449" y="155688"/>
                        <a:pt x="250697" y="142619"/>
                      </a:cubicBezTo>
                      <a:cubicBezTo>
                        <a:pt x="244453" y="97123"/>
                        <a:pt x="227024" y="53200"/>
                        <a:pt x="200341" y="15833"/>
                      </a:cubicBezTo>
                      <a:cubicBezTo>
                        <a:pt x="193243" y="5908"/>
                        <a:pt x="180575" y="-4556"/>
                        <a:pt x="170378" y="2090"/>
                      </a:cubicBezTo>
                      <a:cubicBezTo>
                        <a:pt x="162427" y="7255"/>
                        <a:pt x="162876" y="18843"/>
                        <a:pt x="164224" y="28229"/>
                      </a:cubicBezTo>
                      <a:cubicBezTo>
                        <a:pt x="167773" y="52481"/>
                        <a:pt x="171276" y="76689"/>
                        <a:pt x="174825" y="100941"/>
                      </a:cubicBezTo>
                      <a:cubicBezTo>
                        <a:pt x="165347" y="82437"/>
                        <a:pt x="148187" y="68021"/>
                        <a:pt x="128332" y="61868"/>
                      </a:cubicBezTo>
                      <a:cubicBezTo>
                        <a:pt x="124468" y="60655"/>
                        <a:pt x="120246" y="59802"/>
                        <a:pt x="116472" y="61284"/>
                      </a:cubicBezTo>
                      <a:cubicBezTo>
                        <a:pt x="108027" y="64607"/>
                        <a:pt x="107937" y="76374"/>
                        <a:pt x="109644" y="85267"/>
                      </a:cubicBezTo>
                      <a:cubicBezTo>
                        <a:pt x="113777" y="106690"/>
                        <a:pt x="119976" y="127708"/>
                        <a:pt x="128062" y="147963"/>
                      </a:cubicBezTo>
                      <a:cubicBezTo>
                        <a:pt x="95943" y="135568"/>
                        <a:pt x="79996" y="100043"/>
                        <a:pt x="54166" y="77317"/>
                      </a:cubicBezTo>
                      <a:cubicBezTo>
                        <a:pt x="46170" y="70266"/>
                        <a:pt x="36737" y="64248"/>
                        <a:pt x="26180" y="62901"/>
                      </a:cubicBezTo>
                      <a:cubicBezTo>
                        <a:pt x="15489" y="61464"/>
                        <a:pt x="-2929" y="65685"/>
                        <a:pt x="395" y="78889"/>
                      </a:cubicBezTo>
                      <a:close/>
                    </a:path>
                  </a:pathLst>
                </a:custGeom>
                <a:solidFill>
                  <a:srgbClr val="FDF9D6">
                    <a:alpha val="129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2" name="Google Shape;412;p26"/>
                <p:cNvSpPr/>
                <p:nvPr/>
              </p:nvSpPr>
              <p:spPr>
                <a:xfrm>
                  <a:off x="6806345" y="3531757"/>
                  <a:ext cx="854039" cy="319738"/>
                </a:xfrm>
                <a:custGeom>
                  <a:avLst/>
                  <a:gdLst/>
                  <a:ahLst/>
                  <a:cxnLst/>
                  <a:rect l="l" t="t" r="r" b="b"/>
                  <a:pathLst>
                    <a:path w="854039" h="319738" extrusionOk="0">
                      <a:moveTo>
                        <a:pt x="614700" y="94180"/>
                      </a:moveTo>
                      <a:cubicBezTo>
                        <a:pt x="572833" y="73251"/>
                        <a:pt x="535998" y="61754"/>
                        <a:pt x="498533" y="50211"/>
                      </a:cubicBezTo>
                      <a:cubicBezTo>
                        <a:pt x="416821" y="25061"/>
                        <a:pt x="331695" y="14731"/>
                        <a:pt x="246210" y="12845"/>
                      </a:cubicBezTo>
                      <a:cubicBezTo>
                        <a:pt x="167597" y="11138"/>
                        <a:pt x="85211" y="20659"/>
                        <a:pt x="19941" y="64448"/>
                      </a:cubicBezTo>
                      <a:cubicBezTo>
                        <a:pt x="12709" y="69299"/>
                        <a:pt x="5476" y="74868"/>
                        <a:pt x="1882" y="82772"/>
                      </a:cubicBezTo>
                      <a:cubicBezTo>
                        <a:pt x="-1711" y="90677"/>
                        <a:pt x="-274" y="101500"/>
                        <a:pt x="7183" y="105991"/>
                      </a:cubicBezTo>
                      <a:cubicBezTo>
                        <a:pt x="13832" y="109989"/>
                        <a:pt x="22322" y="107788"/>
                        <a:pt x="35708" y="107339"/>
                      </a:cubicBezTo>
                      <a:cubicBezTo>
                        <a:pt x="23849" y="115378"/>
                        <a:pt x="10552" y="126516"/>
                        <a:pt x="12394" y="140708"/>
                      </a:cubicBezTo>
                      <a:cubicBezTo>
                        <a:pt x="14101" y="153912"/>
                        <a:pt x="28790" y="161772"/>
                        <a:pt x="42087" y="162311"/>
                      </a:cubicBezTo>
                      <a:cubicBezTo>
                        <a:pt x="55384" y="162850"/>
                        <a:pt x="68411" y="158404"/>
                        <a:pt x="81708" y="157595"/>
                      </a:cubicBezTo>
                      <a:cubicBezTo>
                        <a:pt x="73038" y="161682"/>
                        <a:pt x="67602" y="171652"/>
                        <a:pt x="68591" y="181173"/>
                      </a:cubicBezTo>
                      <a:cubicBezTo>
                        <a:pt x="69579" y="190740"/>
                        <a:pt x="76677" y="199273"/>
                        <a:pt x="85840" y="202237"/>
                      </a:cubicBezTo>
                      <a:cubicBezTo>
                        <a:pt x="93971" y="204887"/>
                        <a:pt x="102776" y="203405"/>
                        <a:pt x="111176" y="201878"/>
                      </a:cubicBezTo>
                      <a:cubicBezTo>
                        <a:pt x="138264" y="196982"/>
                        <a:pt x="165351" y="192087"/>
                        <a:pt x="195179" y="189213"/>
                      </a:cubicBezTo>
                      <a:cubicBezTo>
                        <a:pt x="370867" y="213600"/>
                        <a:pt x="624897" y="335355"/>
                        <a:pt x="714111" y="318064"/>
                      </a:cubicBezTo>
                      <a:cubicBezTo>
                        <a:pt x="733562" y="314291"/>
                        <a:pt x="753103" y="309037"/>
                        <a:pt x="769769" y="298303"/>
                      </a:cubicBezTo>
                      <a:cubicBezTo>
                        <a:pt x="789669" y="285503"/>
                        <a:pt x="804089" y="265742"/>
                        <a:pt x="815589" y="245083"/>
                      </a:cubicBezTo>
                      <a:cubicBezTo>
                        <a:pt x="843664" y="194737"/>
                        <a:pt x="856961" y="136217"/>
                        <a:pt x="853502" y="77967"/>
                      </a:cubicBezTo>
                      <a:cubicBezTo>
                        <a:pt x="849998" y="63730"/>
                        <a:pt x="858623" y="16303"/>
                        <a:pt x="845416" y="9970"/>
                      </a:cubicBezTo>
                      <a:cubicBezTo>
                        <a:pt x="838364" y="6557"/>
                        <a:pt x="815095" y="-45"/>
                        <a:pt x="807278" y="0"/>
                      </a:cubicBezTo>
                      <a:cubicBezTo>
                        <a:pt x="757146" y="449"/>
                        <a:pt x="706025" y="10150"/>
                        <a:pt x="656522" y="2201"/>
                      </a:cubicBezTo>
                      <a:cubicBezTo>
                        <a:pt x="653243" y="1662"/>
                        <a:pt x="649694" y="1168"/>
                        <a:pt x="646684" y="2605"/>
                      </a:cubicBezTo>
                      <a:cubicBezTo>
                        <a:pt x="644438" y="3683"/>
                        <a:pt x="642821" y="5749"/>
                        <a:pt x="641339" y="7770"/>
                      </a:cubicBezTo>
                      <a:cubicBezTo>
                        <a:pt x="630737" y="22636"/>
                        <a:pt x="628536" y="84479"/>
                        <a:pt x="614700" y="94180"/>
                      </a:cubicBezTo>
                      <a:close/>
                    </a:path>
                  </a:pathLst>
                </a:custGeom>
                <a:solidFill>
                  <a:srgbClr val="CA9B7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3" name="Google Shape;413;p26"/>
                <p:cNvSpPr/>
                <p:nvPr/>
              </p:nvSpPr>
              <p:spPr>
                <a:xfrm>
                  <a:off x="7428727" y="3531712"/>
                  <a:ext cx="231573" cy="154046"/>
                </a:xfrm>
                <a:custGeom>
                  <a:avLst/>
                  <a:gdLst/>
                  <a:ahLst/>
                  <a:cxnLst/>
                  <a:rect l="l" t="t" r="r" b="b"/>
                  <a:pathLst>
                    <a:path w="231573" h="154046" extrusionOk="0">
                      <a:moveTo>
                        <a:pt x="231031" y="77967"/>
                      </a:moveTo>
                      <a:cubicBezTo>
                        <a:pt x="227527" y="63730"/>
                        <a:pt x="236152" y="16303"/>
                        <a:pt x="222945" y="9971"/>
                      </a:cubicBezTo>
                      <a:cubicBezTo>
                        <a:pt x="215892" y="6557"/>
                        <a:pt x="192623" y="-45"/>
                        <a:pt x="184807" y="0"/>
                      </a:cubicBezTo>
                      <a:cubicBezTo>
                        <a:pt x="134674" y="449"/>
                        <a:pt x="83509" y="10150"/>
                        <a:pt x="34050" y="2201"/>
                      </a:cubicBezTo>
                      <a:cubicBezTo>
                        <a:pt x="30771" y="1662"/>
                        <a:pt x="27222" y="1168"/>
                        <a:pt x="24213" y="2605"/>
                      </a:cubicBezTo>
                      <a:cubicBezTo>
                        <a:pt x="21967" y="3683"/>
                        <a:pt x="20350" y="5749"/>
                        <a:pt x="18867" y="7770"/>
                      </a:cubicBezTo>
                      <a:cubicBezTo>
                        <a:pt x="10691" y="19357"/>
                        <a:pt x="7547" y="59373"/>
                        <a:pt x="0" y="81111"/>
                      </a:cubicBezTo>
                      <a:cubicBezTo>
                        <a:pt x="69314" y="118432"/>
                        <a:pt x="147208" y="148882"/>
                        <a:pt x="226044" y="154047"/>
                      </a:cubicBezTo>
                      <a:cubicBezTo>
                        <a:pt x="230851" y="129166"/>
                        <a:pt x="232558" y="103566"/>
                        <a:pt x="231031" y="77967"/>
                      </a:cubicBezTo>
                      <a:close/>
                    </a:path>
                  </a:pathLst>
                </a:custGeom>
                <a:solidFill>
                  <a:srgbClr val="782D53">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4" name="Google Shape;414;p26"/>
                <p:cNvSpPr/>
                <p:nvPr/>
              </p:nvSpPr>
              <p:spPr>
                <a:xfrm>
                  <a:off x="6818040" y="3594366"/>
                  <a:ext cx="107783" cy="82096"/>
                </a:xfrm>
                <a:custGeom>
                  <a:avLst/>
                  <a:gdLst/>
                  <a:ahLst/>
                  <a:cxnLst/>
                  <a:rect l="l" t="t" r="r" b="b"/>
                  <a:pathLst>
                    <a:path w="107783" h="82096" extrusionOk="0">
                      <a:moveTo>
                        <a:pt x="104737" y="132"/>
                      </a:moveTo>
                      <a:cubicBezTo>
                        <a:pt x="79357" y="7049"/>
                        <a:pt x="54336" y="16525"/>
                        <a:pt x="32279" y="31166"/>
                      </a:cubicBezTo>
                      <a:cubicBezTo>
                        <a:pt x="17051" y="40553"/>
                        <a:pt x="5102" y="52903"/>
                        <a:pt x="745" y="70733"/>
                      </a:cubicBezTo>
                      <a:cubicBezTo>
                        <a:pt x="-1142" y="76033"/>
                        <a:pt x="1104" y="83488"/>
                        <a:pt x="1508" y="81871"/>
                      </a:cubicBezTo>
                      <a:cubicBezTo>
                        <a:pt x="5955" y="65030"/>
                        <a:pt x="17141" y="48906"/>
                        <a:pt x="31381" y="40283"/>
                      </a:cubicBezTo>
                      <a:cubicBezTo>
                        <a:pt x="53527" y="25013"/>
                        <a:pt x="74101" y="16929"/>
                        <a:pt x="98853" y="7363"/>
                      </a:cubicBezTo>
                      <a:cubicBezTo>
                        <a:pt x="101548" y="6195"/>
                        <a:pt x="105860" y="4848"/>
                        <a:pt x="106849" y="4174"/>
                      </a:cubicBezTo>
                      <a:cubicBezTo>
                        <a:pt x="108960" y="2782"/>
                        <a:pt x="107163" y="-721"/>
                        <a:pt x="104737" y="132"/>
                      </a:cubicBezTo>
                      <a:close/>
                    </a:path>
                  </a:pathLst>
                </a:custGeom>
                <a:solidFill>
                  <a:srgbClr val="9C704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5" name="Google Shape;415;p26"/>
                <p:cNvSpPr/>
                <p:nvPr/>
              </p:nvSpPr>
              <p:spPr>
                <a:xfrm>
                  <a:off x="6874260" y="3646008"/>
                  <a:ext cx="93911" cy="70515"/>
                </a:xfrm>
                <a:custGeom>
                  <a:avLst/>
                  <a:gdLst/>
                  <a:ahLst/>
                  <a:cxnLst/>
                  <a:rect l="l" t="t" r="r" b="b"/>
                  <a:pathLst>
                    <a:path w="93911" h="70515" extrusionOk="0">
                      <a:moveTo>
                        <a:pt x="90114" y="139"/>
                      </a:moveTo>
                      <a:cubicBezTo>
                        <a:pt x="54222" y="10783"/>
                        <a:pt x="15365" y="21607"/>
                        <a:pt x="855" y="59333"/>
                      </a:cubicBezTo>
                      <a:cubicBezTo>
                        <a:pt x="-762" y="63150"/>
                        <a:pt x="226" y="68764"/>
                        <a:pt x="1260" y="70516"/>
                      </a:cubicBezTo>
                      <a:cubicBezTo>
                        <a:pt x="1260" y="70516"/>
                        <a:pt x="2473" y="65755"/>
                        <a:pt x="3506" y="63869"/>
                      </a:cubicBezTo>
                      <a:cubicBezTo>
                        <a:pt x="14062" y="38673"/>
                        <a:pt x="31357" y="30859"/>
                        <a:pt x="56962" y="19810"/>
                      </a:cubicBezTo>
                      <a:cubicBezTo>
                        <a:pt x="64868" y="16307"/>
                        <a:pt x="83196" y="9391"/>
                        <a:pt x="91731" y="6022"/>
                      </a:cubicBezTo>
                      <a:cubicBezTo>
                        <a:pt x="95550" y="5034"/>
                        <a:pt x="93932" y="-984"/>
                        <a:pt x="90114" y="139"/>
                      </a:cubicBezTo>
                      <a:close/>
                    </a:path>
                  </a:pathLst>
                </a:custGeom>
                <a:solidFill>
                  <a:srgbClr val="9C704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6" name="Google Shape;416;p26"/>
                <p:cNvSpPr/>
                <p:nvPr/>
              </p:nvSpPr>
              <p:spPr>
                <a:xfrm>
                  <a:off x="7006513" y="3542640"/>
                  <a:ext cx="455201" cy="105569"/>
                </a:xfrm>
                <a:custGeom>
                  <a:avLst/>
                  <a:gdLst/>
                  <a:ahLst/>
                  <a:cxnLst/>
                  <a:rect l="l" t="t" r="r" b="b"/>
                  <a:pathLst>
                    <a:path w="455201" h="105569" extrusionOk="0">
                      <a:moveTo>
                        <a:pt x="450919" y="97444"/>
                      </a:moveTo>
                      <a:cubicBezTo>
                        <a:pt x="443822" y="93133"/>
                        <a:pt x="436589" y="89001"/>
                        <a:pt x="429357" y="84959"/>
                      </a:cubicBezTo>
                      <a:cubicBezTo>
                        <a:pt x="378910" y="57473"/>
                        <a:pt x="323747" y="40496"/>
                        <a:pt x="267865" y="28236"/>
                      </a:cubicBezTo>
                      <a:cubicBezTo>
                        <a:pt x="227121" y="19028"/>
                        <a:pt x="186422" y="9058"/>
                        <a:pt x="144825" y="4432"/>
                      </a:cubicBezTo>
                      <a:cubicBezTo>
                        <a:pt x="108079" y="-59"/>
                        <a:pt x="69896" y="-239"/>
                        <a:pt x="32971" y="121"/>
                      </a:cubicBezTo>
                      <a:cubicBezTo>
                        <a:pt x="23941" y="480"/>
                        <a:pt x="9207" y="705"/>
                        <a:pt x="268" y="1558"/>
                      </a:cubicBezTo>
                      <a:cubicBezTo>
                        <a:pt x="-1664" y="2321"/>
                        <a:pt x="7410" y="2815"/>
                        <a:pt x="9701" y="2770"/>
                      </a:cubicBezTo>
                      <a:cubicBezTo>
                        <a:pt x="48738" y="1827"/>
                        <a:pt x="85933" y="6588"/>
                        <a:pt x="124880" y="9328"/>
                      </a:cubicBezTo>
                      <a:cubicBezTo>
                        <a:pt x="160413" y="12965"/>
                        <a:pt x="201426" y="21139"/>
                        <a:pt x="239025" y="30481"/>
                      </a:cubicBezTo>
                      <a:cubicBezTo>
                        <a:pt x="272986" y="38655"/>
                        <a:pt x="307036" y="46739"/>
                        <a:pt x="340368" y="57293"/>
                      </a:cubicBezTo>
                      <a:cubicBezTo>
                        <a:pt x="366961" y="66680"/>
                        <a:pt x="388344" y="75707"/>
                        <a:pt x="412467" y="86576"/>
                      </a:cubicBezTo>
                      <a:cubicBezTo>
                        <a:pt x="423742" y="91830"/>
                        <a:pt x="434703" y="97669"/>
                        <a:pt x="445888" y="103193"/>
                      </a:cubicBezTo>
                      <a:cubicBezTo>
                        <a:pt x="449167" y="104360"/>
                        <a:pt x="451997" y="107504"/>
                        <a:pt x="454782" y="103866"/>
                      </a:cubicBezTo>
                      <a:cubicBezTo>
                        <a:pt x="456310" y="100229"/>
                        <a:pt x="453345" y="98971"/>
                        <a:pt x="450919" y="97444"/>
                      </a:cubicBezTo>
                      <a:close/>
                    </a:path>
                  </a:pathLst>
                </a:custGeom>
                <a:solidFill>
                  <a:srgbClr val="9C704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7" name="Google Shape;417;p26"/>
                <p:cNvSpPr/>
                <p:nvPr/>
              </p:nvSpPr>
              <p:spPr>
                <a:xfrm>
                  <a:off x="7372052" y="3222116"/>
                  <a:ext cx="335906" cy="424099"/>
                </a:xfrm>
                <a:custGeom>
                  <a:avLst/>
                  <a:gdLst/>
                  <a:ahLst/>
                  <a:cxnLst/>
                  <a:rect l="l" t="t" r="r" b="b"/>
                  <a:pathLst>
                    <a:path w="335906" h="424099" extrusionOk="0">
                      <a:moveTo>
                        <a:pt x="94768" y="65"/>
                      </a:moveTo>
                      <a:cubicBezTo>
                        <a:pt x="170326" y="-2180"/>
                        <a:pt x="254958" y="53779"/>
                        <a:pt x="293366" y="118857"/>
                      </a:cubicBezTo>
                      <a:cubicBezTo>
                        <a:pt x="331774" y="183933"/>
                        <a:pt x="335772" y="254085"/>
                        <a:pt x="335907" y="338699"/>
                      </a:cubicBezTo>
                      <a:cubicBezTo>
                        <a:pt x="335951" y="373326"/>
                        <a:pt x="332717" y="396859"/>
                        <a:pt x="329887" y="404270"/>
                      </a:cubicBezTo>
                      <a:cubicBezTo>
                        <a:pt x="325305" y="416171"/>
                        <a:pt x="312682" y="421965"/>
                        <a:pt x="299969" y="423088"/>
                      </a:cubicBezTo>
                      <a:cubicBezTo>
                        <a:pt x="236406" y="428657"/>
                        <a:pt x="89647" y="411725"/>
                        <a:pt x="5330" y="360032"/>
                      </a:cubicBezTo>
                      <a:cubicBezTo>
                        <a:pt x="-13672" y="348355"/>
                        <a:pt x="21322" y="230597"/>
                        <a:pt x="59999" y="133902"/>
                      </a:cubicBezTo>
                      <a:cubicBezTo>
                        <a:pt x="92927" y="51444"/>
                        <a:pt x="94768" y="65"/>
                        <a:pt x="94768" y="6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8" name="Google Shape;418;p26"/>
                <p:cNvSpPr/>
                <p:nvPr/>
              </p:nvSpPr>
              <p:spPr>
                <a:xfrm>
                  <a:off x="6683572" y="3434392"/>
                  <a:ext cx="109292" cy="83112"/>
                </a:xfrm>
                <a:custGeom>
                  <a:avLst/>
                  <a:gdLst/>
                  <a:ahLst/>
                  <a:cxnLst/>
                  <a:rect l="l" t="t" r="r" b="b"/>
                  <a:pathLst>
                    <a:path w="109292" h="83112" extrusionOk="0">
                      <a:moveTo>
                        <a:pt x="15496" y="1434"/>
                      </a:moveTo>
                      <a:cubicBezTo>
                        <a:pt x="37688" y="24698"/>
                        <a:pt x="76634" y="-228"/>
                        <a:pt x="100533" y="21105"/>
                      </a:cubicBezTo>
                      <a:cubicBezTo>
                        <a:pt x="118501" y="39114"/>
                        <a:pt x="106462" y="68082"/>
                        <a:pt x="85753" y="77514"/>
                      </a:cubicBezTo>
                      <a:cubicBezTo>
                        <a:pt x="57857" y="89550"/>
                        <a:pt x="17563" y="82095"/>
                        <a:pt x="313" y="55956"/>
                      </a:cubicBezTo>
                      <a:cubicBezTo>
                        <a:pt x="-316" y="54968"/>
                        <a:pt x="43" y="53621"/>
                        <a:pt x="1032" y="53037"/>
                      </a:cubicBezTo>
                      <a:cubicBezTo>
                        <a:pt x="1975" y="52453"/>
                        <a:pt x="3143" y="52723"/>
                        <a:pt x="3817" y="53576"/>
                      </a:cubicBezTo>
                      <a:cubicBezTo>
                        <a:pt x="9432" y="60942"/>
                        <a:pt x="17877" y="66645"/>
                        <a:pt x="26817" y="69969"/>
                      </a:cubicBezTo>
                      <a:cubicBezTo>
                        <a:pt x="50715" y="78906"/>
                        <a:pt x="89212" y="78906"/>
                        <a:pt x="98960" y="50477"/>
                      </a:cubicBezTo>
                      <a:cubicBezTo>
                        <a:pt x="100488" y="45671"/>
                        <a:pt x="101251" y="40641"/>
                        <a:pt x="99814" y="36285"/>
                      </a:cubicBezTo>
                      <a:cubicBezTo>
                        <a:pt x="96984" y="28470"/>
                        <a:pt x="91953" y="23216"/>
                        <a:pt x="83373" y="21509"/>
                      </a:cubicBezTo>
                      <a:cubicBezTo>
                        <a:pt x="59969" y="15671"/>
                        <a:pt x="27535" y="26719"/>
                        <a:pt x="11588" y="3095"/>
                      </a:cubicBezTo>
                      <a:cubicBezTo>
                        <a:pt x="10330" y="311"/>
                        <a:pt x="14283" y="-1351"/>
                        <a:pt x="15496" y="1434"/>
                      </a:cubicBezTo>
                      <a:lnTo>
                        <a:pt x="15496" y="1434"/>
                      </a:lnTo>
                      <a:close/>
                    </a:path>
                  </a:pathLst>
                </a:custGeom>
                <a:solidFill>
                  <a:srgbClr val="9C704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9" name="Google Shape;419;p26"/>
                <p:cNvSpPr/>
                <p:nvPr/>
              </p:nvSpPr>
              <p:spPr>
                <a:xfrm>
                  <a:off x="6662410" y="3398408"/>
                  <a:ext cx="30152" cy="22204"/>
                </a:xfrm>
                <a:custGeom>
                  <a:avLst/>
                  <a:gdLst/>
                  <a:ahLst/>
                  <a:cxnLst/>
                  <a:rect l="l" t="t" r="r" b="b"/>
                  <a:pathLst>
                    <a:path w="30152" h="22204" extrusionOk="0">
                      <a:moveTo>
                        <a:pt x="273" y="20531"/>
                      </a:moveTo>
                      <a:cubicBezTo>
                        <a:pt x="-2468" y="5396"/>
                        <a:pt x="16040" y="-3227"/>
                        <a:pt x="28573" y="1129"/>
                      </a:cubicBezTo>
                      <a:cubicBezTo>
                        <a:pt x="29741" y="1489"/>
                        <a:pt x="30415" y="2746"/>
                        <a:pt x="30056" y="3914"/>
                      </a:cubicBezTo>
                      <a:cubicBezTo>
                        <a:pt x="29831" y="4677"/>
                        <a:pt x="29247" y="5172"/>
                        <a:pt x="28573" y="5441"/>
                      </a:cubicBezTo>
                      <a:cubicBezTo>
                        <a:pt x="23722" y="7237"/>
                        <a:pt x="18286" y="8270"/>
                        <a:pt x="13929" y="10785"/>
                      </a:cubicBezTo>
                      <a:cubicBezTo>
                        <a:pt x="9706" y="12986"/>
                        <a:pt x="6786" y="16309"/>
                        <a:pt x="4585" y="20576"/>
                      </a:cubicBezTo>
                      <a:cubicBezTo>
                        <a:pt x="3822" y="22687"/>
                        <a:pt x="812" y="22822"/>
                        <a:pt x="273" y="20531"/>
                      </a:cubicBezTo>
                      <a:lnTo>
                        <a:pt x="273" y="20531"/>
                      </a:lnTo>
                      <a:close/>
                    </a:path>
                  </a:pathLst>
                </a:custGeom>
                <a:solidFill>
                  <a:srgbClr val="9C704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0" name="Google Shape;420;p26"/>
                <p:cNvSpPr/>
                <p:nvPr/>
              </p:nvSpPr>
              <p:spPr>
                <a:xfrm>
                  <a:off x="6655344" y="3508330"/>
                  <a:ext cx="116956" cy="55775"/>
                </a:xfrm>
                <a:custGeom>
                  <a:avLst/>
                  <a:gdLst/>
                  <a:ahLst/>
                  <a:cxnLst/>
                  <a:rect l="l" t="t" r="r" b="b"/>
                  <a:pathLst>
                    <a:path w="116956" h="55775" extrusionOk="0">
                      <a:moveTo>
                        <a:pt x="3610" y="28457"/>
                      </a:moveTo>
                      <a:cubicBezTo>
                        <a:pt x="24228" y="46287"/>
                        <a:pt x="111960" y="62186"/>
                        <a:pt x="110163" y="19115"/>
                      </a:cubicBezTo>
                      <a:cubicBezTo>
                        <a:pt x="109804" y="13502"/>
                        <a:pt x="107513" y="7484"/>
                        <a:pt x="103515" y="3891"/>
                      </a:cubicBezTo>
                      <a:cubicBezTo>
                        <a:pt x="101314" y="2229"/>
                        <a:pt x="103694" y="-1140"/>
                        <a:pt x="105985" y="387"/>
                      </a:cubicBezTo>
                      <a:cubicBezTo>
                        <a:pt x="118069" y="9100"/>
                        <a:pt x="120360" y="27155"/>
                        <a:pt x="111915" y="39236"/>
                      </a:cubicBezTo>
                      <a:cubicBezTo>
                        <a:pt x="90128" y="67890"/>
                        <a:pt x="22881" y="55359"/>
                        <a:pt x="645" y="31601"/>
                      </a:cubicBezTo>
                      <a:cubicBezTo>
                        <a:pt x="-1287" y="29535"/>
                        <a:pt x="1543" y="26571"/>
                        <a:pt x="3610" y="28457"/>
                      </a:cubicBezTo>
                      <a:lnTo>
                        <a:pt x="3610" y="28457"/>
                      </a:lnTo>
                      <a:close/>
                    </a:path>
                  </a:pathLst>
                </a:custGeom>
                <a:solidFill>
                  <a:srgbClr val="9C704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1" name="Google Shape;421;p26"/>
                <p:cNvSpPr/>
                <p:nvPr/>
              </p:nvSpPr>
              <p:spPr>
                <a:xfrm>
                  <a:off x="7365188" y="3349395"/>
                  <a:ext cx="340129" cy="301544"/>
                </a:xfrm>
                <a:custGeom>
                  <a:avLst/>
                  <a:gdLst/>
                  <a:ahLst/>
                  <a:cxnLst/>
                  <a:rect l="l" t="t" r="r" b="b"/>
                  <a:pathLst>
                    <a:path w="340129" h="301544" extrusionOk="0">
                      <a:moveTo>
                        <a:pt x="64527" y="1728"/>
                      </a:moveTo>
                      <a:cubicBezTo>
                        <a:pt x="57789" y="28540"/>
                        <a:pt x="25760" y="156044"/>
                        <a:pt x="20325" y="179937"/>
                      </a:cubicBezTo>
                      <a:cubicBezTo>
                        <a:pt x="17495" y="193411"/>
                        <a:pt x="13631" y="207064"/>
                        <a:pt x="12913" y="220223"/>
                      </a:cubicBezTo>
                      <a:cubicBezTo>
                        <a:pt x="13002" y="220133"/>
                        <a:pt x="12418" y="218876"/>
                        <a:pt x="12508" y="219100"/>
                      </a:cubicBezTo>
                      <a:cubicBezTo>
                        <a:pt x="27782" y="231406"/>
                        <a:pt x="48535" y="238861"/>
                        <a:pt x="66953" y="246451"/>
                      </a:cubicBezTo>
                      <a:cubicBezTo>
                        <a:pt x="123554" y="268548"/>
                        <a:pt x="183389" y="281482"/>
                        <a:pt x="243494" y="289791"/>
                      </a:cubicBezTo>
                      <a:cubicBezTo>
                        <a:pt x="270267" y="292216"/>
                        <a:pt x="332124" y="304971"/>
                        <a:pt x="337784" y="267874"/>
                      </a:cubicBezTo>
                      <a:cubicBezTo>
                        <a:pt x="337964" y="266437"/>
                        <a:pt x="340300" y="266706"/>
                        <a:pt x="340120" y="268143"/>
                      </a:cubicBezTo>
                      <a:cubicBezTo>
                        <a:pt x="337605" y="317501"/>
                        <a:pt x="238104" y="298504"/>
                        <a:pt x="205625" y="295225"/>
                      </a:cubicBezTo>
                      <a:cubicBezTo>
                        <a:pt x="144487" y="286827"/>
                        <a:pt x="83619" y="271018"/>
                        <a:pt x="27871" y="243936"/>
                      </a:cubicBezTo>
                      <a:cubicBezTo>
                        <a:pt x="18842" y="239041"/>
                        <a:pt x="10307" y="235448"/>
                        <a:pt x="2671" y="227498"/>
                      </a:cubicBezTo>
                      <a:cubicBezTo>
                        <a:pt x="1548" y="226286"/>
                        <a:pt x="514" y="224355"/>
                        <a:pt x="200" y="222468"/>
                      </a:cubicBezTo>
                      <a:cubicBezTo>
                        <a:pt x="-294" y="219055"/>
                        <a:pt x="245" y="216630"/>
                        <a:pt x="559" y="213666"/>
                      </a:cubicBezTo>
                      <a:cubicBezTo>
                        <a:pt x="4827" y="188785"/>
                        <a:pt x="11565" y="165610"/>
                        <a:pt x="18169" y="141538"/>
                      </a:cubicBezTo>
                      <a:cubicBezTo>
                        <a:pt x="31420" y="94246"/>
                        <a:pt x="46110" y="47448"/>
                        <a:pt x="61742" y="964"/>
                      </a:cubicBezTo>
                      <a:cubicBezTo>
                        <a:pt x="62012" y="201"/>
                        <a:pt x="62775" y="-158"/>
                        <a:pt x="63539" y="66"/>
                      </a:cubicBezTo>
                      <a:cubicBezTo>
                        <a:pt x="64303" y="291"/>
                        <a:pt x="64707" y="1009"/>
                        <a:pt x="64527" y="1728"/>
                      </a:cubicBezTo>
                      <a:lnTo>
                        <a:pt x="64527" y="1728"/>
                      </a:lnTo>
                      <a:close/>
                    </a:path>
                  </a:pathLst>
                </a:custGeom>
                <a:solidFill>
                  <a:srgbClr val="DDCB4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2" name="Google Shape;422;p26"/>
                <p:cNvSpPr/>
                <p:nvPr/>
              </p:nvSpPr>
              <p:spPr>
                <a:xfrm>
                  <a:off x="7004926" y="3316714"/>
                  <a:ext cx="113696" cy="221103"/>
                </a:xfrm>
                <a:custGeom>
                  <a:avLst/>
                  <a:gdLst/>
                  <a:ahLst/>
                  <a:cxnLst/>
                  <a:rect l="l" t="t" r="r" b="b"/>
                  <a:pathLst>
                    <a:path w="113696" h="221103" extrusionOk="0">
                      <a:moveTo>
                        <a:pt x="113395" y="4497"/>
                      </a:moveTo>
                      <a:cubicBezTo>
                        <a:pt x="80647" y="77703"/>
                        <a:pt x="43766" y="148708"/>
                        <a:pt x="6077" y="219444"/>
                      </a:cubicBezTo>
                      <a:cubicBezTo>
                        <a:pt x="4280" y="222857"/>
                        <a:pt x="-1200" y="220522"/>
                        <a:pt x="238" y="216794"/>
                      </a:cubicBezTo>
                      <a:cubicBezTo>
                        <a:pt x="14388" y="179069"/>
                        <a:pt x="31593" y="142735"/>
                        <a:pt x="49471" y="106851"/>
                      </a:cubicBezTo>
                      <a:cubicBezTo>
                        <a:pt x="67575" y="71011"/>
                        <a:pt x="86531" y="35666"/>
                        <a:pt x="107690" y="1488"/>
                      </a:cubicBezTo>
                      <a:cubicBezTo>
                        <a:pt x="109711" y="-1791"/>
                        <a:pt x="115012" y="859"/>
                        <a:pt x="113395" y="4497"/>
                      </a:cubicBezTo>
                      <a:lnTo>
                        <a:pt x="113395" y="4497"/>
                      </a:lnTo>
                      <a:close/>
                    </a:path>
                  </a:pathLst>
                </a:custGeom>
                <a:solidFill>
                  <a:srgbClr val="DDCB4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23" name="Google Shape;423;p26"/>
              <p:cNvSpPr/>
              <p:nvPr/>
            </p:nvSpPr>
            <p:spPr>
              <a:xfrm rot="-1137646">
                <a:off x="7430917" y="1892601"/>
                <a:ext cx="123631" cy="150856"/>
              </a:xfrm>
              <a:custGeom>
                <a:avLst/>
                <a:gdLst/>
                <a:ahLst/>
                <a:cxnLst/>
                <a:rect l="l" t="t" r="r" b="b"/>
                <a:pathLst>
                  <a:path w="55885" h="68189" extrusionOk="0">
                    <a:moveTo>
                      <a:pt x="0" y="34095"/>
                    </a:moveTo>
                    <a:cubicBezTo>
                      <a:pt x="0" y="15257"/>
                      <a:pt x="12504" y="0"/>
                      <a:pt x="27943" y="0"/>
                    </a:cubicBezTo>
                    <a:cubicBezTo>
                      <a:pt x="43382" y="0"/>
                      <a:pt x="55886" y="15257"/>
                      <a:pt x="55886" y="34095"/>
                    </a:cubicBezTo>
                    <a:cubicBezTo>
                      <a:pt x="55886" y="52932"/>
                      <a:pt x="43382" y="68189"/>
                      <a:pt x="27943" y="68189"/>
                    </a:cubicBezTo>
                    <a:cubicBezTo>
                      <a:pt x="12504" y="68189"/>
                      <a:pt x="0" y="52932"/>
                      <a:pt x="0" y="34095"/>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4" name="Google Shape;424;p26"/>
              <p:cNvSpPr/>
              <p:nvPr/>
            </p:nvSpPr>
            <p:spPr>
              <a:xfrm rot="-1137965">
                <a:off x="7125686" y="1961093"/>
                <a:ext cx="109620" cy="133752"/>
              </a:xfrm>
              <a:custGeom>
                <a:avLst/>
                <a:gdLst/>
                <a:ahLst/>
                <a:cxnLst/>
                <a:rect l="l" t="t" r="r" b="b"/>
                <a:pathLst>
                  <a:path w="55886" h="68189" extrusionOk="0">
                    <a:moveTo>
                      <a:pt x="55886" y="34095"/>
                    </a:moveTo>
                    <a:cubicBezTo>
                      <a:pt x="55886" y="15257"/>
                      <a:pt x="43382" y="0"/>
                      <a:pt x="27943" y="0"/>
                    </a:cubicBezTo>
                    <a:cubicBezTo>
                      <a:pt x="12504" y="0"/>
                      <a:pt x="0" y="15257"/>
                      <a:pt x="0" y="34095"/>
                    </a:cubicBezTo>
                    <a:cubicBezTo>
                      <a:pt x="0" y="52932"/>
                      <a:pt x="12504" y="68189"/>
                      <a:pt x="27943" y="68189"/>
                    </a:cubicBezTo>
                    <a:cubicBezTo>
                      <a:pt x="43382" y="68189"/>
                      <a:pt x="55886" y="52932"/>
                      <a:pt x="55886" y="34095"/>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25" name="Google Shape;425;p26"/>
            <p:cNvSpPr/>
            <p:nvPr/>
          </p:nvSpPr>
          <p:spPr>
            <a:xfrm flipH="1">
              <a:off x="5113714" y="1910474"/>
              <a:ext cx="593666" cy="437648"/>
            </a:xfrm>
            <a:custGeom>
              <a:avLst/>
              <a:gdLst/>
              <a:ahLst/>
              <a:cxnLst/>
              <a:rect l="l" t="t" r="r" b="b"/>
              <a:pathLst>
                <a:path w="362544" h="196475" extrusionOk="0">
                  <a:moveTo>
                    <a:pt x="350068" y="70177"/>
                  </a:moveTo>
                  <a:cubicBezTo>
                    <a:pt x="325765" y="32811"/>
                    <a:pt x="283225" y="12017"/>
                    <a:pt x="240011" y="5819"/>
                  </a:cubicBezTo>
                  <a:cubicBezTo>
                    <a:pt x="229544" y="3708"/>
                    <a:pt x="218988" y="2406"/>
                    <a:pt x="208431" y="1867"/>
                  </a:cubicBezTo>
                  <a:cubicBezTo>
                    <a:pt x="190148" y="-603"/>
                    <a:pt x="171416" y="-244"/>
                    <a:pt x="153043" y="789"/>
                  </a:cubicBezTo>
                  <a:cubicBezTo>
                    <a:pt x="124248" y="1912"/>
                    <a:pt x="95588" y="7121"/>
                    <a:pt x="69713" y="20236"/>
                  </a:cubicBezTo>
                  <a:cubicBezTo>
                    <a:pt x="57810" y="26074"/>
                    <a:pt x="46445" y="33350"/>
                    <a:pt x="36427" y="42063"/>
                  </a:cubicBezTo>
                  <a:cubicBezTo>
                    <a:pt x="32698" y="44353"/>
                    <a:pt x="28925" y="47048"/>
                    <a:pt x="25152" y="50237"/>
                  </a:cubicBezTo>
                  <a:cubicBezTo>
                    <a:pt x="4398" y="68740"/>
                    <a:pt x="-9393" y="105253"/>
                    <a:pt x="7722" y="137455"/>
                  </a:cubicBezTo>
                  <a:cubicBezTo>
                    <a:pt x="31575" y="174058"/>
                    <a:pt x="63110" y="181558"/>
                    <a:pt x="98598" y="190451"/>
                  </a:cubicBezTo>
                  <a:cubicBezTo>
                    <a:pt x="148865" y="200241"/>
                    <a:pt x="195853" y="196738"/>
                    <a:pt x="231520" y="189597"/>
                  </a:cubicBezTo>
                  <a:cubicBezTo>
                    <a:pt x="268581" y="183489"/>
                    <a:pt x="305057" y="171318"/>
                    <a:pt x="337356" y="151961"/>
                  </a:cubicBezTo>
                  <a:cubicBezTo>
                    <a:pt x="365791" y="132649"/>
                    <a:pt x="370328" y="97394"/>
                    <a:pt x="350068" y="7017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6" name="Google Shape;426;p26"/>
            <p:cNvSpPr/>
            <p:nvPr/>
          </p:nvSpPr>
          <p:spPr>
            <a:xfrm flipH="1">
              <a:off x="5706984" y="1825612"/>
              <a:ext cx="208924" cy="191832"/>
            </a:xfrm>
            <a:custGeom>
              <a:avLst/>
              <a:gdLst/>
              <a:ahLst/>
              <a:cxnLst/>
              <a:rect l="l" t="t" r="r" b="b"/>
              <a:pathLst>
                <a:path w="127587" h="86120" extrusionOk="0">
                  <a:moveTo>
                    <a:pt x="88266" y="1466"/>
                  </a:moveTo>
                  <a:cubicBezTo>
                    <a:pt x="76137" y="-780"/>
                    <a:pt x="62346" y="-555"/>
                    <a:pt x="49769" y="2903"/>
                  </a:cubicBezTo>
                  <a:cubicBezTo>
                    <a:pt x="17605" y="5239"/>
                    <a:pt x="-11100" y="23922"/>
                    <a:pt x="4263" y="57426"/>
                  </a:cubicBezTo>
                  <a:cubicBezTo>
                    <a:pt x="4712" y="58100"/>
                    <a:pt x="5206" y="58728"/>
                    <a:pt x="5655" y="59357"/>
                  </a:cubicBezTo>
                  <a:cubicBezTo>
                    <a:pt x="5925" y="59986"/>
                    <a:pt x="6105" y="60704"/>
                    <a:pt x="6419" y="61333"/>
                  </a:cubicBezTo>
                  <a:cubicBezTo>
                    <a:pt x="13876" y="75480"/>
                    <a:pt x="29823" y="82172"/>
                    <a:pt x="44917" y="84687"/>
                  </a:cubicBezTo>
                  <a:cubicBezTo>
                    <a:pt x="70567" y="88909"/>
                    <a:pt x="100125" y="84373"/>
                    <a:pt x="117510" y="63444"/>
                  </a:cubicBezTo>
                  <a:cubicBezTo>
                    <a:pt x="141318" y="34970"/>
                    <a:pt x="119442" y="8248"/>
                    <a:pt x="88266" y="146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7" name="Google Shape;427;p26"/>
            <p:cNvSpPr/>
            <p:nvPr/>
          </p:nvSpPr>
          <p:spPr>
            <a:xfrm flipH="1">
              <a:off x="7977273" y="413096"/>
              <a:ext cx="290997" cy="252808"/>
            </a:xfrm>
            <a:custGeom>
              <a:avLst/>
              <a:gdLst/>
              <a:ahLst/>
              <a:cxnLst/>
              <a:rect l="l" t="t" r="r" b="b"/>
              <a:pathLst>
                <a:path w="177708" h="113494" extrusionOk="0">
                  <a:moveTo>
                    <a:pt x="159418" y="21349"/>
                  </a:moveTo>
                  <a:cubicBezTo>
                    <a:pt x="128557" y="-2185"/>
                    <a:pt x="85567" y="-3981"/>
                    <a:pt x="49046" y="5001"/>
                  </a:cubicBezTo>
                  <a:cubicBezTo>
                    <a:pt x="34087" y="9357"/>
                    <a:pt x="18859" y="16992"/>
                    <a:pt x="11087" y="31139"/>
                  </a:cubicBezTo>
                  <a:cubicBezTo>
                    <a:pt x="9875" y="33610"/>
                    <a:pt x="9021" y="36080"/>
                    <a:pt x="8302" y="38550"/>
                  </a:cubicBezTo>
                  <a:cubicBezTo>
                    <a:pt x="-907" y="50766"/>
                    <a:pt x="-3737" y="65856"/>
                    <a:pt x="6460" y="82698"/>
                  </a:cubicBezTo>
                  <a:cubicBezTo>
                    <a:pt x="29460" y="113058"/>
                    <a:pt x="76987" y="116965"/>
                    <a:pt x="112026" y="111307"/>
                  </a:cubicBezTo>
                  <a:cubicBezTo>
                    <a:pt x="135475" y="108163"/>
                    <a:pt x="158789" y="95632"/>
                    <a:pt x="172221" y="75916"/>
                  </a:cubicBezTo>
                  <a:cubicBezTo>
                    <a:pt x="183855" y="57637"/>
                    <a:pt x="175769" y="33834"/>
                    <a:pt x="159418" y="2134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8" name="Google Shape;428;p26"/>
            <p:cNvSpPr/>
            <p:nvPr/>
          </p:nvSpPr>
          <p:spPr>
            <a:xfrm rot="-683654" flipH="1">
              <a:off x="4517829" y="3314251"/>
              <a:ext cx="446804" cy="472721"/>
            </a:xfrm>
            <a:custGeom>
              <a:avLst/>
              <a:gdLst/>
              <a:ahLst/>
              <a:cxnLst/>
              <a:rect l="l" t="t" r="r" b="b"/>
              <a:pathLst>
                <a:path w="446937" h="472861" extrusionOk="0">
                  <a:moveTo>
                    <a:pt x="183689" y="7610"/>
                  </a:moveTo>
                  <a:cubicBezTo>
                    <a:pt x="146540" y="26204"/>
                    <a:pt x="172279" y="187661"/>
                    <a:pt x="172279" y="187661"/>
                  </a:cubicBezTo>
                  <a:cubicBezTo>
                    <a:pt x="172279" y="187661"/>
                    <a:pt x="25162" y="168663"/>
                    <a:pt x="7373" y="204143"/>
                  </a:cubicBezTo>
                  <a:cubicBezTo>
                    <a:pt x="-10371" y="239668"/>
                    <a:pt x="4857" y="287858"/>
                    <a:pt x="42906" y="295448"/>
                  </a:cubicBezTo>
                  <a:cubicBezTo>
                    <a:pt x="80954" y="303038"/>
                    <a:pt x="176098" y="295448"/>
                    <a:pt x="176098" y="295448"/>
                  </a:cubicBezTo>
                  <a:cubicBezTo>
                    <a:pt x="176098" y="295448"/>
                    <a:pt x="159612" y="424794"/>
                    <a:pt x="183689" y="455244"/>
                  </a:cubicBezTo>
                  <a:cubicBezTo>
                    <a:pt x="207767" y="485694"/>
                    <a:pt x="267378" y="472984"/>
                    <a:pt x="280091" y="445094"/>
                  </a:cubicBezTo>
                  <a:cubicBezTo>
                    <a:pt x="292759" y="417204"/>
                    <a:pt x="280091" y="295448"/>
                    <a:pt x="280091" y="295448"/>
                  </a:cubicBezTo>
                  <a:cubicBezTo>
                    <a:pt x="280091" y="295448"/>
                    <a:pt x="409464" y="306856"/>
                    <a:pt x="429769" y="292889"/>
                  </a:cubicBezTo>
                  <a:cubicBezTo>
                    <a:pt x="450028" y="278921"/>
                    <a:pt x="455149" y="188918"/>
                    <a:pt x="429769" y="185101"/>
                  </a:cubicBezTo>
                  <a:cubicBezTo>
                    <a:pt x="404388" y="181283"/>
                    <a:pt x="281348" y="190175"/>
                    <a:pt x="281348" y="190175"/>
                  </a:cubicBezTo>
                  <a:cubicBezTo>
                    <a:pt x="281348" y="190175"/>
                    <a:pt x="299092" y="43090"/>
                    <a:pt x="280091" y="20230"/>
                  </a:cubicBezTo>
                  <a:cubicBezTo>
                    <a:pt x="261089" y="-2540"/>
                    <a:pt x="209070" y="-5100"/>
                    <a:pt x="183689" y="7610"/>
                  </a:cubicBezTo>
                  <a:close/>
                </a:path>
              </a:pathLst>
            </a:custGeom>
            <a:solidFill>
              <a:schemeClr val="accent1"/>
            </a:solidFill>
            <a:ln w="1905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9" name="Google Shape;1113;p42">
            <a:extLst>
              <a:ext uri="{FF2B5EF4-FFF2-40B4-BE49-F238E27FC236}">
                <a16:creationId xmlns:a16="http://schemas.microsoft.com/office/drawing/2014/main" id="{8DFE4252-D7D6-0FAA-ADF2-94D54E5AA5FB}"/>
              </a:ext>
            </a:extLst>
          </p:cNvPr>
          <p:cNvSpPr/>
          <p:nvPr/>
        </p:nvSpPr>
        <p:spPr>
          <a:xfrm>
            <a:off x="7289216" y="582260"/>
            <a:ext cx="648494" cy="663234"/>
          </a:xfrm>
          <a:custGeom>
            <a:avLst/>
            <a:gdLst/>
            <a:ahLst/>
            <a:cxnLst/>
            <a:rect l="l" t="t" r="r" b="b"/>
            <a:pathLst>
              <a:path w="267696" h="273781" extrusionOk="0">
                <a:moveTo>
                  <a:pt x="109525" y="90"/>
                </a:moveTo>
                <a:cubicBezTo>
                  <a:pt x="106336" y="90"/>
                  <a:pt x="103236" y="629"/>
                  <a:pt x="100316" y="1751"/>
                </a:cubicBezTo>
                <a:cubicBezTo>
                  <a:pt x="96633" y="3144"/>
                  <a:pt x="93039" y="5434"/>
                  <a:pt x="89625" y="8578"/>
                </a:cubicBezTo>
                <a:cubicBezTo>
                  <a:pt x="84729" y="13159"/>
                  <a:pt x="80775" y="19312"/>
                  <a:pt x="77227" y="27980"/>
                </a:cubicBezTo>
                <a:cubicBezTo>
                  <a:pt x="74442" y="34762"/>
                  <a:pt x="72420" y="42531"/>
                  <a:pt x="70803" y="52367"/>
                </a:cubicBezTo>
                <a:cubicBezTo>
                  <a:pt x="68916" y="63999"/>
                  <a:pt x="68018" y="76799"/>
                  <a:pt x="68063" y="91485"/>
                </a:cubicBezTo>
                <a:cubicBezTo>
                  <a:pt x="62537" y="93865"/>
                  <a:pt x="56608" y="96111"/>
                  <a:pt x="51352" y="98042"/>
                </a:cubicBezTo>
                <a:cubicBezTo>
                  <a:pt x="47399" y="99524"/>
                  <a:pt x="43401" y="101006"/>
                  <a:pt x="39493" y="102623"/>
                </a:cubicBezTo>
                <a:cubicBezTo>
                  <a:pt x="33833" y="104958"/>
                  <a:pt x="28981" y="107294"/>
                  <a:pt x="24669" y="109764"/>
                </a:cubicBezTo>
                <a:cubicBezTo>
                  <a:pt x="19817" y="112548"/>
                  <a:pt x="15460" y="115872"/>
                  <a:pt x="11597" y="119644"/>
                </a:cubicBezTo>
                <a:cubicBezTo>
                  <a:pt x="7598" y="123507"/>
                  <a:pt x="4499" y="127549"/>
                  <a:pt x="2477" y="131771"/>
                </a:cubicBezTo>
                <a:cubicBezTo>
                  <a:pt x="725" y="135319"/>
                  <a:pt x="-83" y="139181"/>
                  <a:pt x="7" y="142909"/>
                </a:cubicBezTo>
                <a:cubicBezTo>
                  <a:pt x="276" y="150948"/>
                  <a:pt x="5622" y="157505"/>
                  <a:pt x="10069" y="161547"/>
                </a:cubicBezTo>
                <a:cubicBezTo>
                  <a:pt x="13393" y="164601"/>
                  <a:pt x="17346" y="167341"/>
                  <a:pt x="22512" y="170170"/>
                </a:cubicBezTo>
                <a:cubicBezTo>
                  <a:pt x="26555" y="172416"/>
                  <a:pt x="31137" y="174526"/>
                  <a:pt x="36573" y="176592"/>
                </a:cubicBezTo>
                <a:cubicBezTo>
                  <a:pt x="41379" y="178389"/>
                  <a:pt x="46096" y="179916"/>
                  <a:pt x="50633" y="181084"/>
                </a:cubicBezTo>
                <a:cubicBezTo>
                  <a:pt x="53912" y="181982"/>
                  <a:pt x="57416" y="182700"/>
                  <a:pt x="61369" y="183329"/>
                </a:cubicBezTo>
                <a:cubicBezTo>
                  <a:pt x="61280" y="189707"/>
                  <a:pt x="61729" y="196533"/>
                  <a:pt x="62672" y="204168"/>
                </a:cubicBezTo>
                <a:cubicBezTo>
                  <a:pt x="63885" y="213959"/>
                  <a:pt x="65682" y="222762"/>
                  <a:pt x="68108" y="230980"/>
                </a:cubicBezTo>
                <a:cubicBezTo>
                  <a:pt x="70893" y="240591"/>
                  <a:pt x="74397" y="248496"/>
                  <a:pt x="78799" y="255188"/>
                </a:cubicBezTo>
                <a:cubicBezTo>
                  <a:pt x="83740" y="262733"/>
                  <a:pt x="89625" y="268077"/>
                  <a:pt x="96273" y="270997"/>
                </a:cubicBezTo>
                <a:cubicBezTo>
                  <a:pt x="100137" y="272703"/>
                  <a:pt x="104135" y="273646"/>
                  <a:pt x="108178" y="273781"/>
                </a:cubicBezTo>
                <a:lnTo>
                  <a:pt x="108941" y="273781"/>
                </a:lnTo>
                <a:cubicBezTo>
                  <a:pt x="112490" y="273781"/>
                  <a:pt x="116174" y="273018"/>
                  <a:pt x="119722" y="271535"/>
                </a:cubicBezTo>
                <a:cubicBezTo>
                  <a:pt x="126640" y="268751"/>
                  <a:pt x="133154" y="263586"/>
                  <a:pt x="139623" y="255816"/>
                </a:cubicBezTo>
                <a:cubicBezTo>
                  <a:pt x="144788" y="249529"/>
                  <a:pt x="149460" y="242253"/>
                  <a:pt x="154312" y="232956"/>
                </a:cubicBezTo>
                <a:cubicBezTo>
                  <a:pt x="156468" y="228735"/>
                  <a:pt x="158579" y="224378"/>
                  <a:pt x="160511" y="219887"/>
                </a:cubicBezTo>
                <a:cubicBezTo>
                  <a:pt x="160646" y="220067"/>
                  <a:pt x="160960" y="220202"/>
                  <a:pt x="161230" y="220291"/>
                </a:cubicBezTo>
                <a:lnTo>
                  <a:pt x="161993" y="220606"/>
                </a:lnTo>
                <a:cubicBezTo>
                  <a:pt x="166485" y="222492"/>
                  <a:pt x="170933" y="224648"/>
                  <a:pt x="174886" y="226534"/>
                </a:cubicBezTo>
                <a:lnTo>
                  <a:pt x="175425" y="226759"/>
                </a:lnTo>
                <a:cubicBezTo>
                  <a:pt x="177985" y="227971"/>
                  <a:pt x="180546" y="229184"/>
                  <a:pt x="183106" y="230352"/>
                </a:cubicBezTo>
                <a:cubicBezTo>
                  <a:pt x="190518" y="233765"/>
                  <a:pt x="199323" y="237627"/>
                  <a:pt x="208712" y="240322"/>
                </a:cubicBezTo>
                <a:cubicBezTo>
                  <a:pt x="213024" y="241579"/>
                  <a:pt x="217381" y="242433"/>
                  <a:pt x="221649" y="242927"/>
                </a:cubicBezTo>
                <a:cubicBezTo>
                  <a:pt x="223311" y="243106"/>
                  <a:pt x="224928" y="243196"/>
                  <a:pt x="226590" y="243196"/>
                </a:cubicBezTo>
                <a:cubicBezTo>
                  <a:pt x="228881" y="243196"/>
                  <a:pt x="231262" y="243017"/>
                  <a:pt x="233733" y="242657"/>
                </a:cubicBezTo>
                <a:cubicBezTo>
                  <a:pt x="237461" y="242029"/>
                  <a:pt x="241145" y="240636"/>
                  <a:pt x="244334" y="238615"/>
                </a:cubicBezTo>
                <a:cubicBezTo>
                  <a:pt x="247613" y="236549"/>
                  <a:pt x="250533" y="233585"/>
                  <a:pt x="253004" y="229813"/>
                </a:cubicBezTo>
                <a:cubicBezTo>
                  <a:pt x="256688" y="224244"/>
                  <a:pt x="258574" y="217058"/>
                  <a:pt x="258574" y="208480"/>
                </a:cubicBezTo>
                <a:cubicBezTo>
                  <a:pt x="258574" y="203944"/>
                  <a:pt x="257945" y="199452"/>
                  <a:pt x="257361" y="195680"/>
                </a:cubicBezTo>
                <a:cubicBezTo>
                  <a:pt x="256733" y="191773"/>
                  <a:pt x="255834" y="187551"/>
                  <a:pt x="254442" y="182476"/>
                </a:cubicBezTo>
                <a:cubicBezTo>
                  <a:pt x="252061" y="173494"/>
                  <a:pt x="248916" y="164646"/>
                  <a:pt x="245907" y="156337"/>
                </a:cubicBezTo>
                <a:lnTo>
                  <a:pt x="243660" y="150229"/>
                </a:lnTo>
                <a:cubicBezTo>
                  <a:pt x="241729" y="145109"/>
                  <a:pt x="239752" y="139855"/>
                  <a:pt x="238090" y="134600"/>
                </a:cubicBezTo>
                <a:cubicBezTo>
                  <a:pt x="237821" y="133792"/>
                  <a:pt x="237327" y="133118"/>
                  <a:pt x="236608" y="132624"/>
                </a:cubicBezTo>
                <a:cubicBezTo>
                  <a:pt x="239168" y="130019"/>
                  <a:pt x="241819" y="126965"/>
                  <a:pt x="244694" y="123417"/>
                </a:cubicBezTo>
                <a:cubicBezTo>
                  <a:pt x="251881" y="114435"/>
                  <a:pt x="257092" y="106620"/>
                  <a:pt x="261000" y="98761"/>
                </a:cubicBezTo>
                <a:cubicBezTo>
                  <a:pt x="265896" y="89060"/>
                  <a:pt x="268053" y="80616"/>
                  <a:pt x="267648" y="73026"/>
                </a:cubicBezTo>
                <a:cubicBezTo>
                  <a:pt x="267424" y="68849"/>
                  <a:pt x="266256" y="64852"/>
                  <a:pt x="264234" y="61125"/>
                </a:cubicBezTo>
                <a:cubicBezTo>
                  <a:pt x="262438" y="57846"/>
                  <a:pt x="259742" y="54837"/>
                  <a:pt x="256283" y="52232"/>
                </a:cubicBezTo>
                <a:cubicBezTo>
                  <a:pt x="253992" y="50526"/>
                  <a:pt x="251162" y="49178"/>
                  <a:pt x="247613" y="48011"/>
                </a:cubicBezTo>
                <a:cubicBezTo>
                  <a:pt x="244784" y="47067"/>
                  <a:pt x="241594" y="46484"/>
                  <a:pt x="237551" y="46124"/>
                </a:cubicBezTo>
                <a:cubicBezTo>
                  <a:pt x="235709" y="45945"/>
                  <a:pt x="233868" y="45900"/>
                  <a:pt x="232071" y="45900"/>
                </a:cubicBezTo>
                <a:cubicBezTo>
                  <a:pt x="226006" y="45900"/>
                  <a:pt x="219942" y="46708"/>
                  <a:pt x="214821" y="47561"/>
                </a:cubicBezTo>
                <a:cubicBezTo>
                  <a:pt x="206960" y="48819"/>
                  <a:pt x="199413" y="50615"/>
                  <a:pt x="192180" y="52322"/>
                </a:cubicBezTo>
                <a:lnTo>
                  <a:pt x="189620" y="52951"/>
                </a:lnTo>
                <a:cubicBezTo>
                  <a:pt x="184768" y="54118"/>
                  <a:pt x="179378" y="55376"/>
                  <a:pt x="174077" y="56139"/>
                </a:cubicBezTo>
                <a:cubicBezTo>
                  <a:pt x="172415" y="54568"/>
                  <a:pt x="171202" y="52726"/>
                  <a:pt x="170034" y="50930"/>
                </a:cubicBezTo>
                <a:lnTo>
                  <a:pt x="169630" y="50301"/>
                </a:lnTo>
                <a:lnTo>
                  <a:pt x="168821" y="49044"/>
                </a:lnTo>
                <a:cubicBezTo>
                  <a:pt x="167564" y="47112"/>
                  <a:pt x="166306" y="45181"/>
                  <a:pt x="164958" y="43340"/>
                </a:cubicBezTo>
                <a:cubicBezTo>
                  <a:pt x="162847" y="40286"/>
                  <a:pt x="160466" y="37097"/>
                  <a:pt x="157681" y="33504"/>
                </a:cubicBezTo>
                <a:cubicBezTo>
                  <a:pt x="150943" y="24836"/>
                  <a:pt x="144519" y="17920"/>
                  <a:pt x="138005" y="12440"/>
                </a:cubicBezTo>
                <a:cubicBezTo>
                  <a:pt x="129246" y="5075"/>
                  <a:pt x="121115" y="988"/>
                  <a:pt x="113164" y="0"/>
                </a:cubicBezTo>
                <a:cubicBezTo>
                  <a:pt x="111861" y="180"/>
                  <a:pt x="110648" y="90"/>
                  <a:pt x="109525" y="90"/>
                </a:cubicBezTo>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 name="مستطيل: زوايا مستديرة 4">
            <a:extLst>
              <a:ext uri="{FF2B5EF4-FFF2-40B4-BE49-F238E27FC236}">
                <a16:creationId xmlns:a16="http://schemas.microsoft.com/office/drawing/2014/main" id="{F2AF44F7-6806-1A80-80D0-50AEBD859FE7}"/>
              </a:ext>
            </a:extLst>
          </p:cNvPr>
          <p:cNvSpPr/>
          <p:nvPr/>
        </p:nvSpPr>
        <p:spPr>
          <a:xfrm>
            <a:off x="6301086" y="405375"/>
            <a:ext cx="751176" cy="389138"/>
          </a:xfrm>
          <a:prstGeom prst="roundRect">
            <a:avLst/>
          </a:prstGeom>
          <a:solidFill>
            <a:schemeClr val="bg1">
              <a:lumMod val="60000"/>
              <a:lumOff val="40000"/>
            </a:schemeClr>
          </a:solidFill>
          <a:ln>
            <a:solidFill>
              <a:srgbClr val="FEFEFE"/>
            </a:solidFill>
          </a:ln>
        </p:spPr>
        <p:style>
          <a:lnRef idx="2">
            <a:schemeClr val="accent4">
              <a:shade val="15000"/>
            </a:schemeClr>
          </a:lnRef>
          <a:fillRef idx="1">
            <a:schemeClr val="accent4"/>
          </a:fillRef>
          <a:effectRef idx="0">
            <a:schemeClr val="accent4"/>
          </a:effectRef>
          <a:fontRef idx="minor">
            <a:schemeClr val="lt1"/>
          </a:fontRef>
        </p:style>
        <p:txBody>
          <a:bodyPr rtlCol="1" anchor="ctr"/>
          <a:lstStyle/>
          <a:p>
            <a:pPr algn="ctr"/>
            <a:r>
              <a:rPr lang="ar-SA" sz="1800" b="1" dirty="0">
                <a:solidFill>
                  <a:schemeClr val="accent5">
                    <a:lumMod val="25000"/>
                  </a:schemeClr>
                </a:solidFill>
              </a:rPr>
              <a:t>أحل</a:t>
            </a:r>
          </a:p>
        </p:txBody>
      </p:sp>
      <p:sp>
        <p:nvSpPr>
          <p:cNvPr id="29" name="مربع نص 28">
            <a:extLst>
              <a:ext uri="{FF2B5EF4-FFF2-40B4-BE49-F238E27FC236}">
                <a16:creationId xmlns:a16="http://schemas.microsoft.com/office/drawing/2014/main" id="{03F37D20-7D69-5242-A02E-A99038340CA1}"/>
              </a:ext>
            </a:extLst>
          </p:cNvPr>
          <p:cNvSpPr txBox="1"/>
          <p:nvPr/>
        </p:nvSpPr>
        <p:spPr>
          <a:xfrm>
            <a:off x="5136539" y="2832674"/>
            <a:ext cx="1007432" cy="338554"/>
          </a:xfrm>
          <a:prstGeom prst="rect">
            <a:avLst/>
          </a:prstGeom>
          <a:noFill/>
        </p:spPr>
        <p:txBody>
          <a:bodyPr wrap="square" rtlCol="1">
            <a:spAutoFit/>
          </a:bodyPr>
          <a:lstStyle/>
          <a:p>
            <a:pPr algn="r"/>
            <a:r>
              <a:rPr lang="ar-EG" sz="1600" b="1" dirty="0">
                <a:solidFill>
                  <a:srgbClr val="FF0000"/>
                </a:solidFill>
              </a:rPr>
              <a:t>٤</a:t>
            </a:r>
            <a:r>
              <a:rPr lang="ar-AE" sz="1600" b="1" dirty="0">
                <a:solidFill>
                  <a:srgbClr val="FF0000"/>
                </a:solidFill>
              </a:rPr>
              <a:t> كرات قدم</a:t>
            </a:r>
            <a:endParaRPr lang="ar-SA" sz="1600" b="1" dirty="0">
              <a:solidFill>
                <a:srgbClr val="FF0000"/>
              </a:solidFill>
            </a:endParaRPr>
          </a:p>
        </p:txBody>
      </p:sp>
      <p:sp>
        <p:nvSpPr>
          <p:cNvPr id="31" name="مربع نص 30">
            <a:extLst>
              <a:ext uri="{FF2B5EF4-FFF2-40B4-BE49-F238E27FC236}">
                <a16:creationId xmlns:a16="http://schemas.microsoft.com/office/drawing/2014/main" id="{F62D3B91-400B-D124-D8E0-55B6F83BD1BD}"/>
              </a:ext>
            </a:extLst>
          </p:cNvPr>
          <p:cNvSpPr txBox="1"/>
          <p:nvPr/>
        </p:nvSpPr>
        <p:spPr>
          <a:xfrm>
            <a:off x="2473290" y="2848473"/>
            <a:ext cx="1648766" cy="338554"/>
          </a:xfrm>
          <a:prstGeom prst="rect">
            <a:avLst/>
          </a:prstGeom>
          <a:noFill/>
        </p:spPr>
        <p:txBody>
          <a:bodyPr wrap="square" rtlCol="1">
            <a:spAutoFit/>
          </a:bodyPr>
          <a:lstStyle/>
          <a:p>
            <a:pPr algn="r"/>
            <a:r>
              <a:rPr lang="ar-EG" sz="1600" b="1" dirty="0">
                <a:solidFill>
                  <a:srgbClr val="FF0000"/>
                </a:solidFill>
              </a:rPr>
              <a:t>٣</a:t>
            </a:r>
            <a:r>
              <a:rPr lang="ar-SA" sz="1600" b="1" dirty="0">
                <a:solidFill>
                  <a:srgbClr val="FF0000"/>
                </a:solidFill>
              </a:rPr>
              <a:t> كرة طائرة</a:t>
            </a:r>
          </a:p>
        </p:txBody>
      </p:sp>
      <p:sp>
        <p:nvSpPr>
          <p:cNvPr id="38" name="مربع نص 37">
            <a:extLst>
              <a:ext uri="{FF2B5EF4-FFF2-40B4-BE49-F238E27FC236}">
                <a16:creationId xmlns:a16="http://schemas.microsoft.com/office/drawing/2014/main" id="{ED735340-A417-2BE9-B6CA-56C7C7C8B88B}"/>
              </a:ext>
            </a:extLst>
          </p:cNvPr>
          <p:cNvSpPr txBox="1"/>
          <p:nvPr/>
        </p:nvSpPr>
        <p:spPr>
          <a:xfrm>
            <a:off x="4135048" y="2776393"/>
            <a:ext cx="683177" cy="461665"/>
          </a:xfrm>
          <a:prstGeom prst="rect">
            <a:avLst/>
          </a:prstGeom>
          <a:noFill/>
        </p:spPr>
        <p:txBody>
          <a:bodyPr wrap="square" rtlCol="1">
            <a:spAutoFit/>
          </a:bodyPr>
          <a:lstStyle/>
          <a:p>
            <a:pPr algn="r"/>
            <a:r>
              <a:rPr lang="ar-SA" sz="2400" b="1" dirty="0">
                <a:solidFill>
                  <a:srgbClr val="FF0000"/>
                </a:solidFill>
              </a:rPr>
              <a:t>+</a:t>
            </a:r>
          </a:p>
        </p:txBody>
      </p:sp>
      <p:sp>
        <p:nvSpPr>
          <p:cNvPr id="60" name="مربع نص 59">
            <a:extLst>
              <a:ext uri="{FF2B5EF4-FFF2-40B4-BE49-F238E27FC236}">
                <a16:creationId xmlns:a16="http://schemas.microsoft.com/office/drawing/2014/main" id="{BD531259-C56F-E7FA-447E-F7AAD49B3D44}"/>
              </a:ext>
            </a:extLst>
          </p:cNvPr>
          <p:cNvSpPr txBox="1"/>
          <p:nvPr/>
        </p:nvSpPr>
        <p:spPr>
          <a:xfrm>
            <a:off x="1043028" y="2848473"/>
            <a:ext cx="1417270" cy="338554"/>
          </a:xfrm>
          <a:prstGeom prst="rect">
            <a:avLst/>
          </a:prstGeom>
          <a:noFill/>
        </p:spPr>
        <p:txBody>
          <a:bodyPr wrap="square" rtlCol="1">
            <a:spAutoFit/>
          </a:bodyPr>
          <a:lstStyle/>
          <a:p>
            <a:pPr algn="r"/>
            <a:r>
              <a:rPr lang="ar-SA" sz="1600" b="1" dirty="0">
                <a:solidFill>
                  <a:srgbClr val="FF0000"/>
                </a:solidFill>
              </a:rPr>
              <a:t>كرتان سلة</a:t>
            </a:r>
          </a:p>
        </p:txBody>
      </p:sp>
      <p:sp>
        <p:nvSpPr>
          <p:cNvPr id="61" name="مربع نص 60">
            <a:extLst>
              <a:ext uri="{FF2B5EF4-FFF2-40B4-BE49-F238E27FC236}">
                <a16:creationId xmlns:a16="http://schemas.microsoft.com/office/drawing/2014/main" id="{F1A1C762-F65B-D6FD-1DC7-08ED07C67923}"/>
              </a:ext>
            </a:extLst>
          </p:cNvPr>
          <p:cNvSpPr txBox="1"/>
          <p:nvPr/>
        </p:nvSpPr>
        <p:spPr>
          <a:xfrm>
            <a:off x="923765" y="2765900"/>
            <a:ext cx="683177" cy="461665"/>
          </a:xfrm>
          <a:prstGeom prst="rect">
            <a:avLst/>
          </a:prstGeom>
          <a:noFill/>
        </p:spPr>
        <p:txBody>
          <a:bodyPr wrap="square" rtlCol="1">
            <a:spAutoFit/>
          </a:bodyPr>
          <a:lstStyle/>
          <a:p>
            <a:pPr algn="r"/>
            <a:r>
              <a:rPr lang="ar-SA" sz="2400" b="1" dirty="0">
                <a:solidFill>
                  <a:srgbClr val="FF0000"/>
                </a:solidFill>
              </a:rPr>
              <a:t>=</a:t>
            </a:r>
          </a:p>
        </p:txBody>
      </p:sp>
      <p:sp>
        <p:nvSpPr>
          <p:cNvPr id="1033" name="مستطيل: زوايا مستديرة 1032">
            <a:extLst>
              <a:ext uri="{FF2B5EF4-FFF2-40B4-BE49-F238E27FC236}">
                <a16:creationId xmlns:a16="http://schemas.microsoft.com/office/drawing/2014/main" id="{F647E3E2-CC04-BAEC-CB73-66C24F8294A0}"/>
              </a:ext>
            </a:extLst>
          </p:cNvPr>
          <p:cNvSpPr/>
          <p:nvPr/>
        </p:nvSpPr>
        <p:spPr>
          <a:xfrm>
            <a:off x="389444" y="3994483"/>
            <a:ext cx="5081947" cy="439481"/>
          </a:xfrm>
          <a:prstGeom prst="roundRect">
            <a:avLst/>
          </a:prstGeom>
          <a:solidFill>
            <a:srgbClr val="FBF09D"/>
          </a:solidFill>
          <a:ln>
            <a:solidFill>
              <a:schemeClr val="accent6"/>
            </a:solidFill>
          </a:ln>
        </p:spPr>
        <p:style>
          <a:lnRef idx="3">
            <a:schemeClr val="lt1"/>
          </a:lnRef>
          <a:fillRef idx="1">
            <a:schemeClr val="accent1"/>
          </a:fillRef>
          <a:effectRef idx="1">
            <a:schemeClr val="accent1"/>
          </a:effectRef>
          <a:fontRef idx="minor">
            <a:schemeClr val="lt1"/>
          </a:fontRef>
        </p:style>
        <p:txBody>
          <a:bodyPr rtlCol="1" anchor="ctr"/>
          <a:lstStyle/>
          <a:p>
            <a:pPr algn="r"/>
            <a:r>
              <a:rPr lang="ar-SA" sz="1600" b="1" dirty="0">
                <a:solidFill>
                  <a:schemeClr val="accent6">
                    <a:lumMod val="10000"/>
                  </a:schemeClr>
                </a:solidFill>
              </a:rPr>
              <a:t>أعود وأتحقق . هل إجابتي معقولة ؟</a:t>
            </a:r>
          </a:p>
        </p:txBody>
      </p:sp>
      <p:sp>
        <p:nvSpPr>
          <p:cNvPr id="1034" name="مستطيل: زوايا مستديرة 1033">
            <a:extLst>
              <a:ext uri="{FF2B5EF4-FFF2-40B4-BE49-F238E27FC236}">
                <a16:creationId xmlns:a16="http://schemas.microsoft.com/office/drawing/2014/main" id="{19EC27BC-E415-1D25-0F4A-68E3CA7DEE2B}"/>
              </a:ext>
            </a:extLst>
          </p:cNvPr>
          <p:cNvSpPr/>
          <p:nvPr/>
        </p:nvSpPr>
        <p:spPr>
          <a:xfrm>
            <a:off x="5612070" y="4042916"/>
            <a:ext cx="751176" cy="385645"/>
          </a:xfrm>
          <a:prstGeom prst="roundRect">
            <a:avLst/>
          </a:prstGeom>
          <a:solidFill>
            <a:schemeClr val="bg1">
              <a:lumMod val="60000"/>
              <a:lumOff val="40000"/>
            </a:schemeClr>
          </a:solidFill>
          <a:ln>
            <a:solidFill>
              <a:srgbClr val="FEFEFE"/>
            </a:solidFill>
          </a:ln>
        </p:spPr>
        <p:style>
          <a:lnRef idx="2">
            <a:schemeClr val="accent4">
              <a:shade val="15000"/>
            </a:schemeClr>
          </a:lnRef>
          <a:fillRef idx="1">
            <a:schemeClr val="accent4"/>
          </a:fillRef>
          <a:effectRef idx="0">
            <a:schemeClr val="accent4"/>
          </a:effectRef>
          <a:fontRef idx="minor">
            <a:schemeClr val="lt1"/>
          </a:fontRef>
        </p:style>
        <p:txBody>
          <a:bodyPr rtlCol="1" anchor="ctr"/>
          <a:lstStyle/>
          <a:p>
            <a:pPr algn="ctr"/>
            <a:r>
              <a:rPr lang="ar-SA" sz="1800" b="1" dirty="0">
                <a:solidFill>
                  <a:schemeClr val="accent5">
                    <a:lumMod val="25000"/>
                  </a:schemeClr>
                </a:solidFill>
              </a:rPr>
              <a:t>أتحقق</a:t>
            </a:r>
          </a:p>
        </p:txBody>
      </p:sp>
      <p:sp>
        <p:nvSpPr>
          <p:cNvPr id="1035" name="مربع نص 1034">
            <a:extLst>
              <a:ext uri="{FF2B5EF4-FFF2-40B4-BE49-F238E27FC236}">
                <a16:creationId xmlns:a16="http://schemas.microsoft.com/office/drawing/2014/main" id="{58E50021-2ED8-87EC-A67B-433BE3F19661}"/>
              </a:ext>
            </a:extLst>
          </p:cNvPr>
          <p:cNvSpPr txBox="1"/>
          <p:nvPr/>
        </p:nvSpPr>
        <p:spPr>
          <a:xfrm>
            <a:off x="176839" y="4027788"/>
            <a:ext cx="2784882" cy="338554"/>
          </a:xfrm>
          <a:prstGeom prst="rect">
            <a:avLst/>
          </a:prstGeom>
          <a:noFill/>
        </p:spPr>
        <p:txBody>
          <a:bodyPr wrap="square" rtlCol="1">
            <a:spAutoFit/>
          </a:bodyPr>
          <a:lstStyle/>
          <a:p>
            <a:pPr algn="r"/>
            <a:r>
              <a:rPr lang="ar-SA" sz="1600" b="1" dirty="0">
                <a:solidFill>
                  <a:srgbClr val="FF0000"/>
                </a:solidFill>
              </a:rPr>
              <a:t>نعم إجابتي معقولة </a:t>
            </a:r>
            <a:r>
              <a:rPr lang="ar-EG" sz="1600" b="1" dirty="0">
                <a:solidFill>
                  <a:srgbClr val="FF0000"/>
                </a:solidFill>
              </a:rPr>
              <a:t>٤</a:t>
            </a:r>
            <a:r>
              <a:rPr lang="ar-SA" sz="1600" b="1" dirty="0">
                <a:solidFill>
                  <a:srgbClr val="FF0000"/>
                </a:solidFill>
              </a:rPr>
              <a:t> + </a:t>
            </a:r>
            <a:r>
              <a:rPr lang="ar-EG" sz="1600" b="1" dirty="0">
                <a:solidFill>
                  <a:srgbClr val="FF0000"/>
                </a:solidFill>
              </a:rPr>
              <a:t>٣</a:t>
            </a:r>
            <a:r>
              <a:rPr lang="ar-SA" sz="1600" b="1" dirty="0">
                <a:solidFill>
                  <a:srgbClr val="FF0000"/>
                </a:solidFill>
              </a:rPr>
              <a:t> + </a:t>
            </a:r>
            <a:r>
              <a:rPr lang="ar-EG" sz="1600" b="1" dirty="0">
                <a:solidFill>
                  <a:srgbClr val="FF0000"/>
                </a:solidFill>
              </a:rPr>
              <a:t>٢</a:t>
            </a:r>
            <a:r>
              <a:rPr lang="ar-SA" sz="1600" b="1" dirty="0">
                <a:solidFill>
                  <a:srgbClr val="FF0000"/>
                </a:solidFill>
              </a:rPr>
              <a:t> = </a:t>
            </a:r>
            <a:r>
              <a:rPr lang="ar-EG" sz="1600" b="1" dirty="0">
                <a:solidFill>
                  <a:srgbClr val="FF0000"/>
                </a:solidFill>
              </a:rPr>
              <a:t>٩</a:t>
            </a:r>
            <a:endParaRPr lang="ar-SA" sz="1600" b="1" dirty="0">
              <a:solidFill>
                <a:srgbClr val="FF0000"/>
              </a:solidFill>
            </a:endParaRPr>
          </a:p>
        </p:txBody>
      </p:sp>
      <p:sp>
        <p:nvSpPr>
          <p:cNvPr id="1036" name="مربع نص 1035">
            <a:extLst>
              <a:ext uri="{FF2B5EF4-FFF2-40B4-BE49-F238E27FC236}">
                <a16:creationId xmlns:a16="http://schemas.microsoft.com/office/drawing/2014/main" id="{D18B647F-C4B8-39F5-A432-08C09D75AB1F}"/>
              </a:ext>
            </a:extLst>
          </p:cNvPr>
          <p:cNvSpPr txBox="1"/>
          <p:nvPr/>
        </p:nvSpPr>
        <p:spPr>
          <a:xfrm>
            <a:off x="3723186" y="433849"/>
            <a:ext cx="2517000" cy="338554"/>
          </a:xfrm>
          <a:prstGeom prst="rect">
            <a:avLst/>
          </a:prstGeom>
          <a:noFill/>
        </p:spPr>
        <p:txBody>
          <a:bodyPr wrap="square" rtlCol="1">
            <a:spAutoFit/>
          </a:bodyPr>
          <a:lstStyle/>
          <a:p>
            <a:pPr algn="r"/>
            <a:r>
              <a:rPr lang="ar-SA" sz="1600" b="1" dirty="0">
                <a:solidFill>
                  <a:srgbClr val="FF0000"/>
                </a:solidFill>
              </a:rPr>
              <a:t>أحل المسألة بتمثيلها</a:t>
            </a:r>
          </a:p>
        </p:txBody>
      </p:sp>
      <p:pic>
        <p:nvPicPr>
          <p:cNvPr id="2050" name="Picture 2" descr="كرة القدم, كرة القدم png">
            <a:extLst>
              <a:ext uri="{FF2B5EF4-FFF2-40B4-BE49-F238E27FC236}">
                <a16:creationId xmlns:a16="http://schemas.microsoft.com/office/drawing/2014/main" id="{95A6056C-DFDB-851A-5B14-7F75B1597CF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3111" b="93667" l="4000" r="96000">
                        <a14:foregroundMark x1="83667" y1="30111" x2="70556" y2="18556"/>
                        <a14:foregroundMark x1="70556" y1="18556" x2="48889" y2="13222"/>
                        <a14:foregroundMark x1="48889" y1="13222" x2="27778" y2="25778"/>
                        <a14:foregroundMark x1="27778" y1="25778" x2="11111" y2="49444"/>
                        <a14:foregroundMark x1="11111" y1="49444" x2="10667" y2="59444"/>
                        <a14:foregroundMark x1="13000" y1="34556" x2="12444" y2="59222"/>
                        <a14:foregroundMark x1="12444" y1="59222" x2="22111" y2="84667"/>
                        <a14:foregroundMark x1="22111" y1="84667" x2="41889" y2="88000"/>
                        <a14:foregroundMark x1="63778" y1="85111" x2="77222" y2="77333"/>
                        <a14:foregroundMark x1="77222" y1="77333" x2="86111" y2="68222"/>
                        <a14:foregroundMark x1="86111" y1="68222" x2="91222" y2="49111"/>
                        <a14:foregroundMark x1="91222" y1="49111" x2="89111" y2="31667"/>
                        <a14:foregroundMark x1="89111" y1="31667" x2="85333" y2="27444"/>
                        <a14:foregroundMark x1="66333" y1="9222" x2="33778" y2="13222"/>
                        <a14:foregroundMark x1="33778" y1="13222" x2="5444" y2="39889"/>
                        <a14:foregroundMark x1="5444" y1="39889" x2="4444" y2="41444"/>
                        <a14:foregroundMark x1="41667" y1="4778" x2="60889" y2="6444"/>
                        <a14:foregroundMark x1="58778" y1="23000" x2="52111" y2="45556"/>
                        <a14:foregroundMark x1="40333" y1="93889" x2="54333" y2="93111"/>
                        <a14:foregroundMark x1="54333" y1="93111" x2="60667" y2="93667"/>
                        <a14:foregroundMark x1="86556" y1="76333" x2="96000" y2="42778"/>
                        <a14:foregroundMark x1="96000" y1="42778" x2="96000" y2="42222"/>
                        <a14:foregroundMark x1="49111" y1="3111" x2="36000" y2="5444"/>
                        <a14:foregroundMark x1="33667" y1="5000" x2="33667" y2="5889"/>
                        <a14:foregroundMark x1="33667" y1="5889" x2="33667" y2="5889"/>
                        <a14:foregroundMark x1="33667" y1="6111" x2="27444" y2="9444"/>
                        <a14:foregroundMark x1="30556" y1="6889" x2="24444" y2="8556"/>
                        <a14:backgroundMark x1="32889" y1="1889" x2="40222" y2="222"/>
                        <a14:backgroundMark x1="42222" y1="444" x2="55667" y2="1667"/>
                      </a14:backgroundRemoval>
                    </a14:imgEffect>
                  </a14:imgLayer>
                </a14:imgProps>
              </a:ext>
              <a:ext uri="{28A0092B-C50C-407E-A947-70E740481C1C}">
                <a14:useLocalDpi xmlns:a14="http://schemas.microsoft.com/office/drawing/2010/main" val="0"/>
              </a:ext>
            </a:extLst>
          </a:blip>
          <a:srcRect/>
          <a:stretch>
            <a:fillRect/>
          </a:stretch>
        </p:blipFill>
        <p:spPr bwMode="auto">
          <a:xfrm>
            <a:off x="5732223" y="2139818"/>
            <a:ext cx="438544" cy="43854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كرة القدم, كرة القدم png">
            <a:extLst>
              <a:ext uri="{FF2B5EF4-FFF2-40B4-BE49-F238E27FC236}">
                <a16:creationId xmlns:a16="http://schemas.microsoft.com/office/drawing/2014/main" id="{5002622F-5687-05BC-ECE4-0445E34CB90F}"/>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3111" b="93667" l="4000" r="96000">
                        <a14:foregroundMark x1="83667" y1="30111" x2="70556" y2="18556"/>
                        <a14:foregroundMark x1="70556" y1="18556" x2="48889" y2="13222"/>
                        <a14:foregroundMark x1="48889" y1="13222" x2="27778" y2="25778"/>
                        <a14:foregroundMark x1="27778" y1="25778" x2="11111" y2="49444"/>
                        <a14:foregroundMark x1="11111" y1="49444" x2="10667" y2="59444"/>
                        <a14:foregroundMark x1="13000" y1="34556" x2="12444" y2="59222"/>
                        <a14:foregroundMark x1="12444" y1="59222" x2="22111" y2="84667"/>
                        <a14:foregroundMark x1="22111" y1="84667" x2="41889" y2="88000"/>
                        <a14:foregroundMark x1="63778" y1="85111" x2="77222" y2="77333"/>
                        <a14:foregroundMark x1="77222" y1="77333" x2="86111" y2="68222"/>
                        <a14:foregroundMark x1="86111" y1="68222" x2="91222" y2="49111"/>
                        <a14:foregroundMark x1="91222" y1="49111" x2="89111" y2="31667"/>
                        <a14:foregroundMark x1="89111" y1="31667" x2="85333" y2="27444"/>
                        <a14:foregroundMark x1="66333" y1="9222" x2="33778" y2="13222"/>
                        <a14:foregroundMark x1="33778" y1="13222" x2="5444" y2="39889"/>
                        <a14:foregroundMark x1="5444" y1="39889" x2="4444" y2="41444"/>
                        <a14:foregroundMark x1="41667" y1="4778" x2="60889" y2="6444"/>
                        <a14:foregroundMark x1="58778" y1="23000" x2="52111" y2="45556"/>
                        <a14:foregroundMark x1="40333" y1="93889" x2="54333" y2="93111"/>
                        <a14:foregroundMark x1="54333" y1="93111" x2="60667" y2="93667"/>
                        <a14:foregroundMark x1="86556" y1="76333" x2="96000" y2="42778"/>
                        <a14:foregroundMark x1="96000" y1="42778" x2="96000" y2="42222"/>
                        <a14:foregroundMark x1="49111" y1="3111" x2="36000" y2="5444"/>
                        <a14:foregroundMark x1="33667" y1="5000" x2="33667" y2="5889"/>
                        <a14:foregroundMark x1="33667" y1="5889" x2="33667" y2="5889"/>
                        <a14:foregroundMark x1="33667" y1="6111" x2="27444" y2="9444"/>
                        <a14:foregroundMark x1="30556" y1="6889" x2="24444" y2="8556"/>
                        <a14:backgroundMark x1="32889" y1="1889" x2="40222" y2="222"/>
                        <a14:backgroundMark x1="42222" y1="444" x2="55667" y2="1667"/>
                      </a14:backgroundRemoval>
                    </a14:imgEffect>
                  </a14:imgLayer>
                </a14:imgProps>
              </a:ext>
              <a:ext uri="{28A0092B-C50C-407E-A947-70E740481C1C}">
                <a14:useLocalDpi xmlns:a14="http://schemas.microsoft.com/office/drawing/2010/main" val="0"/>
              </a:ext>
            </a:extLst>
          </a:blip>
          <a:srcRect/>
          <a:stretch>
            <a:fillRect/>
          </a:stretch>
        </p:blipFill>
        <p:spPr bwMode="auto">
          <a:xfrm>
            <a:off x="5732223" y="1667905"/>
            <a:ext cx="438544" cy="43854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كرة القدم, كرة القدم png">
            <a:extLst>
              <a:ext uri="{FF2B5EF4-FFF2-40B4-BE49-F238E27FC236}">
                <a16:creationId xmlns:a16="http://schemas.microsoft.com/office/drawing/2014/main" id="{A5135B29-EA4E-1E89-7B85-A699DC88605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3111" b="93667" l="4000" r="96000">
                        <a14:foregroundMark x1="83667" y1="30111" x2="70556" y2="18556"/>
                        <a14:foregroundMark x1="70556" y1="18556" x2="48889" y2="13222"/>
                        <a14:foregroundMark x1="48889" y1="13222" x2="27778" y2="25778"/>
                        <a14:foregroundMark x1="27778" y1="25778" x2="11111" y2="49444"/>
                        <a14:foregroundMark x1="11111" y1="49444" x2="10667" y2="59444"/>
                        <a14:foregroundMark x1="13000" y1="34556" x2="12444" y2="59222"/>
                        <a14:foregroundMark x1="12444" y1="59222" x2="22111" y2="84667"/>
                        <a14:foregroundMark x1="22111" y1="84667" x2="41889" y2="88000"/>
                        <a14:foregroundMark x1="63778" y1="85111" x2="77222" y2="77333"/>
                        <a14:foregroundMark x1="77222" y1="77333" x2="86111" y2="68222"/>
                        <a14:foregroundMark x1="86111" y1="68222" x2="91222" y2="49111"/>
                        <a14:foregroundMark x1="91222" y1="49111" x2="89111" y2="31667"/>
                        <a14:foregroundMark x1="89111" y1="31667" x2="85333" y2="27444"/>
                        <a14:foregroundMark x1="66333" y1="9222" x2="33778" y2="13222"/>
                        <a14:foregroundMark x1="33778" y1="13222" x2="5444" y2="39889"/>
                        <a14:foregroundMark x1="5444" y1="39889" x2="4444" y2="41444"/>
                        <a14:foregroundMark x1="41667" y1="4778" x2="60889" y2="6444"/>
                        <a14:foregroundMark x1="58778" y1="23000" x2="52111" y2="45556"/>
                        <a14:foregroundMark x1="40333" y1="93889" x2="54333" y2="93111"/>
                        <a14:foregroundMark x1="54333" y1="93111" x2="60667" y2="93667"/>
                        <a14:foregroundMark x1="86556" y1="76333" x2="96000" y2="42778"/>
                        <a14:foregroundMark x1="96000" y1="42778" x2="96000" y2="42222"/>
                        <a14:foregroundMark x1="49111" y1="3111" x2="36000" y2="5444"/>
                        <a14:foregroundMark x1="33667" y1="5000" x2="33667" y2="5889"/>
                        <a14:foregroundMark x1="33667" y1="5889" x2="33667" y2="5889"/>
                        <a14:foregroundMark x1="33667" y1="6111" x2="27444" y2="9444"/>
                        <a14:foregroundMark x1="30556" y1="6889" x2="24444" y2="8556"/>
                        <a14:backgroundMark x1="32889" y1="1889" x2="40222" y2="222"/>
                        <a14:backgroundMark x1="42222" y1="444" x2="55667" y2="1667"/>
                      </a14:backgroundRemoval>
                    </a14:imgEffect>
                  </a14:imgLayer>
                </a14:imgProps>
              </a:ext>
              <a:ext uri="{28A0092B-C50C-407E-A947-70E740481C1C}">
                <a14:useLocalDpi xmlns:a14="http://schemas.microsoft.com/office/drawing/2010/main" val="0"/>
              </a:ext>
            </a:extLst>
          </a:blip>
          <a:srcRect/>
          <a:stretch>
            <a:fillRect/>
          </a:stretch>
        </p:blipFill>
        <p:spPr bwMode="auto">
          <a:xfrm>
            <a:off x="5168488" y="2139818"/>
            <a:ext cx="438544" cy="43854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كرة القدم, كرة القدم png">
            <a:extLst>
              <a:ext uri="{FF2B5EF4-FFF2-40B4-BE49-F238E27FC236}">
                <a16:creationId xmlns:a16="http://schemas.microsoft.com/office/drawing/2014/main" id="{FAA706D6-5624-3105-1138-B9EB0E877622}"/>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3111" b="93667" l="4000" r="96000">
                        <a14:foregroundMark x1="83667" y1="30111" x2="70556" y2="18556"/>
                        <a14:foregroundMark x1="70556" y1="18556" x2="48889" y2="13222"/>
                        <a14:foregroundMark x1="48889" y1="13222" x2="27778" y2="25778"/>
                        <a14:foregroundMark x1="27778" y1="25778" x2="11111" y2="49444"/>
                        <a14:foregroundMark x1="11111" y1="49444" x2="10667" y2="59444"/>
                        <a14:foregroundMark x1="13000" y1="34556" x2="12444" y2="59222"/>
                        <a14:foregroundMark x1="12444" y1="59222" x2="22111" y2="84667"/>
                        <a14:foregroundMark x1="22111" y1="84667" x2="41889" y2="88000"/>
                        <a14:foregroundMark x1="63778" y1="85111" x2="77222" y2="77333"/>
                        <a14:foregroundMark x1="77222" y1="77333" x2="86111" y2="68222"/>
                        <a14:foregroundMark x1="86111" y1="68222" x2="91222" y2="49111"/>
                        <a14:foregroundMark x1="91222" y1="49111" x2="89111" y2="31667"/>
                        <a14:foregroundMark x1="89111" y1="31667" x2="85333" y2="27444"/>
                        <a14:foregroundMark x1="66333" y1="9222" x2="33778" y2="13222"/>
                        <a14:foregroundMark x1="33778" y1="13222" x2="5444" y2="39889"/>
                        <a14:foregroundMark x1="5444" y1="39889" x2="4444" y2="41444"/>
                        <a14:foregroundMark x1="41667" y1="4778" x2="60889" y2="6444"/>
                        <a14:foregroundMark x1="58778" y1="23000" x2="52111" y2="45556"/>
                        <a14:foregroundMark x1="40333" y1="93889" x2="54333" y2="93111"/>
                        <a14:foregroundMark x1="54333" y1="93111" x2="60667" y2="93667"/>
                        <a14:foregroundMark x1="86556" y1="76333" x2="96000" y2="42778"/>
                        <a14:foregroundMark x1="96000" y1="42778" x2="96000" y2="42222"/>
                        <a14:foregroundMark x1="49111" y1="3111" x2="36000" y2="5444"/>
                        <a14:foregroundMark x1="33667" y1="5000" x2="33667" y2="5889"/>
                        <a14:foregroundMark x1="33667" y1="5889" x2="33667" y2="5889"/>
                        <a14:foregroundMark x1="33667" y1="6111" x2="27444" y2="9444"/>
                        <a14:foregroundMark x1="30556" y1="6889" x2="24444" y2="8556"/>
                        <a14:backgroundMark x1="32889" y1="1889" x2="40222" y2="222"/>
                        <a14:backgroundMark x1="42222" y1="444" x2="55667" y2="1667"/>
                      </a14:backgroundRemoval>
                    </a14:imgEffect>
                  </a14:imgLayer>
                </a14:imgProps>
              </a:ext>
              <a:ext uri="{28A0092B-C50C-407E-A947-70E740481C1C}">
                <a14:useLocalDpi xmlns:a14="http://schemas.microsoft.com/office/drawing/2010/main" val="0"/>
              </a:ext>
            </a:extLst>
          </a:blip>
          <a:srcRect/>
          <a:stretch>
            <a:fillRect/>
          </a:stretch>
        </p:blipFill>
        <p:spPr bwMode="auto">
          <a:xfrm>
            <a:off x="5168488" y="1667905"/>
            <a:ext cx="438544" cy="43854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كتاب تلوين الكرة الطائرة رياضة ، كرة طائرة بالأبيض والأسود, زاوية, أبيض png">
            <a:extLst>
              <a:ext uri="{FF2B5EF4-FFF2-40B4-BE49-F238E27FC236}">
                <a16:creationId xmlns:a16="http://schemas.microsoft.com/office/drawing/2014/main" id="{78F5F1F8-7F43-0426-5AA3-29C2BADA4344}"/>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131" b="96357" l="6556" r="91000">
                        <a14:foregroundMark x1="76444" y1="21985" x2="67556" y2="11558"/>
                        <a14:foregroundMark x1="67556" y1="11558" x2="50444" y2="4271"/>
                        <a14:foregroundMark x1="50444" y1="4271" x2="36222" y2="8166"/>
                        <a14:foregroundMark x1="36222" y1="8166" x2="22667" y2="30025"/>
                        <a14:foregroundMark x1="22667" y1="30025" x2="29667" y2="66080"/>
                        <a14:foregroundMark x1="29667" y1="66080" x2="40444" y2="73367"/>
                        <a14:foregroundMark x1="61111" y1="22111" x2="55000" y2="70477"/>
                        <a14:foregroundMark x1="82778" y1="32035" x2="42222" y2="92965"/>
                        <a14:foregroundMark x1="42222" y1="92965" x2="41889" y2="93090"/>
                        <a14:foregroundMark x1="90000" y1="44598" x2="67778" y2="83166"/>
                        <a14:foregroundMark x1="67778" y1="83166" x2="55000" y2="91834"/>
                        <a14:foregroundMark x1="55000" y1="91834" x2="44667" y2="92839"/>
                        <a14:foregroundMark x1="44333" y1="90578" x2="25111" y2="75126"/>
                        <a14:foregroundMark x1="25111" y1="75126" x2="14778" y2="57412"/>
                        <a14:foregroundMark x1="14778" y1="57412" x2="19000" y2="42839"/>
                        <a14:foregroundMark x1="19000" y1="42839" x2="21667" y2="38317"/>
                        <a14:foregroundMark x1="58667" y1="21734" x2="37667" y2="48241"/>
                        <a14:foregroundMark x1="37667" y1="48241" x2="37667" y2="48492"/>
                        <a14:foregroundMark x1="48111" y1="3392" x2="58333" y2="4774"/>
                        <a14:foregroundMark x1="58333" y1="4774" x2="64667" y2="8794"/>
                        <a14:foregroundMark x1="32778" y1="6910" x2="25111" y2="14196"/>
                        <a14:foregroundMark x1="25111" y1="14196" x2="14667" y2="33417"/>
                        <a14:foregroundMark x1="13556" y1="36558" x2="13222" y2="66709"/>
                        <a14:foregroundMark x1="13222" y1="66709" x2="21111" y2="75503"/>
                        <a14:foregroundMark x1="43333" y1="63945" x2="39111" y2="48995"/>
                        <a14:foregroundMark x1="39111" y1="48995" x2="41667" y2="31407"/>
                        <a14:foregroundMark x1="41667" y1="31407" x2="61444" y2="13568"/>
                        <a14:foregroundMark x1="74667" y1="34925" x2="78333" y2="29271"/>
                        <a14:foregroundMark x1="85667" y1="29648" x2="91444" y2="52136"/>
                        <a14:foregroundMark x1="78556" y1="83040" x2="87000" y2="60678"/>
                        <a14:foregroundMark x1="70222" y1="85930" x2="53333" y2="94598"/>
                        <a14:foregroundMark x1="55000" y1="1256" x2="48000" y2="1256"/>
                        <a14:foregroundMark x1="56889" y1="95980" x2="42667" y2="96482"/>
                        <a14:foregroundMark x1="42667" y1="96482" x2="32889" y2="92965"/>
                        <a14:foregroundMark x1="32889" y1="92965" x2="27444" y2="88693"/>
                        <a14:foregroundMark x1="6889" y1="52889" x2="6556" y2="41834"/>
                      </a14:backgroundRemoval>
                    </a14:imgEffect>
                  </a14:imgLayer>
                </a14:imgProps>
              </a:ext>
              <a:ext uri="{28A0092B-C50C-407E-A947-70E740481C1C}">
                <a14:useLocalDpi xmlns:a14="http://schemas.microsoft.com/office/drawing/2010/main" val="0"/>
              </a:ext>
            </a:extLst>
          </a:blip>
          <a:srcRect/>
          <a:stretch>
            <a:fillRect/>
          </a:stretch>
        </p:blipFill>
        <p:spPr bwMode="auto">
          <a:xfrm>
            <a:off x="3618017" y="1436302"/>
            <a:ext cx="618456" cy="54703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كتاب تلوين الكرة الطائرة رياضة ، كرة طائرة بالأبيض والأسود, زاوية, أبيض png">
            <a:extLst>
              <a:ext uri="{FF2B5EF4-FFF2-40B4-BE49-F238E27FC236}">
                <a16:creationId xmlns:a16="http://schemas.microsoft.com/office/drawing/2014/main" id="{1E77011A-4D23-418F-3C02-3AD9801A4F7A}"/>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131" b="96357" l="6556" r="91000">
                        <a14:foregroundMark x1="76444" y1="21985" x2="67556" y2="11558"/>
                        <a14:foregroundMark x1="67556" y1="11558" x2="50444" y2="4271"/>
                        <a14:foregroundMark x1="50444" y1="4271" x2="36222" y2="8166"/>
                        <a14:foregroundMark x1="36222" y1="8166" x2="22667" y2="30025"/>
                        <a14:foregroundMark x1="22667" y1="30025" x2="29667" y2="66080"/>
                        <a14:foregroundMark x1="29667" y1="66080" x2="40444" y2="73367"/>
                        <a14:foregroundMark x1="61111" y1="22111" x2="55000" y2="70477"/>
                        <a14:foregroundMark x1="82778" y1="32035" x2="42222" y2="92965"/>
                        <a14:foregroundMark x1="42222" y1="92965" x2="41889" y2="93090"/>
                        <a14:foregroundMark x1="90000" y1="44598" x2="67778" y2="83166"/>
                        <a14:foregroundMark x1="67778" y1="83166" x2="55000" y2="91834"/>
                        <a14:foregroundMark x1="55000" y1="91834" x2="44667" y2="92839"/>
                        <a14:foregroundMark x1="44333" y1="90578" x2="25111" y2="75126"/>
                        <a14:foregroundMark x1="25111" y1="75126" x2="14778" y2="57412"/>
                        <a14:foregroundMark x1="14778" y1="57412" x2="19000" y2="42839"/>
                        <a14:foregroundMark x1="19000" y1="42839" x2="21667" y2="38317"/>
                        <a14:foregroundMark x1="58667" y1="21734" x2="37667" y2="48241"/>
                        <a14:foregroundMark x1="37667" y1="48241" x2="37667" y2="48492"/>
                        <a14:foregroundMark x1="48111" y1="3392" x2="58333" y2="4774"/>
                        <a14:foregroundMark x1="58333" y1="4774" x2="64667" y2="8794"/>
                        <a14:foregroundMark x1="32778" y1="6910" x2="25111" y2="14196"/>
                        <a14:foregroundMark x1="25111" y1="14196" x2="14667" y2="33417"/>
                        <a14:foregroundMark x1="13556" y1="36558" x2="13222" y2="66709"/>
                        <a14:foregroundMark x1="13222" y1="66709" x2="21111" y2="75503"/>
                        <a14:foregroundMark x1="43333" y1="63945" x2="39111" y2="48995"/>
                        <a14:foregroundMark x1="39111" y1="48995" x2="41667" y2="31407"/>
                        <a14:foregroundMark x1="41667" y1="31407" x2="61444" y2="13568"/>
                        <a14:foregroundMark x1="74667" y1="34925" x2="78333" y2="29271"/>
                        <a14:foregroundMark x1="85667" y1="29648" x2="91444" y2="52136"/>
                        <a14:foregroundMark x1="78556" y1="83040" x2="87000" y2="60678"/>
                        <a14:foregroundMark x1="70222" y1="85930" x2="53333" y2="94598"/>
                        <a14:foregroundMark x1="55000" y1="1256" x2="48000" y2="1256"/>
                        <a14:foregroundMark x1="56889" y1="95980" x2="42667" y2="96482"/>
                        <a14:foregroundMark x1="42667" y1="96482" x2="32889" y2="92965"/>
                        <a14:foregroundMark x1="32889" y1="92965" x2="27444" y2="88693"/>
                        <a14:foregroundMark x1="6889" y1="52889" x2="6556" y2="41834"/>
                      </a14:backgroundRemoval>
                    </a14:imgEffect>
                  </a14:imgLayer>
                </a14:imgProps>
              </a:ext>
              <a:ext uri="{28A0092B-C50C-407E-A947-70E740481C1C}">
                <a14:useLocalDpi xmlns:a14="http://schemas.microsoft.com/office/drawing/2010/main" val="0"/>
              </a:ext>
            </a:extLst>
          </a:blip>
          <a:srcRect/>
          <a:stretch>
            <a:fillRect/>
          </a:stretch>
        </p:blipFill>
        <p:spPr bwMode="auto">
          <a:xfrm>
            <a:off x="3250780" y="2024713"/>
            <a:ext cx="618456" cy="54703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كتاب تلوين الكرة الطائرة رياضة ، كرة طائرة بالأبيض والأسود, زاوية, أبيض png">
            <a:extLst>
              <a:ext uri="{FF2B5EF4-FFF2-40B4-BE49-F238E27FC236}">
                <a16:creationId xmlns:a16="http://schemas.microsoft.com/office/drawing/2014/main" id="{74AC69CF-F19B-1F0F-B1F9-24DEDA539B77}"/>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131" b="96357" l="6556" r="91000">
                        <a14:foregroundMark x1="76444" y1="21985" x2="67556" y2="11558"/>
                        <a14:foregroundMark x1="67556" y1="11558" x2="50444" y2="4271"/>
                        <a14:foregroundMark x1="50444" y1="4271" x2="36222" y2="8166"/>
                        <a14:foregroundMark x1="36222" y1="8166" x2="22667" y2="30025"/>
                        <a14:foregroundMark x1="22667" y1="30025" x2="29667" y2="66080"/>
                        <a14:foregroundMark x1="29667" y1="66080" x2="40444" y2="73367"/>
                        <a14:foregroundMark x1="61111" y1="22111" x2="55000" y2="70477"/>
                        <a14:foregroundMark x1="82778" y1="32035" x2="42222" y2="92965"/>
                        <a14:foregroundMark x1="42222" y1="92965" x2="41889" y2="93090"/>
                        <a14:foregroundMark x1="90000" y1="44598" x2="67778" y2="83166"/>
                        <a14:foregroundMark x1="67778" y1="83166" x2="55000" y2="91834"/>
                        <a14:foregroundMark x1="55000" y1="91834" x2="44667" y2="92839"/>
                        <a14:foregroundMark x1="44333" y1="90578" x2="25111" y2="75126"/>
                        <a14:foregroundMark x1="25111" y1="75126" x2="14778" y2="57412"/>
                        <a14:foregroundMark x1="14778" y1="57412" x2="19000" y2="42839"/>
                        <a14:foregroundMark x1="19000" y1="42839" x2="21667" y2="38317"/>
                        <a14:foregroundMark x1="58667" y1="21734" x2="37667" y2="48241"/>
                        <a14:foregroundMark x1="37667" y1="48241" x2="37667" y2="48492"/>
                        <a14:foregroundMark x1="48111" y1="3392" x2="58333" y2="4774"/>
                        <a14:foregroundMark x1="58333" y1="4774" x2="64667" y2="8794"/>
                        <a14:foregroundMark x1="32778" y1="6910" x2="25111" y2="14196"/>
                        <a14:foregroundMark x1="25111" y1="14196" x2="14667" y2="33417"/>
                        <a14:foregroundMark x1="13556" y1="36558" x2="13222" y2="66709"/>
                        <a14:foregroundMark x1="13222" y1="66709" x2="21111" y2="75503"/>
                        <a14:foregroundMark x1="43333" y1="63945" x2="39111" y2="48995"/>
                        <a14:foregroundMark x1="39111" y1="48995" x2="41667" y2="31407"/>
                        <a14:foregroundMark x1="41667" y1="31407" x2="61444" y2="13568"/>
                        <a14:foregroundMark x1="74667" y1="34925" x2="78333" y2="29271"/>
                        <a14:foregroundMark x1="85667" y1="29648" x2="91444" y2="52136"/>
                        <a14:foregroundMark x1="78556" y1="83040" x2="87000" y2="60678"/>
                        <a14:foregroundMark x1="70222" y1="85930" x2="53333" y2="94598"/>
                        <a14:foregroundMark x1="55000" y1="1256" x2="48000" y2="1256"/>
                        <a14:foregroundMark x1="56889" y1="95980" x2="42667" y2="96482"/>
                        <a14:foregroundMark x1="42667" y1="96482" x2="32889" y2="92965"/>
                        <a14:foregroundMark x1="32889" y1="92965" x2="27444" y2="88693"/>
                        <a14:foregroundMark x1="6889" y1="52889" x2="6556" y2="41834"/>
                      </a14:backgroundRemoval>
                    </a14:imgEffect>
                  </a14:imgLayer>
                </a14:imgProps>
              </a:ext>
              <a:ext uri="{28A0092B-C50C-407E-A947-70E740481C1C}">
                <a14:useLocalDpi xmlns:a14="http://schemas.microsoft.com/office/drawing/2010/main" val="0"/>
              </a:ext>
            </a:extLst>
          </a:blip>
          <a:srcRect/>
          <a:stretch>
            <a:fillRect/>
          </a:stretch>
        </p:blipFill>
        <p:spPr bwMode="auto">
          <a:xfrm>
            <a:off x="2930117" y="1432243"/>
            <a:ext cx="618456" cy="547037"/>
          </a:xfrm>
          <a:prstGeom prst="rect">
            <a:avLst/>
          </a:prstGeom>
          <a:noFill/>
          <a:extLst>
            <a:ext uri="{909E8E84-426E-40DD-AFC4-6F175D3DCCD1}">
              <a14:hiddenFill xmlns:a14="http://schemas.microsoft.com/office/drawing/2010/main">
                <a:solidFill>
                  <a:srgbClr val="FFFFFF"/>
                </a:solidFill>
              </a14:hiddenFill>
            </a:ext>
          </a:extLst>
        </p:spPr>
      </p:pic>
      <p:sp>
        <p:nvSpPr>
          <p:cNvPr id="13" name="مربع نص 12">
            <a:extLst>
              <a:ext uri="{FF2B5EF4-FFF2-40B4-BE49-F238E27FC236}">
                <a16:creationId xmlns:a16="http://schemas.microsoft.com/office/drawing/2014/main" id="{FF6F90B6-4548-9732-90B1-7A43303CA980}"/>
              </a:ext>
            </a:extLst>
          </p:cNvPr>
          <p:cNvSpPr txBox="1"/>
          <p:nvPr/>
        </p:nvSpPr>
        <p:spPr>
          <a:xfrm>
            <a:off x="2190141" y="2771118"/>
            <a:ext cx="683177" cy="461665"/>
          </a:xfrm>
          <a:prstGeom prst="rect">
            <a:avLst/>
          </a:prstGeom>
          <a:noFill/>
        </p:spPr>
        <p:txBody>
          <a:bodyPr wrap="square" rtlCol="1">
            <a:spAutoFit/>
          </a:bodyPr>
          <a:lstStyle/>
          <a:p>
            <a:pPr algn="r"/>
            <a:r>
              <a:rPr lang="ar-SA" sz="2400" b="1" dirty="0">
                <a:solidFill>
                  <a:srgbClr val="FF0000"/>
                </a:solidFill>
              </a:rPr>
              <a:t>+</a:t>
            </a:r>
          </a:p>
        </p:txBody>
      </p:sp>
      <p:pic>
        <p:nvPicPr>
          <p:cNvPr id="2054" name="Picture 6" descr="كرة سلة, كرة السلة هد, ادوات رياضية PNG تنزيل ، صورة كرة السلة صور متجهة ،  ملفات PSD - Pngtree">
            <a:extLst>
              <a:ext uri="{FF2B5EF4-FFF2-40B4-BE49-F238E27FC236}">
                <a16:creationId xmlns:a16="http://schemas.microsoft.com/office/drawing/2014/main" id="{3850BC3A-E0A2-F365-8796-8A723095540D}"/>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3151" b="96352" l="667" r="96167">
                        <a14:foregroundMark x1="67667" y1="15091" x2="68667" y2="44444"/>
                        <a14:foregroundMark x1="68667" y1="44444" x2="52667" y2="80597"/>
                        <a14:foregroundMark x1="52667" y1="80597" x2="23167" y2="78275"/>
                        <a14:foregroundMark x1="23167" y1="78275" x2="24000" y2="38640"/>
                        <a14:foregroundMark x1="24000" y1="38640" x2="31500" y2="20232"/>
                        <a14:foregroundMark x1="31500" y1="20232" x2="46667" y2="24046"/>
                        <a14:foregroundMark x1="46667" y1="24046" x2="33000" y2="62355"/>
                        <a14:foregroundMark x1="33000" y1="62355" x2="33000" y2="62521"/>
                        <a14:foregroundMark x1="45333" y1="67330" x2="55500" y2="14925"/>
                        <a14:foregroundMark x1="92667" y1="61692" x2="75333" y2="31841"/>
                        <a14:foregroundMark x1="75333" y1="31841" x2="70833" y2="28524"/>
                        <a14:foregroundMark x1="69500" y1="56882" x2="72833" y2="68325"/>
                        <a14:foregroundMark x1="72833" y1="68325" x2="66833" y2="90713"/>
                        <a14:foregroundMark x1="66833" y1="90713" x2="61167" y2="95357"/>
                        <a14:foregroundMark x1="29667" y1="85075" x2="47333" y2="94362"/>
                        <a14:foregroundMark x1="47333" y1="94362" x2="47500" y2="94527"/>
                        <a14:foregroundMark x1="25167" y1="83416" x2="38167" y2="95191"/>
                        <a14:foregroundMark x1="38167" y1="95191" x2="52167" y2="96849"/>
                        <a14:foregroundMark x1="36833" y1="38474" x2="38000" y2="24710"/>
                        <a14:foregroundMark x1="17167" y1="40299" x2="8667" y2="75290"/>
                        <a14:foregroundMark x1="8667" y1="75290" x2="9000" y2="77114"/>
                        <a14:foregroundMark x1="8000" y1="52570" x2="19333" y2="24046"/>
                        <a14:foregroundMark x1="19333" y1="24046" x2="31833" y2="16086"/>
                        <a14:foregroundMark x1="31833" y1="16086" x2="48500" y2="12604"/>
                        <a14:foregroundMark x1="48500" y1="12604" x2="74333" y2="14925"/>
                        <a14:foregroundMark x1="71833" y1="10945" x2="52167" y2="7131"/>
                        <a14:foregroundMark x1="47500" y1="3151" x2="35167" y2="11609"/>
                        <a14:foregroundMark x1="35167" y1="11609" x2="33333" y2="12106"/>
                        <a14:foregroundMark x1="25667" y1="11277" x2="12833" y2="23715"/>
                        <a14:foregroundMark x1="12833" y1="23715" x2="8667" y2="31177"/>
                        <a14:foregroundMark x1="6500" y1="36816" x2="833" y2="59370"/>
                        <a14:foregroundMark x1="833" y1="59370" x2="6500" y2="57048"/>
                        <a14:foregroundMark x1="30000" y1="52902" x2="30167" y2="75124"/>
                        <a14:foregroundMark x1="49167" y1="77114" x2="67667" y2="25705"/>
                        <a14:foregroundMark x1="67667" y1="25705" x2="67667" y2="25539"/>
                        <a14:foregroundMark x1="57500" y1="38143" x2="63167" y2="20730"/>
                        <a14:foregroundMark x1="76500" y1="21891" x2="84333" y2="31841"/>
                        <a14:foregroundMark x1="84333" y1="31841" x2="90500" y2="46434"/>
                        <a14:foregroundMark x1="90500" y1="46434" x2="91333" y2="54726"/>
                        <a14:foregroundMark x1="78000" y1="47264" x2="92500" y2="65506"/>
                        <a14:foregroundMark x1="92500" y1="65506" x2="92500" y2="65672"/>
                        <a14:foregroundMark x1="96167" y1="57380" x2="91833" y2="25207"/>
                        <a14:foregroundMark x1="91833" y1="25207" x2="87667" y2="21559"/>
                      </a14:backgroundRemoval>
                    </a14:imgEffect>
                  </a14:imgLayer>
                </a14:imgProps>
              </a:ext>
              <a:ext uri="{28A0092B-C50C-407E-A947-70E740481C1C}">
                <a14:useLocalDpi xmlns:a14="http://schemas.microsoft.com/office/drawing/2010/main" val="0"/>
              </a:ext>
            </a:extLst>
          </a:blip>
          <a:srcRect/>
          <a:stretch>
            <a:fillRect/>
          </a:stretch>
        </p:blipFill>
        <p:spPr bwMode="auto">
          <a:xfrm>
            <a:off x="1824298" y="2005816"/>
            <a:ext cx="563139" cy="56593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كرة سلة, كرة السلة هد, ادوات رياضية PNG تنزيل ، صورة كرة السلة صور متجهة ،  ملفات PSD - Pngtree">
            <a:extLst>
              <a:ext uri="{FF2B5EF4-FFF2-40B4-BE49-F238E27FC236}">
                <a16:creationId xmlns:a16="http://schemas.microsoft.com/office/drawing/2014/main" id="{E4BD6A4A-1E84-5A45-3D80-E7DCBD5EF44A}"/>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3151" b="96352" l="667" r="96167">
                        <a14:foregroundMark x1="67667" y1="15091" x2="68667" y2="44444"/>
                        <a14:foregroundMark x1="68667" y1="44444" x2="52667" y2="80597"/>
                        <a14:foregroundMark x1="52667" y1="80597" x2="23167" y2="78275"/>
                        <a14:foregroundMark x1="23167" y1="78275" x2="24000" y2="38640"/>
                        <a14:foregroundMark x1="24000" y1="38640" x2="31500" y2="20232"/>
                        <a14:foregroundMark x1="31500" y1="20232" x2="46667" y2="24046"/>
                        <a14:foregroundMark x1="46667" y1="24046" x2="33000" y2="62355"/>
                        <a14:foregroundMark x1="33000" y1="62355" x2="33000" y2="62521"/>
                        <a14:foregroundMark x1="45333" y1="67330" x2="55500" y2="14925"/>
                        <a14:foregroundMark x1="92667" y1="61692" x2="75333" y2="31841"/>
                        <a14:foregroundMark x1="75333" y1="31841" x2="70833" y2="28524"/>
                        <a14:foregroundMark x1="69500" y1="56882" x2="72833" y2="68325"/>
                        <a14:foregroundMark x1="72833" y1="68325" x2="66833" y2="90713"/>
                        <a14:foregroundMark x1="66833" y1="90713" x2="61167" y2="95357"/>
                        <a14:foregroundMark x1="29667" y1="85075" x2="47333" y2="94362"/>
                        <a14:foregroundMark x1="47333" y1="94362" x2="47500" y2="94527"/>
                        <a14:foregroundMark x1="25167" y1="83416" x2="38167" y2="95191"/>
                        <a14:foregroundMark x1="38167" y1="95191" x2="52167" y2="96849"/>
                        <a14:foregroundMark x1="36833" y1="38474" x2="38000" y2="24710"/>
                        <a14:foregroundMark x1="17167" y1="40299" x2="8667" y2="75290"/>
                        <a14:foregroundMark x1="8667" y1="75290" x2="9000" y2="77114"/>
                        <a14:foregroundMark x1="8000" y1="52570" x2="19333" y2="24046"/>
                        <a14:foregroundMark x1="19333" y1="24046" x2="31833" y2="16086"/>
                        <a14:foregroundMark x1="31833" y1="16086" x2="48500" y2="12604"/>
                        <a14:foregroundMark x1="48500" y1="12604" x2="74333" y2="14925"/>
                        <a14:foregroundMark x1="71833" y1="10945" x2="52167" y2="7131"/>
                        <a14:foregroundMark x1="47500" y1="3151" x2="35167" y2="11609"/>
                        <a14:foregroundMark x1="35167" y1="11609" x2="33333" y2="12106"/>
                        <a14:foregroundMark x1="25667" y1="11277" x2="12833" y2="23715"/>
                        <a14:foregroundMark x1="12833" y1="23715" x2="8667" y2="31177"/>
                        <a14:foregroundMark x1="6500" y1="36816" x2="833" y2="59370"/>
                        <a14:foregroundMark x1="833" y1="59370" x2="6500" y2="57048"/>
                        <a14:foregroundMark x1="30000" y1="52902" x2="30167" y2="75124"/>
                        <a14:foregroundMark x1="49167" y1="77114" x2="67667" y2="25705"/>
                        <a14:foregroundMark x1="67667" y1="25705" x2="67667" y2="25539"/>
                        <a14:foregroundMark x1="57500" y1="38143" x2="63167" y2="20730"/>
                        <a14:foregroundMark x1="76500" y1="21891" x2="84333" y2="31841"/>
                        <a14:foregroundMark x1="84333" y1="31841" x2="90500" y2="46434"/>
                        <a14:foregroundMark x1="90500" y1="46434" x2="91333" y2="54726"/>
                        <a14:foregroundMark x1="78000" y1="47264" x2="92500" y2="65506"/>
                        <a14:foregroundMark x1="92500" y1="65506" x2="92500" y2="65672"/>
                        <a14:foregroundMark x1="96167" y1="57380" x2="91833" y2="25207"/>
                        <a14:foregroundMark x1="91833" y1="25207" x2="87667" y2="21559"/>
                      </a14:backgroundRemoval>
                    </a14:imgEffect>
                  </a14:imgLayer>
                </a14:imgProps>
              </a:ext>
              <a:ext uri="{28A0092B-C50C-407E-A947-70E740481C1C}">
                <a14:useLocalDpi xmlns:a14="http://schemas.microsoft.com/office/drawing/2010/main" val="0"/>
              </a:ext>
            </a:extLst>
          </a:blip>
          <a:srcRect/>
          <a:stretch>
            <a:fillRect/>
          </a:stretch>
        </p:blipFill>
        <p:spPr bwMode="auto">
          <a:xfrm>
            <a:off x="1824298" y="1341999"/>
            <a:ext cx="563139" cy="565934"/>
          </a:xfrm>
          <a:prstGeom prst="rect">
            <a:avLst/>
          </a:prstGeom>
          <a:noFill/>
          <a:extLst>
            <a:ext uri="{909E8E84-426E-40DD-AFC4-6F175D3DCCD1}">
              <a14:hiddenFill xmlns:a14="http://schemas.microsoft.com/office/drawing/2010/main">
                <a:solidFill>
                  <a:srgbClr val="FFFFFF"/>
                </a:solidFill>
              </a14:hiddenFill>
            </a:ext>
          </a:extLst>
        </p:spPr>
      </p:pic>
      <p:sp>
        <p:nvSpPr>
          <p:cNvPr id="18" name="مربع نص 17">
            <a:extLst>
              <a:ext uri="{FF2B5EF4-FFF2-40B4-BE49-F238E27FC236}">
                <a16:creationId xmlns:a16="http://schemas.microsoft.com/office/drawing/2014/main" id="{0AEF4E9F-FA93-B2B2-00C8-29B74947C0F5}"/>
              </a:ext>
            </a:extLst>
          </p:cNvPr>
          <p:cNvSpPr txBox="1"/>
          <p:nvPr/>
        </p:nvSpPr>
        <p:spPr>
          <a:xfrm>
            <a:off x="439378" y="2796677"/>
            <a:ext cx="841727" cy="400110"/>
          </a:xfrm>
          <a:prstGeom prst="rect">
            <a:avLst/>
          </a:prstGeom>
          <a:noFill/>
        </p:spPr>
        <p:txBody>
          <a:bodyPr wrap="square" rtlCol="1">
            <a:spAutoFit/>
          </a:bodyPr>
          <a:lstStyle/>
          <a:p>
            <a:pPr algn="ctr"/>
            <a:r>
              <a:rPr lang="ar-EG" sz="2000" b="1" dirty="0">
                <a:solidFill>
                  <a:srgbClr val="FF0000"/>
                </a:solidFill>
              </a:rPr>
              <a:t>٩</a:t>
            </a:r>
            <a:r>
              <a:rPr lang="ar-SA" sz="2000" b="1" dirty="0">
                <a:solidFill>
                  <a:srgbClr val="FF0000"/>
                </a:solidFill>
              </a:rPr>
              <a:t> كرات</a:t>
            </a:r>
          </a:p>
        </p:txBody>
      </p:sp>
    </p:spTree>
    <p:extLst>
      <p:ext uri="{BB962C8B-B14F-4D97-AF65-F5344CB8AC3E}">
        <p14:creationId xmlns:p14="http://schemas.microsoft.com/office/powerpoint/2010/main" val="22774715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36"/>
                                        </p:tgtEl>
                                        <p:attrNameLst>
                                          <p:attrName>style.visibility</p:attrName>
                                        </p:attrNameLst>
                                      </p:cBhvr>
                                      <p:to>
                                        <p:strVal val="visible"/>
                                      </p:to>
                                    </p:set>
                                    <p:anim calcmode="lin" valueType="num">
                                      <p:cBhvr additive="base">
                                        <p:cTn id="13" dur="500" fill="hold"/>
                                        <p:tgtEl>
                                          <p:spTgt spid="1036"/>
                                        </p:tgtEl>
                                        <p:attrNameLst>
                                          <p:attrName>ppt_x</p:attrName>
                                        </p:attrNameLst>
                                      </p:cBhvr>
                                      <p:tavLst>
                                        <p:tav tm="0">
                                          <p:val>
                                            <p:strVal val="#ppt_x"/>
                                          </p:val>
                                        </p:tav>
                                        <p:tav tm="100000">
                                          <p:val>
                                            <p:strVal val="#ppt_x"/>
                                          </p:val>
                                        </p:tav>
                                      </p:tavLst>
                                    </p:anim>
                                    <p:anim calcmode="lin" valueType="num">
                                      <p:cBhvr additive="base">
                                        <p:cTn id="14" dur="500" fill="hold"/>
                                        <p:tgtEl>
                                          <p:spTgt spid="103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p:cTn id="19" dur="500" fill="hold"/>
                                        <p:tgtEl>
                                          <p:spTgt spid="29"/>
                                        </p:tgtEl>
                                        <p:attrNameLst>
                                          <p:attrName>ppt_w</p:attrName>
                                        </p:attrNameLst>
                                      </p:cBhvr>
                                      <p:tavLst>
                                        <p:tav tm="0">
                                          <p:val>
                                            <p:fltVal val="0"/>
                                          </p:val>
                                        </p:tav>
                                        <p:tav tm="100000">
                                          <p:val>
                                            <p:strVal val="#ppt_w"/>
                                          </p:val>
                                        </p:tav>
                                      </p:tavLst>
                                    </p:anim>
                                    <p:anim calcmode="lin" valueType="num">
                                      <p:cBhvr>
                                        <p:cTn id="20" dur="500" fill="hold"/>
                                        <p:tgtEl>
                                          <p:spTgt spid="29"/>
                                        </p:tgtEl>
                                        <p:attrNameLst>
                                          <p:attrName>ppt_h</p:attrName>
                                        </p:attrNameLst>
                                      </p:cBhvr>
                                      <p:tavLst>
                                        <p:tav tm="0">
                                          <p:val>
                                            <p:fltVal val="0"/>
                                          </p:val>
                                        </p:tav>
                                        <p:tav tm="100000">
                                          <p:val>
                                            <p:strVal val="#ppt_h"/>
                                          </p:val>
                                        </p:tav>
                                      </p:tavLst>
                                    </p:anim>
                                    <p:animEffect transition="in" filter="fade">
                                      <p:cBhvr>
                                        <p:cTn id="21" dur="500"/>
                                        <p:tgtEl>
                                          <p:spTgt spid="29"/>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050"/>
                                        </p:tgtEl>
                                        <p:attrNameLst>
                                          <p:attrName>style.visibility</p:attrName>
                                        </p:attrNameLst>
                                      </p:cBhvr>
                                      <p:to>
                                        <p:strVal val="visible"/>
                                      </p:to>
                                    </p:set>
                                    <p:animEffect transition="in" filter="fade">
                                      <p:cBhvr>
                                        <p:cTn id="33" dur="1000"/>
                                        <p:tgtEl>
                                          <p:spTgt spid="2050"/>
                                        </p:tgtEl>
                                      </p:cBhvr>
                                    </p:animEffect>
                                    <p:anim calcmode="lin" valueType="num">
                                      <p:cBhvr>
                                        <p:cTn id="34" dur="1000" fill="hold"/>
                                        <p:tgtEl>
                                          <p:spTgt spid="2050"/>
                                        </p:tgtEl>
                                        <p:attrNameLst>
                                          <p:attrName>ppt_x</p:attrName>
                                        </p:attrNameLst>
                                      </p:cBhvr>
                                      <p:tavLst>
                                        <p:tav tm="0">
                                          <p:val>
                                            <p:strVal val="#ppt_x"/>
                                          </p:val>
                                        </p:tav>
                                        <p:tav tm="100000">
                                          <p:val>
                                            <p:strVal val="#ppt_x"/>
                                          </p:val>
                                        </p:tav>
                                      </p:tavLst>
                                    </p:anim>
                                    <p:anim calcmode="lin" valueType="num">
                                      <p:cBhvr>
                                        <p:cTn id="35"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1000"/>
                                        <p:tgtEl>
                                          <p:spTgt spid="10"/>
                                        </p:tgtEl>
                                      </p:cBhvr>
                                    </p:animEffect>
                                    <p:anim calcmode="lin" valueType="num">
                                      <p:cBhvr>
                                        <p:cTn id="41" dur="1000" fill="hold"/>
                                        <p:tgtEl>
                                          <p:spTgt spid="10"/>
                                        </p:tgtEl>
                                        <p:attrNameLst>
                                          <p:attrName>ppt_x</p:attrName>
                                        </p:attrNameLst>
                                      </p:cBhvr>
                                      <p:tavLst>
                                        <p:tav tm="0">
                                          <p:val>
                                            <p:strVal val="#ppt_x"/>
                                          </p:val>
                                        </p:tav>
                                        <p:tav tm="100000">
                                          <p:val>
                                            <p:strVal val="#ppt_x"/>
                                          </p:val>
                                        </p:tav>
                                      </p:tavLst>
                                    </p:anim>
                                    <p:anim calcmode="lin" valueType="num">
                                      <p:cBhvr>
                                        <p:cTn id="4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38"/>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fade">
                                      <p:cBhvr>
                                        <p:cTn id="58" dur="1000"/>
                                        <p:tgtEl>
                                          <p:spTgt spid="31"/>
                                        </p:tgtEl>
                                      </p:cBhvr>
                                    </p:animEffect>
                                    <p:anim calcmode="lin" valueType="num">
                                      <p:cBhvr>
                                        <p:cTn id="59" dur="1000" fill="hold"/>
                                        <p:tgtEl>
                                          <p:spTgt spid="31"/>
                                        </p:tgtEl>
                                        <p:attrNameLst>
                                          <p:attrName>ppt_x</p:attrName>
                                        </p:attrNameLst>
                                      </p:cBhvr>
                                      <p:tavLst>
                                        <p:tav tm="0">
                                          <p:val>
                                            <p:strVal val="#ppt_x"/>
                                          </p:val>
                                        </p:tav>
                                        <p:tav tm="100000">
                                          <p:val>
                                            <p:strVal val="#ppt_x"/>
                                          </p:val>
                                        </p:tav>
                                      </p:tavLst>
                                    </p:anim>
                                    <p:anim calcmode="lin" valueType="num">
                                      <p:cBhvr>
                                        <p:cTn id="60"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2052"/>
                                        </p:tgtEl>
                                        <p:attrNameLst>
                                          <p:attrName>style.visibility</p:attrName>
                                        </p:attrNameLst>
                                      </p:cBhvr>
                                      <p:to>
                                        <p:strVal val="visible"/>
                                      </p:to>
                                    </p:set>
                                    <p:animEffect transition="in" filter="fade">
                                      <p:cBhvr>
                                        <p:cTn id="65" dur="1000"/>
                                        <p:tgtEl>
                                          <p:spTgt spid="2052"/>
                                        </p:tgtEl>
                                      </p:cBhvr>
                                    </p:animEffect>
                                    <p:anim calcmode="lin" valueType="num">
                                      <p:cBhvr>
                                        <p:cTn id="66" dur="1000" fill="hold"/>
                                        <p:tgtEl>
                                          <p:spTgt spid="2052"/>
                                        </p:tgtEl>
                                        <p:attrNameLst>
                                          <p:attrName>ppt_x</p:attrName>
                                        </p:attrNameLst>
                                      </p:cBhvr>
                                      <p:tavLst>
                                        <p:tav tm="0">
                                          <p:val>
                                            <p:strVal val="#ppt_x"/>
                                          </p:val>
                                        </p:tav>
                                        <p:tav tm="100000">
                                          <p:val>
                                            <p:strVal val="#ppt_x"/>
                                          </p:val>
                                        </p:tav>
                                      </p:tavLst>
                                    </p:anim>
                                    <p:anim calcmode="lin" valueType="num">
                                      <p:cBhvr>
                                        <p:cTn id="67"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nodeType="clickEffect">
                                  <p:stCondLst>
                                    <p:cond delay="0"/>
                                  </p:stCondLst>
                                  <p:childTnLst>
                                    <p:set>
                                      <p:cBhvr>
                                        <p:cTn id="71" dur="1" fill="hold">
                                          <p:stCondLst>
                                            <p:cond delay="0"/>
                                          </p:stCondLst>
                                        </p:cTn>
                                        <p:tgtEl>
                                          <p:spTgt spid="12"/>
                                        </p:tgtEl>
                                        <p:attrNameLst>
                                          <p:attrName>style.visibility</p:attrName>
                                        </p:attrNameLst>
                                      </p:cBhvr>
                                      <p:to>
                                        <p:strVal val="visible"/>
                                      </p:to>
                                    </p:set>
                                    <p:animEffect transition="in" filter="fade">
                                      <p:cBhvr>
                                        <p:cTn id="72" dur="1000"/>
                                        <p:tgtEl>
                                          <p:spTgt spid="12"/>
                                        </p:tgtEl>
                                      </p:cBhvr>
                                    </p:animEffect>
                                    <p:anim calcmode="lin" valueType="num">
                                      <p:cBhvr>
                                        <p:cTn id="73" dur="1000" fill="hold"/>
                                        <p:tgtEl>
                                          <p:spTgt spid="12"/>
                                        </p:tgtEl>
                                        <p:attrNameLst>
                                          <p:attrName>ppt_x</p:attrName>
                                        </p:attrNameLst>
                                      </p:cBhvr>
                                      <p:tavLst>
                                        <p:tav tm="0">
                                          <p:val>
                                            <p:strVal val="#ppt_x"/>
                                          </p:val>
                                        </p:tav>
                                        <p:tav tm="100000">
                                          <p:val>
                                            <p:strVal val="#ppt_x"/>
                                          </p:val>
                                        </p:tav>
                                      </p:tavLst>
                                    </p:anim>
                                    <p:anim calcmode="lin" valueType="num">
                                      <p:cBhvr>
                                        <p:cTn id="7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nodeType="click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fade">
                                      <p:cBhvr>
                                        <p:cTn id="79" dur="1000"/>
                                        <p:tgtEl>
                                          <p:spTgt spid="11"/>
                                        </p:tgtEl>
                                      </p:cBhvr>
                                    </p:animEffect>
                                    <p:anim calcmode="lin" valueType="num">
                                      <p:cBhvr>
                                        <p:cTn id="80" dur="1000" fill="hold"/>
                                        <p:tgtEl>
                                          <p:spTgt spid="11"/>
                                        </p:tgtEl>
                                        <p:attrNameLst>
                                          <p:attrName>ppt_x</p:attrName>
                                        </p:attrNameLst>
                                      </p:cBhvr>
                                      <p:tavLst>
                                        <p:tav tm="0">
                                          <p:val>
                                            <p:strVal val="#ppt_x"/>
                                          </p:val>
                                        </p:tav>
                                        <p:tav tm="100000">
                                          <p:val>
                                            <p:strVal val="#ppt_x"/>
                                          </p:val>
                                        </p:tav>
                                      </p:tavLst>
                                    </p:anim>
                                    <p:anim calcmode="lin" valueType="num">
                                      <p:cBhvr>
                                        <p:cTn id="8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grpId="0" nodeType="clickEffect">
                                  <p:stCondLst>
                                    <p:cond delay="0"/>
                                  </p:stCondLst>
                                  <p:childTnLst>
                                    <p:set>
                                      <p:cBhvr>
                                        <p:cTn id="85" dur="1" fill="hold">
                                          <p:stCondLst>
                                            <p:cond delay="0"/>
                                          </p:stCondLst>
                                        </p:cTn>
                                        <p:tgtEl>
                                          <p:spTgt spid="13"/>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grpId="0" nodeType="clickEffect">
                                  <p:stCondLst>
                                    <p:cond delay="0"/>
                                  </p:stCondLst>
                                  <p:childTnLst>
                                    <p:set>
                                      <p:cBhvr>
                                        <p:cTn id="89" dur="1" fill="hold">
                                          <p:stCondLst>
                                            <p:cond delay="0"/>
                                          </p:stCondLst>
                                        </p:cTn>
                                        <p:tgtEl>
                                          <p:spTgt spid="60"/>
                                        </p:tgtEl>
                                        <p:attrNameLst>
                                          <p:attrName>style.visibility</p:attrName>
                                        </p:attrNameLst>
                                      </p:cBhvr>
                                      <p:to>
                                        <p:strVal val="visible"/>
                                      </p:to>
                                    </p:set>
                                    <p:animEffect transition="in" filter="fade">
                                      <p:cBhvr>
                                        <p:cTn id="90" dur="1000"/>
                                        <p:tgtEl>
                                          <p:spTgt spid="60"/>
                                        </p:tgtEl>
                                      </p:cBhvr>
                                    </p:animEffect>
                                    <p:anim calcmode="lin" valueType="num">
                                      <p:cBhvr>
                                        <p:cTn id="91" dur="1000" fill="hold"/>
                                        <p:tgtEl>
                                          <p:spTgt spid="60"/>
                                        </p:tgtEl>
                                        <p:attrNameLst>
                                          <p:attrName>ppt_x</p:attrName>
                                        </p:attrNameLst>
                                      </p:cBhvr>
                                      <p:tavLst>
                                        <p:tav tm="0">
                                          <p:val>
                                            <p:strVal val="#ppt_x"/>
                                          </p:val>
                                        </p:tav>
                                        <p:tav tm="100000">
                                          <p:val>
                                            <p:strVal val="#ppt_x"/>
                                          </p:val>
                                        </p:tav>
                                      </p:tavLst>
                                    </p:anim>
                                    <p:anim calcmode="lin" valueType="num">
                                      <p:cBhvr>
                                        <p:cTn id="92"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42" presetClass="entr" presetSubtype="0" fill="hold" nodeType="click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42" presetClass="entr" presetSubtype="0" fill="hold" nodeType="clickEffect">
                                  <p:stCondLst>
                                    <p:cond delay="0"/>
                                  </p:stCondLst>
                                  <p:childTnLst>
                                    <p:set>
                                      <p:cBhvr>
                                        <p:cTn id="103" dur="1" fill="hold">
                                          <p:stCondLst>
                                            <p:cond delay="0"/>
                                          </p:stCondLst>
                                        </p:cTn>
                                        <p:tgtEl>
                                          <p:spTgt spid="2054"/>
                                        </p:tgtEl>
                                        <p:attrNameLst>
                                          <p:attrName>style.visibility</p:attrName>
                                        </p:attrNameLst>
                                      </p:cBhvr>
                                      <p:to>
                                        <p:strVal val="visible"/>
                                      </p:to>
                                    </p:set>
                                    <p:animEffect transition="in" filter="fade">
                                      <p:cBhvr>
                                        <p:cTn id="104" dur="1000"/>
                                        <p:tgtEl>
                                          <p:spTgt spid="2054"/>
                                        </p:tgtEl>
                                      </p:cBhvr>
                                    </p:animEffect>
                                    <p:anim calcmode="lin" valueType="num">
                                      <p:cBhvr>
                                        <p:cTn id="105" dur="1000" fill="hold"/>
                                        <p:tgtEl>
                                          <p:spTgt spid="2054"/>
                                        </p:tgtEl>
                                        <p:attrNameLst>
                                          <p:attrName>ppt_x</p:attrName>
                                        </p:attrNameLst>
                                      </p:cBhvr>
                                      <p:tavLst>
                                        <p:tav tm="0">
                                          <p:val>
                                            <p:strVal val="#ppt_x"/>
                                          </p:val>
                                        </p:tav>
                                        <p:tav tm="100000">
                                          <p:val>
                                            <p:strVal val="#ppt_x"/>
                                          </p:val>
                                        </p:tav>
                                      </p:tavLst>
                                    </p:anim>
                                    <p:anim calcmode="lin" valueType="num">
                                      <p:cBhvr>
                                        <p:cTn id="106" dur="1000" fill="hold"/>
                                        <p:tgtEl>
                                          <p:spTgt spid="2054"/>
                                        </p:tgtEl>
                                        <p:attrNameLst>
                                          <p:attrName>ppt_y</p:attrName>
                                        </p:attrNameLst>
                                      </p:cBhvr>
                                      <p:tavLst>
                                        <p:tav tm="0">
                                          <p:val>
                                            <p:strVal val="#ppt_y+.1"/>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42" presetClass="entr" presetSubtype="0" fill="hold" grpId="0" nodeType="clickEffect">
                                  <p:stCondLst>
                                    <p:cond delay="0"/>
                                  </p:stCondLst>
                                  <p:childTnLst>
                                    <p:set>
                                      <p:cBhvr>
                                        <p:cTn id="110" dur="1" fill="hold">
                                          <p:stCondLst>
                                            <p:cond delay="0"/>
                                          </p:stCondLst>
                                        </p:cTn>
                                        <p:tgtEl>
                                          <p:spTgt spid="61"/>
                                        </p:tgtEl>
                                        <p:attrNameLst>
                                          <p:attrName>style.visibility</p:attrName>
                                        </p:attrNameLst>
                                      </p:cBhvr>
                                      <p:to>
                                        <p:strVal val="visible"/>
                                      </p:to>
                                    </p:set>
                                    <p:animEffect transition="in" filter="fade">
                                      <p:cBhvr>
                                        <p:cTn id="111" dur="1000"/>
                                        <p:tgtEl>
                                          <p:spTgt spid="61"/>
                                        </p:tgtEl>
                                      </p:cBhvr>
                                    </p:animEffect>
                                    <p:anim calcmode="lin" valueType="num">
                                      <p:cBhvr>
                                        <p:cTn id="112" dur="1000" fill="hold"/>
                                        <p:tgtEl>
                                          <p:spTgt spid="61"/>
                                        </p:tgtEl>
                                        <p:attrNameLst>
                                          <p:attrName>ppt_x</p:attrName>
                                        </p:attrNameLst>
                                      </p:cBhvr>
                                      <p:tavLst>
                                        <p:tav tm="0">
                                          <p:val>
                                            <p:strVal val="#ppt_x"/>
                                          </p:val>
                                        </p:tav>
                                        <p:tav tm="100000">
                                          <p:val>
                                            <p:strVal val="#ppt_x"/>
                                          </p:val>
                                        </p:tav>
                                      </p:tavLst>
                                    </p:anim>
                                    <p:anim calcmode="lin" valueType="num">
                                      <p:cBhvr>
                                        <p:cTn id="113"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42" presetClass="entr" presetSubtype="0" fill="hold" grpId="0" nodeType="clickEffect">
                                  <p:stCondLst>
                                    <p:cond delay="0"/>
                                  </p:stCondLst>
                                  <p:childTnLst>
                                    <p:set>
                                      <p:cBhvr>
                                        <p:cTn id="117" dur="1" fill="hold">
                                          <p:stCondLst>
                                            <p:cond delay="0"/>
                                          </p:stCondLst>
                                        </p:cTn>
                                        <p:tgtEl>
                                          <p:spTgt spid="18"/>
                                        </p:tgtEl>
                                        <p:attrNameLst>
                                          <p:attrName>style.visibility</p:attrName>
                                        </p:attrNameLst>
                                      </p:cBhvr>
                                      <p:to>
                                        <p:strVal val="visible"/>
                                      </p:to>
                                    </p:set>
                                    <p:animEffect transition="in" filter="fade">
                                      <p:cBhvr>
                                        <p:cTn id="118" dur="1000"/>
                                        <p:tgtEl>
                                          <p:spTgt spid="18"/>
                                        </p:tgtEl>
                                      </p:cBhvr>
                                    </p:animEffect>
                                    <p:anim calcmode="lin" valueType="num">
                                      <p:cBhvr>
                                        <p:cTn id="119" dur="1000" fill="hold"/>
                                        <p:tgtEl>
                                          <p:spTgt spid="18"/>
                                        </p:tgtEl>
                                        <p:attrNameLst>
                                          <p:attrName>ppt_x</p:attrName>
                                        </p:attrNameLst>
                                      </p:cBhvr>
                                      <p:tavLst>
                                        <p:tav tm="0">
                                          <p:val>
                                            <p:strVal val="#ppt_x"/>
                                          </p:val>
                                        </p:tav>
                                        <p:tav tm="100000">
                                          <p:val>
                                            <p:strVal val="#ppt_x"/>
                                          </p:val>
                                        </p:tav>
                                      </p:tavLst>
                                    </p:anim>
                                    <p:anim calcmode="lin" valueType="num">
                                      <p:cBhvr>
                                        <p:cTn id="12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 presetClass="entr" presetSubtype="4" fill="hold" grpId="0" nodeType="clickEffect">
                                  <p:stCondLst>
                                    <p:cond delay="0"/>
                                  </p:stCondLst>
                                  <p:childTnLst>
                                    <p:set>
                                      <p:cBhvr>
                                        <p:cTn id="124" dur="1" fill="hold">
                                          <p:stCondLst>
                                            <p:cond delay="0"/>
                                          </p:stCondLst>
                                        </p:cTn>
                                        <p:tgtEl>
                                          <p:spTgt spid="1034"/>
                                        </p:tgtEl>
                                        <p:attrNameLst>
                                          <p:attrName>style.visibility</p:attrName>
                                        </p:attrNameLst>
                                      </p:cBhvr>
                                      <p:to>
                                        <p:strVal val="visible"/>
                                      </p:to>
                                    </p:set>
                                    <p:anim calcmode="lin" valueType="num">
                                      <p:cBhvr additive="base">
                                        <p:cTn id="125" dur="500" fill="hold"/>
                                        <p:tgtEl>
                                          <p:spTgt spid="1034"/>
                                        </p:tgtEl>
                                        <p:attrNameLst>
                                          <p:attrName>ppt_x</p:attrName>
                                        </p:attrNameLst>
                                      </p:cBhvr>
                                      <p:tavLst>
                                        <p:tav tm="0">
                                          <p:val>
                                            <p:strVal val="#ppt_x"/>
                                          </p:val>
                                        </p:tav>
                                        <p:tav tm="100000">
                                          <p:val>
                                            <p:strVal val="#ppt_x"/>
                                          </p:val>
                                        </p:tav>
                                      </p:tavLst>
                                    </p:anim>
                                    <p:anim calcmode="lin" valueType="num">
                                      <p:cBhvr additive="base">
                                        <p:cTn id="126" dur="500" fill="hold"/>
                                        <p:tgtEl>
                                          <p:spTgt spid="1034"/>
                                        </p:tgtEl>
                                        <p:attrNameLst>
                                          <p:attrName>ppt_y</p:attrName>
                                        </p:attrNameLst>
                                      </p:cBhvr>
                                      <p:tavLst>
                                        <p:tav tm="0">
                                          <p:val>
                                            <p:strVal val="1+#ppt_h/2"/>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2" presetClass="entr" presetSubtype="4" fill="hold" grpId="0" nodeType="clickEffect">
                                  <p:stCondLst>
                                    <p:cond delay="0"/>
                                  </p:stCondLst>
                                  <p:childTnLst>
                                    <p:set>
                                      <p:cBhvr>
                                        <p:cTn id="130" dur="1" fill="hold">
                                          <p:stCondLst>
                                            <p:cond delay="0"/>
                                          </p:stCondLst>
                                        </p:cTn>
                                        <p:tgtEl>
                                          <p:spTgt spid="1033"/>
                                        </p:tgtEl>
                                        <p:attrNameLst>
                                          <p:attrName>style.visibility</p:attrName>
                                        </p:attrNameLst>
                                      </p:cBhvr>
                                      <p:to>
                                        <p:strVal val="visible"/>
                                      </p:to>
                                    </p:set>
                                    <p:anim calcmode="lin" valueType="num">
                                      <p:cBhvr additive="base">
                                        <p:cTn id="131" dur="500" fill="hold"/>
                                        <p:tgtEl>
                                          <p:spTgt spid="1033"/>
                                        </p:tgtEl>
                                        <p:attrNameLst>
                                          <p:attrName>ppt_x</p:attrName>
                                        </p:attrNameLst>
                                      </p:cBhvr>
                                      <p:tavLst>
                                        <p:tav tm="0">
                                          <p:val>
                                            <p:strVal val="#ppt_x"/>
                                          </p:val>
                                        </p:tav>
                                        <p:tav tm="100000">
                                          <p:val>
                                            <p:strVal val="#ppt_x"/>
                                          </p:val>
                                        </p:tav>
                                      </p:tavLst>
                                    </p:anim>
                                    <p:anim calcmode="lin" valueType="num">
                                      <p:cBhvr additive="base">
                                        <p:cTn id="132" dur="500" fill="hold"/>
                                        <p:tgtEl>
                                          <p:spTgt spid="1033"/>
                                        </p:tgtEl>
                                        <p:attrNameLst>
                                          <p:attrName>ppt_y</p:attrName>
                                        </p:attrNameLst>
                                      </p:cBhvr>
                                      <p:tavLst>
                                        <p:tav tm="0">
                                          <p:val>
                                            <p:strVal val="1+#ppt_h/2"/>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42" presetClass="entr" presetSubtype="0" fill="hold" grpId="0" nodeType="clickEffect">
                                  <p:stCondLst>
                                    <p:cond delay="0"/>
                                  </p:stCondLst>
                                  <p:childTnLst>
                                    <p:set>
                                      <p:cBhvr>
                                        <p:cTn id="136" dur="1" fill="hold">
                                          <p:stCondLst>
                                            <p:cond delay="0"/>
                                          </p:stCondLst>
                                        </p:cTn>
                                        <p:tgtEl>
                                          <p:spTgt spid="1035"/>
                                        </p:tgtEl>
                                        <p:attrNameLst>
                                          <p:attrName>style.visibility</p:attrName>
                                        </p:attrNameLst>
                                      </p:cBhvr>
                                      <p:to>
                                        <p:strVal val="visible"/>
                                      </p:to>
                                    </p:set>
                                    <p:animEffect transition="in" filter="fade">
                                      <p:cBhvr>
                                        <p:cTn id="137" dur="1000"/>
                                        <p:tgtEl>
                                          <p:spTgt spid="1035"/>
                                        </p:tgtEl>
                                      </p:cBhvr>
                                    </p:animEffect>
                                    <p:anim calcmode="lin" valueType="num">
                                      <p:cBhvr>
                                        <p:cTn id="138" dur="1000" fill="hold"/>
                                        <p:tgtEl>
                                          <p:spTgt spid="1035"/>
                                        </p:tgtEl>
                                        <p:attrNameLst>
                                          <p:attrName>ppt_x</p:attrName>
                                        </p:attrNameLst>
                                      </p:cBhvr>
                                      <p:tavLst>
                                        <p:tav tm="0">
                                          <p:val>
                                            <p:strVal val="#ppt_x"/>
                                          </p:val>
                                        </p:tav>
                                        <p:tav tm="100000">
                                          <p:val>
                                            <p:strVal val="#ppt_x"/>
                                          </p:val>
                                        </p:tav>
                                      </p:tavLst>
                                    </p:anim>
                                    <p:anim calcmode="lin" valueType="num">
                                      <p:cBhvr>
                                        <p:cTn id="139" dur="1000" fill="hold"/>
                                        <p:tgtEl>
                                          <p:spTgt spid="10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9" grpId="0"/>
      <p:bldP spid="31" grpId="0"/>
      <p:bldP spid="38" grpId="0"/>
      <p:bldP spid="60" grpId="0"/>
      <p:bldP spid="61" grpId="0"/>
      <p:bldP spid="1033" grpId="0" animBg="1"/>
      <p:bldP spid="1034" grpId="0" animBg="1"/>
      <p:bldP spid="1035" grpId="0"/>
      <p:bldP spid="1036" grpId="0"/>
      <p:bldP spid="13" grpId="0"/>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3" name="Google Shape;673;p36"/>
          <p:cNvSpPr/>
          <p:nvPr/>
        </p:nvSpPr>
        <p:spPr>
          <a:xfrm>
            <a:off x="6485345" y="2286797"/>
            <a:ext cx="2383674" cy="2597162"/>
          </a:xfrm>
          <a:custGeom>
            <a:avLst/>
            <a:gdLst/>
            <a:ahLst/>
            <a:cxnLst/>
            <a:rect l="l" t="t" r="r" b="b"/>
            <a:pathLst>
              <a:path w="2523373" h="1951580" extrusionOk="0">
                <a:moveTo>
                  <a:pt x="229597" y="1951580"/>
                </a:moveTo>
                <a:lnTo>
                  <a:pt x="2523374" y="1951580"/>
                </a:lnTo>
                <a:lnTo>
                  <a:pt x="2523374" y="17103"/>
                </a:lnTo>
                <a:cubicBezTo>
                  <a:pt x="2139655" y="-4814"/>
                  <a:pt x="1753735" y="-14155"/>
                  <a:pt x="1373969" y="42254"/>
                </a:cubicBezTo>
                <a:cubicBezTo>
                  <a:pt x="1246034" y="61251"/>
                  <a:pt x="1111269" y="91746"/>
                  <a:pt x="1019854" y="183186"/>
                </a:cubicBezTo>
                <a:cubicBezTo>
                  <a:pt x="910336" y="292726"/>
                  <a:pt x="893131" y="482163"/>
                  <a:pt x="981177" y="609577"/>
                </a:cubicBezTo>
                <a:cubicBezTo>
                  <a:pt x="859934" y="604098"/>
                  <a:pt x="736760" y="602212"/>
                  <a:pt x="619200" y="632212"/>
                </a:cubicBezTo>
                <a:cubicBezTo>
                  <a:pt x="501596" y="662213"/>
                  <a:pt x="388619" y="727919"/>
                  <a:pt x="325414" y="831485"/>
                </a:cubicBezTo>
                <a:cubicBezTo>
                  <a:pt x="262165" y="935051"/>
                  <a:pt x="259335" y="1079307"/>
                  <a:pt x="337723" y="1171960"/>
                </a:cubicBezTo>
                <a:cubicBezTo>
                  <a:pt x="372806" y="1213413"/>
                  <a:pt x="422355" y="1244268"/>
                  <a:pt x="444276" y="1293940"/>
                </a:cubicBezTo>
                <a:cubicBezTo>
                  <a:pt x="246173" y="1280601"/>
                  <a:pt x="49687" y="1428675"/>
                  <a:pt x="8000" y="1622738"/>
                </a:cubicBezTo>
                <a:cubicBezTo>
                  <a:pt x="-9609" y="1704611"/>
                  <a:pt x="228" y="1796725"/>
                  <a:pt x="53820" y="1861083"/>
                </a:cubicBezTo>
                <a:cubicBezTo>
                  <a:pt x="97708" y="1913765"/>
                  <a:pt x="161047" y="1939140"/>
                  <a:pt x="229597" y="195158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674" name="Google Shape;674;p36"/>
          <p:cNvGrpSpPr/>
          <p:nvPr/>
        </p:nvGrpSpPr>
        <p:grpSpPr>
          <a:xfrm>
            <a:off x="6491034" y="2196548"/>
            <a:ext cx="2389479" cy="2678552"/>
            <a:chOff x="4595723" y="413112"/>
            <a:chExt cx="4225156" cy="4501744"/>
          </a:xfrm>
        </p:grpSpPr>
        <p:grpSp>
          <p:nvGrpSpPr>
            <p:cNvPr id="675" name="Google Shape;675;p36"/>
            <p:cNvGrpSpPr/>
            <p:nvPr/>
          </p:nvGrpSpPr>
          <p:grpSpPr>
            <a:xfrm flipH="1">
              <a:off x="5051844" y="1383143"/>
              <a:ext cx="3769035" cy="3531713"/>
              <a:chOff x="2414617" y="1130465"/>
              <a:chExt cx="2477835" cy="2321815"/>
            </a:xfrm>
          </p:grpSpPr>
          <p:grpSp>
            <p:nvGrpSpPr>
              <p:cNvPr id="676" name="Google Shape;676;p36"/>
              <p:cNvGrpSpPr/>
              <p:nvPr/>
            </p:nvGrpSpPr>
            <p:grpSpPr>
              <a:xfrm>
                <a:off x="3235411" y="1313552"/>
                <a:ext cx="1206284" cy="1472355"/>
                <a:chOff x="3235411" y="1313552"/>
                <a:chExt cx="1206284" cy="1472355"/>
              </a:xfrm>
            </p:grpSpPr>
            <p:grpSp>
              <p:nvGrpSpPr>
                <p:cNvPr id="677" name="Google Shape;677;p36"/>
                <p:cNvGrpSpPr/>
                <p:nvPr/>
              </p:nvGrpSpPr>
              <p:grpSpPr>
                <a:xfrm>
                  <a:off x="3723480" y="1313552"/>
                  <a:ext cx="718215" cy="1076395"/>
                  <a:chOff x="3723480" y="1313552"/>
                  <a:chExt cx="718215" cy="1076395"/>
                </a:xfrm>
              </p:grpSpPr>
              <p:grpSp>
                <p:nvGrpSpPr>
                  <p:cNvPr id="678" name="Google Shape;678;p36"/>
                  <p:cNvGrpSpPr/>
                  <p:nvPr/>
                </p:nvGrpSpPr>
                <p:grpSpPr>
                  <a:xfrm>
                    <a:off x="3723480" y="1313552"/>
                    <a:ext cx="718215" cy="1076395"/>
                    <a:chOff x="3723480" y="1313552"/>
                    <a:chExt cx="718215" cy="1076395"/>
                  </a:xfrm>
                </p:grpSpPr>
                <p:sp>
                  <p:nvSpPr>
                    <p:cNvPr id="679" name="Google Shape;679;p36"/>
                    <p:cNvSpPr/>
                    <p:nvPr/>
                  </p:nvSpPr>
                  <p:spPr>
                    <a:xfrm>
                      <a:off x="3847170" y="1313552"/>
                      <a:ext cx="594525" cy="1038251"/>
                    </a:xfrm>
                    <a:custGeom>
                      <a:avLst/>
                      <a:gdLst/>
                      <a:ahLst/>
                      <a:cxnLst/>
                      <a:rect l="l" t="t" r="r" b="b"/>
                      <a:pathLst>
                        <a:path w="594525" h="1038251" extrusionOk="0">
                          <a:moveTo>
                            <a:pt x="60524" y="1038252"/>
                          </a:moveTo>
                          <a:cubicBezTo>
                            <a:pt x="163314" y="1023053"/>
                            <a:pt x="284303" y="999345"/>
                            <a:pt x="364727" y="933092"/>
                          </a:cubicBezTo>
                          <a:cubicBezTo>
                            <a:pt x="449907" y="862849"/>
                            <a:pt x="494639" y="814847"/>
                            <a:pt x="527337" y="726060"/>
                          </a:cubicBezTo>
                          <a:cubicBezTo>
                            <a:pt x="603124" y="520435"/>
                            <a:pt x="602772" y="304542"/>
                            <a:pt x="584104" y="86066"/>
                          </a:cubicBezTo>
                          <a:cubicBezTo>
                            <a:pt x="580054" y="39002"/>
                            <a:pt x="566375" y="16644"/>
                            <a:pt x="549997" y="23803"/>
                          </a:cubicBezTo>
                          <a:cubicBezTo>
                            <a:pt x="533208" y="31139"/>
                            <a:pt x="524930" y="79024"/>
                            <a:pt x="525635" y="114292"/>
                          </a:cubicBezTo>
                          <a:cubicBezTo>
                            <a:pt x="524813" y="80667"/>
                            <a:pt x="518473" y="47159"/>
                            <a:pt x="506791" y="15588"/>
                          </a:cubicBezTo>
                          <a:cubicBezTo>
                            <a:pt x="504854" y="10424"/>
                            <a:pt x="502564" y="4966"/>
                            <a:pt x="497868" y="2032"/>
                          </a:cubicBezTo>
                          <a:cubicBezTo>
                            <a:pt x="484073" y="-6535"/>
                            <a:pt x="470512" y="13769"/>
                            <a:pt x="467694" y="29730"/>
                          </a:cubicBezTo>
                          <a:cubicBezTo>
                            <a:pt x="462059" y="62182"/>
                            <a:pt x="461648" y="95514"/>
                            <a:pt x="466637" y="128083"/>
                          </a:cubicBezTo>
                          <a:cubicBezTo>
                            <a:pt x="463996" y="92814"/>
                            <a:pt x="456129" y="57898"/>
                            <a:pt x="443332" y="24918"/>
                          </a:cubicBezTo>
                          <a:cubicBezTo>
                            <a:pt x="439869" y="15999"/>
                            <a:pt x="432707" y="5436"/>
                            <a:pt x="423490" y="7959"/>
                          </a:cubicBezTo>
                          <a:cubicBezTo>
                            <a:pt x="416856" y="9778"/>
                            <a:pt x="413980" y="17466"/>
                            <a:pt x="412395" y="24214"/>
                          </a:cubicBezTo>
                          <a:cubicBezTo>
                            <a:pt x="402650" y="64881"/>
                            <a:pt x="403120" y="107954"/>
                            <a:pt x="413628" y="148387"/>
                          </a:cubicBezTo>
                          <a:cubicBezTo>
                            <a:pt x="406466" y="128200"/>
                            <a:pt x="394079" y="109891"/>
                            <a:pt x="377995" y="95807"/>
                          </a:cubicBezTo>
                          <a:cubicBezTo>
                            <a:pt x="374003" y="92286"/>
                            <a:pt x="369130" y="88883"/>
                            <a:pt x="363906" y="89645"/>
                          </a:cubicBezTo>
                          <a:cubicBezTo>
                            <a:pt x="354337" y="91054"/>
                            <a:pt x="352282" y="103905"/>
                            <a:pt x="352693" y="113588"/>
                          </a:cubicBezTo>
                          <a:cubicBezTo>
                            <a:pt x="354454" y="153023"/>
                            <a:pt x="357213" y="192458"/>
                            <a:pt x="356744" y="231951"/>
                          </a:cubicBezTo>
                          <a:cubicBezTo>
                            <a:pt x="353809" y="466330"/>
                            <a:pt x="222136" y="652413"/>
                            <a:pt x="0" y="786033"/>
                          </a:cubicBezTo>
                          <a:cubicBezTo>
                            <a:pt x="22014" y="877872"/>
                            <a:pt x="27650" y="952751"/>
                            <a:pt x="60524" y="1038252"/>
                          </a:cubicBezTo>
                          <a:close/>
                        </a:path>
                      </a:pathLst>
                    </a:custGeom>
                    <a:solidFill>
                      <a:srgbClr val="EFCFB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0" name="Google Shape;680;p36"/>
                    <p:cNvSpPr/>
                    <p:nvPr/>
                  </p:nvSpPr>
                  <p:spPr>
                    <a:xfrm>
                      <a:off x="3723480" y="1878069"/>
                      <a:ext cx="629167" cy="511878"/>
                    </a:xfrm>
                    <a:custGeom>
                      <a:avLst/>
                      <a:gdLst/>
                      <a:ahLst/>
                      <a:cxnLst/>
                      <a:rect l="l" t="t" r="r" b="b"/>
                      <a:pathLst>
                        <a:path w="629167" h="511878" extrusionOk="0">
                          <a:moveTo>
                            <a:pt x="0" y="182492"/>
                          </a:moveTo>
                          <a:cubicBezTo>
                            <a:pt x="27180" y="189769"/>
                            <a:pt x="111772" y="173924"/>
                            <a:pt x="168187" y="151625"/>
                          </a:cubicBezTo>
                          <a:cubicBezTo>
                            <a:pt x="238103" y="123985"/>
                            <a:pt x="295750" y="58202"/>
                            <a:pt x="347175" y="3275"/>
                          </a:cubicBezTo>
                          <a:cubicBezTo>
                            <a:pt x="359092" y="-9459"/>
                            <a:pt x="414919" y="18826"/>
                            <a:pt x="420966" y="22053"/>
                          </a:cubicBezTo>
                          <a:cubicBezTo>
                            <a:pt x="506204" y="67181"/>
                            <a:pt x="681435" y="186424"/>
                            <a:pt x="614102" y="247630"/>
                          </a:cubicBezTo>
                          <a:cubicBezTo>
                            <a:pt x="577236" y="281138"/>
                            <a:pt x="472214" y="480600"/>
                            <a:pt x="216383" y="511878"/>
                          </a:cubicBezTo>
                          <a:cubicBezTo>
                            <a:pt x="167365" y="387588"/>
                            <a:pt x="86295" y="282781"/>
                            <a:pt x="0" y="18249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1" name="Google Shape;681;p36"/>
                    <p:cNvSpPr/>
                    <p:nvPr/>
                  </p:nvSpPr>
                  <p:spPr>
                    <a:xfrm>
                      <a:off x="4282167" y="1434624"/>
                      <a:ext cx="111091" cy="31644"/>
                    </a:xfrm>
                    <a:custGeom>
                      <a:avLst/>
                      <a:gdLst/>
                      <a:ahLst/>
                      <a:cxnLst/>
                      <a:rect l="l" t="t" r="r" b="b"/>
                      <a:pathLst>
                        <a:path w="111091" h="31644" extrusionOk="0">
                          <a:moveTo>
                            <a:pt x="106429" y="8771"/>
                          </a:moveTo>
                          <a:cubicBezTo>
                            <a:pt x="106664" y="9006"/>
                            <a:pt x="107486" y="9182"/>
                            <a:pt x="107955" y="9416"/>
                          </a:cubicBezTo>
                          <a:cubicBezTo>
                            <a:pt x="74612" y="-7660"/>
                            <a:pt x="34928" y="438"/>
                            <a:pt x="3521" y="18160"/>
                          </a:cubicBezTo>
                          <a:cubicBezTo>
                            <a:pt x="-4521" y="22913"/>
                            <a:pt x="2641" y="35295"/>
                            <a:pt x="10742" y="30601"/>
                          </a:cubicBezTo>
                          <a:cubicBezTo>
                            <a:pt x="33695" y="17749"/>
                            <a:pt x="61755" y="13348"/>
                            <a:pt x="84591" y="18571"/>
                          </a:cubicBezTo>
                          <a:cubicBezTo>
                            <a:pt x="95158" y="20038"/>
                            <a:pt x="99619" y="21505"/>
                            <a:pt x="105548" y="21564"/>
                          </a:cubicBezTo>
                          <a:cubicBezTo>
                            <a:pt x="112417" y="21036"/>
                            <a:pt x="113121" y="10355"/>
                            <a:pt x="106429" y="8771"/>
                          </a:cubicBezTo>
                          <a:close/>
                        </a:path>
                      </a:pathLst>
                    </a:custGeom>
                    <a:solidFill>
                      <a:srgbClr val="CF878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82" name="Google Shape;682;p36"/>
                  <p:cNvSpPr/>
                  <p:nvPr/>
                </p:nvSpPr>
                <p:spPr>
                  <a:xfrm>
                    <a:off x="4062990" y="1868730"/>
                    <a:ext cx="304123" cy="241454"/>
                  </a:xfrm>
                  <a:custGeom>
                    <a:avLst/>
                    <a:gdLst/>
                    <a:ahLst/>
                    <a:cxnLst/>
                    <a:rect l="l" t="t" r="r" b="b"/>
                    <a:pathLst>
                      <a:path w="304123" h="241454" extrusionOk="0">
                        <a:moveTo>
                          <a:pt x="300011" y="219119"/>
                        </a:moveTo>
                        <a:cubicBezTo>
                          <a:pt x="294258" y="204507"/>
                          <a:pt x="286039" y="191068"/>
                          <a:pt x="277527" y="177923"/>
                        </a:cubicBezTo>
                        <a:cubicBezTo>
                          <a:pt x="251815" y="137256"/>
                          <a:pt x="218589" y="101871"/>
                          <a:pt x="180255" y="72881"/>
                        </a:cubicBezTo>
                        <a:cubicBezTo>
                          <a:pt x="142743" y="43188"/>
                          <a:pt x="101533" y="14727"/>
                          <a:pt x="54159" y="4516"/>
                        </a:cubicBezTo>
                        <a:cubicBezTo>
                          <a:pt x="43592" y="2521"/>
                          <a:pt x="32791" y="1582"/>
                          <a:pt x="22107" y="701"/>
                        </a:cubicBezTo>
                        <a:cubicBezTo>
                          <a:pt x="16706" y="878"/>
                          <a:pt x="10600" y="-1294"/>
                          <a:pt x="5611" y="1230"/>
                        </a:cubicBezTo>
                        <a:cubicBezTo>
                          <a:pt x="-3136" y="5103"/>
                          <a:pt x="-1199" y="19245"/>
                          <a:pt x="8252" y="20830"/>
                        </a:cubicBezTo>
                        <a:cubicBezTo>
                          <a:pt x="27448" y="23646"/>
                          <a:pt x="47056" y="25172"/>
                          <a:pt x="65606" y="31158"/>
                        </a:cubicBezTo>
                        <a:cubicBezTo>
                          <a:pt x="107521" y="45300"/>
                          <a:pt x="157184" y="81214"/>
                          <a:pt x="199275" y="118947"/>
                        </a:cubicBezTo>
                        <a:cubicBezTo>
                          <a:pt x="226279" y="144239"/>
                          <a:pt x="247471" y="172759"/>
                          <a:pt x="271070" y="208438"/>
                        </a:cubicBezTo>
                        <a:cubicBezTo>
                          <a:pt x="281989" y="225045"/>
                          <a:pt x="283456" y="234200"/>
                          <a:pt x="287859" y="238308"/>
                        </a:cubicBezTo>
                        <a:cubicBezTo>
                          <a:pt x="291792" y="243413"/>
                          <a:pt x="300598" y="242005"/>
                          <a:pt x="303181" y="236254"/>
                        </a:cubicBezTo>
                        <a:cubicBezTo>
                          <a:pt x="305529" y="228919"/>
                          <a:pt x="303122" y="228449"/>
                          <a:pt x="300011" y="21911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83" name="Google Shape;683;p36"/>
                <p:cNvSpPr/>
                <p:nvPr/>
              </p:nvSpPr>
              <p:spPr>
                <a:xfrm>
                  <a:off x="3249911" y="2050846"/>
                  <a:ext cx="809649" cy="707295"/>
                </a:xfrm>
                <a:custGeom>
                  <a:avLst/>
                  <a:gdLst/>
                  <a:ahLst/>
                  <a:cxnLst/>
                  <a:rect l="l" t="t" r="r" b="b"/>
                  <a:pathLst>
                    <a:path w="809649" h="707295" extrusionOk="0">
                      <a:moveTo>
                        <a:pt x="809649" y="686678"/>
                      </a:moveTo>
                      <a:cubicBezTo>
                        <a:pt x="651325" y="714435"/>
                        <a:pt x="89176" y="707628"/>
                        <a:pt x="37692" y="703168"/>
                      </a:cubicBezTo>
                      <a:cubicBezTo>
                        <a:pt x="26421" y="702171"/>
                        <a:pt x="13859" y="700234"/>
                        <a:pt x="7108" y="691138"/>
                      </a:cubicBezTo>
                      <a:cubicBezTo>
                        <a:pt x="2059" y="684331"/>
                        <a:pt x="1707" y="675235"/>
                        <a:pt x="1472" y="666785"/>
                      </a:cubicBezTo>
                      <a:cubicBezTo>
                        <a:pt x="-876" y="564090"/>
                        <a:pt x="-1698" y="484282"/>
                        <a:pt x="9104" y="382115"/>
                      </a:cubicBezTo>
                      <a:cubicBezTo>
                        <a:pt x="20081" y="277895"/>
                        <a:pt x="14915" y="180951"/>
                        <a:pt x="49257" y="79371"/>
                      </a:cubicBezTo>
                      <a:cubicBezTo>
                        <a:pt x="51781" y="71977"/>
                        <a:pt x="52134" y="63703"/>
                        <a:pt x="56712" y="57365"/>
                      </a:cubicBezTo>
                      <a:cubicBezTo>
                        <a:pt x="62231" y="49795"/>
                        <a:pt x="71271" y="45804"/>
                        <a:pt x="79959" y="42283"/>
                      </a:cubicBezTo>
                      <a:cubicBezTo>
                        <a:pt x="140483" y="18106"/>
                        <a:pt x="161029" y="18693"/>
                        <a:pt x="229948" y="13822"/>
                      </a:cubicBezTo>
                      <a:cubicBezTo>
                        <a:pt x="349586" y="-790"/>
                        <a:pt x="470692" y="-3841"/>
                        <a:pt x="590918" y="4785"/>
                      </a:cubicBezTo>
                      <a:cubicBezTo>
                        <a:pt x="627139" y="7367"/>
                        <a:pt x="664239" y="11299"/>
                        <a:pt x="711613" y="35770"/>
                      </a:cubicBezTo>
                      <a:cubicBezTo>
                        <a:pt x="735095" y="102022"/>
                        <a:pt x="742433" y="268975"/>
                        <a:pt x="747775" y="339101"/>
                      </a:cubicBezTo>
                      <a:cubicBezTo>
                        <a:pt x="753880" y="419026"/>
                        <a:pt x="801489" y="580052"/>
                        <a:pt x="809649" y="68667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4" name="Google Shape;684;p36"/>
                <p:cNvSpPr/>
                <p:nvPr/>
              </p:nvSpPr>
              <p:spPr>
                <a:xfrm>
                  <a:off x="3235411" y="2246526"/>
                  <a:ext cx="823445" cy="539381"/>
                </a:xfrm>
                <a:custGeom>
                  <a:avLst/>
                  <a:gdLst/>
                  <a:ahLst/>
                  <a:cxnLst/>
                  <a:rect l="l" t="t" r="r" b="b"/>
                  <a:pathLst>
                    <a:path w="823445" h="539381" extrusionOk="0">
                      <a:moveTo>
                        <a:pt x="823445" y="490118"/>
                      </a:moveTo>
                      <a:cubicBezTo>
                        <a:pt x="823445" y="380792"/>
                        <a:pt x="796735" y="308319"/>
                        <a:pt x="773605" y="174229"/>
                      </a:cubicBezTo>
                      <a:cubicBezTo>
                        <a:pt x="757755" y="82273"/>
                        <a:pt x="738677" y="8450"/>
                        <a:pt x="721183" y="0"/>
                      </a:cubicBezTo>
                      <a:cubicBezTo>
                        <a:pt x="689659" y="11795"/>
                        <a:pt x="651795" y="11267"/>
                        <a:pt x="618099" y="10622"/>
                      </a:cubicBezTo>
                      <a:cubicBezTo>
                        <a:pt x="609645" y="10446"/>
                        <a:pt x="601016" y="10328"/>
                        <a:pt x="592915" y="12734"/>
                      </a:cubicBezTo>
                      <a:cubicBezTo>
                        <a:pt x="584461" y="15258"/>
                        <a:pt x="577417" y="21008"/>
                        <a:pt x="569609" y="25116"/>
                      </a:cubicBezTo>
                      <a:cubicBezTo>
                        <a:pt x="490359" y="66429"/>
                        <a:pt x="408115" y="66488"/>
                        <a:pt x="312603" y="53401"/>
                      </a:cubicBezTo>
                      <a:cubicBezTo>
                        <a:pt x="290002" y="50291"/>
                        <a:pt x="269808" y="36207"/>
                        <a:pt x="247090" y="34271"/>
                      </a:cubicBezTo>
                      <a:cubicBezTo>
                        <a:pt x="231475" y="32921"/>
                        <a:pt x="215859" y="35386"/>
                        <a:pt x="200420" y="37850"/>
                      </a:cubicBezTo>
                      <a:cubicBezTo>
                        <a:pt x="175765" y="41782"/>
                        <a:pt x="151168" y="45655"/>
                        <a:pt x="126512" y="49587"/>
                      </a:cubicBezTo>
                      <a:cubicBezTo>
                        <a:pt x="129565" y="100347"/>
                        <a:pt x="118235" y="151930"/>
                        <a:pt x="94166" y="196705"/>
                      </a:cubicBezTo>
                      <a:cubicBezTo>
                        <a:pt x="78610" y="225635"/>
                        <a:pt x="42331" y="258497"/>
                        <a:pt x="10748" y="261960"/>
                      </a:cubicBezTo>
                      <a:cubicBezTo>
                        <a:pt x="-4515" y="360018"/>
                        <a:pt x="122" y="406436"/>
                        <a:pt x="2881" y="461070"/>
                      </a:cubicBezTo>
                      <a:cubicBezTo>
                        <a:pt x="3292" y="469051"/>
                        <a:pt x="1414" y="477208"/>
                        <a:pt x="3938" y="484778"/>
                      </a:cubicBezTo>
                      <a:cubicBezTo>
                        <a:pt x="6756" y="493170"/>
                        <a:pt x="13331" y="499801"/>
                        <a:pt x="20493" y="504965"/>
                      </a:cubicBezTo>
                      <a:cubicBezTo>
                        <a:pt x="44620" y="522394"/>
                        <a:pt x="75733" y="526032"/>
                        <a:pt x="105379" y="528614"/>
                      </a:cubicBezTo>
                      <a:cubicBezTo>
                        <a:pt x="346358" y="549857"/>
                        <a:pt x="589803" y="540996"/>
                        <a:pt x="823445" y="49011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5" name="Google Shape;685;p36"/>
                <p:cNvSpPr/>
                <p:nvPr/>
              </p:nvSpPr>
              <p:spPr>
                <a:xfrm>
                  <a:off x="3510972" y="2030847"/>
                  <a:ext cx="262193" cy="146757"/>
                </a:xfrm>
                <a:custGeom>
                  <a:avLst/>
                  <a:gdLst/>
                  <a:ahLst/>
                  <a:cxnLst/>
                  <a:rect l="l" t="t" r="r" b="b"/>
                  <a:pathLst>
                    <a:path w="262193" h="146757" extrusionOk="0">
                      <a:moveTo>
                        <a:pt x="0" y="21381"/>
                      </a:moveTo>
                      <a:cubicBezTo>
                        <a:pt x="4109" y="66038"/>
                        <a:pt x="30820" y="108290"/>
                        <a:pt x="69916" y="130178"/>
                      </a:cubicBezTo>
                      <a:cubicBezTo>
                        <a:pt x="109013" y="152008"/>
                        <a:pt x="159440" y="152478"/>
                        <a:pt x="198361" y="130413"/>
                      </a:cubicBezTo>
                      <a:cubicBezTo>
                        <a:pt x="237281" y="108348"/>
                        <a:pt x="263052" y="64160"/>
                        <a:pt x="262172" y="19327"/>
                      </a:cubicBezTo>
                      <a:cubicBezTo>
                        <a:pt x="262113" y="16158"/>
                        <a:pt x="261820" y="12813"/>
                        <a:pt x="259941" y="10290"/>
                      </a:cubicBezTo>
                      <a:cubicBezTo>
                        <a:pt x="257886" y="7590"/>
                        <a:pt x="254482" y="6475"/>
                        <a:pt x="251194" y="5595"/>
                      </a:cubicBezTo>
                      <a:cubicBezTo>
                        <a:pt x="167893" y="-16880"/>
                        <a:pt x="79955" y="36638"/>
                        <a:pt x="0" y="21381"/>
                      </a:cubicBezTo>
                      <a:close/>
                    </a:path>
                  </a:pathLst>
                </a:custGeom>
                <a:solidFill>
                  <a:srgbClr val="EABD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6" name="Google Shape;686;p36"/>
                <p:cNvSpPr/>
                <p:nvPr/>
              </p:nvSpPr>
              <p:spPr>
                <a:xfrm>
                  <a:off x="3329964" y="2058630"/>
                  <a:ext cx="178934" cy="307911"/>
                </a:xfrm>
                <a:custGeom>
                  <a:avLst/>
                  <a:gdLst/>
                  <a:ahLst/>
                  <a:cxnLst/>
                  <a:rect l="l" t="t" r="r" b="b"/>
                  <a:pathLst>
                    <a:path w="178934" h="307911" extrusionOk="0">
                      <a:moveTo>
                        <a:pt x="156646" y="5334"/>
                      </a:moveTo>
                      <a:cubicBezTo>
                        <a:pt x="154944" y="82619"/>
                        <a:pt x="161167" y="144001"/>
                        <a:pt x="175608" y="219937"/>
                      </a:cubicBezTo>
                      <a:cubicBezTo>
                        <a:pt x="178308" y="234255"/>
                        <a:pt x="181243" y="249395"/>
                        <a:pt x="176136" y="263010"/>
                      </a:cubicBezTo>
                      <a:cubicBezTo>
                        <a:pt x="167507" y="285955"/>
                        <a:pt x="140444" y="294875"/>
                        <a:pt x="116786" y="300978"/>
                      </a:cubicBezTo>
                      <a:cubicBezTo>
                        <a:pt x="101876" y="304792"/>
                        <a:pt x="86613" y="308665"/>
                        <a:pt x="71232" y="307785"/>
                      </a:cubicBezTo>
                      <a:cubicBezTo>
                        <a:pt x="55852" y="306904"/>
                        <a:pt x="40002" y="300449"/>
                        <a:pt x="31490" y="287539"/>
                      </a:cubicBezTo>
                      <a:cubicBezTo>
                        <a:pt x="27087" y="280908"/>
                        <a:pt x="24974" y="273045"/>
                        <a:pt x="22978" y="265357"/>
                      </a:cubicBezTo>
                      <a:cubicBezTo>
                        <a:pt x="5014" y="194938"/>
                        <a:pt x="-2500" y="121819"/>
                        <a:pt x="729" y="49170"/>
                      </a:cubicBezTo>
                      <a:cubicBezTo>
                        <a:pt x="1081" y="41659"/>
                        <a:pt x="1668" y="33619"/>
                        <a:pt x="6306" y="27692"/>
                      </a:cubicBezTo>
                      <a:cubicBezTo>
                        <a:pt x="10298" y="22587"/>
                        <a:pt x="16520" y="19887"/>
                        <a:pt x="22508" y="17364"/>
                      </a:cubicBezTo>
                      <a:cubicBezTo>
                        <a:pt x="67827" y="-1649"/>
                        <a:pt x="124124" y="-4055"/>
                        <a:pt x="156646" y="5334"/>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7" name="Google Shape;687;p36"/>
                <p:cNvSpPr/>
                <p:nvPr/>
              </p:nvSpPr>
              <p:spPr>
                <a:xfrm>
                  <a:off x="3813004" y="2025329"/>
                  <a:ext cx="149328" cy="310649"/>
                </a:xfrm>
                <a:custGeom>
                  <a:avLst/>
                  <a:gdLst/>
                  <a:ahLst/>
                  <a:cxnLst/>
                  <a:rect l="l" t="t" r="r" b="b"/>
                  <a:pathLst>
                    <a:path w="149328" h="310649" extrusionOk="0">
                      <a:moveTo>
                        <a:pt x="0" y="25608"/>
                      </a:moveTo>
                      <a:cubicBezTo>
                        <a:pt x="6457" y="111813"/>
                        <a:pt x="12915" y="198077"/>
                        <a:pt x="19372" y="284282"/>
                      </a:cubicBezTo>
                      <a:cubicBezTo>
                        <a:pt x="19842" y="290267"/>
                        <a:pt x="20488" y="296722"/>
                        <a:pt x="24597" y="301065"/>
                      </a:cubicBezTo>
                      <a:cubicBezTo>
                        <a:pt x="28530" y="305231"/>
                        <a:pt x="34577" y="306346"/>
                        <a:pt x="40271" y="307109"/>
                      </a:cubicBezTo>
                      <a:cubicBezTo>
                        <a:pt x="63165" y="310278"/>
                        <a:pt x="86412" y="311334"/>
                        <a:pt x="109483" y="310219"/>
                      </a:cubicBezTo>
                      <a:cubicBezTo>
                        <a:pt x="116762" y="309867"/>
                        <a:pt x="124276" y="309222"/>
                        <a:pt x="130675" y="305642"/>
                      </a:cubicBezTo>
                      <a:cubicBezTo>
                        <a:pt x="144294" y="297896"/>
                        <a:pt x="147523" y="279939"/>
                        <a:pt x="148814" y="264271"/>
                      </a:cubicBezTo>
                      <a:cubicBezTo>
                        <a:pt x="154039" y="201422"/>
                        <a:pt x="117936" y="9940"/>
                        <a:pt x="107428" y="6184"/>
                      </a:cubicBezTo>
                      <a:cubicBezTo>
                        <a:pt x="49840" y="-14296"/>
                        <a:pt x="7220" y="22381"/>
                        <a:pt x="0" y="2560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8" name="Google Shape;688;p36"/>
                <p:cNvSpPr/>
                <p:nvPr/>
              </p:nvSpPr>
              <p:spPr>
                <a:xfrm>
                  <a:off x="3498225" y="2396285"/>
                  <a:ext cx="356776" cy="291798"/>
                </a:xfrm>
                <a:custGeom>
                  <a:avLst/>
                  <a:gdLst/>
                  <a:ahLst/>
                  <a:cxnLst/>
                  <a:rect l="l" t="t" r="r" b="b"/>
                  <a:pathLst>
                    <a:path w="356776" h="291798" extrusionOk="0">
                      <a:moveTo>
                        <a:pt x="347594" y="0"/>
                      </a:moveTo>
                      <a:cubicBezTo>
                        <a:pt x="227368" y="17487"/>
                        <a:pt x="123521" y="23943"/>
                        <a:pt x="18911" y="19248"/>
                      </a:cubicBezTo>
                      <a:cubicBezTo>
                        <a:pt x="14625" y="19072"/>
                        <a:pt x="9988" y="20422"/>
                        <a:pt x="7170" y="23649"/>
                      </a:cubicBezTo>
                      <a:cubicBezTo>
                        <a:pt x="4998" y="26114"/>
                        <a:pt x="4352" y="29576"/>
                        <a:pt x="3883" y="32862"/>
                      </a:cubicBezTo>
                      <a:cubicBezTo>
                        <a:pt x="-4336" y="89550"/>
                        <a:pt x="536" y="148057"/>
                        <a:pt x="18089" y="202573"/>
                      </a:cubicBezTo>
                      <a:cubicBezTo>
                        <a:pt x="23548" y="219591"/>
                        <a:pt x="30475" y="236609"/>
                        <a:pt x="42275" y="250106"/>
                      </a:cubicBezTo>
                      <a:cubicBezTo>
                        <a:pt x="61001" y="271525"/>
                        <a:pt x="89590" y="281384"/>
                        <a:pt x="117533" y="286548"/>
                      </a:cubicBezTo>
                      <a:cubicBezTo>
                        <a:pt x="172304" y="296700"/>
                        <a:pt x="229775" y="292064"/>
                        <a:pt x="282198" y="273227"/>
                      </a:cubicBezTo>
                      <a:cubicBezTo>
                        <a:pt x="296933" y="267945"/>
                        <a:pt x="311608" y="261314"/>
                        <a:pt x="322938" y="250517"/>
                      </a:cubicBezTo>
                      <a:cubicBezTo>
                        <a:pt x="341841" y="232560"/>
                        <a:pt x="349062" y="205507"/>
                        <a:pt x="352525" y="179628"/>
                      </a:cubicBezTo>
                      <a:cubicBezTo>
                        <a:pt x="359922" y="124407"/>
                        <a:pt x="357280" y="55162"/>
                        <a:pt x="347594"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9" name="Google Shape;689;p36"/>
                <p:cNvSpPr/>
                <p:nvPr/>
              </p:nvSpPr>
              <p:spPr>
                <a:xfrm>
                  <a:off x="3390923" y="2253686"/>
                  <a:ext cx="59995" cy="60208"/>
                </a:xfrm>
                <a:custGeom>
                  <a:avLst/>
                  <a:gdLst/>
                  <a:ahLst/>
                  <a:cxnLst/>
                  <a:rect l="l" t="t" r="r" b="b"/>
                  <a:pathLst>
                    <a:path w="59995" h="60208" extrusionOk="0">
                      <a:moveTo>
                        <a:pt x="59995" y="30104"/>
                      </a:moveTo>
                      <a:cubicBezTo>
                        <a:pt x="59995" y="46730"/>
                        <a:pt x="46565" y="60209"/>
                        <a:pt x="29998" y="60209"/>
                      </a:cubicBezTo>
                      <a:cubicBezTo>
                        <a:pt x="13430" y="60209"/>
                        <a:pt x="0" y="46730"/>
                        <a:pt x="0" y="30104"/>
                      </a:cubicBezTo>
                      <a:cubicBezTo>
                        <a:pt x="0" y="13478"/>
                        <a:pt x="13430" y="0"/>
                        <a:pt x="29998" y="0"/>
                      </a:cubicBezTo>
                      <a:cubicBezTo>
                        <a:pt x="46565" y="0"/>
                        <a:pt x="59995" y="13478"/>
                        <a:pt x="59995" y="3010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0" name="Google Shape;690;p36"/>
                <p:cNvSpPr/>
                <p:nvPr/>
              </p:nvSpPr>
              <p:spPr>
                <a:xfrm>
                  <a:off x="3867774" y="2244883"/>
                  <a:ext cx="59995" cy="60208"/>
                </a:xfrm>
                <a:custGeom>
                  <a:avLst/>
                  <a:gdLst/>
                  <a:ahLst/>
                  <a:cxnLst/>
                  <a:rect l="l" t="t" r="r" b="b"/>
                  <a:pathLst>
                    <a:path w="59995" h="60208" extrusionOk="0">
                      <a:moveTo>
                        <a:pt x="0" y="30104"/>
                      </a:moveTo>
                      <a:cubicBezTo>
                        <a:pt x="0" y="13497"/>
                        <a:pt x="13443" y="0"/>
                        <a:pt x="29998" y="0"/>
                      </a:cubicBezTo>
                      <a:cubicBezTo>
                        <a:pt x="46552" y="0"/>
                        <a:pt x="59995" y="13497"/>
                        <a:pt x="59995" y="30104"/>
                      </a:cubicBezTo>
                      <a:cubicBezTo>
                        <a:pt x="59995" y="46711"/>
                        <a:pt x="46552" y="60209"/>
                        <a:pt x="29998" y="60209"/>
                      </a:cubicBezTo>
                      <a:cubicBezTo>
                        <a:pt x="13443" y="60209"/>
                        <a:pt x="0" y="46711"/>
                        <a:pt x="0" y="3010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691" name="Google Shape;691;p36"/>
                <p:cNvGrpSpPr/>
                <p:nvPr/>
              </p:nvGrpSpPr>
              <p:grpSpPr>
                <a:xfrm>
                  <a:off x="3334800" y="2127679"/>
                  <a:ext cx="9138" cy="32362"/>
                  <a:chOff x="3334800" y="2127679"/>
                  <a:chExt cx="9138" cy="32362"/>
                </a:xfrm>
              </p:grpSpPr>
              <p:sp>
                <p:nvSpPr>
                  <p:cNvPr id="692" name="Google Shape;692;p36"/>
                  <p:cNvSpPr/>
                  <p:nvPr/>
                </p:nvSpPr>
                <p:spPr>
                  <a:xfrm>
                    <a:off x="3334800" y="2127679"/>
                    <a:ext cx="9138" cy="32362"/>
                  </a:xfrm>
                  <a:custGeom>
                    <a:avLst/>
                    <a:gdLst/>
                    <a:ahLst/>
                    <a:cxnLst/>
                    <a:rect l="l" t="t" r="r" b="b"/>
                    <a:pathLst>
                      <a:path w="9138" h="32362" extrusionOk="0">
                        <a:moveTo>
                          <a:pt x="8924" y="23899"/>
                        </a:moveTo>
                        <a:cubicBezTo>
                          <a:pt x="8513" y="17326"/>
                          <a:pt x="8396" y="10754"/>
                          <a:pt x="8572" y="4181"/>
                        </a:cubicBezTo>
                        <a:cubicBezTo>
                          <a:pt x="8689" y="-1394"/>
                          <a:pt x="-116" y="-1394"/>
                          <a:pt x="1" y="4181"/>
                        </a:cubicBezTo>
                        <a:cubicBezTo>
                          <a:pt x="177" y="12514"/>
                          <a:pt x="706" y="20788"/>
                          <a:pt x="1938" y="29004"/>
                        </a:cubicBezTo>
                        <a:cubicBezTo>
                          <a:pt x="2056" y="30354"/>
                          <a:pt x="2878" y="31645"/>
                          <a:pt x="4169" y="32055"/>
                        </a:cubicBezTo>
                        <a:cubicBezTo>
                          <a:pt x="9570" y="33816"/>
                          <a:pt x="9394" y="27595"/>
                          <a:pt x="8924" y="2389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3" name="Google Shape;693;p36"/>
                  <p:cNvSpPr/>
                  <p:nvPr/>
                </p:nvSpPr>
                <p:spPr>
                  <a:xfrm>
                    <a:off x="3336680" y="2156859"/>
                    <a:ext cx="67" cy="393"/>
                  </a:xfrm>
                  <a:custGeom>
                    <a:avLst/>
                    <a:gdLst/>
                    <a:ahLst/>
                    <a:cxnLst/>
                    <a:rect l="l" t="t" r="r" b="b"/>
                    <a:pathLst>
                      <a:path w="67" h="393" extrusionOk="0">
                        <a:moveTo>
                          <a:pt x="0" y="0"/>
                        </a:moveTo>
                        <a:cubicBezTo>
                          <a:pt x="0" y="59"/>
                          <a:pt x="0" y="117"/>
                          <a:pt x="0" y="176"/>
                        </a:cubicBezTo>
                        <a:cubicBezTo>
                          <a:pt x="117" y="587"/>
                          <a:pt x="59" y="352"/>
                          <a:pt x="0" y="0"/>
                        </a:cubicBezTo>
                        <a:close/>
                      </a:path>
                    </a:pathLst>
                  </a:custGeom>
                  <a:solidFill>
                    <a:srgbClr val="73909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4" name="Google Shape;694;p36"/>
                  <p:cNvSpPr/>
                  <p:nvPr/>
                </p:nvSpPr>
                <p:spPr>
                  <a:xfrm>
                    <a:off x="3336621" y="2156390"/>
                    <a:ext cx="58" cy="469"/>
                  </a:xfrm>
                  <a:custGeom>
                    <a:avLst/>
                    <a:gdLst/>
                    <a:ahLst/>
                    <a:cxnLst/>
                    <a:rect l="l" t="t" r="r" b="b"/>
                    <a:pathLst>
                      <a:path w="58" h="469" extrusionOk="0">
                        <a:moveTo>
                          <a:pt x="59" y="469"/>
                        </a:moveTo>
                        <a:cubicBezTo>
                          <a:pt x="59" y="411"/>
                          <a:pt x="59" y="352"/>
                          <a:pt x="59" y="293"/>
                        </a:cubicBezTo>
                        <a:cubicBezTo>
                          <a:pt x="59" y="176"/>
                          <a:pt x="0" y="117"/>
                          <a:pt x="0" y="0"/>
                        </a:cubicBezTo>
                        <a:cubicBezTo>
                          <a:pt x="0" y="117"/>
                          <a:pt x="59" y="293"/>
                          <a:pt x="59" y="469"/>
                        </a:cubicBezTo>
                        <a:close/>
                      </a:path>
                    </a:pathLst>
                  </a:custGeom>
                  <a:solidFill>
                    <a:srgbClr val="73909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95" name="Google Shape;695;p36"/>
                <p:cNvSpPr/>
                <p:nvPr/>
              </p:nvSpPr>
              <p:spPr>
                <a:xfrm>
                  <a:off x="3340319" y="2171926"/>
                  <a:ext cx="7591" cy="29345"/>
                </a:xfrm>
                <a:custGeom>
                  <a:avLst/>
                  <a:gdLst/>
                  <a:ahLst/>
                  <a:cxnLst/>
                  <a:rect l="l" t="t" r="r" b="b"/>
                  <a:pathLst>
                    <a:path w="7591" h="29345" extrusionOk="0">
                      <a:moveTo>
                        <a:pt x="6751" y="3301"/>
                      </a:moveTo>
                      <a:cubicBezTo>
                        <a:pt x="6810" y="-1100"/>
                        <a:pt x="-58" y="-1100"/>
                        <a:pt x="0" y="3301"/>
                      </a:cubicBezTo>
                      <a:cubicBezTo>
                        <a:pt x="353" y="10460"/>
                        <a:pt x="529" y="17678"/>
                        <a:pt x="1351" y="24837"/>
                      </a:cubicBezTo>
                      <a:cubicBezTo>
                        <a:pt x="1351" y="27243"/>
                        <a:pt x="2936" y="30295"/>
                        <a:pt x="5753" y="29063"/>
                      </a:cubicBezTo>
                      <a:cubicBezTo>
                        <a:pt x="7280" y="28534"/>
                        <a:pt x="7691" y="26833"/>
                        <a:pt x="7573" y="25366"/>
                      </a:cubicBezTo>
                      <a:cubicBezTo>
                        <a:pt x="7514" y="17972"/>
                        <a:pt x="6869" y="10636"/>
                        <a:pt x="6751" y="330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6" name="Google Shape;696;p36"/>
                <p:cNvSpPr/>
                <p:nvPr/>
              </p:nvSpPr>
              <p:spPr>
                <a:xfrm>
                  <a:off x="3346366" y="2220675"/>
                  <a:ext cx="9225" cy="27731"/>
                </a:xfrm>
                <a:custGeom>
                  <a:avLst/>
                  <a:gdLst/>
                  <a:ahLst/>
                  <a:cxnLst/>
                  <a:rect l="l" t="t" r="r" b="b"/>
                  <a:pathLst>
                    <a:path w="9225" h="27731" extrusionOk="0">
                      <a:moveTo>
                        <a:pt x="9100" y="23797"/>
                      </a:moveTo>
                      <a:cubicBezTo>
                        <a:pt x="8395" y="18926"/>
                        <a:pt x="7632" y="13997"/>
                        <a:pt x="7280" y="11239"/>
                      </a:cubicBezTo>
                      <a:cubicBezTo>
                        <a:pt x="6517" y="7894"/>
                        <a:pt x="7280" y="3845"/>
                        <a:pt x="5401" y="911"/>
                      </a:cubicBezTo>
                      <a:cubicBezTo>
                        <a:pt x="3523" y="-1084"/>
                        <a:pt x="-58" y="441"/>
                        <a:pt x="1" y="3141"/>
                      </a:cubicBezTo>
                      <a:cubicBezTo>
                        <a:pt x="823" y="10593"/>
                        <a:pt x="1879" y="18046"/>
                        <a:pt x="3053" y="25440"/>
                      </a:cubicBezTo>
                      <a:cubicBezTo>
                        <a:pt x="3347" y="26614"/>
                        <a:pt x="4404" y="27611"/>
                        <a:pt x="5636" y="27670"/>
                      </a:cubicBezTo>
                      <a:cubicBezTo>
                        <a:pt x="7808" y="28140"/>
                        <a:pt x="9746" y="25851"/>
                        <a:pt x="9100" y="2379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7" name="Google Shape;697;p36"/>
                <p:cNvSpPr/>
                <p:nvPr/>
              </p:nvSpPr>
              <p:spPr>
                <a:xfrm>
                  <a:off x="3351594" y="2265170"/>
                  <a:ext cx="8735" cy="22437"/>
                </a:xfrm>
                <a:custGeom>
                  <a:avLst/>
                  <a:gdLst/>
                  <a:ahLst/>
                  <a:cxnLst/>
                  <a:rect l="l" t="t" r="r" b="b"/>
                  <a:pathLst>
                    <a:path w="8735" h="22437" extrusionOk="0">
                      <a:moveTo>
                        <a:pt x="4693" y="1015"/>
                      </a:moveTo>
                      <a:cubicBezTo>
                        <a:pt x="3108" y="-1273"/>
                        <a:pt x="-707" y="663"/>
                        <a:pt x="115" y="3304"/>
                      </a:cubicBezTo>
                      <a:cubicBezTo>
                        <a:pt x="1406" y="9289"/>
                        <a:pt x="1876" y="15627"/>
                        <a:pt x="3872" y="21378"/>
                      </a:cubicBezTo>
                      <a:cubicBezTo>
                        <a:pt x="4635" y="22493"/>
                        <a:pt x="6278" y="22728"/>
                        <a:pt x="7394" y="22082"/>
                      </a:cubicBezTo>
                      <a:cubicBezTo>
                        <a:pt x="8451" y="21496"/>
                        <a:pt x="8979" y="20146"/>
                        <a:pt x="8627" y="18972"/>
                      </a:cubicBezTo>
                      <a:cubicBezTo>
                        <a:pt x="7100" y="13045"/>
                        <a:pt x="6572" y="6707"/>
                        <a:pt x="4693" y="101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8" name="Google Shape;698;p36"/>
                <p:cNvSpPr/>
                <p:nvPr/>
              </p:nvSpPr>
              <p:spPr>
                <a:xfrm>
                  <a:off x="3361408" y="2302496"/>
                  <a:ext cx="10093" cy="20968"/>
                </a:xfrm>
                <a:custGeom>
                  <a:avLst/>
                  <a:gdLst/>
                  <a:ahLst/>
                  <a:cxnLst/>
                  <a:rect l="l" t="t" r="r" b="b"/>
                  <a:pathLst>
                    <a:path w="10093" h="20968" extrusionOk="0">
                      <a:moveTo>
                        <a:pt x="9966" y="16563"/>
                      </a:moveTo>
                      <a:cubicBezTo>
                        <a:pt x="8322" y="11575"/>
                        <a:pt x="7852" y="6117"/>
                        <a:pt x="5974" y="1305"/>
                      </a:cubicBezTo>
                      <a:cubicBezTo>
                        <a:pt x="3978" y="-1629"/>
                        <a:pt x="-953" y="836"/>
                        <a:pt x="162" y="4239"/>
                      </a:cubicBezTo>
                      <a:cubicBezTo>
                        <a:pt x="1336" y="9345"/>
                        <a:pt x="1865" y="14861"/>
                        <a:pt x="3919" y="19614"/>
                      </a:cubicBezTo>
                      <a:cubicBezTo>
                        <a:pt x="4682" y="20788"/>
                        <a:pt x="6267" y="21199"/>
                        <a:pt x="7559" y="20847"/>
                      </a:cubicBezTo>
                      <a:cubicBezTo>
                        <a:pt x="9320" y="20377"/>
                        <a:pt x="10494" y="18382"/>
                        <a:pt x="9966" y="1656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9" name="Google Shape;699;p36"/>
                <p:cNvSpPr/>
                <p:nvPr/>
              </p:nvSpPr>
              <p:spPr>
                <a:xfrm>
                  <a:off x="3378353" y="2289972"/>
                  <a:ext cx="124838" cy="63129"/>
                </a:xfrm>
                <a:custGeom>
                  <a:avLst/>
                  <a:gdLst/>
                  <a:ahLst/>
                  <a:cxnLst/>
                  <a:rect l="l" t="t" r="r" b="b"/>
                  <a:pathLst>
                    <a:path w="124838" h="63129" extrusionOk="0">
                      <a:moveTo>
                        <a:pt x="124048" y="2268"/>
                      </a:moveTo>
                      <a:cubicBezTo>
                        <a:pt x="123050" y="-549"/>
                        <a:pt x="118823" y="-784"/>
                        <a:pt x="117414" y="1798"/>
                      </a:cubicBezTo>
                      <a:cubicBezTo>
                        <a:pt x="116182" y="5730"/>
                        <a:pt x="117884" y="10131"/>
                        <a:pt x="117297" y="14239"/>
                      </a:cubicBezTo>
                      <a:cubicBezTo>
                        <a:pt x="117121" y="17995"/>
                        <a:pt x="116827" y="20166"/>
                        <a:pt x="115184" y="25154"/>
                      </a:cubicBezTo>
                      <a:cubicBezTo>
                        <a:pt x="115771" y="24391"/>
                        <a:pt x="113423" y="28264"/>
                        <a:pt x="113012" y="28969"/>
                      </a:cubicBezTo>
                      <a:cubicBezTo>
                        <a:pt x="112835" y="29321"/>
                        <a:pt x="112483" y="29790"/>
                        <a:pt x="112190" y="30201"/>
                      </a:cubicBezTo>
                      <a:cubicBezTo>
                        <a:pt x="107259" y="35952"/>
                        <a:pt x="99157" y="39766"/>
                        <a:pt x="92113" y="42407"/>
                      </a:cubicBezTo>
                      <a:cubicBezTo>
                        <a:pt x="81370" y="46749"/>
                        <a:pt x="70099" y="49508"/>
                        <a:pt x="58887" y="52266"/>
                      </a:cubicBezTo>
                      <a:cubicBezTo>
                        <a:pt x="46617" y="55258"/>
                        <a:pt x="37812" y="57488"/>
                        <a:pt x="25895" y="56843"/>
                      </a:cubicBezTo>
                      <a:cubicBezTo>
                        <a:pt x="19848" y="56315"/>
                        <a:pt x="15915" y="55963"/>
                        <a:pt x="10749" y="52500"/>
                      </a:cubicBezTo>
                      <a:cubicBezTo>
                        <a:pt x="9517" y="52148"/>
                        <a:pt x="5877" y="47043"/>
                        <a:pt x="2824" y="46456"/>
                      </a:cubicBezTo>
                      <a:cubicBezTo>
                        <a:pt x="417" y="46397"/>
                        <a:pt x="-991" y="49625"/>
                        <a:pt x="828" y="51327"/>
                      </a:cubicBezTo>
                      <a:cubicBezTo>
                        <a:pt x="6581" y="57664"/>
                        <a:pt x="14095" y="62124"/>
                        <a:pt x="22784" y="62652"/>
                      </a:cubicBezTo>
                      <a:cubicBezTo>
                        <a:pt x="41862" y="64941"/>
                        <a:pt x="60589" y="58486"/>
                        <a:pt x="78963" y="54202"/>
                      </a:cubicBezTo>
                      <a:cubicBezTo>
                        <a:pt x="102034" y="46984"/>
                        <a:pt x="125750" y="40060"/>
                        <a:pt x="124811" y="11012"/>
                      </a:cubicBezTo>
                      <a:cubicBezTo>
                        <a:pt x="124518" y="8077"/>
                        <a:pt x="124811" y="5026"/>
                        <a:pt x="124048" y="226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0" name="Google Shape;700;p36"/>
                <p:cNvSpPr/>
                <p:nvPr/>
              </p:nvSpPr>
              <p:spPr>
                <a:xfrm>
                  <a:off x="3482726" y="2258834"/>
                  <a:ext cx="9461" cy="21228"/>
                </a:xfrm>
                <a:custGeom>
                  <a:avLst/>
                  <a:gdLst/>
                  <a:ahLst/>
                  <a:cxnLst/>
                  <a:rect l="l" t="t" r="r" b="b"/>
                  <a:pathLst>
                    <a:path w="9461" h="21228" extrusionOk="0">
                      <a:moveTo>
                        <a:pt x="9343" y="17620"/>
                      </a:moveTo>
                      <a:cubicBezTo>
                        <a:pt x="7523" y="12221"/>
                        <a:pt x="6760" y="6294"/>
                        <a:pt x="4647" y="1072"/>
                      </a:cubicBezTo>
                      <a:cubicBezTo>
                        <a:pt x="3590" y="-513"/>
                        <a:pt x="1007" y="-278"/>
                        <a:pt x="127" y="1365"/>
                      </a:cubicBezTo>
                      <a:cubicBezTo>
                        <a:pt x="-695" y="7233"/>
                        <a:pt x="2710" y="13336"/>
                        <a:pt x="3825" y="19146"/>
                      </a:cubicBezTo>
                      <a:cubicBezTo>
                        <a:pt x="4706" y="22784"/>
                        <a:pt x="10341" y="21259"/>
                        <a:pt x="9343" y="1762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1" name="Google Shape;701;p36"/>
                <p:cNvSpPr/>
                <p:nvPr/>
              </p:nvSpPr>
              <p:spPr>
                <a:xfrm>
                  <a:off x="3473548" y="2215244"/>
                  <a:ext cx="9678" cy="27867"/>
                </a:xfrm>
                <a:custGeom>
                  <a:avLst/>
                  <a:gdLst/>
                  <a:ahLst/>
                  <a:cxnLst/>
                  <a:rect l="l" t="t" r="r" b="b"/>
                  <a:pathLst>
                    <a:path w="9678" h="27867" extrusionOk="0">
                      <a:moveTo>
                        <a:pt x="9539" y="23889"/>
                      </a:moveTo>
                      <a:cubicBezTo>
                        <a:pt x="8072" y="16671"/>
                        <a:pt x="7426" y="9336"/>
                        <a:pt x="5841" y="2176"/>
                      </a:cubicBezTo>
                      <a:cubicBezTo>
                        <a:pt x="5371" y="298"/>
                        <a:pt x="3082" y="-582"/>
                        <a:pt x="1497" y="416"/>
                      </a:cubicBezTo>
                      <a:cubicBezTo>
                        <a:pt x="-910" y="2528"/>
                        <a:pt x="323" y="3174"/>
                        <a:pt x="264" y="5580"/>
                      </a:cubicBezTo>
                      <a:cubicBezTo>
                        <a:pt x="1614" y="12504"/>
                        <a:pt x="1790" y="20016"/>
                        <a:pt x="4021" y="26647"/>
                      </a:cubicBezTo>
                      <a:cubicBezTo>
                        <a:pt x="5900" y="29405"/>
                        <a:pt x="10537" y="27058"/>
                        <a:pt x="9539" y="238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2" name="Google Shape;702;p36"/>
                <p:cNvSpPr/>
                <p:nvPr/>
              </p:nvSpPr>
              <p:spPr>
                <a:xfrm>
                  <a:off x="3466883" y="2176120"/>
                  <a:ext cx="8155" cy="20736"/>
                </a:xfrm>
                <a:custGeom>
                  <a:avLst/>
                  <a:gdLst/>
                  <a:ahLst/>
                  <a:cxnLst/>
                  <a:rect l="l" t="t" r="r" b="b"/>
                  <a:pathLst>
                    <a:path w="8155" h="20736" extrusionOk="0">
                      <a:moveTo>
                        <a:pt x="6343" y="6736"/>
                      </a:moveTo>
                      <a:cubicBezTo>
                        <a:pt x="5873" y="4623"/>
                        <a:pt x="6460" y="1748"/>
                        <a:pt x="4405" y="398"/>
                      </a:cubicBezTo>
                      <a:cubicBezTo>
                        <a:pt x="1940" y="-1010"/>
                        <a:pt x="-585" y="1572"/>
                        <a:pt x="120" y="4154"/>
                      </a:cubicBezTo>
                      <a:cubicBezTo>
                        <a:pt x="766" y="9025"/>
                        <a:pt x="1529" y="13895"/>
                        <a:pt x="2586" y="18649"/>
                      </a:cubicBezTo>
                      <a:cubicBezTo>
                        <a:pt x="2762" y="19353"/>
                        <a:pt x="3231" y="19998"/>
                        <a:pt x="3877" y="20350"/>
                      </a:cubicBezTo>
                      <a:cubicBezTo>
                        <a:pt x="5932" y="21641"/>
                        <a:pt x="8749" y="19470"/>
                        <a:pt x="8045" y="17123"/>
                      </a:cubicBezTo>
                      <a:cubicBezTo>
                        <a:pt x="7164" y="12956"/>
                        <a:pt x="6577" y="8966"/>
                        <a:pt x="6343" y="673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3" name="Google Shape;703;p36"/>
                <p:cNvSpPr/>
                <p:nvPr/>
              </p:nvSpPr>
              <p:spPr>
                <a:xfrm>
                  <a:off x="3464139" y="2137190"/>
                  <a:ext cx="6150" cy="20681"/>
                </a:xfrm>
                <a:custGeom>
                  <a:avLst/>
                  <a:gdLst/>
                  <a:ahLst/>
                  <a:cxnLst/>
                  <a:rect l="l" t="t" r="r" b="b"/>
                  <a:pathLst>
                    <a:path w="6150" h="20681" extrusionOk="0">
                      <a:moveTo>
                        <a:pt x="5153" y="1653"/>
                      </a:moveTo>
                      <a:cubicBezTo>
                        <a:pt x="4918" y="1008"/>
                        <a:pt x="4390" y="421"/>
                        <a:pt x="3744" y="245"/>
                      </a:cubicBezTo>
                      <a:cubicBezTo>
                        <a:pt x="280" y="-1046"/>
                        <a:pt x="-365" y="3062"/>
                        <a:pt x="163" y="5644"/>
                      </a:cubicBezTo>
                      <a:cubicBezTo>
                        <a:pt x="339" y="9752"/>
                        <a:pt x="457" y="13801"/>
                        <a:pt x="457" y="17908"/>
                      </a:cubicBezTo>
                      <a:cubicBezTo>
                        <a:pt x="398" y="21606"/>
                        <a:pt x="6151" y="21606"/>
                        <a:pt x="6151" y="17908"/>
                      </a:cubicBezTo>
                      <a:cubicBezTo>
                        <a:pt x="5799" y="12510"/>
                        <a:pt x="5975" y="6993"/>
                        <a:pt x="5153" y="165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4" name="Google Shape;704;p36"/>
                <p:cNvSpPr/>
                <p:nvPr/>
              </p:nvSpPr>
              <p:spPr>
                <a:xfrm>
                  <a:off x="3461889" y="2099900"/>
                  <a:ext cx="6288" cy="20575"/>
                </a:xfrm>
                <a:custGeom>
                  <a:avLst/>
                  <a:gdLst/>
                  <a:ahLst/>
                  <a:cxnLst/>
                  <a:rect l="l" t="t" r="r" b="b"/>
                  <a:pathLst>
                    <a:path w="6288" h="20575" extrusionOk="0">
                      <a:moveTo>
                        <a:pt x="5114" y="1621"/>
                      </a:moveTo>
                      <a:cubicBezTo>
                        <a:pt x="4703" y="389"/>
                        <a:pt x="3235" y="-256"/>
                        <a:pt x="2002" y="96"/>
                      </a:cubicBezTo>
                      <a:cubicBezTo>
                        <a:pt x="535" y="448"/>
                        <a:pt x="-52" y="1973"/>
                        <a:pt x="6" y="3382"/>
                      </a:cubicBezTo>
                      <a:cubicBezTo>
                        <a:pt x="-52" y="8194"/>
                        <a:pt x="300" y="13006"/>
                        <a:pt x="535" y="17759"/>
                      </a:cubicBezTo>
                      <a:cubicBezTo>
                        <a:pt x="476" y="21515"/>
                        <a:pt x="6347" y="21515"/>
                        <a:pt x="6288" y="17759"/>
                      </a:cubicBezTo>
                      <a:cubicBezTo>
                        <a:pt x="5642" y="12008"/>
                        <a:pt x="5936" y="5201"/>
                        <a:pt x="5114" y="162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5" name="Google Shape;705;p36"/>
                <p:cNvSpPr/>
                <p:nvPr/>
              </p:nvSpPr>
              <p:spPr>
                <a:xfrm>
                  <a:off x="3825214" y="2060737"/>
                  <a:ext cx="6683" cy="24451"/>
                </a:xfrm>
                <a:custGeom>
                  <a:avLst/>
                  <a:gdLst/>
                  <a:ahLst/>
                  <a:cxnLst/>
                  <a:rect l="l" t="t" r="r" b="b"/>
                  <a:pathLst>
                    <a:path w="6683" h="24451" extrusionOk="0">
                      <a:moveTo>
                        <a:pt x="6634" y="20128"/>
                      </a:moveTo>
                      <a:cubicBezTo>
                        <a:pt x="6517" y="14260"/>
                        <a:pt x="6047" y="8450"/>
                        <a:pt x="5401" y="2641"/>
                      </a:cubicBezTo>
                      <a:cubicBezTo>
                        <a:pt x="5460" y="-880"/>
                        <a:pt x="-58" y="-880"/>
                        <a:pt x="0" y="2641"/>
                      </a:cubicBezTo>
                      <a:cubicBezTo>
                        <a:pt x="940" y="9096"/>
                        <a:pt x="999" y="15610"/>
                        <a:pt x="1820" y="22065"/>
                      </a:cubicBezTo>
                      <a:cubicBezTo>
                        <a:pt x="1820" y="23004"/>
                        <a:pt x="2407" y="23943"/>
                        <a:pt x="3288" y="24236"/>
                      </a:cubicBezTo>
                      <a:cubicBezTo>
                        <a:pt x="5930" y="25292"/>
                        <a:pt x="6927" y="22241"/>
                        <a:pt x="6634" y="2012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6" name="Google Shape;706;p36"/>
                <p:cNvSpPr/>
                <p:nvPr/>
              </p:nvSpPr>
              <p:spPr>
                <a:xfrm>
                  <a:off x="3831670" y="2098580"/>
                  <a:ext cx="8324" cy="25692"/>
                </a:xfrm>
                <a:custGeom>
                  <a:avLst/>
                  <a:gdLst/>
                  <a:ahLst/>
                  <a:cxnLst/>
                  <a:rect l="l" t="t" r="r" b="b"/>
                  <a:pathLst>
                    <a:path w="8324" h="25692" extrusionOk="0">
                      <a:moveTo>
                        <a:pt x="8162" y="20546"/>
                      </a:moveTo>
                      <a:cubicBezTo>
                        <a:pt x="7516" y="14384"/>
                        <a:pt x="7340" y="8046"/>
                        <a:pt x="6225" y="1943"/>
                      </a:cubicBezTo>
                      <a:cubicBezTo>
                        <a:pt x="5051" y="-1284"/>
                        <a:pt x="-115" y="-228"/>
                        <a:pt x="2" y="3176"/>
                      </a:cubicBezTo>
                      <a:cubicBezTo>
                        <a:pt x="1000" y="9983"/>
                        <a:pt x="1117" y="16966"/>
                        <a:pt x="2233" y="23715"/>
                      </a:cubicBezTo>
                      <a:cubicBezTo>
                        <a:pt x="2937" y="25827"/>
                        <a:pt x="5931" y="26355"/>
                        <a:pt x="7399" y="24771"/>
                      </a:cubicBezTo>
                      <a:cubicBezTo>
                        <a:pt x="8631" y="23656"/>
                        <a:pt x="8338" y="22013"/>
                        <a:pt x="8162" y="2054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7" name="Google Shape;707;p36"/>
                <p:cNvSpPr/>
                <p:nvPr/>
              </p:nvSpPr>
              <p:spPr>
                <a:xfrm>
                  <a:off x="3835076" y="2145299"/>
                  <a:ext cx="6284" cy="24956"/>
                </a:xfrm>
                <a:custGeom>
                  <a:avLst/>
                  <a:gdLst/>
                  <a:ahLst/>
                  <a:cxnLst/>
                  <a:rect l="l" t="t" r="r" b="b"/>
                  <a:pathLst>
                    <a:path w="6284" h="24956" extrusionOk="0">
                      <a:moveTo>
                        <a:pt x="5753" y="2817"/>
                      </a:moveTo>
                      <a:cubicBezTo>
                        <a:pt x="5812" y="-939"/>
                        <a:pt x="-58" y="-939"/>
                        <a:pt x="0" y="2817"/>
                      </a:cubicBezTo>
                      <a:cubicBezTo>
                        <a:pt x="705" y="9037"/>
                        <a:pt x="-821" y="18837"/>
                        <a:pt x="1292" y="24119"/>
                      </a:cubicBezTo>
                      <a:cubicBezTo>
                        <a:pt x="2994" y="25938"/>
                        <a:pt x="6399" y="24588"/>
                        <a:pt x="6282" y="22065"/>
                      </a:cubicBezTo>
                      <a:cubicBezTo>
                        <a:pt x="6106" y="15610"/>
                        <a:pt x="5930" y="9213"/>
                        <a:pt x="5753" y="281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8" name="Google Shape;708;p36"/>
                <p:cNvSpPr/>
                <p:nvPr/>
              </p:nvSpPr>
              <p:spPr>
                <a:xfrm>
                  <a:off x="3838349" y="2188835"/>
                  <a:ext cx="6776" cy="22040"/>
                </a:xfrm>
                <a:custGeom>
                  <a:avLst/>
                  <a:gdLst/>
                  <a:ahLst/>
                  <a:cxnLst/>
                  <a:rect l="l" t="t" r="r" b="b"/>
                  <a:pathLst>
                    <a:path w="6776" h="22040" extrusionOk="0">
                      <a:moveTo>
                        <a:pt x="6531" y="9748"/>
                      </a:moveTo>
                      <a:cubicBezTo>
                        <a:pt x="6179" y="6872"/>
                        <a:pt x="7529" y="3351"/>
                        <a:pt x="5651" y="945"/>
                      </a:cubicBezTo>
                      <a:cubicBezTo>
                        <a:pt x="3713" y="-1109"/>
                        <a:pt x="-43" y="417"/>
                        <a:pt x="15" y="3292"/>
                      </a:cubicBezTo>
                      <a:cubicBezTo>
                        <a:pt x="-43" y="8457"/>
                        <a:pt x="74" y="13679"/>
                        <a:pt x="250" y="18843"/>
                      </a:cubicBezTo>
                      <a:cubicBezTo>
                        <a:pt x="133" y="21601"/>
                        <a:pt x="3831" y="23127"/>
                        <a:pt x="5710" y="21132"/>
                      </a:cubicBezTo>
                      <a:cubicBezTo>
                        <a:pt x="7823" y="17846"/>
                        <a:pt x="6062" y="13386"/>
                        <a:pt x="6531" y="974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9" name="Google Shape;709;p36"/>
                <p:cNvSpPr/>
                <p:nvPr/>
              </p:nvSpPr>
              <p:spPr>
                <a:xfrm>
                  <a:off x="3840418" y="2230769"/>
                  <a:ext cx="6656" cy="14821"/>
                </a:xfrm>
                <a:custGeom>
                  <a:avLst/>
                  <a:gdLst/>
                  <a:ahLst/>
                  <a:cxnLst/>
                  <a:rect l="l" t="t" r="r" b="b"/>
                  <a:pathLst>
                    <a:path w="6656" h="14821" extrusionOk="0">
                      <a:moveTo>
                        <a:pt x="6517" y="7249"/>
                      </a:moveTo>
                      <a:cubicBezTo>
                        <a:pt x="6223" y="5195"/>
                        <a:pt x="6928" y="2613"/>
                        <a:pt x="5402" y="911"/>
                      </a:cubicBezTo>
                      <a:cubicBezTo>
                        <a:pt x="3523" y="-1084"/>
                        <a:pt x="-58" y="441"/>
                        <a:pt x="1" y="3141"/>
                      </a:cubicBezTo>
                      <a:cubicBezTo>
                        <a:pt x="823" y="7718"/>
                        <a:pt x="-880" y="17753"/>
                        <a:pt x="5695" y="13997"/>
                      </a:cubicBezTo>
                      <a:cubicBezTo>
                        <a:pt x="7280" y="12237"/>
                        <a:pt x="6399" y="9478"/>
                        <a:pt x="6517" y="724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0" name="Google Shape;710;p36"/>
                <p:cNvSpPr/>
                <p:nvPr/>
              </p:nvSpPr>
              <p:spPr>
                <a:xfrm>
                  <a:off x="3840944" y="2267891"/>
                  <a:ext cx="7425" cy="13661"/>
                </a:xfrm>
                <a:custGeom>
                  <a:avLst/>
                  <a:gdLst/>
                  <a:ahLst/>
                  <a:cxnLst/>
                  <a:rect l="l" t="t" r="r" b="b"/>
                  <a:pathLst>
                    <a:path w="7425" h="13661" extrusionOk="0">
                      <a:moveTo>
                        <a:pt x="7223" y="7625"/>
                      </a:moveTo>
                      <a:cubicBezTo>
                        <a:pt x="6871" y="5453"/>
                        <a:pt x="7575" y="2754"/>
                        <a:pt x="5932" y="993"/>
                      </a:cubicBezTo>
                      <a:cubicBezTo>
                        <a:pt x="3877" y="-1178"/>
                        <a:pt x="-115" y="465"/>
                        <a:pt x="3" y="3458"/>
                      </a:cubicBezTo>
                      <a:cubicBezTo>
                        <a:pt x="766" y="6627"/>
                        <a:pt x="-878" y="11615"/>
                        <a:pt x="2586" y="13317"/>
                      </a:cubicBezTo>
                      <a:cubicBezTo>
                        <a:pt x="6343" y="14901"/>
                        <a:pt x="8045" y="10676"/>
                        <a:pt x="7223" y="762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1" name="Google Shape;711;p36"/>
                <p:cNvSpPr/>
                <p:nvPr/>
              </p:nvSpPr>
              <p:spPr>
                <a:xfrm>
                  <a:off x="3845816" y="2300566"/>
                  <a:ext cx="23492" cy="29019"/>
                </a:xfrm>
                <a:custGeom>
                  <a:avLst/>
                  <a:gdLst/>
                  <a:ahLst/>
                  <a:cxnLst/>
                  <a:rect l="l" t="t" r="r" b="b"/>
                  <a:pathLst>
                    <a:path w="23492" h="29019" extrusionOk="0">
                      <a:moveTo>
                        <a:pt x="18671" y="21543"/>
                      </a:moveTo>
                      <a:cubicBezTo>
                        <a:pt x="15324" y="20194"/>
                        <a:pt x="14092" y="19959"/>
                        <a:pt x="11744" y="17611"/>
                      </a:cubicBezTo>
                      <a:cubicBezTo>
                        <a:pt x="8515" y="14560"/>
                        <a:pt x="7634" y="9044"/>
                        <a:pt x="5521" y="2002"/>
                      </a:cubicBezTo>
                      <a:cubicBezTo>
                        <a:pt x="4641" y="-1519"/>
                        <a:pt x="-878" y="7"/>
                        <a:pt x="120" y="3469"/>
                      </a:cubicBezTo>
                      <a:cubicBezTo>
                        <a:pt x="2116" y="11215"/>
                        <a:pt x="2821" y="20604"/>
                        <a:pt x="10335" y="25182"/>
                      </a:cubicBezTo>
                      <a:cubicBezTo>
                        <a:pt x="12565" y="26590"/>
                        <a:pt x="15090" y="27529"/>
                        <a:pt x="17555" y="28468"/>
                      </a:cubicBezTo>
                      <a:cubicBezTo>
                        <a:pt x="19316" y="29055"/>
                        <a:pt x="21606" y="29583"/>
                        <a:pt x="22839" y="27764"/>
                      </a:cubicBezTo>
                      <a:cubicBezTo>
                        <a:pt x="25363" y="22717"/>
                        <a:pt x="19845" y="22247"/>
                        <a:pt x="18671" y="2154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2" name="Google Shape;712;p36"/>
                <p:cNvSpPr/>
                <p:nvPr/>
              </p:nvSpPr>
              <p:spPr>
                <a:xfrm>
                  <a:off x="3883236" y="2274130"/>
                  <a:ext cx="73389" cy="58723"/>
                </a:xfrm>
                <a:custGeom>
                  <a:avLst/>
                  <a:gdLst/>
                  <a:ahLst/>
                  <a:cxnLst/>
                  <a:rect l="l" t="t" r="r" b="b"/>
                  <a:pathLst>
                    <a:path w="73389" h="58723" extrusionOk="0">
                      <a:moveTo>
                        <a:pt x="73240" y="3205"/>
                      </a:moveTo>
                      <a:cubicBezTo>
                        <a:pt x="73475" y="1327"/>
                        <a:pt x="71890" y="-433"/>
                        <a:pt x="70011" y="95"/>
                      </a:cubicBezTo>
                      <a:cubicBezTo>
                        <a:pt x="68661" y="447"/>
                        <a:pt x="67957" y="1797"/>
                        <a:pt x="68133" y="3147"/>
                      </a:cubicBezTo>
                      <a:cubicBezTo>
                        <a:pt x="68074" y="6668"/>
                        <a:pt x="68191" y="10130"/>
                        <a:pt x="67839" y="13651"/>
                      </a:cubicBezTo>
                      <a:cubicBezTo>
                        <a:pt x="66841" y="33075"/>
                        <a:pt x="60442" y="41701"/>
                        <a:pt x="48819" y="47511"/>
                      </a:cubicBezTo>
                      <a:cubicBezTo>
                        <a:pt x="38663" y="51032"/>
                        <a:pt x="32030" y="51090"/>
                        <a:pt x="20641" y="51560"/>
                      </a:cubicBezTo>
                      <a:cubicBezTo>
                        <a:pt x="14419" y="51736"/>
                        <a:pt x="8020" y="51149"/>
                        <a:pt x="1856" y="51853"/>
                      </a:cubicBezTo>
                      <a:cubicBezTo>
                        <a:pt x="1152" y="52088"/>
                        <a:pt x="506" y="52733"/>
                        <a:pt x="271" y="53438"/>
                      </a:cubicBezTo>
                      <a:cubicBezTo>
                        <a:pt x="-668" y="55316"/>
                        <a:pt x="976" y="57722"/>
                        <a:pt x="3030" y="57604"/>
                      </a:cubicBezTo>
                      <a:cubicBezTo>
                        <a:pt x="50228" y="61477"/>
                        <a:pt x="75588" y="57956"/>
                        <a:pt x="73240" y="320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3" name="Google Shape;713;p36"/>
                <p:cNvSpPr/>
                <p:nvPr/>
              </p:nvSpPr>
              <p:spPr>
                <a:xfrm>
                  <a:off x="3944090" y="2245126"/>
                  <a:ext cx="8326" cy="15184"/>
                </a:xfrm>
                <a:custGeom>
                  <a:avLst/>
                  <a:gdLst/>
                  <a:ahLst/>
                  <a:cxnLst/>
                  <a:rect l="l" t="t" r="r" b="b"/>
                  <a:pathLst>
                    <a:path w="8326" h="15184" extrusionOk="0">
                      <a:moveTo>
                        <a:pt x="8160" y="10496"/>
                      </a:moveTo>
                      <a:cubicBezTo>
                        <a:pt x="7456" y="7503"/>
                        <a:pt x="7808" y="4041"/>
                        <a:pt x="6340" y="1400"/>
                      </a:cubicBezTo>
                      <a:cubicBezTo>
                        <a:pt x="4755" y="-1006"/>
                        <a:pt x="763" y="-126"/>
                        <a:pt x="118" y="2632"/>
                      </a:cubicBezTo>
                      <a:cubicBezTo>
                        <a:pt x="0" y="2867"/>
                        <a:pt x="0" y="3336"/>
                        <a:pt x="0" y="3747"/>
                      </a:cubicBezTo>
                      <a:cubicBezTo>
                        <a:pt x="0" y="3689"/>
                        <a:pt x="0" y="3689"/>
                        <a:pt x="0" y="3630"/>
                      </a:cubicBezTo>
                      <a:lnTo>
                        <a:pt x="0" y="3747"/>
                      </a:lnTo>
                      <a:cubicBezTo>
                        <a:pt x="59" y="4275"/>
                        <a:pt x="118" y="4686"/>
                        <a:pt x="59" y="4275"/>
                      </a:cubicBezTo>
                      <a:cubicBezTo>
                        <a:pt x="704" y="7562"/>
                        <a:pt x="0" y="11376"/>
                        <a:pt x="1937" y="14134"/>
                      </a:cubicBezTo>
                      <a:cubicBezTo>
                        <a:pt x="4520" y="16775"/>
                        <a:pt x="9275" y="14017"/>
                        <a:pt x="8160" y="1049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4" name="Google Shape;714;p36"/>
                <p:cNvSpPr/>
                <p:nvPr/>
              </p:nvSpPr>
              <p:spPr>
                <a:xfrm>
                  <a:off x="3939744" y="2211021"/>
                  <a:ext cx="9867" cy="19790"/>
                </a:xfrm>
                <a:custGeom>
                  <a:avLst/>
                  <a:gdLst/>
                  <a:ahLst/>
                  <a:cxnLst/>
                  <a:rect l="l" t="t" r="r" b="b"/>
                  <a:pathLst>
                    <a:path w="9867" h="19790" extrusionOk="0">
                      <a:moveTo>
                        <a:pt x="7633" y="1294"/>
                      </a:moveTo>
                      <a:cubicBezTo>
                        <a:pt x="4992" y="-1523"/>
                        <a:pt x="-115" y="589"/>
                        <a:pt x="2" y="4463"/>
                      </a:cubicBezTo>
                      <a:cubicBezTo>
                        <a:pt x="295" y="8570"/>
                        <a:pt x="-57" y="12972"/>
                        <a:pt x="824" y="16962"/>
                      </a:cubicBezTo>
                      <a:cubicBezTo>
                        <a:pt x="2526" y="21657"/>
                        <a:pt x="10040" y="20131"/>
                        <a:pt x="9864" y="15143"/>
                      </a:cubicBezTo>
                      <a:cubicBezTo>
                        <a:pt x="9160" y="8864"/>
                        <a:pt x="9923" y="4110"/>
                        <a:pt x="7633" y="129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5" name="Google Shape;715;p36"/>
                <p:cNvSpPr/>
                <p:nvPr/>
              </p:nvSpPr>
              <p:spPr>
                <a:xfrm>
                  <a:off x="3933646" y="2170728"/>
                  <a:ext cx="9740" cy="21254"/>
                </a:xfrm>
                <a:custGeom>
                  <a:avLst/>
                  <a:gdLst/>
                  <a:ahLst/>
                  <a:cxnLst/>
                  <a:rect l="l" t="t" r="r" b="b"/>
                  <a:pathLst>
                    <a:path w="9740" h="21254" extrusionOk="0">
                      <a:moveTo>
                        <a:pt x="7215" y="1565"/>
                      </a:moveTo>
                      <a:cubicBezTo>
                        <a:pt x="5688" y="-724"/>
                        <a:pt x="1873" y="-430"/>
                        <a:pt x="581" y="1976"/>
                      </a:cubicBezTo>
                      <a:cubicBezTo>
                        <a:pt x="-593" y="5262"/>
                        <a:pt x="346" y="4206"/>
                        <a:pt x="522" y="8020"/>
                      </a:cubicBezTo>
                      <a:cubicBezTo>
                        <a:pt x="1109" y="11541"/>
                        <a:pt x="874" y="15297"/>
                        <a:pt x="1755" y="18759"/>
                      </a:cubicBezTo>
                      <a:cubicBezTo>
                        <a:pt x="3223" y="22925"/>
                        <a:pt x="9856" y="21517"/>
                        <a:pt x="9739" y="17175"/>
                      </a:cubicBezTo>
                      <a:cubicBezTo>
                        <a:pt x="8858" y="12069"/>
                        <a:pt x="9269" y="6318"/>
                        <a:pt x="7215" y="156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6" name="Google Shape;716;p36"/>
                <p:cNvSpPr/>
                <p:nvPr/>
              </p:nvSpPr>
              <p:spPr>
                <a:xfrm>
                  <a:off x="3929051" y="2131142"/>
                  <a:ext cx="9052" cy="20236"/>
                </a:xfrm>
                <a:custGeom>
                  <a:avLst/>
                  <a:gdLst/>
                  <a:ahLst/>
                  <a:cxnLst/>
                  <a:rect l="l" t="t" r="r" b="b"/>
                  <a:pathLst>
                    <a:path w="9052" h="20236" extrusionOk="0">
                      <a:moveTo>
                        <a:pt x="7525" y="2420"/>
                      </a:moveTo>
                      <a:cubicBezTo>
                        <a:pt x="6468" y="-631"/>
                        <a:pt x="1948" y="-808"/>
                        <a:pt x="481" y="1951"/>
                      </a:cubicBezTo>
                      <a:cubicBezTo>
                        <a:pt x="-576" y="4943"/>
                        <a:pt x="363" y="14098"/>
                        <a:pt x="891" y="17678"/>
                      </a:cubicBezTo>
                      <a:cubicBezTo>
                        <a:pt x="2418" y="21961"/>
                        <a:pt x="9169" y="20494"/>
                        <a:pt x="9051" y="16034"/>
                      </a:cubicBezTo>
                      <a:cubicBezTo>
                        <a:pt x="8523" y="11516"/>
                        <a:pt x="8523" y="6821"/>
                        <a:pt x="7525" y="242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717" name="Google Shape;717;p36"/>
                <p:cNvGrpSpPr/>
                <p:nvPr/>
              </p:nvGrpSpPr>
              <p:grpSpPr>
                <a:xfrm>
                  <a:off x="3922859" y="2090826"/>
                  <a:ext cx="8611" cy="22345"/>
                  <a:chOff x="3922859" y="2090826"/>
                  <a:chExt cx="8611" cy="22345"/>
                </a:xfrm>
              </p:grpSpPr>
              <p:sp>
                <p:nvSpPr>
                  <p:cNvPr id="718" name="Google Shape;718;p36"/>
                  <p:cNvSpPr/>
                  <p:nvPr/>
                </p:nvSpPr>
                <p:spPr>
                  <a:xfrm>
                    <a:off x="3923869" y="2101932"/>
                    <a:ext cx="26" cy="234"/>
                  </a:xfrm>
                  <a:custGeom>
                    <a:avLst/>
                    <a:gdLst/>
                    <a:ahLst/>
                    <a:cxnLst/>
                    <a:rect l="l" t="t" r="r" b="b"/>
                    <a:pathLst>
                      <a:path w="26" h="234" extrusionOk="0">
                        <a:moveTo>
                          <a:pt x="26" y="235"/>
                        </a:moveTo>
                        <a:cubicBezTo>
                          <a:pt x="26" y="176"/>
                          <a:pt x="26" y="176"/>
                          <a:pt x="26" y="117"/>
                        </a:cubicBezTo>
                        <a:cubicBezTo>
                          <a:pt x="26" y="59"/>
                          <a:pt x="26" y="0"/>
                          <a:pt x="26" y="0"/>
                        </a:cubicBezTo>
                        <a:cubicBezTo>
                          <a:pt x="-33" y="0"/>
                          <a:pt x="26" y="117"/>
                          <a:pt x="26" y="235"/>
                        </a:cubicBezTo>
                        <a:close/>
                      </a:path>
                    </a:pathLst>
                  </a:custGeom>
                  <a:solidFill>
                    <a:srgbClr val="73909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9" name="Google Shape;719;p36"/>
                  <p:cNvSpPr/>
                  <p:nvPr/>
                </p:nvSpPr>
                <p:spPr>
                  <a:xfrm>
                    <a:off x="3923895" y="2102167"/>
                    <a:ext cx="83" cy="620"/>
                  </a:xfrm>
                  <a:custGeom>
                    <a:avLst/>
                    <a:gdLst/>
                    <a:ahLst/>
                    <a:cxnLst/>
                    <a:rect l="l" t="t" r="r" b="b"/>
                    <a:pathLst>
                      <a:path w="83" h="620" extrusionOk="0">
                        <a:moveTo>
                          <a:pt x="0" y="0"/>
                        </a:moveTo>
                        <a:cubicBezTo>
                          <a:pt x="0" y="176"/>
                          <a:pt x="59" y="411"/>
                          <a:pt x="59" y="528"/>
                        </a:cubicBezTo>
                        <a:cubicBezTo>
                          <a:pt x="118" y="822"/>
                          <a:pt x="59" y="352"/>
                          <a:pt x="0" y="0"/>
                        </a:cubicBezTo>
                        <a:close/>
                      </a:path>
                    </a:pathLst>
                  </a:custGeom>
                  <a:solidFill>
                    <a:srgbClr val="73909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0" name="Google Shape;720;p36"/>
                  <p:cNvSpPr/>
                  <p:nvPr/>
                </p:nvSpPr>
                <p:spPr>
                  <a:xfrm>
                    <a:off x="3922859" y="2090826"/>
                    <a:ext cx="8611" cy="22345"/>
                  </a:xfrm>
                  <a:custGeom>
                    <a:avLst/>
                    <a:gdLst/>
                    <a:ahLst/>
                    <a:cxnLst/>
                    <a:rect l="l" t="t" r="r" b="b"/>
                    <a:pathLst>
                      <a:path w="8611" h="22345" extrusionOk="0">
                        <a:moveTo>
                          <a:pt x="6143" y="2304"/>
                        </a:moveTo>
                        <a:cubicBezTo>
                          <a:pt x="5908" y="1483"/>
                          <a:pt x="5380" y="778"/>
                          <a:pt x="4676" y="368"/>
                        </a:cubicBezTo>
                        <a:cubicBezTo>
                          <a:pt x="-2369" y="-1921"/>
                          <a:pt x="508" y="7057"/>
                          <a:pt x="977" y="11224"/>
                        </a:cubicBezTo>
                        <a:cubicBezTo>
                          <a:pt x="1740" y="14510"/>
                          <a:pt x="919" y="18559"/>
                          <a:pt x="2856" y="21376"/>
                        </a:cubicBezTo>
                        <a:cubicBezTo>
                          <a:pt x="4852" y="23489"/>
                          <a:pt x="8726" y="21904"/>
                          <a:pt x="8609" y="18970"/>
                        </a:cubicBezTo>
                        <a:cubicBezTo>
                          <a:pt x="8022" y="13454"/>
                          <a:pt x="7082" y="7879"/>
                          <a:pt x="6143" y="230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721" name="Google Shape;721;p36"/>
                <p:cNvSpPr/>
                <p:nvPr/>
              </p:nvSpPr>
              <p:spPr>
                <a:xfrm>
                  <a:off x="3911035" y="2045867"/>
                  <a:ext cx="7048" cy="17772"/>
                </a:xfrm>
                <a:custGeom>
                  <a:avLst/>
                  <a:gdLst/>
                  <a:ahLst/>
                  <a:cxnLst/>
                  <a:rect l="l" t="t" r="r" b="b"/>
                  <a:pathLst>
                    <a:path w="7048" h="17772" extrusionOk="0">
                      <a:moveTo>
                        <a:pt x="6931" y="14107"/>
                      </a:moveTo>
                      <a:cubicBezTo>
                        <a:pt x="6403" y="10528"/>
                        <a:pt x="5933" y="6948"/>
                        <a:pt x="5346" y="3368"/>
                      </a:cubicBezTo>
                      <a:cubicBezTo>
                        <a:pt x="5522" y="1960"/>
                        <a:pt x="3820" y="-1561"/>
                        <a:pt x="767" y="786"/>
                      </a:cubicBezTo>
                      <a:cubicBezTo>
                        <a:pt x="-759" y="2606"/>
                        <a:pt x="474" y="5305"/>
                        <a:pt x="415" y="7476"/>
                      </a:cubicBezTo>
                      <a:cubicBezTo>
                        <a:pt x="1061" y="10528"/>
                        <a:pt x="415" y="14225"/>
                        <a:pt x="2117" y="16924"/>
                      </a:cubicBezTo>
                      <a:cubicBezTo>
                        <a:pt x="4054" y="19037"/>
                        <a:pt x="7753" y="16865"/>
                        <a:pt x="6931" y="1410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2" name="Google Shape;722;p36"/>
                <p:cNvSpPr/>
                <p:nvPr/>
              </p:nvSpPr>
              <p:spPr>
                <a:xfrm>
                  <a:off x="3515441" y="2432012"/>
                  <a:ext cx="314117" cy="32603"/>
                </a:xfrm>
                <a:custGeom>
                  <a:avLst/>
                  <a:gdLst/>
                  <a:ahLst/>
                  <a:cxnLst/>
                  <a:rect l="l" t="t" r="r" b="b"/>
                  <a:pathLst>
                    <a:path w="314117" h="32603" extrusionOk="0">
                      <a:moveTo>
                        <a:pt x="310948" y="69"/>
                      </a:moveTo>
                      <a:cubicBezTo>
                        <a:pt x="307660" y="-400"/>
                        <a:pt x="304490" y="1654"/>
                        <a:pt x="301262" y="2240"/>
                      </a:cubicBezTo>
                      <a:cubicBezTo>
                        <a:pt x="262869" y="12803"/>
                        <a:pt x="226238" y="13273"/>
                        <a:pt x="184969" y="15913"/>
                      </a:cubicBezTo>
                      <a:cubicBezTo>
                        <a:pt x="169001" y="16266"/>
                        <a:pt x="153210" y="18437"/>
                        <a:pt x="137301" y="19963"/>
                      </a:cubicBezTo>
                      <a:cubicBezTo>
                        <a:pt x="117283" y="21136"/>
                        <a:pt x="97207" y="20960"/>
                        <a:pt x="77189" y="21371"/>
                      </a:cubicBezTo>
                      <a:cubicBezTo>
                        <a:pt x="53003" y="21136"/>
                        <a:pt x="28875" y="18965"/>
                        <a:pt x="4689" y="18143"/>
                      </a:cubicBezTo>
                      <a:cubicBezTo>
                        <a:pt x="-1475" y="18026"/>
                        <a:pt x="-1651" y="27943"/>
                        <a:pt x="4689" y="27885"/>
                      </a:cubicBezTo>
                      <a:cubicBezTo>
                        <a:pt x="42142" y="30467"/>
                        <a:pt x="79595" y="33518"/>
                        <a:pt x="117166" y="32345"/>
                      </a:cubicBezTo>
                      <a:cubicBezTo>
                        <a:pt x="138769" y="32521"/>
                        <a:pt x="160078" y="28413"/>
                        <a:pt x="181623" y="27767"/>
                      </a:cubicBezTo>
                      <a:cubicBezTo>
                        <a:pt x="225416" y="25244"/>
                        <a:pt x="270853" y="22016"/>
                        <a:pt x="312474" y="7639"/>
                      </a:cubicBezTo>
                      <a:cubicBezTo>
                        <a:pt x="315292" y="5761"/>
                        <a:pt x="314294" y="891"/>
                        <a:pt x="310948" y="6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3" name="Google Shape;723;p36"/>
                <p:cNvSpPr/>
                <p:nvPr/>
              </p:nvSpPr>
              <p:spPr>
                <a:xfrm>
                  <a:off x="3503679" y="2069736"/>
                  <a:ext cx="278239" cy="121101"/>
                </a:xfrm>
                <a:custGeom>
                  <a:avLst/>
                  <a:gdLst/>
                  <a:ahLst/>
                  <a:cxnLst/>
                  <a:rect l="l" t="t" r="r" b="b"/>
                  <a:pathLst>
                    <a:path w="278239" h="121101" extrusionOk="0">
                      <a:moveTo>
                        <a:pt x="272987" y="1446"/>
                      </a:moveTo>
                      <a:cubicBezTo>
                        <a:pt x="266471" y="-2368"/>
                        <a:pt x="259192" y="1857"/>
                        <a:pt x="256609" y="8370"/>
                      </a:cubicBezTo>
                      <a:cubicBezTo>
                        <a:pt x="256785" y="8136"/>
                        <a:pt x="256902" y="8018"/>
                        <a:pt x="257020" y="7842"/>
                      </a:cubicBezTo>
                      <a:cubicBezTo>
                        <a:pt x="256726" y="8194"/>
                        <a:pt x="256432" y="8605"/>
                        <a:pt x="256080" y="9075"/>
                      </a:cubicBezTo>
                      <a:cubicBezTo>
                        <a:pt x="253145" y="13593"/>
                        <a:pt x="251090" y="18640"/>
                        <a:pt x="248507" y="23335"/>
                      </a:cubicBezTo>
                      <a:cubicBezTo>
                        <a:pt x="242872" y="34954"/>
                        <a:pt x="231953" y="50505"/>
                        <a:pt x="229370" y="53380"/>
                      </a:cubicBezTo>
                      <a:cubicBezTo>
                        <a:pt x="215398" y="69283"/>
                        <a:pt x="210409" y="73156"/>
                        <a:pt x="193208" y="82898"/>
                      </a:cubicBezTo>
                      <a:cubicBezTo>
                        <a:pt x="179295" y="90116"/>
                        <a:pt x="173249" y="93226"/>
                        <a:pt x="154112" y="96805"/>
                      </a:cubicBezTo>
                      <a:cubicBezTo>
                        <a:pt x="127753" y="102145"/>
                        <a:pt x="87072" y="89470"/>
                        <a:pt x="65645" y="69635"/>
                      </a:cubicBezTo>
                      <a:cubicBezTo>
                        <a:pt x="45979" y="54202"/>
                        <a:pt x="34708" y="36714"/>
                        <a:pt x="27135" y="25741"/>
                      </a:cubicBezTo>
                      <a:cubicBezTo>
                        <a:pt x="22791" y="20518"/>
                        <a:pt x="20267" y="10542"/>
                        <a:pt x="15864" y="6845"/>
                      </a:cubicBezTo>
                      <a:cubicBezTo>
                        <a:pt x="8995" y="859"/>
                        <a:pt x="-2334" y="8488"/>
                        <a:pt x="425" y="17232"/>
                      </a:cubicBezTo>
                      <a:cubicBezTo>
                        <a:pt x="15864" y="66877"/>
                        <a:pt x="74450" y="120396"/>
                        <a:pt x="137557" y="121100"/>
                      </a:cubicBezTo>
                      <a:cubicBezTo>
                        <a:pt x="184227" y="121335"/>
                        <a:pt x="230192" y="95280"/>
                        <a:pt x="255728" y="56373"/>
                      </a:cubicBezTo>
                      <a:cubicBezTo>
                        <a:pt x="261481" y="48040"/>
                        <a:pt x="266471" y="39296"/>
                        <a:pt x="270932" y="30200"/>
                      </a:cubicBezTo>
                      <a:cubicBezTo>
                        <a:pt x="273574" y="24978"/>
                        <a:pt x="276744" y="19814"/>
                        <a:pt x="277096" y="13828"/>
                      </a:cubicBezTo>
                      <a:cubicBezTo>
                        <a:pt x="276568" y="17466"/>
                        <a:pt x="276803" y="16586"/>
                        <a:pt x="277449" y="14474"/>
                      </a:cubicBezTo>
                      <a:cubicBezTo>
                        <a:pt x="277742" y="13652"/>
                        <a:pt x="278035" y="12654"/>
                        <a:pt x="278035" y="11950"/>
                      </a:cubicBezTo>
                      <a:cubicBezTo>
                        <a:pt x="278975" y="7960"/>
                        <a:pt x="276568" y="3500"/>
                        <a:pt x="272987" y="144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4" name="Google Shape;724;p36"/>
                <p:cNvSpPr/>
                <p:nvPr/>
              </p:nvSpPr>
              <p:spPr>
                <a:xfrm>
                  <a:off x="4096203" y="1843160"/>
                  <a:ext cx="268043" cy="240521"/>
                </a:xfrm>
                <a:custGeom>
                  <a:avLst/>
                  <a:gdLst/>
                  <a:ahLst/>
                  <a:cxnLst/>
                  <a:rect l="l" t="t" r="r" b="b"/>
                  <a:pathLst>
                    <a:path w="268043" h="240521" extrusionOk="0">
                      <a:moveTo>
                        <a:pt x="126789" y="49510"/>
                      </a:moveTo>
                      <a:cubicBezTo>
                        <a:pt x="86694" y="21166"/>
                        <a:pt x="27109" y="-1075"/>
                        <a:pt x="22472" y="40"/>
                      </a:cubicBezTo>
                      <a:cubicBezTo>
                        <a:pt x="10613" y="19229"/>
                        <a:pt x="3510" y="29499"/>
                        <a:pt x="458" y="33431"/>
                      </a:cubicBezTo>
                      <a:cubicBezTo>
                        <a:pt x="-1832" y="37421"/>
                        <a:pt x="5095" y="41998"/>
                        <a:pt x="7385" y="38067"/>
                      </a:cubicBezTo>
                      <a:cubicBezTo>
                        <a:pt x="8676" y="35778"/>
                        <a:pt x="10789" y="33548"/>
                        <a:pt x="13138" y="31142"/>
                      </a:cubicBezTo>
                      <a:cubicBezTo>
                        <a:pt x="13372" y="31435"/>
                        <a:pt x="13549" y="31729"/>
                        <a:pt x="13842" y="31964"/>
                      </a:cubicBezTo>
                      <a:cubicBezTo>
                        <a:pt x="17775" y="36189"/>
                        <a:pt x="23117" y="35132"/>
                        <a:pt x="28166" y="35191"/>
                      </a:cubicBezTo>
                      <a:cubicBezTo>
                        <a:pt x="43312" y="39064"/>
                        <a:pt x="45542" y="41529"/>
                        <a:pt x="57107" y="46282"/>
                      </a:cubicBezTo>
                      <a:cubicBezTo>
                        <a:pt x="74894" y="54028"/>
                        <a:pt x="90392" y="65941"/>
                        <a:pt x="106536" y="76562"/>
                      </a:cubicBezTo>
                      <a:cubicBezTo>
                        <a:pt x="117044" y="83663"/>
                        <a:pt x="127728" y="90529"/>
                        <a:pt x="137883" y="98099"/>
                      </a:cubicBezTo>
                      <a:cubicBezTo>
                        <a:pt x="137942" y="98158"/>
                        <a:pt x="138001" y="98216"/>
                        <a:pt x="138118" y="98275"/>
                      </a:cubicBezTo>
                      <a:cubicBezTo>
                        <a:pt x="138236" y="98392"/>
                        <a:pt x="138588" y="98627"/>
                        <a:pt x="139351" y="99331"/>
                      </a:cubicBezTo>
                      <a:cubicBezTo>
                        <a:pt x="139938" y="99859"/>
                        <a:pt x="140760" y="100505"/>
                        <a:pt x="141523" y="101092"/>
                      </a:cubicBezTo>
                      <a:cubicBezTo>
                        <a:pt x="141406" y="101033"/>
                        <a:pt x="141406" y="100974"/>
                        <a:pt x="141288" y="100916"/>
                      </a:cubicBezTo>
                      <a:cubicBezTo>
                        <a:pt x="162539" y="118169"/>
                        <a:pt x="180385" y="139060"/>
                        <a:pt x="198525" y="159364"/>
                      </a:cubicBezTo>
                      <a:cubicBezTo>
                        <a:pt x="200756" y="161711"/>
                        <a:pt x="202575" y="164704"/>
                        <a:pt x="205158" y="166699"/>
                      </a:cubicBezTo>
                      <a:cubicBezTo>
                        <a:pt x="204630" y="167755"/>
                        <a:pt x="212144" y="174034"/>
                        <a:pt x="214844" y="177790"/>
                      </a:cubicBezTo>
                      <a:cubicBezTo>
                        <a:pt x="227114" y="192578"/>
                        <a:pt x="228288" y="193048"/>
                        <a:pt x="239970" y="211474"/>
                      </a:cubicBezTo>
                      <a:cubicBezTo>
                        <a:pt x="244960" y="219690"/>
                        <a:pt x="252474" y="233656"/>
                        <a:pt x="259401" y="240522"/>
                      </a:cubicBezTo>
                      <a:cubicBezTo>
                        <a:pt x="260575" y="240346"/>
                        <a:pt x="267385" y="223445"/>
                        <a:pt x="267971" y="222096"/>
                      </a:cubicBezTo>
                      <a:cubicBezTo>
                        <a:pt x="269791" y="216227"/>
                        <a:pt x="237387" y="133074"/>
                        <a:pt x="126789" y="49510"/>
                      </a:cubicBezTo>
                      <a:close/>
                    </a:path>
                  </a:pathLst>
                </a:custGeom>
                <a:solidFill>
                  <a:srgbClr val="432158">
                    <a:alpha val="109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25" name="Google Shape;725;p36"/>
              <p:cNvGrpSpPr/>
              <p:nvPr/>
            </p:nvGrpSpPr>
            <p:grpSpPr>
              <a:xfrm>
                <a:off x="2414617" y="2604667"/>
                <a:ext cx="2477835" cy="847613"/>
                <a:chOff x="2414617" y="2604667"/>
                <a:chExt cx="2477835" cy="847613"/>
              </a:xfrm>
            </p:grpSpPr>
            <p:sp>
              <p:nvSpPr>
                <p:cNvPr id="726" name="Google Shape;726;p36"/>
                <p:cNvSpPr/>
                <p:nvPr/>
              </p:nvSpPr>
              <p:spPr>
                <a:xfrm>
                  <a:off x="2488819" y="2983464"/>
                  <a:ext cx="2334713" cy="468816"/>
                </a:xfrm>
                <a:custGeom>
                  <a:avLst/>
                  <a:gdLst/>
                  <a:ahLst/>
                  <a:cxnLst/>
                  <a:rect l="l" t="t" r="r" b="b"/>
                  <a:pathLst>
                    <a:path w="2334713" h="468816" extrusionOk="0">
                      <a:moveTo>
                        <a:pt x="0" y="0"/>
                      </a:moveTo>
                      <a:lnTo>
                        <a:pt x="2334714" y="0"/>
                      </a:lnTo>
                      <a:lnTo>
                        <a:pt x="2334714" y="468816"/>
                      </a:lnTo>
                      <a:lnTo>
                        <a:pt x="0" y="468816"/>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7" name="Google Shape;727;p36"/>
                <p:cNvSpPr/>
                <p:nvPr/>
              </p:nvSpPr>
              <p:spPr>
                <a:xfrm>
                  <a:off x="2414794" y="2964687"/>
                  <a:ext cx="2477658" cy="56920"/>
                </a:xfrm>
                <a:custGeom>
                  <a:avLst/>
                  <a:gdLst/>
                  <a:ahLst/>
                  <a:cxnLst/>
                  <a:rect l="l" t="t" r="r" b="b"/>
                  <a:pathLst>
                    <a:path w="2477658" h="56920" extrusionOk="0">
                      <a:moveTo>
                        <a:pt x="1585" y="38142"/>
                      </a:moveTo>
                      <a:lnTo>
                        <a:pt x="0" y="8272"/>
                      </a:lnTo>
                      <a:cubicBezTo>
                        <a:pt x="0" y="-2056"/>
                        <a:pt x="9980" y="1113"/>
                        <a:pt x="20312" y="1113"/>
                      </a:cubicBezTo>
                      <a:lnTo>
                        <a:pt x="2456642" y="1113"/>
                      </a:lnTo>
                      <a:cubicBezTo>
                        <a:pt x="2466974" y="1113"/>
                        <a:pt x="2477658" y="-3699"/>
                        <a:pt x="2477658" y="6688"/>
                      </a:cubicBezTo>
                      <a:lnTo>
                        <a:pt x="2475310" y="38142"/>
                      </a:lnTo>
                      <a:cubicBezTo>
                        <a:pt x="2475310" y="48470"/>
                        <a:pt x="2466915" y="56920"/>
                        <a:pt x="2456642" y="56920"/>
                      </a:cubicBezTo>
                      <a:lnTo>
                        <a:pt x="20312" y="56920"/>
                      </a:lnTo>
                      <a:cubicBezTo>
                        <a:pt x="9980" y="56920"/>
                        <a:pt x="1585" y="48529"/>
                        <a:pt x="1585" y="381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8" name="Google Shape;728;p36"/>
                <p:cNvSpPr/>
                <p:nvPr/>
              </p:nvSpPr>
              <p:spPr>
                <a:xfrm>
                  <a:off x="2414617" y="2604667"/>
                  <a:ext cx="2477778" cy="387834"/>
                </a:xfrm>
                <a:custGeom>
                  <a:avLst/>
                  <a:gdLst/>
                  <a:ahLst/>
                  <a:cxnLst/>
                  <a:rect l="l" t="t" r="r" b="b"/>
                  <a:pathLst>
                    <a:path w="2477778" h="387834" extrusionOk="0">
                      <a:moveTo>
                        <a:pt x="5342" y="352038"/>
                      </a:moveTo>
                      <a:lnTo>
                        <a:pt x="305319" y="7394"/>
                      </a:lnTo>
                      <a:cubicBezTo>
                        <a:pt x="309428" y="2699"/>
                        <a:pt x="315299" y="0"/>
                        <a:pt x="321521" y="0"/>
                      </a:cubicBezTo>
                      <a:lnTo>
                        <a:pt x="2161655" y="0"/>
                      </a:lnTo>
                      <a:cubicBezTo>
                        <a:pt x="2167936" y="0"/>
                        <a:pt x="2173924" y="2758"/>
                        <a:pt x="2178033" y="7570"/>
                      </a:cubicBezTo>
                      <a:lnTo>
                        <a:pt x="2472551" y="352155"/>
                      </a:lnTo>
                      <a:cubicBezTo>
                        <a:pt x="2484526" y="366180"/>
                        <a:pt x="2474605" y="387834"/>
                        <a:pt x="2456173" y="387834"/>
                      </a:cubicBezTo>
                      <a:lnTo>
                        <a:pt x="21603" y="387834"/>
                      </a:lnTo>
                      <a:cubicBezTo>
                        <a:pt x="3111" y="387834"/>
                        <a:pt x="-6810" y="366004"/>
                        <a:pt x="5342" y="35203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29" name="Google Shape;729;p36"/>
              <p:cNvGrpSpPr/>
              <p:nvPr/>
            </p:nvGrpSpPr>
            <p:grpSpPr>
              <a:xfrm>
                <a:off x="3276215" y="2646214"/>
                <a:ext cx="818861" cy="266713"/>
                <a:chOff x="3276215" y="2646214"/>
                <a:chExt cx="818861" cy="266713"/>
              </a:xfrm>
            </p:grpSpPr>
            <p:sp>
              <p:nvSpPr>
                <p:cNvPr id="730" name="Google Shape;730;p36"/>
                <p:cNvSpPr/>
                <p:nvPr/>
              </p:nvSpPr>
              <p:spPr>
                <a:xfrm>
                  <a:off x="3276215" y="2646214"/>
                  <a:ext cx="818861" cy="266713"/>
                </a:xfrm>
                <a:custGeom>
                  <a:avLst/>
                  <a:gdLst/>
                  <a:ahLst/>
                  <a:cxnLst/>
                  <a:rect l="l" t="t" r="r" b="b"/>
                  <a:pathLst>
                    <a:path w="818861" h="266713" extrusionOk="0">
                      <a:moveTo>
                        <a:pt x="707793" y="0"/>
                      </a:moveTo>
                      <a:lnTo>
                        <a:pt x="818861" y="265011"/>
                      </a:lnTo>
                      <a:lnTo>
                        <a:pt x="0" y="266713"/>
                      </a:lnTo>
                      <a:lnTo>
                        <a:pt x="122163" y="4166"/>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1" name="Google Shape;731;p36"/>
                <p:cNvSpPr/>
                <p:nvPr/>
              </p:nvSpPr>
              <p:spPr>
                <a:xfrm>
                  <a:off x="3385438" y="2837047"/>
                  <a:ext cx="642219" cy="20674"/>
                </a:xfrm>
                <a:custGeom>
                  <a:avLst/>
                  <a:gdLst/>
                  <a:ahLst/>
                  <a:cxnLst/>
                  <a:rect l="l" t="t" r="r" b="b"/>
                  <a:pathLst>
                    <a:path w="642219" h="20674" extrusionOk="0">
                      <a:moveTo>
                        <a:pt x="639957" y="1236"/>
                      </a:moveTo>
                      <a:cubicBezTo>
                        <a:pt x="614420" y="1940"/>
                        <a:pt x="588943" y="-407"/>
                        <a:pt x="563407" y="63"/>
                      </a:cubicBezTo>
                      <a:cubicBezTo>
                        <a:pt x="532059" y="1530"/>
                        <a:pt x="500711" y="2879"/>
                        <a:pt x="469304" y="3349"/>
                      </a:cubicBezTo>
                      <a:cubicBezTo>
                        <a:pt x="414181" y="7809"/>
                        <a:pt x="358882" y="5051"/>
                        <a:pt x="303701" y="5051"/>
                      </a:cubicBezTo>
                      <a:cubicBezTo>
                        <a:pt x="239889" y="10802"/>
                        <a:pt x="175785" y="8396"/>
                        <a:pt x="111797" y="9276"/>
                      </a:cubicBezTo>
                      <a:cubicBezTo>
                        <a:pt x="85792" y="8396"/>
                        <a:pt x="59786" y="8278"/>
                        <a:pt x="33780" y="9335"/>
                      </a:cubicBezTo>
                      <a:cubicBezTo>
                        <a:pt x="23742" y="10039"/>
                        <a:pt x="9711" y="8982"/>
                        <a:pt x="847" y="11623"/>
                      </a:cubicBezTo>
                      <a:cubicBezTo>
                        <a:pt x="-973" y="13442"/>
                        <a:pt x="319" y="16963"/>
                        <a:pt x="3019" y="16846"/>
                      </a:cubicBezTo>
                      <a:cubicBezTo>
                        <a:pt x="8068" y="16963"/>
                        <a:pt x="13175" y="17139"/>
                        <a:pt x="18223" y="17315"/>
                      </a:cubicBezTo>
                      <a:cubicBezTo>
                        <a:pt x="40590" y="18372"/>
                        <a:pt x="62956" y="18430"/>
                        <a:pt x="85381" y="19134"/>
                      </a:cubicBezTo>
                      <a:cubicBezTo>
                        <a:pt x="117433" y="21012"/>
                        <a:pt x="149544" y="20660"/>
                        <a:pt x="181596" y="20308"/>
                      </a:cubicBezTo>
                      <a:cubicBezTo>
                        <a:pt x="222513" y="21599"/>
                        <a:pt x="263312" y="19369"/>
                        <a:pt x="304053" y="15320"/>
                      </a:cubicBezTo>
                      <a:cubicBezTo>
                        <a:pt x="346085" y="14498"/>
                        <a:pt x="388117" y="15555"/>
                        <a:pt x="430090" y="13207"/>
                      </a:cubicBezTo>
                      <a:cubicBezTo>
                        <a:pt x="472944" y="9628"/>
                        <a:pt x="515857" y="8806"/>
                        <a:pt x="558710" y="5344"/>
                      </a:cubicBezTo>
                      <a:cubicBezTo>
                        <a:pt x="578963" y="4464"/>
                        <a:pt x="599157" y="5344"/>
                        <a:pt x="619410" y="5931"/>
                      </a:cubicBezTo>
                      <a:cubicBezTo>
                        <a:pt x="626690" y="5520"/>
                        <a:pt x="634673" y="6987"/>
                        <a:pt x="641600" y="5051"/>
                      </a:cubicBezTo>
                      <a:cubicBezTo>
                        <a:pt x="642951" y="3818"/>
                        <a:pt x="641953" y="1178"/>
                        <a:pt x="639957" y="123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2" name="Google Shape;732;p36"/>
                <p:cNvSpPr/>
                <p:nvPr/>
              </p:nvSpPr>
              <p:spPr>
                <a:xfrm>
                  <a:off x="3427873" y="2778192"/>
                  <a:ext cx="569642" cy="14619"/>
                </a:xfrm>
                <a:custGeom>
                  <a:avLst/>
                  <a:gdLst/>
                  <a:ahLst/>
                  <a:cxnLst/>
                  <a:rect l="l" t="t" r="r" b="b"/>
                  <a:pathLst>
                    <a:path w="569642" h="14619" extrusionOk="0">
                      <a:moveTo>
                        <a:pt x="566820" y="7511"/>
                      </a:moveTo>
                      <a:cubicBezTo>
                        <a:pt x="451936" y="2112"/>
                        <a:pt x="336818" y="10856"/>
                        <a:pt x="222052" y="2465"/>
                      </a:cubicBezTo>
                      <a:cubicBezTo>
                        <a:pt x="169922" y="-1233"/>
                        <a:pt x="117676" y="293"/>
                        <a:pt x="65488" y="411"/>
                      </a:cubicBezTo>
                      <a:cubicBezTo>
                        <a:pt x="44589" y="821"/>
                        <a:pt x="23456" y="352"/>
                        <a:pt x="2734" y="2817"/>
                      </a:cubicBezTo>
                      <a:cubicBezTo>
                        <a:pt x="-1728" y="4460"/>
                        <a:pt x="-436" y="11854"/>
                        <a:pt x="4495" y="11678"/>
                      </a:cubicBezTo>
                      <a:cubicBezTo>
                        <a:pt x="70478" y="11443"/>
                        <a:pt x="136579" y="7042"/>
                        <a:pt x="202562" y="10211"/>
                      </a:cubicBezTo>
                      <a:cubicBezTo>
                        <a:pt x="239839" y="12030"/>
                        <a:pt x="277057" y="14788"/>
                        <a:pt x="314393" y="14612"/>
                      </a:cubicBezTo>
                      <a:cubicBezTo>
                        <a:pt x="353490" y="14612"/>
                        <a:pt x="392528" y="12441"/>
                        <a:pt x="431624" y="12617"/>
                      </a:cubicBezTo>
                      <a:cubicBezTo>
                        <a:pt x="474009" y="12793"/>
                        <a:pt x="516452" y="11736"/>
                        <a:pt x="558836" y="13086"/>
                      </a:cubicBezTo>
                      <a:cubicBezTo>
                        <a:pt x="562123" y="12734"/>
                        <a:pt x="565939" y="14318"/>
                        <a:pt x="568816" y="12499"/>
                      </a:cubicBezTo>
                      <a:cubicBezTo>
                        <a:pt x="570577" y="10739"/>
                        <a:pt x="569344" y="7453"/>
                        <a:pt x="566820" y="751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3" name="Google Shape;733;p36"/>
                <p:cNvSpPr/>
                <p:nvPr/>
              </p:nvSpPr>
              <p:spPr>
                <a:xfrm>
                  <a:off x="3482048" y="2712582"/>
                  <a:ext cx="472286" cy="12370"/>
                </a:xfrm>
                <a:custGeom>
                  <a:avLst/>
                  <a:gdLst/>
                  <a:ahLst/>
                  <a:cxnLst/>
                  <a:rect l="l" t="t" r="r" b="b"/>
                  <a:pathLst>
                    <a:path w="472286" h="12370" extrusionOk="0">
                      <a:moveTo>
                        <a:pt x="468440" y="2"/>
                      </a:moveTo>
                      <a:cubicBezTo>
                        <a:pt x="380971" y="354"/>
                        <a:pt x="293620" y="6340"/>
                        <a:pt x="206092" y="4051"/>
                      </a:cubicBezTo>
                      <a:cubicBezTo>
                        <a:pt x="153435" y="3934"/>
                        <a:pt x="100778" y="1939"/>
                        <a:pt x="48120" y="1528"/>
                      </a:cubicBezTo>
                      <a:cubicBezTo>
                        <a:pt x="33620" y="1352"/>
                        <a:pt x="19062" y="1293"/>
                        <a:pt x="4562" y="1059"/>
                      </a:cubicBezTo>
                      <a:cubicBezTo>
                        <a:pt x="2742" y="1059"/>
                        <a:pt x="922" y="2174"/>
                        <a:pt x="335" y="3934"/>
                      </a:cubicBezTo>
                      <a:cubicBezTo>
                        <a:pt x="-2659" y="13851"/>
                        <a:pt x="15246" y="9802"/>
                        <a:pt x="20764" y="10859"/>
                      </a:cubicBezTo>
                      <a:cubicBezTo>
                        <a:pt x="37612" y="10976"/>
                        <a:pt x="54460" y="11211"/>
                        <a:pt x="71308" y="11387"/>
                      </a:cubicBezTo>
                      <a:cubicBezTo>
                        <a:pt x="135589" y="12795"/>
                        <a:pt x="199870" y="12443"/>
                        <a:pt x="264151" y="11856"/>
                      </a:cubicBezTo>
                      <a:cubicBezTo>
                        <a:pt x="322091" y="12091"/>
                        <a:pt x="379973" y="9157"/>
                        <a:pt x="437973" y="8277"/>
                      </a:cubicBezTo>
                      <a:cubicBezTo>
                        <a:pt x="448129" y="8159"/>
                        <a:pt x="458284" y="8101"/>
                        <a:pt x="468440" y="7807"/>
                      </a:cubicBezTo>
                      <a:cubicBezTo>
                        <a:pt x="469497" y="7807"/>
                        <a:pt x="470436" y="7396"/>
                        <a:pt x="471199" y="6692"/>
                      </a:cubicBezTo>
                      <a:cubicBezTo>
                        <a:pt x="473548" y="4345"/>
                        <a:pt x="471845" y="-115"/>
                        <a:pt x="468440" y="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34" name="Google Shape;734;p36"/>
              <p:cNvGrpSpPr/>
              <p:nvPr/>
            </p:nvGrpSpPr>
            <p:grpSpPr>
              <a:xfrm>
                <a:off x="4147667" y="2693839"/>
                <a:ext cx="389816" cy="162102"/>
                <a:chOff x="4147667" y="2693839"/>
                <a:chExt cx="389816" cy="162102"/>
              </a:xfrm>
            </p:grpSpPr>
            <p:grpSp>
              <p:nvGrpSpPr>
                <p:cNvPr id="735" name="Google Shape;735;p36"/>
                <p:cNvGrpSpPr/>
                <p:nvPr/>
              </p:nvGrpSpPr>
              <p:grpSpPr>
                <a:xfrm>
                  <a:off x="4147667" y="2693839"/>
                  <a:ext cx="389816" cy="162102"/>
                  <a:chOff x="4147667" y="2693839"/>
                  <a:chExt cx="389816" cy="162102"/>
                </a:xfrm>
              </p:grpSpPr>
              <p:sp>
                <p:nvSpPr>
                  <p:cNvPr id="736" name="Google Shape;736;p36"/>
                  <p:cNvSpPr/>
                  <p:nvPr/>
                </p:nvSpPr>
                <p:spPr>
                  <a:xfrm>
                    <a:off x="4211192" y="2699557"/>
                    <a:ext cx="309235" cy="154511"/>
                  </a:xfrm>
                  <a:custGeom>
                    <a:avLst/>
                    <a:gdLst/>
                    <a:ahLst/>
                    <a:cxnLst/>
                    <a:rect l="l" t="t" r="r" b="b"/>
                    <a:pathLst>
                      <a:path w="309235" h="154511" extrusionOk="0">
                        <a:moveTo>
                          <a:pt x="277904" y="0"/>
                        </a:moveTo>
                        <a:cubicBezTo>
                          <a:pt x="184683" y="27346"/>
                          <a:pt x="92517" y="58389"/>
                          <a:pt x="0" y="96768"/>
                        </a:cubicBezTo>
                        <a:cubicBezTo>
                          <a:pt x="5870" y="115898"/>
                          <a:pt x="13208" y="134618"/>
                          <a:pt x="18727" y="154512"/>
                        </a:cubicBezTo>
                        <a:cubicBezTo>
                          <a:pt x="114708" y="128222"/>
                          <a:pt x="206286" y="96122"/>
                          <a:pt x="302149" y="65021"/>
                        </a:cubicBezTo>
                        <a:cubicBezTo>
                          <a:pt x="303617" y="64551"/>
                          <a:pt x="310544" y="51699"/>
                          <a:pt x="309018" y="41841"/>
                        </a:cubicBezTo>
                        <a:cubicBezTo>
                          <a:pt x="305437" y="18544"/>
                          <a:pt x="297394" y="13673"/>
                          <a:pt x="277904"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737" name="Google Shape;737;p36"/>
                  <p:cNvGrpSpPr/>
                  <p:nvPr/>
                </p:nvGrpSpPr>
                <p:grpSpPr>
                  <a:xfrm>
                    <a:off x="4147667" y="2796367"/>
                    <a:ext cx="91379" cy="59574"/>
                    <a:chOff x="4147667" y="2796367"/>
                    <a:chExt cx="91379" cy="59574"/>
                  </a:xfrm>
                </p:grpSpPr>
                <p:sp>
                  <p:nvSpPr>
                    <p:cNvPr id="738" name="Google Shape;738;p36"/>
                    <p:cNvSpPr/>
                    <p:nvPr/>
                  </p:nvSpPr>
                  <p:spPr>
                    <a:xfrm>
                      <a:off x="4147667" y="2830302"/>
                      <a:ext cx="28655" cy="25057"/>
                    </a:xfrm>
                    <a:custGeom>
                      <a:avLst/>
                      <a:gdLst/>
                      <a:ahLst/>
                      <a:cxnLst/>
                      <a:rect l="l" t="t" r="r" b="b"/>
                      <a:pathLst>
                        <a:path w="28655" h="25057" extrusionOk="0">
                          <a:moveTo>
                            <a:pt x="1534" y="15492"/>
                          </a:moveTo>
                          <a:cubicBezTo>
                            <a:pt x="-1342" y="17898"/>
                            <a:pt x="66" y="22652"/>
                            <a:pt x="3765" y="23121"/>
                          </a:cubicBezTo>
                          <a:cubicBezTo>
                            <a:pt x="12042" y="24060"/>
                            <a:pt x="20319" y="24647"/>
                            <a:pt x="28655" y="25058"/>
                          </a:cubicBezTo>
                          <a:cubicBezTo>
                            <a:pt x="27951" y="16138"/>
                            <a:pt x="24957" y="7453"/>
                            <a:pt x="20026" y="0"/>
                          </a:cubicBezTo>
                          <a:cubicBezTo>
                            <a:pt x="13862" y="5164"/>
                            <a:pt x="7698" y="10269"/>
                            <a:pt x="1534" y="1549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9" name="Google Shape;739;p36"/>
                    <p:cNvSpPr/>
                    <p:nvPr/>
                  </p:nvSpPr>
                  <p:spPr>
                    <a:xfrm>
                      <a:off x="4167693" y="2796367"/>
                      <a:ext cx="71353" cy="59574"/>
                    </a:xfrm>
                    <a:custGeom>
                      <a:avLst/>
                      <a:gdLst/>
                      <a:ahLst/>
                      <a:cxnLst/>
                      <a:rect l="l" t="t" r="r" b="b"/>
                      <a:pathLst>
                        <a:path w="71353" h="59574" extrusionOk="0">
                          <a:moveTo>
                            <a:pt x="70386" y="44028"/>
                          </a:moveTo>
                          <a:cubicBezTo>
                            <a:pt x="68214" y="40097"/>
                            <a:pt x="63342" y="38747"/>
                            <a:pt x="58939" y="37749"/>
                          </a:cubicBezTo>
                          <a:cubicBezTo>
                            <a:pt x="63342" y="34404"/>
                            <a:pt x="68214" y="29592"/>
                            <a:pt x="66688" y="24311"/>
                          </a:cubicBezTo>
                          <a:cubicBezTo>
                            <a:pt x="65220" y="19206"/>
                            <a:pt x="58998" y="17621"/>
                            <a:pt x="53773" y="16858"/>
                          </a:cubicBezTo>
                          <a:cubicBezTo>
                            <a:pt x="55417" y="15274"/>
                            <a:pt x="57060" y="13631"/>
                            <a:pt x="58000" y="11577"/>
                          </a:cubicBezTo>
                          <a:cubicBezTo>
                            <a:pt x="58939" y="9523"/>
                            <a:pt x="59056" y="6882"/>
                            <a:pt x="57706" y="5063"/>
                          </a:cubicBezTo>
                          <a:cubicBezTo>
                            <a:pt x="56473" y="3479"/>
                            <a:pt x="48020" y="-277"/>
                            <a:pt x="43441" y="16"/>
                          </a:cubicBezTo>
                          <a:cubicBezTo>
                            <a:pt x="30057" y="10579"/>
                            <a:pt x="13384" y="22785"/>
                            <a:pt x="0" y="33994"/>
                          </a:cubicBezTo>
                          <a:cubicBezTo>
                            <a:pt x="4931" y="41446"/>
                            <a:pt x="7925" y="50131"/>
                            <a:pt x="8629" y="59051"/>
                          </a:cubicBezTo>
                          <a:cubicBezTo>
                            <a:pt x="27356" y="59931"/>
                            <a:pt x="43500" y="59814"/>
                            <a:pt x="62167" y="57819"/>
                          </a:cubicBezTo>
                          <a:cubicBezTo>
                            <a:pt x="61346" y="58640"/>
                            <a:pt x="67333" y="56704"/>
                            <a:pt x="69388" y="53946"/>
                          </a:cubicBezTo>
                          <a:cubicBezTo>
                            <a:pt x="71502" y="51070"/>
                            <a:pt x="72030" y="47080"/>
                            <a:pt x="70386" y="4402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740" name="Google Shape;740;p36"/>
                  <p:cNvSpPr/>
                  <p:nvPr/>
                </p:nvSpPr>
                <p:spPr>
                  <a:xfrm>
                    <a:off x="4486471" y="2693839"/>
                    <a:ext cx="51012" cy="72088"/>
                  </a:xfrm>
                  <a:custGeom>
                    <a:avLst/>
                    <a:gdLst/>
                    <a:ahLst/>
                    <a:cxnLst/>
                    <a:rect l="l" t="t" r="r" b="b"/>
                    <a:pathLst>
                      <a:path w="51012" h="72088" extrusionOk="0">
                        <a:moveTo>
                          <a:pt x="102" y="6481"/>
                        </a:moveTo>
                        <a:cubicBezTo>
                          <a:pt x="11021" y="27079"/>
                          <a:pt x="18769" y="49319"/>
                          <a:pt x="22996" y="72088"/>
                        </a:cubicBezTo>
                        <a:cubicBezTo>
                          <a:pt x="29689" y="69976"/>
                          <a:pt x="36322" y="67159"/>
                          <a:pt x="41605" y="62640"/>
                        </a:cubicBezTo>
                        <a:cubicBezTo>
                          <a:pt x="46889" y="58122"/>
                          <a:pt x="50763" y="51667"/>
                          <a:pt x="50998" y="44742"/>
                        </a:cubicBezTo>
                        <a:cubicBezTo>
                          <a:pt x="51174" y="40106"/>
                          <a:pt x="49707" y="35587"/>
                          <a:pt x="48004" y="31245"/>
                        </a:cubicBezTo>
                        <a:cubicBezTo>
                          <a:pt x="45656" y="25142"/>
                          <a:pt x="42779" y="19274"/>
                          <a:pt x="39375" y="13640"/>
                        </a:cubicBezTo>
                        <a:cubicBezTo>
                          <a:pt x="36498" y="8828"/>
                          <a:pt x="33035" y="4016"/>
                          <a:pt x="27927" y="1669"/>
                        </a:cubicBezTo>
                        <a:cubicBezTo>
                          <a:pt x="20648" y="-1735"/>
                          <a:pt x="12195" y="730"/>
                          <a:pt x="4622" y="3195"/>
                        </a:cubicBezTo>
                        <a:cubicBezTo>
                          <a:pt x="2509" y="3840"/>
                          <a:pt x="-603" y="5131"/>
                          <a:pt x="102" y="648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1" name="Google Shape;741;p36"/>
                  <p:cNvSpPr/>
                  <p:nvPr/>
                </p:nvSpPr>
                <p:spPr>
                  <a:xfrm>
                    <a:off x="4473843" y="2698582"/>
                    <a:ext cx="37549" cy="71805"/>
                  </a:xfrm>
                  <a:custGeom>
                    <a:avLst/>
                    <a:gdLst/>
                    <a:ahLst/>
                    <a:cxnLst/>
                    <a:rect l="l" t="t" r="r" b="b"/>
                    <a:pathLst>
                      <a:path w="37549" h="71805" extrusionOk="0">
                        <a:moveTo>
                          <a:pt x="13610" y="36"/>
                        </a:moveTo>
                        <a:cubicBezTo>
                          <a:pt x="9794" y="-316"/>
                          <a:pt x="3631" y="1973"/>
                          <a:pt x="754" y="4379"/>
                        </a:cubicBezTo>
                        <a:cubicBezTo>
                          <a:pt x="519" y="4613"/>
                          <a:pt x="226" y="4848"/>
                          <a:pt x="108" y="5142"/>
                        </a:cubicBezTo>
                        <a:cubicBezTo>
                          <a:pt x="-185" y="5846"/>
                          <a:pt x="167" y="6609"/>
                          <a:pt x="578" y="7313"/>
                        </a:cubicBezTo>
                        <a:cubicBezTo>
                          <a:pt x="4981" y="15411"/>
                          <a:pt x="7740" y="24272"/>
                          <a:pt x="10499" y="33016"/>
                        </a:cubicBezTo>
                        <a:cubicBezTo>
                          <a:pt x="14491" y="45926"/>
                          <a:pt x="18541" y="58895"/>
                          <a:pt x="22533" y="71805"/>
                        </a:cubicBezTo>
                        <a:cubicBezTo>
                          <a:pt x="26701" y="70573"/>
                          <a:pt x="37268" y="68049"/>
                          <a:pt x="37327" y="67345"/>
                        </a:cubicBezTo>
                        <a:cubicBezTo>
                          <a:pt x="39264" y="46161"/>
                          <a:pt x="28345" y="17817"/>
                          <a:pt x="13610" y="36"/>
                        </a:cubicBezTo>
                        <a:close/>
                      </a:path>
                    </a:pathLst>
                  </a:custGeom>
                  <a:solidFill>
                    <a:srgbClr val="B3B3B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2" name="Google Shape;742;p36"/>
                  <p:cNvSpPr/>
                  <p:nvPr/>
                </p:nvSpPr>
                <p:spPr>
                  <a:xfrm>
                    <a:off x="4238372" y="2725730"/>
                    <a:ext cx="226714" cy="78869"/>
                  </a:xfrm>
                  <a:custGeom>
                    <a:avLst/>
                    <a:gdLst/>
                    <a:ahLst/>
                    <a:cxnLst/>
                    <a:rect l="l" t="t" r="r" b="b"/>
                    <a:pathLst>
                      <a:path w="226714" h="78869" extrusionOk="0">
                        <a:moveTo>
                          <a:pt x="0" y="78869"/>
                        </a:moveTo>
                        <a:cubicBezTo>
                          <a:pt x="75728" y="53108"/>
                          <a:pt x="151339" y="26818"/>
                          <a:pt x="226715" y="0"/>
                        </a:cubicBezTo>
                      </a:path>
                    </a:pathLst>
                  </a:custGeom>
                  <a:solidFill>
                    <a:schemeClr val="dk1"/>
                  </a:solidFill>
                  <a:ln w="9525" cap="rnd" cmpd="sng">
                    <a:solidFill>
                      <a:srgbClr val="CCA527"/>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3" name="Google Shape;743;p36"/>
                  <p:cNvSpPr/>
                  <p:nvPr/>
                </p:nvSpPr>
                <p:spPr>
                  <a:xfrm>
                    <a:off x="4250465" y="2753486"/>
                    <a:ext cx="220491" cy="78576"/>
                  </a:xfrm>
                  <a:custGeom>
                    <a:avLst/>
                    <a:gdLst/>
                    <a:ahLst/>
                    <a:cxnLst/>
                    <a:rect l="l" t="t" r="r" b="b"/>
                    <a:pathLst>
                      <a:path w="220491" h="78576" extrusionOk="0">
                        <a:moveTo>
                          <a:pt x="0" y="78576"/>
                        </a:moveTo>
                        <a:cubicBezTo>
                          <a:pt x="73263" y="51758"/>
                          <a:pt x="146760" y="25527"/>
                          <a:pt x="220492" y="0"/>
                        </a:cubicBezTo>
                      </a:path>
                    </a:pathLst>
                  </a:custGeom>
                  <a:solidFill>
                    <a:schemeClr val="dk1"/>
                  </a:solidFill>
                  <a:ln w="9525" cap="rnd" cmpd="sng">
                    <a:solidFill>
                      <a:srgbClr val="CCA527"/>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744" name="Google Shape;744;p36"/>
                <p:cNvSpPr/>
                <p:nvPr/>
              </p:nvSpPr>
              <p:spPr>
                <a:xfrm>
                  <a:off x="4480291" y="2702223"/>
                  <a:ext cx="25392" cy="61658"/>
                </a:xfrm>
                <a:custGeom>
                  <a:avLst/>
                  <a:gdLst/>
                  <a:ahLst/>
                  <a:cxnLst/>
                  <a:rect l="l" t="t" r="r" b="b"/>
                  <a:pathLst>
                    <a:path w="25392" h="61658" extrusionOk="0">
                      <a:moveTo>
                        <a:pt x="25301" y="59068"/>
                      </a:moveTo>
                      <a:cubicBezTo>
                        <a:pt x="24245" y="47860"/>
                        <a:pt x="18727" y="31898"/>
                        <a:pt x="13150" y="20103"/>
                      </a:cubicBezTo>
                      <a:cubicBezTo>
                        <a:pt x="12387" y="18401"/>
                        <a:pt x="352" y="-5718"/>
                        <a:pt x="0" y="1265"/>
                      </a:cubicBezTo>
                      <a:cubicBezTo>
                        <a:pt x="10978" y="18988"/>
                        <a:pt x="13854" y="40055"/>
                        <a:pt x="21251" y="60065"/>
                      </a:cubicBezTo>
                      <a:cubicBezTo>
                        <a:pt x="21779" y="62765"/>
                        <a:pt x="26065" y="61767"/>
                        <a:pt x="25301" y="5906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45" name="Google Shape;745;p36"/>
              <p:cNvGrpSpPr/>
              <p:nvPr/>
            </p:nvGrpSpPr>
            <p:grpSpPr>
              <a:xfrm>
                <a:off x="2782960" y="2086029"/>
                <a:ext cx="556127" cy="770013"/>
                <a:chOff x="2782960" y="2086029"/>
                <a:chExt cx="556127" cy="770013"/>
              </a:xfrm>
            </p:grpSpPr>
            <p:sp>
              <p:nvSpPr>
                <p:cNvPr id="746" name="Google Shape;746;p36"/>
                <p:cNvSpPr/>
                <p:nvPr/>
              </p:nvSpPr>
              <p:spPr>
                <a:xfrm>
                  <a:off x="2782960" y="2608147"/>
                  <a:ext cx="474869" cy="247895"/>
                </a:xfrm>
                <a:custGeom>
                  <a:avLst/>
                  <a:gdLst/>
                  <a:ahLst/>
                  <a:cxnLst/>
                  <a:rect l="l" t="t" r="r" b="b"/>
                  <a:pathLst>
                    <a:path w="474869" h="247895" extrusionOk="0">
                      <a:moveTo>
                        <a:pt x="445470" y="151149"/>
                      </a:moveTo>
                      <a:cubicBezTo>
                        <a:pt x="396569" y="126854"/>
                        <a:pt x="341094" y="123216"/>
                        <a:pt x="289024" y="108897"/>
                      </a:cubicBezTo>
                      <a:cubicBezTo>
                        <a:pt x="246757" y="97220"/>
                        <a:pt x="201496" y="81140"/>
                        <a:pt x="169561" y="66470"/>
                      </a:cubicBezTo>
                      <a:cubicBezTo>
                        <a:pt x="148428" y="56670"/>
                        <a:pt x="129114" y="43407"/>
                        <a:pt x="107981" y="33607"/>
                      </a:cubicBezTo>
                      <a:cubicBezTo>
                        <a:pt x="84558" y="22986"/>
                        <a:pt x="60431" y="14183"/>
                        <a:pt x="36186" y="5792"/>
                      </a:cubicBezTo>
                      <a:cubicBezTo>
                        <a:pt x="25502" y="2212"/>
                        <a:pt x="10708" y="-6062"/>
                        <a:pt x="3723" y="7494"/>
                      </a:cubicBezTo>
                      <a:cubicBezTo>
                        <a:pt x="1433" y="11191"/>
                        <a:pt x="1786" y="15416"/>
                        <a:pt x="3664" y="18819"/>
                      </a:cubicBezTo>
                      <a:cubicBezTo>
                        <a:pt x="-1150" y="42645"/>
                        <a:pt x="-1619" y="59369"/>
                        <a:pt x="4662" y="79556"/>
                      </a:cubicBezTo>
                      <a:cubicBezTo>
                        <a:pt x="10474" y="102501"/>
                        <a:pt x="20982" y="123861"/>
                        <a:pt x="36479" y="141818"/>
                      </a:cubicBezTo>
                      <a:cubicBezTo>
                        <a:pt x="39767" y="146454"/>
                        <a:pt x="56145" y="164294"/>
                        <a:pt x="69119" y="172333"/>
                      </a:cubicBezTo>
                      <a:cubicBezTo>
                        <a:pt x="83619" y="182310"/>
                        <a:pt x="99938" y="188999"/>
                        <a:pt x="116082" y="195748"/>
                      </a:cubicBezTo>
                      <a:cubicBezTo>
                        <a:pt x="162517" y="216169"/>
                        <a:pt x="214352" y="222507"/>
                        <a:pt x="264720" y="219573"/>
                      </a:cubicBezTo>
                      <a:cubicBezTo>
                        <a:pt x="293427" y="217578"/>
                        <a:pt x="321370" y="228317"/>
                        <a:pt x="353950" y="240640"/>
                      </a:cubicBezTo>
                      <a:cubicBezTo>
                        <a:pt x="372149" y="246919"/>
                        <a:pt x="392225" y="250616"/>
                        <a:pt x="411128" y="245452"/>
                      </a:cubicBezTo>
                      <a:cubicBezTo>
                        <a:pt x="419053" y="243340"/>
                        <a:pt x="425569" y="238293"/>
                        <a:pt x="432555" y="234302"/>
                      </a:cubicBezTo>
                      <a:cubicBezTo>
                        <a:pt x="474704" y="213529"/>
                        <a:pt x="495896" y="179375"/>
                        <a:pt x="445470" y="151149"/>
                      </a:cubicBezTo>
                      <a:close/>
                    </a:path>
                  </a:pathLst>
                </a:custGeom>
                <a:solidFill>
                  <a:srgbClr val="432158">
                    <a:alpha val="109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747" name="Google Shape;747;p36"/>
                <p:cNvGrpSpPr/>
                <p:nvPr/>
              </p:nvGrpSpPr>
              <p:grpSpPr>
                <a:xfrm>
                  <a:off x="2787012" y="2335900"/>
                  <a:ext cx="474701" cy="505182"/>
                  <a:chOff x="2787012" y="2335900"/>
                  <a:chExt cx="474701" cy="505182"/>
                </a:xfrm>
              </p:grpSpPr>
              <p:sp>
                <p:nvSpPr>
                  <p:cNvPr id="748" name="Google Shape;748;p36"/>
                  <p:cNvSpPr/>
                  <p:nvPr/>
                </p:nvSpPr>
                <p:spPr>
                  <a:xfrm>
                    <a:off x="2787012" y="2335900"/>
                    <a:ext cx="474701" cy="505182"/>
                  </a:xfrm>
                  <a:custGeom>
                    <a:avLst/>
                    <a:gdLst/>
                    <a:ahLst/>
                    <a:cxnLst/>
                    <a:rect l="l" t="t" r="r" b="b"/>
                    <a:pathLst>
                      <a:path w="474701" h="505182" extrusionOk="0">
                        <a:moveTo>
                          <a:pt x="345555" y="104631"/>
                        </a:moveTo>
                        <a:cubicBezTo>
                          <a:pt x="331818" y="120417"/>
                          <a:pt x="246462" y="201399"/>
                          <a:pt x="242001" y="221821"/>
                        </a:cubicBezTo>
                        <a:cubicBezTo>
                          <a:pt x="230847" y="272699"/>
                          <a:pt x="320547" y="294998"/>
                          <a:pt x="358704" y="308495"/>
                        </a:cubicBezTo>
                        <a:cubicBezTo>
                          <a:pt x="392753" y="320584"/>
                          <a:pt x="423748" y="341064"/>
                          <a:pt x="448287" y="367589"/>
                        </a:cubicBezTo>
                        <a:cubicBezTo>
                          <a:pt x="458618" y="378797"/>
                          <a:pt x="468011" y="391414"/>
                          <a:pt x="472238" y="406084"/>
                        </a:cubicBezTo>
                        <a:cubicBezTo>
                          <a:pt x="477932" y="426037"/>
                          <a:pt x="474292" y="442761"/>
                          <a:pt x="455683" y="446282"/>
                        </a:cubicBezTo>
                        <a:cubicBezTo>
                          <a:pt x="462317" y="474156"/>
                          <a:pt x="431673" y="489649"/>
                          <a:pt x="408661" y="475154"/>
                        </a:cubicBezTo>
                        <a:cubicBezTo>
                          <a:pt x="409542" y="486362"/>
                          <a:pt x="406900" y="503146"/>
                          <a:pt x="395864" y="504965"/>
                        </a:cubicBezTo>
                        <a:cubicBezTo>
                          <a:pt x="373615" y="508662"/>
                          <a:pt x="334871" y="464180"/>
                          <a:pt x="294189" y="455378"/>
                        </a:cubicBezTo>
                        <a:cubicBezTo>
                          <a:pt x="201084" y="443113"/>
                          <a:pt x="177661" y="468405"/>
                          <a:pt x="96650" y="420755"/>
                        </a:cubicBezTo>
                        <a:cubicBezTo>
                          <a:pt x="59314" y="398808"/>
                          <a:pt x="21979" y="370816"/>
                          <a:pt x="7537" y="329914"/>
                        </a:cubicBezTo>
                        <a:cubicBezTo>
                          <a:pt x="1256" y="312192"/>
                          <a:pt x="-211" y="293061"/>
                          <a:pt x="23" y="274224"/>
                        </a:cubicBezTo>
                        <a:cubicBezTo>
                          <a:pt x="1256" y="172938"/>
                          <a:pt x="68883" y="90723"/>
                          <a:pt x="159346" y="0"/>
                        </a:cubicBezTo>
                        <a:cubicBezTo>
                          <a:pt x="185586" y="12441"/>
                          <a:pt x="318316" y="61676"/>
                          <a:pt x="345555" y="104631"/>
                        </a:cubicBezTo>
                        <a:close/>
                      </a:path>
                    </a:pathLst>
                  </a:custGeom>
                  <a:solidFill>
                    <a:srgbClr val="EFCFB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9" name="Google Shape;749;p36"/>
                  <p:cNvSpPr/>
                  <p:nvPr/>
                </p:nvSpPr>
                <p:spPr>
                  <a:xfrm>
                    <a:off x="3107200" y="2733067"/>
                    <a:ext cx="89448" cy="95195"/>
                  </a:xfrm>
                  <a:custGeom>
                    <a:avLst/>
                    <a:gdLst/>
                    <a:ahLst/>
                    <a:cxnLst/>
                    <a:rect l="l" t="t" r="r" b="b"/>
                    <a:pathLst>
                      <a:path w="89448" h="95195" extrusionOk="0">
                        <a:moveTo>
                          <a:pt x="77906" y="56333"/>
                        </a:moveTo>
                        <a:cubicBezTo>
                          <a:pt x="58651" y="31745"/>
                          <a:pt x="32117" y="14140"/>
                          <a:pt x="4409" y="408"/>
                        </a:cubicBezTo>
                        <a:cubicBezTo>
                          <a:pt x="2296" y="-941"/>
                          <a:pt x="-640" y="1288"/>
                          <a:pt x="124" y="3694"/>
                        </a:cubicBezTo>
                        <a:cubicBezTo>
                          <a:pt x="1180" y="6218"/>
                          <a:pt x="4409" y="6863"/>
                          <a:pt x="6464" y="8448"/>
                        </a:cubicBezTo>
                        <a:cubicBezTo>
                          <a:pt x="34113" y="23940"/>
                          <a:pt x="60060" y="43305"/>
                          <a:pt x="75969" y="67306"/>
                        </a:cubicBezTo>
                        <a:cubicBezTo>
                          <a:pt x="84540" y="80217"/>
                          <a:pt x="84716" y="91836"/>
                          <a:pt x="86947" y="95005"/>
                        </a:cubicBezTo>
                        <a:cubicBezTo>
                          <a:pt x="88649" y="97528"/>
                          <a:pt x="94813" y="74525"/>
                          <a:pt x="77906" y="56333"/>
                        </a:cubicBezTo>
                        <a:close/>
                      </a:path>
                    </a:pathLst>
                  </a:custGeom>
                  <a:solidFill>
                    <a:srgbClr val="CF878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0" name="Google Shape;750;p36"/>
                  <p:cNvSpPr/>
                  <p:nvPr/>
                </p:nvSpPr>
                <p:spPr>
                  <a:xfrm>
                    <a:off x="3156397" y="2702902"/>
                    <a:ext cx="86689" cy="79374"/>
                  </a:xfrm>
                  <a:custGeom>
                    <a:avLst/>
                    <a:gdLst/>
                    <a:ahLst/>
                    <a:cxnLst/>
                    <a:rect l="l" t="t" r="r" b="b"/>
                    <a:pathLst>
                      <a:path w="86689" h="79374" extrusionOk="0">
                        <a:moveTo>
                          <a:pt x="65575" y="44657"/>
                        </a:moveTo>
                        <a:cubicBezTo>
                          <a:pt x="42740" y="21771"/>
                          <a:pt x="27359" y="11149"/>
                          <a:pt x="3760" y="58"/>
                        </a:cubicBezTo>
                        <a:cubicBezTo>
                          <a:pt x="1529" y="-411"/>
                          <a:pt x="-525" y="2053"/>
                          <a:pt x="121" y="4166"/>
                        </a:cubicBezTo>
                        <a:cubicBezTo>
                          <a:pt x="708" y="6102"/>
                          <a:pt x="2821" y="6748"/>
                          <a:pt x="4288" y="7863"/>
                        </a:cubicBezTo>
                        <a:cubicBezTo>
                          <a:pt x="51604" y="36383"/>
                          <a:pt x="83187" y="78634"/>
                          <a:pt x="86180" y="79338"/>
                        </a:cubicBezTo>
                        <a:cubicBezTo>
                          <a:pt x="89644" y="80453"/>
                          <a:pt x="74616" y="55337"/>
                          <a:pt x="65575" y="44657"/>
                        </a:cubicBezTo>
                        <a:close/>
                      </a:path>
                    </a:pathLst>
                  </a:custGeom>
                  <a:solidFill>
                    <a:srgbClr val="CF878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751" name="Google Shape;751;p36"/>
                  <p:cNvGrpSpPr/>
                  <p:nvPr/>
                </p:nvGrpSpPr>
                <p:grpSpPr>
                  <a:xfrm>
                    <a:off x="2896152" y="2380490"/>
                    <a:ext cx="164262" cy="154788"/>
                    <a:chOff x="2896152" y="2380490"/>
                    <a:chExt cx="164262" cy="154788"/>
                  </a:xfrm>
                </p:grpSpPr>
                <p:sp>
                  <p:nvSpPr>
                    <p:cNvPr id="752" name="Google Shape;752;p36"/>
                    <p:cNvSpPr/>
                    <p:nvPr/>
                  </p:nvSpPr>
                  <p:spPr>
                    <a:xfrm>
                      <a:off x="2896152" y="2380490"/>
                      <a:ext cx="164262" cy="154788"/>
                    </a:xfrm>
                    <a:custGeom>
                      <a:avLst/>
                      <a:gdLst/>
                      <a:ahLst/>
                      <a:cxnLst/>
                      <a:rect l="l" t="t" r="r" b="b"/>
                      <a:pathLst>
                        <a:path w="164262" h="154788" extrusionOk="0">
                          <a:moveTo>
                            <a:pt x="164091" y="131811"/>
                          </a:moveTo>
                          <a:cubicBezTo>
                            <a:pt x="122764" y="92259"/>
                            <a:pt x="78618" y="55934"/>
                            <a:pt x="32242" y="11335"/>
                          </a:cubicBezTo>
                          <a:cubicBezTo>
                            <a:pt x="30423" y="9516"/>
                            <a:pt x="24963" y="4997"/>
                            <a:pt x="23319" y="3589"/>
                          </a:cubicBezTo>
                          <a:cubicBezTo>
                            <a:pt x="21030" y="1711"/>
                            <a:pt x="18564" y="-49"/>
                            <a:pt x="15512" y="9"/>
                          </a:cubicBezTo>
                          <a:cubicBezTo>
                            <a:pt x="12870" y="-108"/>
                            <a:pt x="10581" y="890"/>
                            <a:pt x="8819" y="2533"/>
                          </a:cubicBezTo>
                          <a:cubicBezTo>
                            <a:pt x="3008" y="1124"/>
                            <a:pt x="-2276" y="8049"/>
                            <a:pt x="1012" y="13272"/>
                          </a:cubicBezTo>
                          <a:cubicBezTo>
                            <a:pt x="20149" y="52472"/>
                            <a:pt x="46096" y="91613"/>
                            <a:pt x="81143" y="122011"/>
                          </a:cubicBezTo>
                          <a:cubicBezTo>
                            <a:pt x="85956" y="126118"/>
                            <a:pt x="91005" y="129933"/>
                            <a:pt x="96171" y="133571"/>
                          </a:cubicBezTo>
                          <a:cubicBezTo>
                            <a:pt x="96288" y="133689"/>
                            <a:pt x="96464" y="133747"/>
                            <a:pt x="96641" y="133865"/>
                          </a:cubicBezTo>
                          <a:cubicBezTo>
                            <a:pt x="96699" y="133923"/>
                            <a:pt x="96875" y="134099"/>
                            <a:pt x="97228" y="134275"/>
                          </a:cubicBezTo>
                          <a:cubicBezTo>
                            <a:pt x="101865" y="136799"/>
                            <a:pt x="106327" y="140378"/>
                            <a:pt x="111317" y="142139"/>
                          </a:cubicBezTo>
                          <a:cubicBezTo>
                            <a:pt x="110964" y="142080"/>
                            <a:pt x="111023" y="142198"/>
                            <a:pt x="111904" y="142608"/>
                          </a:cubicBezTo>
                          <a:cubicBezTo>
                            <a:pt x="117598" y="145132"/>
                            <a:pt x="132743" y="152174"/>
                            <a:pt x="135737" y="152584"/>
                          </a:cubicBezTo>
                          <a:cubicBezTo>
                            <a:pt x="135855" y="152702"/>
                            <a:pt x="136266" y="152878"/>
                            <a:pt x="137264" y="153171"/>
                          </a:cubicBezTo>
                          <a:cubicBezTo>
                            <a:pt x="143604" y="154580"/>
                            <a:pt x="141901" y="155401"/>
                            <a:pt x="147537" y="154228"/>
                          </a:cubicBezTo>
                          <a:cubicBezTo>
                            <a:pt x="148065" y="153465"/>
                            <a:pt x="166205" y="133982"/>
                            <a:pt x="164091" y="131811"/>
                          </a:cubicBezTo>
                          <a:close/>
                        </a:path>
                      </a:pathLst>
                    </a:custGeom>
                    <a:solidFill>
                      <a:srgbClr val="432158">
                        <a:alpha val="109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3" name="Google Shape;753;p36"/>
                    <p:cNvSpPr/>
                    <p:nvPr/>
                  </p:nvSpPr>
                  <p:spPr>
                    <a:xfrm>
                      <a:off x="2918943" y="2383653"/>
                      <a:ext cx="704" cy="542"/>
                    </a:xfrm>
                    <a:custGeom>
                      <a:avLst/>
                      <a:gdLst/>
                      <a:ahLst/>
                      <a:cxnLst/>
                      <a:rect l="l" t="t" r="r" b="b"/>
                      <a:pathLst>
                        <a:path w="704" h="542" extrusionOk="0">
                          <a:moveTo>
                            <a:pt x="528" y="425"/>
                          </a:moveTo>
                          <a:cubicBezTo>
                            <a:pt x="587" y="484"/>
                            <a:pt x="646" y="484"/>
                            <a:pt x="704" y="543"/>
                          </a:cubicBezTo>
                          <a:cubicBezTo>
                            <a:pt x="-294" y="-220"/>
                            <a:pt x="-117" y="-103"/>
                            <a:pt x="528" y="425"/>
                          </a:cubicBezTo>
                          <a:close/>
                        </a:path>
                      </a:pathLst>
                    </a:custGeom>
                    <a:solidFill>
                      <a:srgbClr val="432158">
                        <a:alpha val="109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754" name="Google Shape;754;p36"/>
                <p:cNvSpPr/>
                <p:nvPr/>
              </p:nvSpPr>
              <p:spPr>
                <a:xfrm>
                  <a:off x="2887615" y="2086029"/>
                  <a:ext cx="451472" cy="467055"/>
                </a:xfrm>
                <a:custGeom>
                  <a:avLst/>
                  <a:gdLst/>
                  <a:ahLst/>
                  <a:cxnLst/>
                  <a:rect l="l" t="t" r="r" b="b"/>
                  <a:pathLst>
                    <a:path w="451472" h="467055" extrusionOk="0">
                      <a:moveTo>
                        <a:pt x="451472" y="0"/>
                      </a:moveTo>
                      <a:cubicBezTo>
                        <a:pt x="249824" y="18426"/>
                        <a:pt x="132417" y="111145"/>
                        <a:pt x="27924" y="215894"/>
                      </a:cubicBezTo>
                      <a:cubicBezTo>
                        <a:pt x="12895" y="230975"/>
                        <a:pt x="-5185" y="249636"/>
                        <a:pt x="1389" y="269941"/>
                      </a:cubicBezTo>
                      <a:cubicBezTo>
                        <a:pt x="3855" y="277511"/>
                        <a:pt x="9314" y="283614"/>
                        <a:pt x="14715" y="289423"/>
                      </a:cubicBezTo>
                      <a:cubicBezTo>
                        <a:pt x="79466" y="359314"/>
                        <a:pt x="154724" y="419405"/>
                        <a:pt x="237144" y="467056"/>
                      </a:cubicBezTo>
                      <a:cubicBezTo>
                        <a:pt x="286925" y="395815"/>
                        <a:pt x="338233" y="322931"/>
                        <a:pt x="409793" y="273755"/>
                      </a:cubicBezTo>
                      <a:cubicBezTo>
                        <a:pt x="416191" y="269354"/>
                        <a:pt x="422942" y="264952"/>
                        <a:pt x="427345" y="258556"/>
                      </a:cubicBezTo>
                      <a:cubicBezTo>
                        <a:pt x="431983" y="251866"/>
                        <a:pt x="433626" y="243533"/>
                        <a:pt x="434977" y="235494"/>
                      </a:cubicBezTo>
                      <a:cubicBezTo>
                        <a:pt x="441845" y="194298"/>
                        <a:pt x="443724" y="152282"/>
                        <a:pt x="440495" y="110676"/>
                      </a:cubicBezTo>
                      <a:cubicBezTo>
                        <a:pt x="437677" y="74116"/>
                        <a:pt x="431396" y="35386"/>
                        <a:pt x="451472"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5" name="Google Shape;755;p36"/>
                <p:cNvSpPr/>
                <p:nvPr/>
              </p:nvSpPr>
              <p:spPr>
                <a:xfrm>
                  <a:off x="2879923" y="2339563"/>
                  <a:ext cx="252643" cy="218165"/>
                </a:xfrm>
                <a:custGeom>
                  <a:avLst/>
                  <a:gdLst/>
                  <a:ahLst/>
                  <a:cxnLst/>
                  <a:rect l="l" t="t" r="r" b="b"/>
                  <a:pathLst>
                    <a:path w="252643" h="218165" extrusionOk="0">
                      <a:moveTo>
                        <a:pt x="251645" y="206715"/>
                      </a:moveTo>
                      <a:cubicBezTo>
                        <a:pt x="246420" y="201082"/>
                        <a:pt x="247595" y="204074"/>
                        <a:pt x="241665" y="200260"/>
                      </a:cubicBezTo>
                      <a:cubicBezTo>
                        <a:pt x="217186" y="186117"/>
                        <a:pt x="202510" y="173325"/>
                        <a:pt x="184136" y="159417"/>
                      </a:cubicBezTo>
                      <a:cubicBezTo>
                        <a:pt x="142162" y="128608"/>
                        <a:pt x="120500" y="112412"/>
                        <a:pt x="83576" y="81780"/>
                      </a:cubicBezTo>
                      <a:cubicBezTo>
                        <a:pt x="53695" y="55842"/>
                        <a:pt x="38374" y="36124"/>
                        <a:pt x="22230" y="12006"/>
                      </a:cubicBezTo>
                      <a:cubicBezTo>
                        <a:pt x="19178" y="7898"/>
                        <a:pt x="17475" y="1854"/>
                        <a:pt x="12016" y="387"/>
                      </a:cubicBezTo>
                      <a:cubicBezTo>
                        <a:pt x="4208" y="-2019"/>
                        <a:pt x="-3071" y="7311"/>
                        <a:pt x="1332" y="14353"/>
                      </a:cubicBezTo>
                      <a:cubicBezTo>
                        <a:pt x="26809" y="70630"/>
                        <a:pt x="77060" y="107013"/>
                        <a:pt x="121264" y="141519"/>
                      </a:cubicBezTo>
                      <a:cubicBezTo>
                        <a:pt x="160184" y="168689"/>
                        <a:pt x="201218" y="206715"/>
                        <a:pt x="240844" y="217278"/>
                      </a:cubicBezTo>
                      <a:cubicBezTo>
                        <a:pt x="245716" y="217923"/>
                        <a:pt x="243074" y="219038"/>
                        <a:pt x="249003" y="216985"/>
                      </a:cubicBezTo>
                      <a:cubicBezTo>
                        <a:pt x="252467" y="215048"/>
                        <a:pt x="253700" y="210177"/>
                        <a:pt x="251645" y="20671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6" name="Google Shape;756;p36"/>
                <p:cNvSpPr/>
                <p:nvPr/>
              </p:nvSpPr>
              <p:spPr>
                <a:xfrm>
                  <a:off x="3148515" y="2354203"/>
                  <a:ext cx="146784" cy="162796"/>
                </a:xfrm>
                <a:custGeom>
                  <a:avLst/>
                  <a:gdLst/>
                  <a:ahLst/>
                  <a:cxnLst/>
                  <a:rect l="l" t="t" r="r" b="b"/>
                  <a:pathLst>
                    <a:path w="146784" h="162796" extrusionOk="0">
                      <a:moveTo>
                        <a:pt x="141202" y="535"/>
                      </a:moveTo>
                      <a:cubicBezTo>
                        <a:pt x="115666" y="15499"/>
                        <a:pt x="94944" y="37740"/>
                        <a:pt x="74397" y="58748"/>
                      </a:cubicBezTo>
                      <a:cubicBezTo>
                        <a:pt x="46748" y="88441"/>
                        <a:pt x="17807" y="124003"/>
                        <a:pt x="430" y="158215"/>
                      </a:cubicBezTo>
                      <a:cubicBezTo>
                        <a:pt x="-978" y="160445"/>
                        <a:pt x="1311" y="163438"/>
                        <a:pt x="3835" y="162675"/>
                      </a:cubicBezTo>
                      <a:cubicBezTo>
                        <a:pt x="6066" y="161736"/>
                        <a:pt x="5831" y="160563"/>
                        <a:pt x="7651" y="158215"/>
                      </a:cubicBezTo>
                      <a:cubicBezTo>
                        <a:pt x="23384" y="134801"/>
                        <a:pt x="36064" y="116374"/>
                        <a:pt x="54379" y="95894"/>
                      </a:cubicBezTo>
                      <a:cubicBezTo>
                        <a:pt x="76863" y="72597"/>
                        <a:pt x="97762" y="47892"/>
                        <a:pt x="120950" y="25299"/>
                      </a:cubicBezTo>
                      <a:cubicBezTo>
                        <a:pt x="129755" y="17025"/>
                        <a:pt x="135802" y="12799"/>
                        <a:pt x="145957" y="5934"/>
                      </a:cubicBezTo>
                      <a:cubicBezTo>
                        <a:pt x="148540" y="3058"/>
                        <a:pt x="144549" y="-1578"/>
                        <a:pt x="141202" y="53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57" name="Google Shape;757;p36"/>
              <p:cNvGrpSpPr/>
              <p:nvPr/>
            </p:nvGrpSpPr>
            <p:grpSpPr>
              <a:xfrm>
                <a:off x="2800069" y="1130465"/>
                <a:ext cx="1744891" cy="1170106"/>
                <a:chOff x="2800069" y="1130465"/>
                <a:chExt cx="1744891" cy="1170106"/>
              </a:xfrm>
            </p:grpSpPr>
            <p:sp>
              <p:nvSpPr>
                <p:cNvPr id="758" name="Google Shape;758;p36"/>
                <p:cNvSpPr/>
                <p:nvPr/>
              </p:nvSpPr>
              <p:spPr>
                <a:xfrm>
                  <a:off x="3208501" y="1956746"/>
                  <a:ext cx="185692" cy="199593"/>
                </a:xfrm>
                <a:custGeom>
                  <a:avLst/>
                  <a:gdLst/>
                  <a:ahLst/>
                  <a:cxnLst/>
                  <a:rect l="l" t="t" r="r" b="b"/>
                  <a:pathLst>
                    <a:path w="185692" h="199593" extrusionOk="0">
                      <a:moveTo>
                        <a:pt x="161288" y="23654"/>
                      </a:moveTo>
                      <a:cubicBezTo>
                        <a:pt x="149253" y="7751"/>
                        <a:pt x="128883" y="-230"/>
                        <a:pt x="109159" y="5"/>
                      </a:cubicBezTo>
                      <a:cubicBezTo>
                        <a:pt x="89493" y="240"/>
                        <a:pt x="70473" y="7986"/>
                        <a:pt x="53859" y="18666"/>
                      </a:cubicBezTo>
                      <a:cubicBezTo>
                        <a:pt x="22922" y="38560"/>
                        <a:pt x="-2144" y="72772"/>
                        <a:pt x="145" y="110035"/>
                      </a:cubicBezTo>
                      <a:cubicBezTo>
                        <a:pt x="2200" y="143367"/>
                        <a:pt x="25975" y="172356"/>
                        <a:pt x="54799" y="188318"/>
                      </a:cubicBezTo>
                      <a:cubicBezTo>
                        <a:pt x="67596" y="195418"/>
                        <a:pt x="82037" y="200465"/>
                        <a:pt x="96537" y="199468"/>
                      </a:cubicBezTo>
                      <a:cubicBezTo>
                        <a:pt x="110039" y="198529"/>
                        <a:pt x="122778" y="192367"/>
                        <a:pt x="133932" y="184621"/>
                      </a:cubicBezTo>
                      <a:cubicBezTo>
                        <a:pt x="159937" y="166547"/>
                        <a:pt x="179603" y="138203"/>
                        <a:pt x="184652" y="106455"/>
                      </a:cubicBezTo>
                      <a:cubicBezTo>
                        <a:pt x="189642" y="74649"/>
                        <a:pt x="175846" y="42843"/>
                        <a:pt x="161288" y="23654"/>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9" name="Google Shape;759;p36"/>
                <p:cNvSpPr/>
                <p:nvPr/>
              </p:nvSpPr>
              <p:spPr>
                <a:xfrm>
                  <a:off x="3092320" y="2068375"/>
                  <a:ext cx="199629" cy="210773"/>
                </a:xfrm>
                <a:custGeom>
                  <a:avLst/>
                  <a:gdLst/>
                  <a:ahLst/>
                  <a:cxnLst/>
                  <a:rect l="l" t="t" r="r" b="b"/>
                  <a:pathLst>
                    <a:path w="199629" h="210773" extrusionOk="0">
                      <a:moveTo>
                        <a:pt x="138047" y="11082"/>
                      </a:moveTo>
                      <a:cubicBezTo>
                        <a:pt x="112511" y="-4235"/>
                        <a:pt x="78815" y="-3237"/>
                        <a:pt x="52868" y="11375"/>
                      </a:cubicBezTo>
                      <a:cubicBezTo>
                        <a:pt x="26921" y="25928"/>
                        <a:pt x="8899" y="52864"/>
                        <a:pt x="2500" y="82029"/>
                      </a:cubicBezTo>
                      <a:cubicBezTo>
                        <a:pt x="-6365" y="122755"/>
                        <a:pt x="8664" y="168938"/>
                        <a:pt x="42536" y="193174"/>
                      </a:cubicBezTo>
                      <a:cubicBezTo>
                        <a:pt x="74001" y="215650"/>
                        <a:pt x="119027" y="216588"/>
                        <a:pt x="151784" y="196050"/>
                      </a:cubicBezTo>
                      <a:cubicBezTo>
                        <a:pt x="184541" y="175511"/>
                        <a:pt x="203443" y="135078"/>
                        <a:pt x="198982" y="96582"/>
                      </a:cubicBezTo>
                      <a:cubicBezTo>
                        <a:pt x="194579" y="58028"/>
                        <a:pt x="165286" y="27454"/>
                        <a:pt x="138047" y="11082"/>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0" name="Google Shape;760;p36"/>
                <p:cNvSpPr/>
                <p:nvPr/>
              </p:nvSpPr>
              <p:spPr>
                <a:xfrm>
                  <a:off x="2970849" y="2122002"/>
                  <a:ext cx="164791" cy="178569"/>
                </a:xfrm>
                <a:custGeom>
                  <a:avLst/>
                  <a:gdLst/>
                  <a:ahLst/>
                  <a:cxnLst/>
                  <a:rect l="l" t="t" r="r" b="b"/>
                  <a:pathLst>
                    <a:path w="164791" h="178569" extrusionOk="0">
                      <a:moveTo>
                        <a:pt x="146278" y="26055"/>
                      </a:moveTo>
                      <a:cubicBezTo>
                        <a:pt x="133011" y="9389"/>
                        <a:pt x="111584" y="0"/>
                        <a:pt x="90333" y="0"/>
                      </a:cubicBezTo>
                      <a:cubicBezTo>
                        <a:pt x="69083" y="0"/>
                        <a:pt x="48243" y="8920"/>
                        <a:pt x="32334" y="23062"/>
                      </a:cubicBezTo>
                      <a:cubicBezTo>
                        <a:pt x="9674" y="43190"/>
                        <a:pt x="-3065" y="74527"/>
                        <a:pt x="634" y="104690"/>
                      </a:cubicBezTo>
                      <a:cubicBezTo>
                        <a:pt x="4332" y="134853"/>
                        <a:pt x="24937" y="162669"/>
                        <a:pt x="53174" y="173584"/>
                      </a:cubicBezTo>
                      <a:cubicBezTo>
                        <a:pt x="81410" y="184498"/>
                        <a:pt x="116163" y="177163"/>
                        <a:pt x="136651" y="154805"/>
                      </a:cubicBezTo>
                      <a:cubicBezTo>
                        <a:pt x="163478" y="125346"/>
                        <a:pt x="179094" y="67368"/>
                        <a:pt x="146278" y="26055"/>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1" name="Google Shape;761;p36"/>
                <p:cNvSpPr/>
                <p:nvPr/>
              </p:nvSpPr>
              <p:spPr>
                <a:xfrm>
                  <a:off x="2800069" y="2078054"/>
                  <a:ext cx="195764" cy="196633"/>
                </a:xfrm>
                <a:custGeom>
                  <a:avLst/>
                  <a:gdLst/>
                  <a:ahLst/>
                  <a:cxnLst/>
                  <a:rect l="l" t="t" r="r" b="b"/>
                  <a:pathLst>
                    <a:path w="195764" h="196633" extrusionOk="0">
                      <a:moveTo>
                        <a:pt x="191608" y="97466"/>
                      </a:moveTo>
                      <a:cubicBezTo>
                        <a:pt x="180337" y="67127"/>
                        <a:pt x="160202" y="39781"/>
                        <a:pt x="133256" y="21883"/>
                      </a:cubicBezTo>
                      <a:cubicBezTo>
                        <a:pt x="106370" y="3985"/>
                        <a:pt x="72557" y="-4055"/>
                        <a:pt x="40857" y="1989"/>
                      </a:cubicBezTo>
                      <a:cubicBezTo>
                        <a:pt x="33342" y="3398"/>
                        <a:pt x="24948" y="6567"/>
                        <a:pt x="22482" y="13785"/>
                      </a:cubicBezTo>
                      <a:cubicBezTo>
                        <a:pt x="21132" y="17716"/>
                        <a:pt x="21954" y="22059"/>
                        <a:pt x="22952" y="26049"/>
                      </a:cubicBezTo>
                      <a:cubicBezTo>
                        <a:pt x="27472" y="43654"/>
                        <a:pt x="36747" y="60027"/>
                        <a:pt x="49545" y="72996"/>
                      </a:cubicBezTo>
                      <a:cubicBezTo>
                        <a:pt x="39389" y="70120"/>
                        <a:pt x="28646" y="67186"/>
                        <a:pt x="18373" y="69533"/>
                      </a:cubicBezTo>
                      <a:cubicBezTo>
                        <a:pt x="8041" y="71881"/>
                        <a:pt x="-1410" y="81446"/>
                        <a:pt x="175" y="91950"/>
                      </a:cubicBezTo>
                      <a:cubicBezTo>
                        <a:pt x="1936" y="103452"/>
                        <a:pt x="14792" y="109144"/>
                        <a:pt x="25828" y="112841"/>
                      </a:cubicBezTo>
                      <a:cubicBezTo>
                        <a:pt x="14029" y="110728"/>
                        <a:pt x="1231" y="120646"/>
                        <a:pt x="1290" y="132617"/>
                      </a:cubicBezTo>
                      <a:cubicBezTo>
                        <a:pt x="1349" y="144647"/>
                        <a:pt x="15614" y="154506"/>
                        <a:pt x="26474" y="149342"/>
                      </a:cubicBezTo>
                      <a:cubicBezTo>
                        <a:pt x="12855" y="150398"/>
                        <a:pt x="8687" y="170878"/>
                        <a:pt x="17375" y="181500"/>
                      </a:cubicBezTo>
                      <a:cubicBezTo>
                        <a:pt x="26063" y="192063"/>
                        <a:pt x="41033" y="194645"/>
                        <a:pt x="54652" y="195701"/>
                      </a:cubicBezTo>
                      <a:cubicBezTo>
                        <a:pt x="86646" y="198224"/>
                        <a:pt x="119931" y="196229"/>
                        <a:pt x="148754" y="182204"/>
                      </a:cubicBezTo>
                      <a:cubicBezTo>
                        <a:pt x="177519" y="168120"/>
                        <a:pt x="206813" y="138368"/>
                        <a:pt x="191608" y="97466"/>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2" name="Google Shape;762;p36"/>
                <p:cNvSpPr/>
                <p:nvPr/>
              </p:nvSpPr>
              <p:spPr>
                <a:xfrm>
                  <a:off x="3959656" y="1845330"/>
                  <a:ext cx="170148" cy="169975"/>
                </a:xfrm>
                <a:custGeom>
                  <a:avLst/>
                  <a:gdLst/>
                  <a:ahLst/>
                  <a:cxnLst/>
                  <a:rect l="l" t="t" r="r" b="b"/>
                  <a:pathLst>
                    <a:path w="170148" h="169975" extrusionOk="0">
                      <a:moveTo>
                        <a:pt x="16896" y="31025"/>
                      </a:moveTo>
                      <a:cubicBezTo>
                        <a:pt x="-8698" y="66470"/>
                        <a:pt x="-4765" y="120223"/>
                        <a:pt x="25643" y="151560"/>
                      </a:cubicBezTo>
                      <a:cubicBezTo>
                        <a:pt x="31983" y="158073"/>
                        <a:pt x="39321" y="163707"/>
                        <a:pt x="47834" y="166817"/>
                      </a:cubicBezTo>
                      <a:cubicBezTo>
                        <a:pt x="58928" y="170866"/>
                        <a:pt x="71198" y="170338"/>
                        <a:pt x="82938" y="168988"/>
                      </a:cubicBezTo>
                      <a:cubicBezTo>
                        <a:pt x="100550" y="166993"/>
                        <a:pt x="118454" y="163179"/>
                        <a:pt x="133483" y="153790"/>
                      </a:cubicBezTo>
                      <a:cubicBezTo>
                        <a:pt x="161015" y="136654"/>
                        <a:pt x="175162" y="101151"/>
                        <a:pt x="168529" y="69345"/>
                      </a:cubicBezTo>
                      <a:cubicBezTo>
                        <a:pt x="161895" y="37539"/>
                        <a:pt x="135596" y="11191"/>
                        <a:pt x="104307" y="2975"/>
                      </a:cubicBezTo>
                      <a:cubicBezTo>
                        <a:pt x="73017" y="-5241"/>
                        <a:pt x="36856" y="3386"/>
                        <a:pt x="16896" y="31025"/>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3" name="Google Shape;763;p36"/>
                <p:cNvSpPr/>
                <p:nvPr/>
              </p:nvSpPr>
              <p:spPr>
                <a:xfrm>
                  <a:off x="4071386" y="1923084"/>
                  <a:ext cx="181721" cy="174723"/>
                </a:xfrm>
                <a:custGeom>
                  <a:avLst/>
                  <a:gdLst/>
                  <a:ahLst/>
                  <a:cxnLst/>
                  <a:rect l="l" t="t" r="r" b="b"/>
                  <a:pathLst>
                    <a:path w="181721" h="174723" extrusionOk="0">
                      <a:moveTo>
                        <a:pt x="5316" y="63595"/>
                      </a:moveTo>
                      <a:cubicBezTo>
                        <a:pt x="-5075" y="91880"/>
                        <a:pt x="2498" y="125622"/>
                        <a:pt x="23103" y="147511"/>
                      </a:cubicBezTo>
                      <a:cubicBezTo>
                        <a:pt x="43708" y="169400"/>
                        <a:pt x="76113" y="179024"/>
                        <a:pt x="105523" y="172921"/>
                      </a:cubicBezTo>
                      <a:cubicBezTo>
                        <a:pt x="134934" y="166818"/>
                        <a:pt x="160588" y="145751"/>
                        <a:pt x="173444" y="118522"/>
                      </a:cubicBezTo>
                      <a:cubicBezTo>
                        <a:pt x="178551" y="107724"/>
                        <a:pt x="181721" y="95929"/>
                        <a:pt x="181721" y="83958"/>
                      </a:cubicBezTo>
                      <a:cubicBezTo>
                        <a:pt x="181721" y="44816"/>
                        <a:pt x="146557" y="12599"/>
                        <a:pt x="108635" y="3328"/>
                      </a:cubicBezTo>
                      <a:cubicBezTo>
                        <a:pt x="81807" y="-3245"/>
                        <a:pt x="51985" y="-428"/>
                        <a:pt x="29032" y="14888"/>
                      </a:cubicBezTo>
                      <a:cubicBezTo>
                        <a:pt x="6079" y="30322"/>
                        <a:pt x="-8362" y="59311"/>
                        <a:pt x="5316" y="63595"/>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4" name="Google Shape;764;p36"/>
                <p:cNvSpPr/>
                <p:nvPr/>
              </p:nvSpPr>
              <p:spPr>
                <a:xfrm>
                  <a:off x="4218581" y="2001110"/>
                  <a:ext cx="172478" cy="170625"/>
                </a:xfrm>
                <a:custGeom>
                  <a:avLst/>
                  <a:gdLst/>
                  <a:ahLst/>
                  <a:cxnLst/>
                  <a:rect l="l" t="t" r="r" b="b"/>
                  <a:pathLst>
                    <a:path w="172478" h="170625" extrusionOk="0">
                      <a:moveTo>
                        <a:pt x="1828" y="77936"/>
                      </a:moveTo>
                      <a:cubicBezTo>
                        <a:pt x="-5158" y="114612"/>
                        <a:pt x="19322" y="153930"/>
                        <a:pt x="54485" y="166194"/>
                      </a:cubicBezTo>
                      <a:cubicBezTo>
                        <a:pt x="89708" y="178459"/>
                        <a:pt x="131563" y="164375"/>
                        <a:pt x="154458" y="134916"/>
                      </a:cubicBezTo>
                      <a:cubicBezTo>
                        <a:pt x="164848" y="121537"/>
                        <a:pt x="171776" y="105106"/>
                        <a:pt x="172421" y="88146"/>
                      </a:cubicBezTo>
                      <a:cubicBezTo>
                        <a:pt x="172832" y="78053"/>
                        <a:pt x="171013" y="67901"/>
                        <a:pt x="167608" y="58453"/>
                      </a:cubicBezTo>
                      <a:cubicBezTo>
                        <a:pt x="153166" y="18607"/>
                        <a:pt x="107377" y="-6626"/>
                        <a:pt x="65933" y="1531"/>
                      </a:cubicBezTo>
                      <a:cubicBezTo>
                        <a:pt x="24487" y="9629"/>
                        <a:pt x="-8211" y="49357"/>
                        <a:pt x="1828" y="77936"/>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5" name="Google Shape;765;p36"/>
                <p:cNvSpPr/>
                <p:nvPr/>
              </p:nvSpPr>
              <p:spPr>
                <a:xfrm>
                  <a:off x="4370490" y="2014460"/>
                  <a:ext cx="174470" cy="171383"/>
                </a:xfrm>
                <a:custGeom>
                  <a:avLst/>
                  <a:gdLst/>
                  <a:ahLst/>
                  <a:cxnLst/>
                  <a:rect l="l" t="t" r="r" b="b"/>
                  <a:pathLst>
                    <a:path w="174470" h="171383" extrusionOk="0">
                      <a:moveTo>
                        <a:pt x="436" y="76909"/>
                      </a:moveTo>
                      <a:cubicBezTo>
                        <a:pt x="-1795" y="94514"/>
                        <a:pt x="4721" y="112588"/>
                        <a:pt x="15816" y="126437"/>
                      </a:cubicBezTo>
                      <a:cubicBezTo>
                        <a:pt x="26911" y="140286"/>
                        <a:pt x="42233" y="150262"/>
                        <a:pt x="58435" y="157422"/>
                      </a:cubicBezTo>
                      <a:cubicBezTo>
                        <a:pt x="77573" y="165872"/>
                        <a:pt x="98354" y="170625"/>
                        <a:pt x="119252" y="171329"/>
                      </a:cubicBezTo>
                      <a:cubicBezTo>
                        <a:pt x="125005" y="171505"/>
                        <a:pt x="130993" y="171388"/>
                        <a:pt x="136159" y="168865"/>
                      </a:cubicBezTo>
                      <a:cubicBezTo>
                        <a:pt x="142910" y="165578"/>
                        <a:pt x="147372" y="158126"/>
                        <a:pt x="147196" y="150614"/>
                      </a:cubicBezTo>
                      <a:cubicBezTo>
                        <a:pt x="146961" y="143103"/>
                        <a:pt x="142088" y="135944"/>
                        <a:pt x="135161" y="133010"/>
                      </a:cubicBezTo>
                      <a:cubicBezTo>
                        <a:pt x="149955" y="131425"/>
                        <a:pt x="167566" y="127787"/>
                        <a:pt x="173025" y="113879"/>
                      </a:cubicBezTo>
                      <a:cubicBezTo>
                        <a:pt x="176254" y="105663"/>
                        <a:pt x="173788" y="96039"/>
                        <a:pt x="168446" y="88998"/>
                      </a:cubicBezTo>
                      <a:cubicBezTo>
                        <a:pt x="163104" y="82014"/>
                        <a:pt x="155297" y="77320"/>
                        <a:pt x="147196" y="73857"/>
                      </a:cubicBezTo>
                      <a:cubicBezTo>
                        <a:pt x="155942" y="72156"/>
                        <a:pt x="164396" y="67637"/>
                        <a:pt x="169327" y="60184"/>
                      </a:cubicBezTo>
                      <a:cubicBezTo>
                        <a:pt x="174258" y="52790"/>
                        <a:pt x="175080" y="42345"/>
                        <a:pt x="169973" y="35068"/>
                      </a:cubicBezTo>
                      <a:cubicBezTo>
                        <a:pt x="164865" y="27791"/>
                        <a:pt x="153594" y="25151"/>
                        <a:pt x="146550" y="30549"/>
                      </a:cubicBezTo>
                      <a:cubicBezTo>
                        <a:pt x="155942" y="24623"/>
                        <a:pt x="152185" y="8543"/>
                        <a:pt x="142440" y="3203"/>
                      </a:cubicBezTo>
                      <a:cubicBezTo>
                        <a:pt x="132696" y="-2137"/>
                        <a:pt x="120661" y="152"/>
                        <a:pt x="110036" y="3203"/>
                      </a:cubicBezTo>
                      <a:cubicBezTo>
                        <a:pt x="80214" y="11830"/>
                        <a:pt x="51978" y="25914"/>
                        <a:pt x="27029" y="44457"/>
                      </a:cubicBezTo>
                      <a:cubicBezTo>
                        <a:pt x="13292" y="54727"/>
                        <a:pt x="1551" y="67872"/>
                        <a:pt x="436" y="76909"/>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6" name="Google Shape;766;p36"/>
                <p:cNvSpPr/>
                <p:nvPr/>
              </p:nvSpPr>
              <p:spPr>
                <a:xfrm>
                  <a:off x="3138416" y="1204921"/>
                  <a:ext cx="904375" cy="880260"/>
                </a:xfrm>
                <a:custGeom>
                  <a:avLst/>
                  <a:gdLst/>
                  <a:ahLst/>
                  <a:cxnLst/>
                  <a:rect l="l" t="t" r="r" b="b"/>
                  <a:pathLst>
                    <a:path w="904375" h="880260" extrusionOk="0">
                      <a:moveTo>
                        <a:pt x="357351" y="9670"/>
                      </a:moveTo>
                      <a:cubicBezTo>
                        <a:pt x="238652" y="39774"/>
                        <a:pt x="137094" y="128091"/>
                        <a:pt x="86315" y="239823"/>
                      </a:cubicBezTo>
                      <a:cubicBezTo>
                        <a:pt x="35595" y="351555"/>
                        <a:pt x="35360" y="484295"/>
                        <a:pt x="81443" y="598081"/>
                      </a:cubicBezTo>
                      <a:cubicBezTo>
                        <a:pt x="34362" y="606238"/>
                        <a:pt x="-977" y="653771"/>
                        <a:pt x="21" y="701656"/>
                      </a:cubicBezTo>
                      <a:cubicBezTo>
                        <a:pt x="1019" y="749541"/>
                        <a:pt x="34891" y="793729"/>
                        <a:pt x="79153" y="811686"/>
                      </a:cubicBezTo>
                      <a:cubicBezTo>
                        <a:pt x="123416" y="829643"/>
                        <a:pt x="175604" y="822953"/>
                        <a:pt x="219867" y="793788"/>
                      </a:cubicBezTo>
                      <a:cubicBezTo>
                        <a:pt x="299528" y="856520"/>
                        <a:pt x="403434" y="885568"/>
                        <a:pt x="504522" y="879465"/>
                      </a:cubicBezTo>
                      <a:cubicBezTo>
                        <a:pt x="605610" y="873362"/>
                        <a:pt x="703470" y="833223"/>
                        <a:pt x="783953" y="771547"/>
                      </a:cubicBezTo>
                      <a:cubicBezTo>
                        <a:pt x="831386" y="735164"/>
                        <a:pt x="874239" y="689626"/>
                        <a:pt x="893964" y="633115"/>
                      </a:cubicBezTo>
                      <a:cubicBezTo>
                        <a:pt x="913747" y="576603"/>
                        <a:pt x="906174" y="507886"/>
                        <a:pt x="864025" y="465517"/>
                      </a:cubicBezTo>
                      <a:cubicBezTo>
                        <a:pt x="859446" y="460940"/>
                        <a:pt x="854515" y="456656"/>
                        <a:pt x="850934" y="451257"/>
                      </a:cubicBezTo>
                      <a:cubicBezTo>
                        <a:pt x="845064" y="442513"/>
                        <a:pt x="843244" y="431716"/>
                        <a:pt x="841483" y="421329"/>
                      </a:cubicBezTo>
                      <a:cubicBezTo>
                        <a:pt x="829742" y="350264"/>
                        <a:pt x="816181" y="279199"/>
                        <a:pt x="793874" y="210717"/>
                      </a:cubicBezTo>
                      <a:cubicBezTo>
                        <a:pt x="781840" y="173688"/>
                        <a:pt x="766694" y="136600"/>
                        <a:pt x="740571" y="107846"/>
                      </a:cubicBezTo>
                      <a:cubicBezTo>
                        <a:pt x="714858" y="79561"/>
                        <a:pt x="680223" y="61134"/>
                        <a:pt x="645118" y="46229"/>
                      </a:cubicBezTo>
                      <a:cubicBezTo>
                        <a:pt x="553833" y="7322"/>
                        <a:pt x="448343" y="-13451"/>
                        <a:pt x="357351" y="9670"/>
                      </a:cubicBezTo>
                      <a:close/>
                    </a:path>
                  </a:pathLst>
                </a:custGeom>
                <a:solidFill>
                  <a:srgbClr val="EFCFB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7" name="Google Shape;767;p36"/>
                <p:cNvSpPr/>
                <p:nvPr/>
              </p:nvSpPr>
              <p:spPr>
                <a:xfrm>
                  <a:off x="3109779" y="1131191"/>
                  <a:ext cx="910195" cy="693230"/>
                </a:xfrm>
                <a:custGeom>
                  <a:avLst/>
                  <a:gdLst/>
                  <a:ahLst/>
                  <a:cxnLst/>
                  <a:rect l="l" t="t" r="r" b="b"/>
                  <a:pathLst>
                    <a:path w="910195" h="693230" extrusionOk="0">
                      <a:moveTo>
                        <a:pt x="834956" y="325876"/>
                      </a:moveTo>
                      <a:cubicBezTo>
                        <a:pt x="792513" y="342249"/>
                        <a:pt x="614288" y="329339"/>
                        <a:pt x="436944" y="170485"/>
                      </a:cubicBezTo>
                      <a:cubicBezTo>
                        <a:pt x="408002" y="434616"/>
                        <a:pt x="240227" y="498345"/>
                        <a:pt x="200543" y="509729"/>
                      </a:cubicBezTo>
                      <a:cubicBezTo>
                        <a:pt x="211755" y="569586"/>
                        <a:pt x="201482" y="629090"/>
                        <a:pt x="175359" y="680614"/>
                      </a:cubicBezTo>
                      <a:cubicBezTo>
                        <a:pt x="135088" y="664711"/>
                        <a:pt x="105677" y="665063"/>
                        <a:pt x="66052" y="693230"/>
                      </a:cubicBezTo>
                      <a:cubicBezTo>
                        <a:pt x="34117" y="647223"/>
                        <a:pt x="16682" y="586956"/>
                        <a:pt x="8522" y="531559"/>
                      </a:cubicBezTo>
                      <a:cubicBezTo>
                        <a:pt x="-694" y="469414"/>
                        <a:pt x="-4275" y="405685"/>
                        <a:pt x="7231" y="343892"/>
                      </a:cubicBezTo>
                      <a:cubicBezTo>
                        <a:pt x="18737" y="282099"/>
                        <a:pt x="46445" y="222067"/>
                        <a:pt x="92469" y="179463"/>
                      </a:cubicBezTo>
                      <a:cubicBezTo>
                        <a:pt x="137495" y="137798"/>
                        <a:pt x="178001" y="109337"/>
                        <a:pt x="260186" y="97953"/>
                      </a:cubicBezTo>
                      <a:cubicBezTo>
                        <a:pt x="280087" y="58577"/>
                        <a:pt x="326287" y="41324"/>
                        <a:pt x="368847" y="29822"/>
                      </a:cubicBezTo>
                      <a:cubicBezTo>
                        <a:pt x="480502" y="-341"/>
                        <a:pt x="565505" y="-10904"/>
                        <a:pt x="678510" y="13567"/>
                      </a:cubicBezTo>
                      <a:cubicBezTo>
                        <a:pt x="771439" y="33695"/>
                        <a:pt x="853565" y="82108"/>
                        <a:pt x="891605" y="184979"/>
                      </a:cubicBezTo>
                      <a:cubicBezTo>
                        <a:pt x="910625" y="236327"/>
                        <a:pt x="913326" y="292603"/>
                        <a:pt x="907397" y="347002"/>
                      </a:cubicBezTo>
                      <a:cubicBezTo>
                        <a:pt x="901468" y="401460"/>
                        <a:pt x="887203" y="454568"/>
                        <a:pt x="872996" y="507441"/>
                      </a:cubicBezTo>
                      <a:cubicBezTo>
                        <a:pt x="863075" y="443359"/>
                        <a:pt x="842999" y="384207"/>
                        <a:pt x="834956" y="325876"/>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8" name="Google Shape;768;p36"/>
                <p:cNvSpPr/>
                <p:nvPr/>
              </p:nvSpPr>
              <p:spPr>
                <a:xfrm>
                  <a:off x="3188623" y="1858215"/>
                  <a:ext cx="86251" cy="59416"/>
                </a:xfrm>
                <a:custGeom>
                  <a:avLst/>
                  <a:gdLst/>
                  <a:ahLst/>
                  <a:cxnLst/>
                  <a:rect l="l" t="t" r="r" b="b"/>
                  <a:pathLst>
                    <a:path w="86251" h="59416" extrusionOk="0">
                      <a:moveTo>
                        <a:pt x="85420" y="15558"/>
                      </a:moveTo>
                      <a:cubicBezTo>
                        <a:pt x="80841" y="8634"/>
                        <a:pt x="82368" y="12272"/>
                        <a:pt x="76028" y="7754"/>
                      </a:cubicBezTo>
                      <a:cubicBezTo>
                        <a:pt x="70686" y="4467"/>
                        <a:pt x="64874" y="2003"/>
                        <a:pt x="58769" y="653"/>
                      </a:cubicBezTo>
                      <a:cubicBezTo>
                        <a:pt x="40629" y="-2399"/>
                        <a:pt x="21198" y="5465"/>
                        <a:pt x="9634" y="19666"/>
                      </a:cubicBezTo>
                      <a:cubicBezTo>
                        <a:pt x="1180" y="29055"/>
                        <a:pt x="-522" y="42142"/>
                        <a:pt x="124" y="54289"/>
                      </a:cubicBezTo>
                      <a:cubicBezTo>
                        <a:pt x="1004" y="61096"/>
                        <a:pt x="11219" y="61155"/>
                        <a:pt x="12099" y="54289"/>
                      </a:cubicBezTo>
                      <a:cubicBezTo>
                        <a:pt x="11747" y="36860"/>
                        <a:pt x="21433" y="26943"/>
                        <a:pt x="31061" y="21192"/>
                      </a:cubicBezTo>
                      <a:cubicBezTo>
                        <a:pt x="41392" y="15676"/>
                        <a:pt x="49611" y="15793"/>
                        <a:pt x="54718" y="17554"/>
                      </a:cubicBezTo>
                      <a:cubicBezTo>
                        <a:pt x="61293" y="20253"/>
                        <a:pt x="60236" y="19783"/>
                        <a:pt x="67985" y="25534"/>
                      </a:cubicBezTo>
                      <a:cubicBezTo>
                        <a:pt x="69805" y="26884"/>
                        <a:pt x="71508" y="28703"/>
                        <a:pt x="73797" y="29055"/>
                      </a:cubicBezTo>
                      <a:cubicBezTo>
                        <a:pt x="81428" y="31579"/>
                        <a:pt x="88766" y="22776"/>
                        <a:pt x="85420" y="15558"/>
                      </a:cubicBezTo>
                      <a:close/>
                    </a:path>
                  </a:pathLst>
                </a:custGeom>
                <a:solidFill>
                  <a:srgbClr val="CF878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9" name="Google Shape;769;p36"/>
                <p:cNvSpPr/>
                <p:nvPr/>
              </p:nvSpPr>
              <p:spPr>
                <a:xfrm>
                  <a:off x="3271149" y="1169546"/>
                  <a:ext cx="66930" cy="45788"/>
                </a:xfrm>
                <a:custGeom>
                  <a:avLst/>
                  <a:gdLst/>
                  <a:ahLst/>
                  <a:cxnLst/>
                  <a:rect l="l" t="t" r="r" b="b"/>
                  <a:pathLst>
                    <a:path w="66930" h="45788" extrusionOk="0">
                      <a:moveTo>
                        <a:pt x="51501" y="18990"/>
                      </a:moveTo>
                      <a:cubicBezTo>
                        <a:pt x="40524" y="7136"/>
                        <a:pt x="25906" y="-3075"/>
                        <a:pt x="10702" y="857"/>
                      </a:cubicBezTo>
                      <a:cubicBezTo>
                        <a:pt x="5008" y="2676"/>
                        <a:pt x="-158" y="7371"/>
                        <a:pt x="18" y="13708"/>
                      </a:cubicBezTo>
                      <a:cubicBezTo>
                        <a:pt x="-393" y="23215"/>
                        <a:pt x="6358" y="31372"/>
                        <a:pt x="13226" y="37182"/>
                      </a:cubicBezTo>
                      <a:cubicBezTo>
                        <a:pt x="20329" y="42346"/>
                        <a:pt x="29076" y="44282"/>
                        <a:pt x="37588" y="45280"/>
                      </a:cubicBezTo>
                      <a:cubicBezTo>
                        <a:pt x="43752" y="45925"/>
                        <a:pt x="49975" y="45925"/>
                        <a:pt x="56139" y="45456"/>
                      </a:cubicBezTo>
                      <a:cubicBezTo>
                        <a:pt x="58957" y="45162"/>
                        <a:pt x="62009" y="44986"/>
                        <a:pt x="64299" y="43167"/>
                      </a:cubicBezTo>
                      <a:cubicBezTo>
                        <a:pt x="71695" y="35949"/>
                        <a:pt x="62244" y="26267"/>
                        <a:pt x="51501" y="1899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770" name="Google Shape;770;p36"/>
                <p:cNvGrpSpPr/>
                <p:nvPr/>
              </p:nvGrpSpPr>
              <p:grpSpPr>
                <a:xfrm>
                  <a:off x="3327533" y="1130465"/>
                  <a:ext cx="41640" cy="72435"/>
                  <a:chOff x="3327533" y="1130465"/>
                  <a:chExt cx="41640" cy="72435"/>
                </a:xfrm>
              </p:grpSpPr>
              <p:sp>
                <p:nvSpPr>
                  <p:cNvPr id="771" name="Google Shape;771;p36"/>
                  <p:cNvSpPr/>
                  <p:nvPr/>
                </p:nvSpPr>
                <p:spPr>
                  <a:xfrm>
                    <a:off x="3327533" y="1130465"/>
                    <a:ext cx="41640" cy="72435"/>
                  </a:xfrm>
                  <a:custGeom>
                    <a:avLst/>
                    <a:gdLst/>
                    <a:ahLst/>
                    <a:cxnLst/>
                    <a:rect l="l" t="t" r="r" b="b"/>
                    <a:pathLst>
                      <a:path w="41640" h="72435" extrusionOk="0">
                        <a:moveTo>
                          <a:pt x="36914" y="9599"/>
                        </a:moveTo>
                        <a:cubicBezTo>
                          <a:pt x="24058" y="-10119"/>
                          <a:pt x="-1244" y="3378"/>
                          <a:pt x="48" y="24504"/>
                        </a:cubicBezTo>
                        <a:cubicBezTo>
                          <a:pt x="635" y="36006"/>
                          <a:pt x="5918" y="46686"/>
                          <a:pt x="10790" y="56897"/>
                        </a:cubicBezTo>
                        <a:cubicBezTo>
                          <a:pt x="13843" y="61064"/>
                          <a:pt x="15604" y="68634"/>
                          <a:pt x="20711" y="70335"/>
                        </a:cubicBezTo>
                        <a:cubicBezTo>
                          <a:pt x="24234" y="74032"/>
                          <a:pt x="31278" y="72683"/>
                          <a:pt x="33098" y="67577"/>
                        </a:cubicBezTo>
                        <a:cubicBezTo>
                          <a:pt x="33685" y="66345"/>
                          <a:pt x="35329" y="60888"/>
                          <a:pt x="35798" y="59420"/>
                        </a:cubicBezTo>
                        <a:cubicBezTo>
                          <a:pt x="40084" y="43635"/>
                          <a:pt x="45895" y="24798"/>
                          <a:pt x="36914" y="9599"/>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2" name="Google Shape;772;p36"/>
                  <p:cNvSpPr/>
                  <p:nvPr/>
                </p:nvSpPr>
                <p:spPr>
                  <a:xfrm>
                    <a:off x="3363097" y="1189629"/>
                    <a:ext cx="346" cy="1136"/>
                  </a:xfrm>
                  <a:custGeom>
                    <a:avLst/>
                    <a:gdLst/>
                    <a:ahLst/>
                    <a:cxnLst/>
                    <a:rect l="l" t="t" r="r" b="b"/>
                    <a:pathLst>
                      <a:path w="346" h="1136" extrusionOk="0">
                        <a:moveTo>
                          <a:pt x="0" y="1137"/>
                        </a:moveTo>
                        <a:cubicBezTo>
                          <a:pt x="411" y="-213"/>
                          <a:pt x="411" y="-213"/>
                          <a:pt x="235" y="374"/>
                        </a:cubicBezTo>
                        <a:cubicBezTo>
                          <a:pt x="117" y="608"/>
                          <a:pt x="59" y="902"/>
                          <a:pt x="0" y="1137"/>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73" name="Google Shape;773;p36"/>
                <p:cNvGrpSpPr/>
                <p:nvPr/>
              </p:nvGrpSpPr>
              <p:grpSpPr>
                <a:xfrm>
                  <a:off x="3440143" y="1654055"/>
                  <a:ext cx="109398" cy="95709"/>
                  <a:chOff x="3440143" y="1654055"/>
                  <a:chExt cx="109398" cy="95709"/>
                </a:xfrm>
              </p:grpSpPr>
              <p:sp>
                <p:nvSpPr>
                  <p:cNvPr id="774" name="Google Shape;774;p36"/>
                  <p:cNvSpPr/>
                  <p:nvPr/>
                </p:nvSpPr>
                <p:spPr>
                  <a:xfrm rot="-457384">
                    <a:off x="3468159" y="1658713"/>
                    <a:ext cx="75988" cy="86393"/>
                  </a:xfrm>
                  <a:custGeom>
                    <a:avLst/>
                    <a:gdLst/>
                    <a:ahLst/>
                    <a:cxnLst/>
                    <a:rect l="l" t="t" r="r" b="b"/>
                    <a:pathLst>
                      <a:path w="76077" h="86494" extrusionOk="0">
                        <a:moveTo>
                          <a:pt x="76077" y="43247"/>
                        </a:moveTo>
                        <a:cubicBezTo>
                          <a:pt x="76077" y="67132"/>
                          <a:pt x="59047" y="86495"/>
                          <a:pt x="38039" y="86495"/>
                        </a:cubicBezTo>
                        <a:cubicBezTo>
                          <a:pt x="17030" y="86495"/>
                          <a:pt x="0" y="67132"/>
                          <a:pt x="0" y="43247"/>
                        </a:cubicBezTo>
                        <a:cubicBezTo>
                          <a:pt x="0" y="19363"/>
                          <a:pt x="17031" y="0"/>
                          <a:pt x="38039" y="0"/>
                        </a:cubicBezTo>
                        <a:cubicBezTo>
                          <a:pt x="59047" y="0"/>
                          <a:pt x="76077" y="19362"/>
                          <a:pt x="76077" y="43247"/>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5" name="Google Shape;775;p36"/>
                  <p:cNvSpPr/>
                  <p:nvPr/>
                </p:nvSpPr>
                <p:spPr>
                  <a:xfrm>
                    <a:off x="3440143" y="1660672"/>
                    <a:ext cx="45292" cy="39166"/>
                  </a:xfrm>
                  <a:custGeom>
                    <a:avLst/>
                    <a:gdLst/>
                    <a:ahLst/>
                    <a:cxnLst/>
                    <a:rect l="l" t="t" r="r" b="b"/>
                    <a:pathLst>
                      <a:path w="45292" h="39166" extrusionOk="0">
                        <a:moveTo>
                          <a:pt x="40948" y="39166"/>
                        </a:moveTo>
                        <a:cubicBezTo>
                          <a:pt x="22691" y="37288"/>
                          <a:pt x="6137" y="23850"/>
                          <a:pt x="501" y="6304"/>
                        </a:cubicBezTo>
                        <a:cubicBezTo>
                          <a:pt x="91" y="4954"/>
                          <a:pt x="-262" y="3487"/>
                          <a:pt x="267" y="2255"/>
                        </a:cubicBezTo>
                        <a:cubicBezTo>
                          <a:pt x="971" y="612"/>
                          <a:pt x="2967" y="-151"/>
                          <a:pt x="4728" y="25"/>
                        </a:cubicBezTo>
                        <a:cubicBezTo>
                          <a:pt x="6489" y="201"/>
                          <a:pt x="8074" y="1140"/>
                          <a:pt x="9601" y="2079"/>
                        </a:cubicBezTo>
                        <a:cubicBezTo>
                          <a:pt x="15119" y="5482"/>
                          <a:pt x="20519" y="9179"/>
                          <a:pt x="26390" y="11820"/>
                        </a:cubicBezTo>
                        <a:cubicBezTo>
                          <a:pt x="32319" y="14461"/>
                          <a:pt x="38894" y="16045"/>
                          <a:pt x="45293" y="14930"/>
                        </a:cubicBezTo>
                        <a:cubicBezTo>
                          <a:pt x="44295" y="22207"/>
                          <a:pt x="43355" y="29484"/>
                          <a:pt x="40948" y="39166"/>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76" name="Google Shape;776;p36"/>
                <p:cNvGrpSpPr/>
                <p:nvPr/>
              </p:nvGrpSpPr>
              <p:grpSpPr>
                <a:xfrm>
                  <a:off x="3760985" y="1562084"/>
                  <a:ext cx="100222" cy="119309"/>
                  <a:chOff x="3760985" y="1562084"/>
                  <a:chExt cx="100222" cy="119309"/>
                </a:xfrm>
              </p:grpSpPr>
              <p:sp>
                <p:nvSpPr>
                  <p:cNvPr id="777" name="Google Shape;777;p36"/>
                  <p:cNvSpPr/>
                  <p:nvPr/>
                </p:nvSpPr>
                <p:spPr>
                  <a:xfrm rot="-1146859">
                    <a:off x="3773051" y="1584811"/>
                    <a:ext cx="76090" cy="86509"/>
                  </a:xfrm>
                  <a:custGeom>
                    <a:avLst/>
                    <a:gdLst/>
                    <a:ahLst/>
                    <a:cxnLst/>
                    <a:rect l="l" t="t" r="r" b="b"/>
                    <a:pathLst>
                      <a:path w="76079" h="86497" extrusionOk="0">
                        <a:moveTo>
                          <a:pt x="76079" y="43249"/>
                        </a:moveTo>
                        <a:cubicBezTo>
                          <a:pt x="76079" y="67134"/>
                          <a:pt x="59049" y="86497"/>
                          <a:pt x="38040" y="86497"/>
                        </a:cubicBezTo>
                        <a:cubicBezTo>
                          <a:pt x="17031" y="86497"/>
                          <a:pt x="0" y="67134"/>
                          <a:pt x="0" y="43249"/>
                        </a:cubicBezTo>
                        <a:cubicBezTo>
                          <a:pt x="0" y="19363"/>
                          <a:pt x="17031" y="0"/>
                          <a:pt x="38040" y="0"/>
                        </a:cubicBezTo>
                        <a:cubicBezTo>
                          <a:pt x="59048" y="0"/>
                          <a:pt x="76079" y="19363"/>
                          <a:pt x="76079" y="43249"/>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8" name="Google Shape;778;p36"/>
                  <p:cNvSpPr/>
                  <p:nvPr/>
                </p:nvSpPr>
                <p:spPr>
                  <a:xfrm>
                    <a:off x="3817524" y="1562084"/>
                    <a:ext cx="36443" cy="52429"/>
                  </a:xfrm>
                  <a:custGeom>
                    <a:avLst/>
                    <a:gdLst/>
                    <a:ahLst/>
                    <a:cxnLst/>
                    <a:rect l="l" t="t" r="r" b="b"/>
                    <a:pathLst>
                      <a:path w="36443" h="52429" extrusionOk="0">
                        <a:moveTo>
                          <a:pt x="15028" y="52429"/>
                        </a:moveTo>
                        <a:cubicBezTo>
                          <a:pt x="30350" y="42336"/>
                          <a:pt x="38921" y="22736"/>
                          <a:pt x="35809" y="4544"/>
                        </a:cubicBezTo>
                        <a:cubicBezTo>
                          <a:pt x="35575" y="3195"/>
                          <a:pt x="35222" y="1727"/>
                          <a:pt x="34166" y="789"/>
                        </a:cubicBezTo>
                        <a:cubicBezTo>
                          <a:pt x="32815" y="-385"/>
                          <a:pt x="30643" y="-150"/>
                          <a:pt x="29176" y="847"/>
                        </a:cubicBezTo>
                        <a:cubicBezTo>
                          <a:pt x="27708" y="1845"/>
                          <a:pt x="26710" y="3371"/>
                          <a:pt x="25771" y="4896"/>
                        </a:cubicBezTo>
                        <a:cubicBezTo>
                          <a:pt x="22425" y="10471"/>
                          <a:pt x="19372" y="16222"/>
                          <a:pt x="15322" y="21328"/>
                        </a:cubicBezTo>
                        <a:cubicBezTo>
                          <a:pt x="11330" y="26433"/>
                          <a:pt x="6164" y="30893"/>
                          <a:pt x="0" y="32829"/>
                        </a:cubicBezTo>
                        <a:cubicBezTo>
                          <a:pt x="4227" y="38932"/>
                          <a:pt x="8395" y="44977"/>
                          <a:pt x="15028" y="52429"/>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779" name="Google Shape;779;p36"/>
                <p:cNvSpPr/>
                <p:nvPr/>
              </p:nvSpPr>
              <p:spPr>
                <a:xfrm>
                  <a:off x="3622304" y="1655340"/>
                  <a:ext cx="96273" cy="81015"/>
                </a:xfrm>
                <a:custGeom>
                  <a:avLst/>
                  <a:gdLst/>
                  <a:ahLst/>
                  <a:cxnLst/>
                  <a:rect l="l" t="t" r="r" b="b"/>
                  <a:pathLst>
                    <a:path w="96273" h="81015" extrusionOk="0">
                      <a:moveTo>
                        <a:pt x="323" y="47080"/>
                      </a:moveTo>
                      <a:cubicBezTo>
                        <a:pt x="-2730" y="25016"/>
                        <a:pt x="16231" y="4183"/>
                        <a:pt x="42648" y="545"/>
                      </a:cubicBezTo>
                      <a:cubicBezTo>
                        <a:pt x="69065" y="-3093"/>
                        <a:pt x="92899" y="11871"/>
                        <a:pt x="95951" y="33935"/>
                      </a:cubicBezTo>
                      <a:cubicBezTo>
                        <a:pt x="99004" y="56000"/>
                        <a:pt x="80042" y="76833"/>
                        <a:pt x="53626" y="80471"/>
                      </a:cubicBezTo>
                      <a:cubicBezTo>
                        <a:pt x="27209" y="84109"/>
                        <a:pt x="3375" y="69145"/>
                        <a:pt x="323" y="47080"/>
                      </a:cubicBezTo>
                      <a:close/>
                    </a:path>
                  </a:pathLst>
                </a:custGeom>
                <a:solidFill>
                  <a:srgbClr val="E3A8A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780" name="Google Shape;780;p36"/>
                <p:cNvGrpSpPr/>
                <p:nvPr/>
              </p:nvGrpSpPr>
              <p:grpSpPr>
                <a:xfrm>
                  <a:off x="3674796" y="1651996"/>
                  <a:ext cx="50198" cy="81511"/>
                  <a:chOff x="3674796" y="1651996"/>
                  <a:chExt cx="50198" cy="81511"/>
                </a:xfrm>
              </p:grpSpPr>
              <p:sp>
                <p:nvSpPr>
                  <p:cNvPr id="781" name="Google Shape;781;p36"/>
                  <p:cNvSpPr/>
                  <p:nvPr/>
                </p:nvSpPr>
                <p:spPr>
                  <a:xfrm>
                    <a:off x="3687730" y="1727595"/>
                    <a:ext cx="528" cy="234"/>
                  </a:xfrm>
                  <a:custGeom>
                    <a:avLst/>
                    <a:gdLst/>
                    <a:ahLst/>
                    <a:cxnLst/>
                    <a:rect l="l" t="t" r="r" b="b"/>
                    <a:pathLst>
                      <a:path w="528" h="234" extrusionOk="0">
                        <a:moveTo>
                          <a:pt x="0" y="235"/>
                        </a:moveTo>
                        <a:cubicBezTo>
                          <a:pt x="176" y="176"/>
                          <a:pt x="294" y="59"/>
                          <a:pt x="470" y="0"/>
                        </a:cubicBezTo>
                        <a:cubicBezTo>
                          <a:pt x="470" y="0"/>
                          <a:pt x="470" y="0"/>
                          <a:pt x="528" y="0"/>
                        </a:cubicBezTo>
                        <a:cubicBezTo>
                          <a:pt x="352" y="59"/>
                          <a:pt x="235" y="117"/>
                          <a:pt x="0" y="235"/>
                        </a:cubicBezTo>
                        <a:close/>
                      </a:path>
                    </a:pathLst>
                  </a:custGeom>
                  <a:solidFill>
                    <a:srgbClr val="1E181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2" name="Google Shape;782;p36"/>
                  <p:cNvSpPr/>
                  <p:nvPr/>
                </p:nvSpPr>
                <p:spPr>
                  <a:xfrm>
                    <a:off x="3674796" y="1651996"/>
                    <a:ext cx="50198" cy="81511"/>
                  </a:xfrm>
                  <a:custGeom>
                    <a:avLst/>
                    <a:gdLst/>
                    <a:ahLst/>
                    <a:cxnLst/>
                    <a:rect l="l" t="t" r="r" b="b"/>
                    <a:pathLst>
                      <a:path w="50198" h="81511" extrusionOk="0">
                        <a:moveTo>
                          <a:pt x="45984" y="25191"/>
                        </a:moveTo>
                        <a:cubicBezTo>
                          <a:pt x="41698" y="15919"/>
                          <a:pt x="33127" y="9933"/>
                          <a:pt x="24028" y="6002"/>
                        </a:cubicBezTo>
                        <a:cubicBezTo>
                          <a:pt x="17219" y="3537"/>
                          <a:pt x="10233" y="-277"/>
                          <a:pt x="2895" y="16"/>
                        </a:cubicBezTo>
                        <a:cubicBezTo>
                          <a:pt x="-1273" y="955"/>
                          <a:pt x="-803" y="7469"/>
                          <a:pt x="3423" y="7879"/>
                        </a:cubicBezTo>
                        <a:cubicBezTo>
                          <a:pt x="11172" y="9347"/>
                          <a:pt x="15986" y="11518"/>
                          <a:pt x="23852" y="17856"/>
                        </a:cubicBezTo>
                        <a:cubicBezTo>
                          <a:pt x="30603" y="23313"/>
                          <a:pt x="35417" y="29299"/>
                          <a:pt x="36943" y="39099"/>
                        </a:cubicBezTo>
                        <a:cubicBezTo>
                          <a:pt x="38880" y="53945"/>
                          <a:pt x="29899" y="67971"/>
                          <a:pt x="13403" y="75541"/>
                        </a:cubicBezTo>
                        <a:cubicBezTo>
                          <a:pt x="11055" y="76656"/>
                          <a:pt x="11055" y="80470"/>
                          <a:pt x="13579" y="81409"/>
                        </a:cubicBezTo>
                        <a:cubicBezTo>
                          <a:pt x="16925" y="82054"/>
                          <a:pt x="22385" y="79531"/>
                          <a:pt x="27374" y="77418"/>
                        </a:cubicBezTo>
                        <a:cubicBezTo>
                          <a:pt x="33538" y="74484"/>
                          <a:pt x="39526" y="70787"/>
                          <a:pt x="43401" y="65447"/>
                        </a:cubicBezTo>
                        <a:cubicBezTo>
                          <a:pt x="51913" y="54004"/>
                          <a:pt x="52030" y="37808"/>
                          <a:pt x="45984" y="25191"/>
                        </a:cubicBezTo>
                        <a:close/>
                      </a:path>
                    </a:pathLst>
                  </a:custGeom>
                  <a:solidFill>
                    <a:srgbClr val="CF878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3" name="Google Shape;783;p36"/>
                  <p:cNvSpPr/>
                  <p:nvPr/>
                </p:nvSpPr>
                <p:spPr>
                  <a:xfrm>
                    <a:off x="3688199" y="1727396"/>
                    <a:ext cx="219" cy="140"/>
                  </a:xfrm>
                  <a:custGeom>
                    <a:avLst/>
                    <a:gdLst/>
                    <a:ahLst/>
                    <a:cxnLst/>
                    <a:rect l="l" t="t" r="r" b="b"/>
                    <a:pathLst>
                      <a:path w="219" h="140" extrusionOk="0">
                        <a:moveTo>
                          <a:pt x="117" y="23"/>
                        </a:moveTo>
                        <a:cubicBezTo>
                          <a:pt x="59" y="23"/>
                          <a:pt x="59" y="82"/>
                          <a:pt x="0" y="140"/>
                        </a:cubicBezTo>
                        <a:cubicBezTo>
                          <a:pt x="235" y="23"/>
                          <a:pt x="294" y="-36"/>
                          <a:pt x="117" y="23"/>
                        </a:cubicBezTo>
                        <a:close/>
                      </a:path>
                    </a:pathLst>
                  </a:custGeom>
                  <a:solidFill>
                    <a:srgbClr val="1E181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784" name="Google Shape;784;p36"/>
                <p:cNvSpPr/>
                <p:nvPr/>
              </p:nvSpPr>
              <p:spPr>
                <a:xfrm>
                  <a:off x="3630846" y="1719091"/>
                  <a:ext cx="24026" cy="15433"/>
                </a:xfrm>
                <a:custGeom>
                  <a:avLst/>
                  <a:gdLst/>
                  <a:ahLst/>
                  <a:cxnLst/>
                  <a:rect l="l" t="t" r="r" b="b"/>
                  <a:pathLst>
                    <a:path w="24026" h="15433" extrusionOk="0">
                      <a:moveTo>
                        <a:pt x="0" y="817"/>
                      </a:moveTo>
                      <a:cubicBezTo>
                        <a:pt x="2818" y="5981"/>
                        <a:pt x="7103" y="10323"/>
                        <a:pt x="12210" y="13258"/>
                      </a:cubicBezTo>
                      <a:cubicBezTo>
                        <a:pt x="14911" y="14783"/>
                        <a:pt x="18081" y="15957"/>
                        <a:pt x="21075" y="15194"/>
                      </a:cubicBezTo>
                      <a:cubicBezTo>
                        <a:pt x="21955" y="14959"/>
                        <a:pt x="22777" y="14607"/>
                        <a:pt x="23364" y="13903"/>
                      </a:cubicBezTo>
                      <a:cubicBezTo>
                        <a:pt x="24714" y="12260"/>
                        <a:pt x="23775" y="9795"/>
                        <a:pt x="22542" y="8094"/>
                      </a:cubicBezTo>
                      <a:cubicBezTo>
                        <a:pt x="17729" y="1462"/>
                        <a:pt x="8512" y="-1589"/>
                        <a:pt x="0" y="817"/>
                      </a:cubicBezTo>
                      <a:close/>
                    </a:path>
                  </a:pathLst>
                </a:custGeom>
                <a:solidFill>
                  <a:srgbClr val="1E181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5" name="Google Shape;785;p36"/>
                <p:cNvSpPr/>
                <p:nvPr/>
              </p:nvSpPr>
              <p:spPr>
                <a:xfrm>
                  <a:off x="3341628" y="1769396"/>
                  <a:ext cx="194570" cy="195127"/>
                </a:xfrm>
                <a:custGeom>
                  <a:avLst/>
                  <a:gdLst/>
                  <a:ahLst/>
                  <a:cxnLst/>
                  <a:rect l="l" t="t" r="r" b="b"/>
                  <a:pathLst>
                    <a:path w="194570" h="195127" extrusionOk="0">
                      <a:moveTo>
                        <a:pt x="923" y="110833"/>
                      </a:moveTo>
                      <a:cubicBezTo>
                        <a:pt x="-6415" y="57432"/>
                        <a:pt x="30803" y="8255"/>
                        <a:pt x="84048" y="920"/>
                      </a:cubicBezTo>
                      <a:cubicBezTo>
                        <a:pt x="137292" y="-6415"/>
                        <a:pt x="186369" y="30907"/>
                        <a:pt x="193648" y="84308"/>
                      </a:cubicBezTo>
                      <a:cubicBezTo>
                        <a:pt x="200986" y="137710"/>
                        <a:pt x="163768" y="186886"/>
                        <a:pt x="110523" y="194221"/>
                      </a:cubicBezTo>
                      <a:cubicBezTo>
                        <a:pt x="57279" y="201498"/>
                        <a:pt x="8202" y="164175"/>
                        <a:pt x="923" y="110833"/>
                      </a:cubicBezTo>
                      <a:close/>
                    </a:path>
                  </a:pathLst>
                </a:custGeom>
                <a:solidFill>
                  <a:srgbClr val="E3A8A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6" name="Google Shape;786;p36"/>
                <p:cNvSpPr/>
                <p:nvPr/>
              </p:nvSpPr>
              <p:spPr>
                <a:xfrm>
                  <a:off x="3818405" y="1673490"/>
                  <a:ext cx="194544" cy="195061"/>
                </a:xfrm>
                <a:custGeom>
                  <a:avLst/>
                  <a:gdLst/>
                  <a:ahLst/>
                  <a:cxnLst/>
                  <a:rect l="l" t="t" r="r" b="b"/>
                  <a:pathLst>
                    <a:path w="194544" h="195061" extrusionOk="0">
                      <a:moveTo>
                        <a:pt x="194545" y="97531"/>
                      </a:moveTo>
                      <a:cubicBezTo>
                        <a:pt x="194545" y="151395"/>
                        <a:pt x="150995" y="195061"/>
                        <a:pt x="97272" y="195061"/>
                      </a:cubicBezTo>
                      <a:cubicBezTo>
                        <a:pt x="43550" y="195061"/>
                        <a:pt x="0" y="151395"/>
                        <a:pt x="0" y="97531"/>
                      </a:cubicBezTo>
                      <a:cubicBezTo>
                        <a:pt x="0" y="43666"/>
                        <a:pt x="43550" y="0"/>
                        <a:pt x="97272" y="0"/>
                      </a:cubicBezTo>
                      <a:cubicBezTo>
                        <a:pt x="150995" y="0"/>
                        <a:pt x="194545" y="43666"/>
                        <a:pt x="194545" y="97531"/>
                      </a:cubicBezTo>
                      <a:close/>
                    </a:path>
                  </a:pathLst>
                </a:custGeom>
                <a:solidFill>
                  <a:srgbClr val="E3A8A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787" name="Google Shape;787;p36"/>
                <p:cNvGrpSpPr/>
                <p:nvPr/>
              </p:nvGrpSpPr>
              <p:grpSpPr>
                <a:xfrm>
                  <a:off x="3514455" y="1755365"/>
                  <a:ext cx="299987" cy="170630"/>
                  <a:chOff x="3514455" y="1755365"/>
                  <a:chExt cx="299987" cy="170630"/>
                </a:xfrm>
              </p:grpSpPr>
              <p:sp>
                <p:nvSpPr>
                  <p:cNvPr id="788" name="Google Shape;788;p36"/>
                  <p:cNvSpPr/>
                  <p:nvPr/>
                </p:nvSpPr>
                <p:spPr>
                  <a:xfrm>
                    <a:off x="3514455" y="1755365"/>
                    <a:ext cx="299987" cy="155790"/>
                  </a:xfrm>
                  <a:custGeom>
                    <a:avLst/>
                    <a:gdLst/>
                    <a:ahLst/>
                    <a:cxnLst/>
                    <a:rect l="l" t="t" r="r" b="b"/>
                    <a:pathLst>
                      <a:path w="299987" h="155790" extrusionOk="0">
                        <a:moveTo>
                          <a:pt x="291856" y="19177"/>
                        </a:moveTo>
                        <a:cubicBezTo>
                          <a:pt x="280291" y="3039"/>
                          <a:pt x="260508" y="-1480"/>
                          <a:pt x="240725" y="398"/>
                        </a:cubicBezTo>
                        <a:cubicBezTo>
                          <a:pt x="221001" y="2276"/>
                          <a:pt x="202450" y="11313"/>
                          <a:pt x="186600" y="23285"/>
                        </a:cubicBezTo>
                        <a:cubicBezTo>
                          <a:pt x="176620" y="30855"/>
                          <a:pt x="167345" y="39657"/>
                          <a:pt x="156015" y="44880"/>
                        </a:cubicBezTo>
                        <a:cubicBezTo>
                          <a:pt x="133179" y="55325"/>
                          <a:pt x="106528" y="49340"/>
                          <a:pt x="82283" y="42826"/>
                        </a:cubicBezTo>
                        <a:cubicBezTo>
                          <a:pt x="63146" y="37721"/>
                          <a:pt x="42012" y="32556"/>
                          <a:pt x="24284" y="41476"/>
                        </a:cubicBezTo>
                        <a:cubicBezTo>
                          <a:pt x="3737" y="51804"/>
                          <a:pt x="-4305" y="78974"/>
                          <a:pt x="2211" y="101039"/>
                        </a:cubicBezTo>
                        <a:cubicBezTo>
                          <a:pt x="8727" y="123104"/>
                          <a:pt x="26867" y="140063"/>
                          <a:pt x="46943" y="151213"/>
                        </a:cubicBezTo>
                        <a:cubicBezTo>
                          <a:pt x="49937" y="152915"/>
                          <a:pt x="53107" y="154323"/>
                          <a:pt x="56219" y="155790"/>
                        </a:cubicBezTo>
                        <a:cubicBezTo>
                          <a:pt x="67783" y="136894"/>
                          <a:pt x="86158" y="122752"/>
                          <a:pt x="105471" y="111602"/>
                        </a:cubicBezTo>
                        <a:cubicBezTo>
                          <a:pt x="136937" y="93528"/>
                          <a:pt x="172628" y="81733"/>
                          <a:pt x="208849" y="82378"/>
                        </a:cubicBezTo>
                        <a:cubicBezTo>
                          <a:pt x="232096" y="82789"/>
                          <a:pt x="255518" y="88774"/>
                          <a:pt x="275771" y="100042"/>
                        </a:cubicBezTo>
                        <a:cubicBezTo>
                          <a:pt x="293852" y="77449"/>
                          <a:pt x="310407" y="45056"/>
                          <a:pt x="291856" y="19177"/>
                        </a:cubicBezTo>
                        <a:close/>
                      </a:path>
                    </a:pathLst>
                  </a:custGeom>
                  <a:solidFill>
                    <a:srgbClr val="1E181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9" name="Google Shape;789;p36"/>
                  <p:cNvSpPr/>
                  <p:nvPr/>
                </p:nvSpPr>
                <p:spPr>
                  <a:xfrm>
                    <a:off x="3570733" y="1837771"/>
                    <a:ext cx="219611" cy="88224"/>
                  </a:xfrm>
                  <a:custGeom>
                    <a:avLst/>
                    <a:gdLst/>
                    <a:ahLst/>
                    <a:cxnLst/>
                    <a:rect l="l" t="t" r="r" b="b"/>
                    <a:pathLst>
                      <a:path w="219611" h="88224" extrusionOk="0">
                        <a:moveTo>
                          <a:pt x="49253" y="29195"/>
                        </a:moveTo>
                        <a:cubicBezTo>
                          <a:pt x="29939" y="40286"/>
                          <a:pt x="11565" y="54488"/>
                          <a:pt x="0" y="73383"/>
                        </a:cubicBezTo>
                        <a:cubicBezTo>
                          <a:pt x="29763" y="87233"/>
                          <a:pt x="63870" y="91164"/>
                          <a:pt x="96333" y="86118"/>
                        </a:cubicBezTo>
                        <a:cubicBezTo>
                          <a:pt x="132201" y="80543"/>
                          <a:pt x="166073" y="64581"/>
                          <a:pt x="195073" y="42575"/>
                        </a:cubicBezTo>
                        <a:cubicBezTo>
                          <a:pt x="200474" y="38467"/>
                          <a:pt x="210219" y="29371"/>
                          <a:pt x="219611" y="17693"/>
                        </a:cubicBezTo>
                        <a:cubicBezTo>
                          <a:pt x="199359" y="6426"/>
                          <a:pt x="175936" y="441"/>
                          <a:pt x="152689" y="30"/>
                        </a:cubicBezTo>
                        <a:cubicBezTo>
                          <a:pt x="116410" y="-674"/>
                          <a:pt x="80659" y="11062"/>
                          <a:pt x="49253" y="29195"/>
                        </a:cubicBezTo>
                        <a:close/>
                      </a:path>
                    </a:pathLst>
                  </a:custGeom>
                  <a:solidFill>
                    <a:srgbClr val="E09A9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790" name="Google Shape;790;p36"/>
                <p:cNvSpPr/>
                <p:nvPr/>
              </p:nvSpPr>
              <p:spPr>
                <a:xfrm>
                  <a:off x="3430285" y="1558253"/>
                  <a:ext cx="69952" cy="59353"/>
                </a:xfrm>
                <a:custGeom>
                  <a:avLst/>
                  <a:gdLst/>
                  <a:ahLst/>
                  <a:cxnLst/>
                  <a:rect l="l" t="t" r="r" b="b"/>
                  <a:pathLst>
                    <a:path w="69952" h="59353" extrusionOk="0">
                      <a:moveTo>
                        <a:pt x="69181" y="12131"/>
                      </a:moveTo>
                      <a:cubicBezTo>
                        <a:pt x="66481" y="-5826"/>
                        <a:pt x="39301" y="-1131"/>
                        <a:pt x="24566" y="8787"/>
                      </a:cubicBezTo>
                      <a:cubicBezTo>
                        <a:pt x="15056" y="15476"/>
                        <a:pt x="14117" y="17237"/>
                        <a:pt x="7835" y="24572"/>
                      </a:cubicBezTo>
                      <a:cubicBezTo>
                        <a:pt x="4548" y="28856"/>
                        <a:pt x="1437" y="33492"/>
                        <a:pt x="556" y="38891"/>
                      </a:cubicBezTo>
                      <a:cubicBezTo>
                        <a:pt x="-3201" y="57493"/>
                        <a:pt x="12767" y="63655"/>
                        <a:pt x="27736" y="56378"/>
                      </a:cubicBezTo>
                      <a:cubicBezTo>
                        <a:pt x="33078" y="53972"/>
                        <a:pt x="40123" y="50040"/>
                        <a:pt x="46521" y="45111"/>
                      </a:cubicBezTo>
                      <a:cubicBezTo>
                        <a:pt x="50572" y="42236"/>
                        <a:pt x="54446" y="39125"/>
                        <a:pt x="58027" y="35898"/>
                      </a:cubicBezTo>
                      <a:cubicBezTo>
                        <a:pt x="65189" y="30206"/>
                        <a:pt x="72351" y="21931"/>
                        <a:pt x="69181" y="12131"/>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1" name="Google Shape;791;p36"/>
                <p:cNvSpPr/>
                <p:nvPr/>
              </p:nvSpPr>
              <p:spPr>
                <a:xfrm>
                  <a:off x="3778092" y="1479020"/>
                  <a:ext cx="79411" cy="43133"/>
                </a:xfrm>
                <a:custGeom>
                  <a:avLst/>
                  <a:gdLst/>
                  <a:ahLst/>
                  <a:cxnLst/>
                  <a:rect l="l" t="t" r="r" b="b"/>
                  <a:pathLst>
                    <a:path w="79411" h="43133" extrusionOk="0">
                      <a:moveTo>
                        <a:pt x="1157" y="25991"/>
                      </a:moveTo>
                      <a:cubicBezTo>
                        <a:pt x="-5770" y="9208"/>
                        <a:pt x="19942" y="-827"/>
                        <a:pt x="37671" y="54"/>
                      </a:cubicBezTo>
                      <a:cubicBezTo>
                        <a:pt x="49235" y="875"/>
                        <a:pt x="50938" y="1873"/>
                        <a:pt x="60095" y="4924"/>
                      </a:cubicBezTo>
                      <a:cubicBezTo>
                        <a:pt x="65144" y="6861"/>
                        <a:pt x="70134" y="9267"/>
                        <a:pt x="73715" y="13433"/>
                      </a:cubicBezTo>
                      <a:cubicBezTo>
                        <a:pt x="86512" y="27458"/>
                        <a:pt x="76004" y="40955"/>
                        <a:pt x="59450" y="42481"/>
                      </a:cubicBezTo>
                      <a:cubicBezTo>
                        <a:pt x="53638" y="43185"/>
                        <a:pt x="45596" y="43479"/>
                        <a:pt x="37553" y="42540"/>
                      </a:cubicBezTo>
                      <a:cubicBezTo>
                        <a:pt x="32622" y="42188"/>
                        <a:pt x="27691" y="41542"/>
                        <a:pt x="22936" y="40603"/>
                      </a:cubicBezTo>
                      <a:cubicBezTo>
                        <a:pt x="13895" y="39430"/>
                        <a:pt x="3505" y="36026"/>
                        <a:pt x="1157" y="25991"/>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2" name="Google Shape;792;p36"/>
                <p:cNvSpPr/>
                <p:nvPr/>
              </p:nvSpPr>
              <p:spPr>
                <a:xfrm>
                  <a:off x="3143977" y="1316169"/>
                  <a:ext cx="331527" cy="260293"/>
                </a:xfrm>
                <a:custGeom>
                  <a:avLst/>
                  <a:gdLst/>
                  <a:ahLst/>
                  <a:cxnLst/>
                  <a:rect l="l" t="t" r="r" b="b"/>
                  <a:pathLst>
                    <a:path w="331527" h="260293" extrusionOk="0">
                      <a:moveTo>
                        <a:pt x="324787" y="18780"/>
                      </a:moveTo>
                      <a:cubicBezTo>
                        <a:pt x="317860" y="4990"/>
                        <a:pt x="301599" y="-2815"/>
                        <a:pt x="286570" y="941"/>
                      </a:cubicBezTo>
                      <a:cubicBezTo>
                        <a:pt x="267785" y="4755"/>
                        <a:pt x="257923" y="23181"/>
                        <a:pt x="254166" y="40551"/>
                      </a:cubicBezTo>
                      <a:cubicBezTo>
                        <a:pt x="252639" y="46009"/>
                        <a:pt x="251348" y="51466"/>
                        <a:pt x="250056" y="56983"/>
                      </a:cubicBezTo>
                      <a:cubicBezTo>
                        <a:pt x="248882" y="49354"/>
                        <a:pt x="246769" y="41901"/>
                        <a:pt x="242308" y="35798"/>
                      </a:cubicBezTo>
                      <a:cubicBezTo>
                        <a:pt x="235381" y="26878"/>
                        <a:pt x="222701" y="25587"/>
                        <a:pt x="212662" y="29578"/>
                      </a:cubicBezTo>
                      <a:cubicBezTo>
                        <a:pt x="180081" y="44424"/>
                        <a:pt x="161825" y="97063"/>
                        <a:pt x="149438" y="117954"/>
                      </a:cubicBezTo>
                      <a:cubicBezTo>
                        <a:pt x="148734" y="116722"/>
                        <a:pt x="147912" y="114609"/>
                        <a:pt x="146796" y="111029"/>
                      </a:cubicBezTo>
                      <a:cubicBezTo>
                        <a:pt x="146385" y="107802"/>
                        <a:pt x="144859" y="96945"/>
                        <a:pt x="145094" y="94305"/>
                      </a:cubicBezTo>
                      <a:cubicBezTo>
                        <a:pt x="144918" y="92251"/>
                        <a:pt x="144742" y="86500"/>
                        <a:pt x="144683" y="87321"/>
                      </a:cubicBezTo>
                      <a:cubicBezTo>
                        <a:pt x="144683" y="87087"/>
                        <a:pt x="144683" y="86852"/>
                        <a:pt x="144683" y="86617"/>
                      </a:cubicBezTo>
                      <a:cubicBezTo>
                        <a:pt x="144742" y="72299"/>
                        <a:pt x="146620" y="57921"/>
                        <a:pt x="145329" y="43662"/>
                      </a:cubicBezTo>
                      <a:cubicBezTo>
                        <a:pt x="144096" y="13733"/>
                        <a:pt x="118795" y="-1876"/>
                        <a:pt x="92202" y="13088"/>
                      </a:cubicBezTo>
                      <a:cubicBezTo>
                        <a:pt x="71949" y="23592"/>
                        <a:pt x="59738" y="44307"/>
                        <a:pt x="47058" y="62557"/>
                      </a:cubicBezTo>
                      <a:cubicBezTo>
                        <a:pt x="33909" y="84094"/>
                        <a:pt x="22931" y="106863"/>
                        <a:pt x="13010" y="130042"/>
                      </a:cubicBezTo>
                      <a:cubicBezTo>
                        <a:pt x="5085" y="150640"/>
                        <a:pt x="800" y="159501"/>
                        <a:pt x="800" y="178867"/>
                      </a:cubicBezTo>
                      <a:cubicBezTo>
                        <a:pt x="154" y="180568"/>
                        <a:pt x="447" y="189664"/>
                        <a:pt x="154" y="193596"/>
                      </a:cubicBezTo>
                      <a:cubicBezTo>
                        <a:pt x="154" y="193772"/>
                        <a:pt x="95" y="194065"/>
                        <a:pt x="95" y="194535"/>
                      </a:cubicBezTo>
                      <a:cubicBezTo>
                        <a:pt x="-198" y="196295"/>
                        <a:pt x="213" y="197880"/>
                        <a:pt x="976" y="199229"/>
                      </a:cubicBezTo>
                      <a:cubicBezTo>
                        <a:pt x="741" y="202574"/>
                        <a:pt x="506" y="205978"/>
                        <a:pt x="447" y="209323"/>
                      </a:cubicBezTo>
                      <a:cubicBezTo>
                        <a:pt x="154" y="220062"/>
                        <a:pt x="1034" y="231270"/>
                        <a:pt x="7316" y="240366"/>
                      </a:cubicBezTo>
                      <a:cubicBezTo>
                        <a:pt x="13304" y="249462"/>
                        <a:pt x="25220" y="255624"/>
                        <a:pt x="36022" y="252924"/>
                      </a:cubicBezTo>
                      <a:cubicBezTo>
                        <a:pt x="50404" y="249814"/>
                        <a:pt x="58740" y="236434"/>
                        <a:pt x="68016" y="226165"/>
                      </a:cubicBezTo>
                      <a:cubicBezTo>
                        <a:pt x="74297" y="218712"/>
                        <a:pt x="82398" y="207034"/>
                        <a:pt x="89971" y="195532"/>
                      </a:cubicBezTo>
                      <a:cubicBezTo>
                        <a:pt x="88973" y="208208"/>
                        <a:pt x="89325" y="220825"/>
                        <a:pt x="93317" y="233148"/>
                      </a:cubicBezTo>
                      <a:cubicBezTo>
                        <a:pt x="95548" y="239192"/>
                        <a:pt x="98483" y="245765"/>
                        <a:pt x="103297" y="250225"/>
                      </a:cubicBezTo>
                      <a:cubicBezTo>
                        <a:pt x="103355" y="250342"/>
                        <a:pt x="103532" y="250518"/>
                        <a:pt x="104001" y="251046"/>
                      </a:cubicBezTo>
                      <a:cubicBezTo>
                        <a:pt x="108463" y="255858"/>
                        <a:pt x="114509" y="259790"/>
                        <a:pt x="121201" y="260259"/>
                      </a:cubicBezTo>
                      <a:cubicBezTo>
                        <a:pt x="129948" y="260729"/>
                        <a:pt x="137815" y="256210"/>
                        <a:pt x="145035" y="251809"/>
                      </a:cubicBezTo>
                      <a:cubicBezTo>
                        <a:pt x="152725" y="247349"/>
                        <a:pt x="159887" y="241833"/>
                        <a:pt x="165405" y="234791"/>
                      </a:cubicBezTo>
                      <a:cubicBezTo>
                        <a:pt x="182899" y="212374"/>
                        <a:pt x="192527" y="192011"/>
                        <a:pt x="204385" y="171883"/>
                      </a:cubicBezTo>
                      <a:cubicBezTo>
                        <a:pt x="204678" y="179277"/>
                        <a:pt x="204737" y="186671"/>
                        <a:pt x="205559" y="194007"/>
                      </a:cubicBezTo>
                      <a:cubicBezTo>
                        <a:pt x="205618" y="195885"/>
                        <a:pt x="205970" y="197821"/>
                        <a:pt x="206557" y="199699"/>
                      </a:cubicBezTo>
                      <a:cubicBezTo>
                        <a:pt x="206557" y="199816"/>
                        <a:pt x="206557" y="199875"/>
                        <a:pt x="206557" y="200051"/>
                      </a:cubicBezTo>
                      <a:cubicBezTo>
                        <a:pt x="207555" y="204746"/>
                        <a:pt x="209199" y="209440"/>
                        <a:pt x="212545" y="213020"/>
                      </a:cubicBezTo>
                      <a:cubicBezTo>
                        <a:pt x="220352" y="220179"/>
                        <a:pt x="221350" y="218829"/>
                        <a:pt x="228219" y="220414"/>
                      </a:cubicBezTo>
                      <a:cubicBezTo>
                        <a:pt x="262032" y="223759"/>
                        <a:pt x="300777" y="148645"/>
                        <a:pt x="314572" y="121827"/>
                      </a:cubicBezTo>
                      <a:cubicBezTo>
                        <a:pt x="326724" y="94305"/>
                        <a:pt x="339815" y="46478"/>
                        <a:pt x="324787" y="18780"/>
                      </a:cubicBezTo>
                      <a:close/>
                    </a:path>
                  </a:pathLst>
                </a:custGeom>
                <a:solidFill>
                  <a:srgbClr val="C9C8C8">
                    <a:alpha val="5569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3" name="Google Shape;793;p36"/>
                <p:cNvSpPr/>
                <p:nvPr/>
              </p:nvSpPr>
              <p:spPr>
                <a:xfrm>
                  <a:off x="3609862" y="1182515"/>
                  <a:ext cx="330730" cy="222508"/>
                </a:xfrm>
                <a:custGeom>
                  <a:avLst/>
                  <a:gdLst/>
                  <a:ahLst/>
                  <a:cxnLst/>
                  <a:rect l="l" t="t" r="r" b="b"/>
                  <a:pathLst>
                    <a:path w="330730" h="222508" extrusionOk="0">
                      <a:moveTo>
                        <a:pt x="329884" y="105018"/>
                      </a:moveTo>
                      <a:cubicBezTo>
                        <a:pt x="328357" y="97800"/>
                        <a:pt x="324072" y="91756"/>
                        <a:pt x="320197" y="85653"/>
                      </a:cubicBezTo>
                      <a:cubicBezTo>
                        <a:pt x="317614" y="82484"/>
                        <a:pt x="315325" y="78670"/>
                        <a:pt x="312272" y="75853"/>
                      </a:cubicBezTo>
                      <a:cubicBezTo>
                        <a:pt x="303115" y="64586"/>
                        <a:pt x="293487" y="53730"/>
                        <a:pt x="282744" y="43988"/>
                      </a:cubicBezTo>
                      <a:cubicBezTo>
                        <a:pt x="267364" y="28907"/>
                        <a:pt x="249635" y="16701"/>
                        <a:pt x="229852" y="8192"/>
                      </a:cubicBezTo>
                      <a:cubicBezTo>
                        <a:pt x="216115" y="2382"/>
                        <a:pt x="200441" y="-3603"/>
                        <a:pt x="185883" y="2676"/>
                      </a:cubicBezTo>
                      <a:cubicBezTo>
                        <a:pt x="159231" y="20046"/>
                        <a:pt x="167861" y="48214"/>
                        <a:pt x="180893" y="71804"/>
                      </a:cubicBezTo>
                      <a:cubicBezTo>
                        <a:pt x="168917" y="64821"/>
                        <a:pt x="156002" y="57427"/>
                        <a:pt x="145788" y="51969"/>
                      </a:cubicBezTo>
                      <a:cubicBezTo>
                        <a:pt x="126768" y="40350"/>
                        <a:pt x="97651" y="29376"/>
                        <a:pt x="85088" y="55314"/>
                      </a:cubicBezTo>
                      <a:cubicBezTo>
                        <a:pt x="77280" y="68929"/>
                        <a:pt x="82212" y="87296"/>
                        <a:pt x="89784" y="103493"/>
                      </a:cubicBezTo>
                      <a:cubicBezTo>
                        <a:pt x="82505" y="99033"/>
                        <a:pt x="74756" y="94632"/>
                        <a:pt x="66890" y="91052"/>
                      </a:cubicBezTo>
                      <a:cubicBezTo>
                        <a:pt x="50159" y="84186"/>
                        <a:pt x="30670" y="76323"/>
                        <a:pt x="12765" y="82719"/>
                      </a:cubicBezTo>
                      <a:cubicBezTo>
                        <a:pt x="1318" y="88059"/>
                        <a:pt x="-2733" y="102906"/>
                        <a:pt x="1846" y="114232"/>
                      </a:cubicBezTo>
                      <a:cubicBezTo>
                        <a:pt x="6601" y="126672"/>
                        <a:pt x="17344" y="135240"/>
                        <a:pt x="27558" y="143162"/>
                      </a:cubicBezTo>
                      <a:cubicBezTo>
                        <a:pt x="29906" y="144864"/>
                        <a:pt x="32372" y="146448"/>
                        <a:pt x="34779" y="148150"/>
                      </a:cubicBezTo>
                      <a:cubicBezTo>
                        <a:pt x="36188" y="149324"/>
                        <a:pt x="37597" y="150380"/>
                        <a:pt x="38947" y="151495"/>
                      </a:cubicBezTo>
                      <a:cubicBezTo>
                        <a:pt x="49279" y="159769"/>
                        <a:pt x="60315" y="167046"/>
                        <a:pt x="71527" y="174088"/>
                      </a:cubicBezTo>
                      <a:cubicBezTo>
                        <a:pt x="96770" y="189404"/>
                        <a:pt x="122072" y="205542"/>
                        <a:pt x="149956" y="215577"/>
                      </a:cubicBezTo>
                      <a:cubicBezTo>
                        <a:pt x="160640" y="219039"/>
                        <a:pt x="171618" y="223616"/>
                        <a:pt x="183006" y="222266"/>
                      </a:cubicBezTo>
                      <a:cubicBezTo>
                        <a:pt x="193456" y="221269"/>
                        <a:pt x="201791" y="211351"/>
                        <a:pt x="200324" y="200789"/>
                      </a:cubicBezTo>
                      <a:cubicBezTo>
                        <a:pt x="195628" y="182245"/>
                        <a:pt x="182184" y="168044"/>
                        <a:pt x="169622" y="153725"/>
                      </a:cubicBezTo>
                      <a:cubicBezTo>
                        <a:pt x="186646" y="159006"/>
                        <a:pt x="208132" y="166048"/>
                        <a:pt x="221927" y="170450"/>
                      </a:cubicBezTo>
                      <a:cubicBezTo>
                        <a:pt x="237307" y="175262"/>
                        <a:pt x="253627" y="179722"/>
                        <a:pt x="269829" y="176494"/>
                      </a:cubicBezTo>
                      <a:cubicBezTo>
                        <a:pt x="275289" y="175144"/>
                        <a:pt x="280983" y="173795"/>
                        <a:pt x="285738" y="170567"/>
                      </a:cubicBezTo>
                      <a:cubicBezTo>
                        <a:pt x="292959" y="164816"/>
                        <a:pt x="297538" y="154664"/>
                        <a:pt x="293957" y="145686"/>
                      </a:cubicBezTo>
                      <a:cubicBezTo>
                        <a:pt x="290904" y="137881"/>
                        <a:pt x="286619" y="130663"/>
                        <a:pt x="281922" y="123680"/>
                      </a:cubicBezTo>
                      <a:cubicBezTo>
                        <a:pt x="292196" y="126438"/>
                        <a:pt x="302469" y="129313"/>
                        <a:pt x="313153" y="129137"/>
                      </a:cubicBezTo>
                      <a:cubicBezTo>
                        <a:pt x="324659" y="128902"/>
                        <a:pt x="333582" y="116051"/>
                        <a:pt x="329884" y="105018"/>
                      </a:cubicBezTo>
                      <a:close/>
                    </a:path>
                  </a:pathLst>
                </a:custGeom>
                <a:solidFill>
                  <a:srgbClr val="C9C8C8">
                    <a:alpha val="5569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794" name="Google Shape;794;p36"/>
            <p:cNvGrpSpPr/>
            <p:nvPr/>
          </p:nvGrpSpPr>
          <p:grpSpPr>
            <a:xfrm>
              <a:off x="4595723" y="413112"/>
              <a:ext cx="3982910" cy="4138992"/>
              <a:chOff x="4595723" y="413112"/>
              <a:chExt cx="3982910" cy="4138992"/>
            </a:xfrm>
          </p:grpSpPr>
          <p:sp>
            <p:nvSpPr>
              <p:cNvPr id="795" name="Google Shape;795;p36"/>
              <p:cNvSpPr/>
              <p:nvPr/>
            </p:nvSpPr>
            <p:spPr>
              <a:xfrm flipH="1">
                <a:off x="7581509" y="831952"/>
                <a:ext cx="593667" cy="437648"/>
              </a:xfrm>
              <a:custGeom>
                <a:avLst/>
                <a:gdLst/>
                <a:ahLst/>
                <a:cxnLst/>
                <a:rect l="l" t="t" r="r" b="b"/>
                <a:pathLst>
                  <a:path w="362544" h="196475" extrusionOk="0">
                    <a:moveTo>
                      <a:pt x="350068" y="70177"/>
                    </a:moveTo>
                    <a:cubicBezTo>
                      <a:pt x="325765" y="32811"/>
                      <a:pt x="283225" y="12017"/>
                      <a:pt x="240011" y="5819"/>
                    </a:cubicBezTo>
                    <a:cubicBezTo>
                      <a:pt x="229544" y="3708"/>
                      <a:pt x="218988" y="2406"/>
                      <a:pt x="208431" y="1867"/>
                    </a:cubicBezTo>
                    <a:cubicBezTo>
                      <a:pt x="190148" y="-603"/>
                      <a:pt x="171416" y="-244"/>
                      <a:pt x="153043" y="789"/>
                    </a:cubicBezTo>
                    <a:cubicBezTo>
                      <a:pt x="124248" y="1912"/>
                      <a:pt x="95588" y="7121"/>
                      <a:pt x="69713" y="20236"/>
                    </a:cubicBezTo>
                    <a:cubicBezTo>
                      <a:pt x="57810" y="26074"/>
                      <a:pt x="46445" y="33350"/>
                      <a:pt x="36427" y="42063"/>
                    </a:cubicBezTo>
                    <a:cubicBezTo>
                      <a:pt x="32698" y="44353"/>
                      <a:pt x="28925" y="47048"/>
                      <a:pt x="25152" y="50237"/>
                    </a:cubicBezTo>
                    <a:cubicBezTo>
                      <a:pt x="4398" y="68740"/>
                      <a:pt x="-9393" y="105253"/>
                      <a:pt x="7722" y="137455"/>
                    </a:cubicBezTo>
                    <a:cubicBezTo>
                      <a:pt x="31575" y="174058"/>
                      <a:pt x="63110" y="181558"/>
                      <a:pt x="98598" y="190451"/>
                    </a:cubicBezTo>
                    <a:cubicBezTo>
                      <a:pt x="148865" y="200241"/>
                      <a:pt x="195853" y="196738"/>
                      <a:pt x="231520" y="189597"/>
                    </a:cubicBezTo>
                    <a:cubicBezTo>
                      <a:pt x="268581" y="183489"/>
                      <a:pt x="305057" y="171318"/>
                      <a:pt x="337356" y="151961"/>
                    </a:cubicBezTo>
                    <a:cubicBezTo>
                      <a:pt x="365791" y="132649"/>
                      <a:pt x="370328" y="97394"/>
                      <a:pt x="350068" y="7017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96" name="Google Shape;796;p36"/>
              <p:cNvSpPr/>
              <p:nvPr/>
            </p:nvSpPr>
            <p:spPr>
              <a:xfrm flipH="1">
                <a:off x="8369709" y="413112"/>
                <a:ext cx="208924" cy="191832"/>
              </a:xfrm>
              <a:custGeom>
                <a:avLst/>
                <a:gdLst/>
                <a:ahLst/>
                <a:cxnLst/>
                <a:rect l="l" t="t" r="r" b="b"/>
                <a:pathLst>
                  <a:path w="127587" h="86120" extrusionOk="0">
                    <a:moveTo>
                      <a:pt x="88266" y="1466"/>
                    </a:moveTo>
                    <a:cubicBezTo>
                      <a:pt x="76137" y="-780"/>
                      <a:pt x="62346" y="-555"/>
                      <a:pt x="49769" y="2903"/>
                    </a:cubicBezTo>
                    <a:cubicBezTo>
                      <a:pt x="17605" y="5239"/>
                      <a:pt x="-11100" y="23922"/>
                      <a:pt x="4263" y="57426"/>
                    </a:cubicBezTo>
                    <a:cubicBezTo>
                      <a:pt x="4712" y="58100"/>
                      <a:pt x="5206" y="58728"/>
                      <a:pt x="5655" y="59357"/>
                    </a:cubicBezTo>
                    <a:cubicBezTo>
                      <a:pt x="5925" y="59986"/>
                      <a:pt x="6105" y="60704"/>
                      <a:pt x="6419" y="61333"/>
                    </a:cubicBezTo>
                    <a:cubicBezTo>
                      <a:pt x="13876" y="75480"/>
                      <a:pt x="29823" y="82172"/>
                      <a:pt x="44917" y="84687"/>
                    </a:cubicBezTo>
                    <a:cubicBezTo>
                      <a:pt x="70567" y="88909"/>
                      <a:pt x="100125" y="84373"/>
                      <a:pt x="117510" y="63444"/>
                    </a:cubicBezTo>
                    <a:cubicBezTo>
                      <a:pt x="141318" y="34970"/>
                      <a:pt x="119442" y="8248"/>
                      <a:pt x="88266" y="146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7" name="Google Shape;797;p36"/>
              <p:cNvSpPr/>
              <p:nvPr/>
            </p:nvSpPr>
            <p:spPr>
              <a:xfrm flipH="1">
                <a:off x="4595723" y="4299296"/>
                <a:ext cx="290997" cy="252808"/>
              </a:xfrm>
              <a:custGeom>
                <a:avLst/>
                <a:gdLst/>
                <a:ahLst/>
                <a:cxnLst/>
                <a:rect l="l" t="t" r="r" b="b"/>
                <a:pathLst>
                  <a:path w="177708" h="113494" extrusionOk="0">
                    <a:moveTo>
                      <a:pt x="159418" y="21349"/>
                    </a:moveTo>
                    <a:cubicBezTo>
                      <a:pt x="128557" y="-2185"/>
                      <a:pt x="85567" y="-3981"/>
                      <a:pt x="49046" y="5001"/>
                    </a:cubicBezTo>
                    <a:cubicBezTo>
                      <a:pt x="34087" y="9357"/>
                      <a:pt x="18859" y="16992"/>
                      <a:pt x="11087" y="31139"/>
                    </a:cubicBezTo>
                    <a:cubicBezTo>
                      <a:pt x="9875" y="33610"/>
                      <a:pt x="9021" y="36080"/>
                      <a:pt x="8302" y="38550"/>
                    </a:cubicBezTo>
                    <a:cubicBezTo>
                      <a:pt x="-907" y="50766"/>
                      <a:pt x="-3737" y="65856"/>
                      <a:pt x="6460" y="82698"/>
                    </a:cubicBezTo>
                    <a:cubicBezTo>
                      <a:pt x="29460" y="113058"/>
                      <a:pt x="76987" y="116965"/>
                      <a:pt x="112026" y="111307"/>
                    </a:cubicBezTo>
                    <a:cubicBezTo>
                      <a:pt x="135475" y="108163"/>
                      <a:pt x="158789" y="95632"/>
                      <a:pt x="172221" y="75916"/>
                    </a:cubicBezTo>
                    <a:cubicBezTo>
                      <a:pt x="183855" y="57637"/>
                      <a:pt x="175769" y="33834"/>
                      <a:pt x="159418" y="2134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8" name="Google Shape;798;p36"/>
              <p:cNvSpPr/>
              <p:nvPr/>
            </p:nvSpPr>
            <p:spPr>
              <a:xfrm rot="-683654" flipH="1">
                <a:off x="5108379" y="3104701"/>
                <a:ext cx="446804" cy="472721"/>
              </a:xfrm>
              <a:custGeom>
                <a:avLst/>
                <a:gdLst/>
                <a:ahLst/>
                <a:cxnLst/>
                <a:rect l="l" t="t" r="r" b="b"/>
                <a:pathLst>
                  <a:path w="446937" h="472861" extrusionOk="0">
                    <a:moveTo>
                      <a:pt x="183689" y="7610"/>
                    </a:moveTo>
                    <a:cubicBezTo>
                      <a:pt x="146540" y="26204"/>
                      <a:pt x="172279" y="187661"/>
                      <a:pt x="172279" y="187661"/>
                    </a:cubicBezTo>
                    <a:cubicBezTo>
                      <a:pt x="172279" y="187661"/>
                      <a:pt x="25162" y="168663"/>
                      <a:pt x="7373" y="204143"/>
                    </a:cubicBezTo>
                    <a:cubicBezTo>
                      <a:pt x="-10371" y="239668"/>
                      <a:pt x="4857" y="287858"/>
                      <a:pt x="42906" y="295448"/>
                    </a:cubicBezTo>
                    <a:cubicBezTo>
                      <a:pt x="80954" y="303038"/>
                      <a:pt x="176098" y="295448"/>
                      <a:pt x="176098" y="295448"/>
                    </a:cubicBezTo>
                    <a:cubicBezTo>
                      <a:pt x="176098" y="295448"/>
                      <a:pt x="159612" y="424794"/>
                      <a:pt x="183689" y="455244"/>
                    </a:cubicBezTo>
                    <a:cubicBezTo>
                      <a:pt x="207767" y="485694"/>
                      <a:pt x="267378" y="472984"/>
                      <a:pt x="280091" y="445094"/>
                    </a:cubicBezTo>
                    <a:cubicBezTo>
                      <a:pt x="292759" y="417204"/>
                      <a:pt x="280091" y="295448"/>
                      <a:pt x="280091" y="295448"/>
                    </a:cubicBezTo>
                    <a:cubicBezTo>
                      <a:pt x="280091" y="295448"/>
                      <a:pt x="409464" y="306856"/>
                      <a:pt x="429769" y="292889"/>
                    </a:cubicBezTo>
                    <a:cubicBezTo>
                      <a:pt x="450028" y="278921"/>
                      <a:pt x="455149" y="188918"/>
                      <a:pt x="429769" y="185101"/>
                    </a:cubicBezTo>
                    <a:cubicBezTo>
                      <a:pt x="404388" y="181283"/>
                      <a:pt x="281348" y="190175"/>
                      <a:pt x="281348" y="190175"/>
                    </a:cubicBezTo>
                    <a:cubicBezTo>
                      <a:pt x="281348" y="190175"/>
                      <a:pt x="299092" y="43090"/>
                      <a:pt x="280091" y="20230"/>
                    </a:cubicBezTo>
                    <a:cubicBezTo>
                      <a:pt x="261089" y="-2540"/>
                      <a:pt x="209070" y="-5100"/>
                      <a:pt x="183689" y="7610"/>
                    </a:cubicBezTo>
                    <a:close/>
                  </a:path>
                </a:pathLst>
              </a:custGeom>
              <a:solidFill>
                <a:schemeClr val="accent1"/>
              </a:solidFill>
              <a:ln w="1905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8" name="Google Shape;1113;p42">
            <a:extLst>
              <a:ext uri="{FF2B5EF4-FFF2-40B4-BE49-F238E27FC236}">
                <a16:creationId xmlns:a16="http://schemas.microsoft.com/office/drawing/2014/main" id="{BFD8CD7A-4C41-F228-9986-F6D4B522B6AA}"/>
              </a:ext>
            </a:extLst>
          </p:cNvPr>
          <p:cNvSpPr/>
          <p:nvPr/>
        </p:nvSpPr>
        <p:spPr>
          <a:xfrm>
            <a:off x="7827562" y="707140"/>
            <a:ext cx="648494" cy="663234"/>
          </a:xfrm>
          <a:custGeom>
            <a:avLst/>
            <a:gdLst/>
            <a:ahLst/>
            <a:cxnLst/>
            <a:rect l="l" t="t" r="r" b="b"/>
            <a:pathLst>
              <a:path w="267696" h="273781" extrusionOk="0">
                <a:moveTo>
                  <a:pt x="109525" y="90"/>
                </a:moveTo>
                <a:cubicBezTo>
                  <a:pt x="106336" y="90"/>
                  <a:pt x="103236" y="629"/>
                  <a:pt x="100316" y="1751"/>
                </a:cubicBezTo>
                <a:cubicBezTo>
                  <a:pt x="96633" y="3144"/>
                  <a:pt x="93039" y="5434"/>
                  <a:pt x="89625" y="8578"/>
                </a:cubicBezTo>
                <a:cubicBezTo>
                  <a:pt x="84729" y="13159"/>
                  <a:pt x="80775" y="19312"/>
                  <a:pt x="77227" y="27980"/>
                </a:cubicBezTo>
                <a:cubicBezTo>
                  <a:pt x="74442" y="34762"/>
                  <a:pt x="72420" y="42531"/>
                  <a:pt x="70803" y="52367"/>
                </a:cubicBezTo>
                <a:cubicBezTo>
                  <a:pt x="68916" y="63999"/>
                  <a:pt x="68018" y="76799"/>
                  <a:pt x="68063" y="91485"/>
                </a:cubicBezTo>
                <a:cubicBezTo>
                  <a:pt x="62537" y="93865"/>
                  <a:pt x="56608" y="96111"/>
                  <a:pt x="51352" y="98042"/>
                </a:cubicBezTo>
                <a:cubicBezTo>
                  <a:pt x="47399" y="99524"/>
                  <a:pt x="43401" y="101006"/>
                  <a:pt x="39493" y="102623"/>
                </a:cubicBezTo>
                <a:cubicBezTo>
                  <a:pt x="33833" y="104958"/>
                  <a:pt x="28981" y="107294"/>
                  <a:pt x="24669" y="109764"/>
                </a:cubicBezTo>
                <a:cubicBezTo>
                  <a:pt x="19817" y="112548"/>
                  <a:pt x="15460" y="115872"/>
                  <a:pt x="11597" y="119644"/>
                </a:cubicBezTo>
                <a:cubicBezTo>
                  <a:pt x="7598" y="123507"/>
                  <a:pt x="4499" y="127549"/>
                  <a:pt x="2477" y="131771"/>
                </a:cubicBezTo>
                <a:cubicBezTo>
                  <a:pt x="725" y="135319"/>
                  <a:pt x="-83" y="139181"/>
                  <a:pt x="7" y="142909"/>
                </a:cubicBezTo>
                <a:cubicBezTo>
                  <a:pt x="276" y="150948"/>
                  <a:pt x="5622" y="157505"/>
                  <a:pt x="10069" y="161547"/>
                </a:cubicBezTo>
                <a:cubicBezTo>
                  <a:pt x="13393" y="164601"/>
                  <a:pt x="17346" y="167341"/>
                  <a:pt x="22512" y="170170"/>
                </a:cubicBezTo>
                <a:cubicBezTo>
                  <a:pt x="26555" y="172416"/>
                  <a:pt x="31137" y="174526"/>
                  <a:pt x="36573" y="176592"/>
                </a:cubicBezTo>
                <a:cubicBezTo>
                  <a:pt x="41379" y="178389"/>
                  <a:pt x="46096" y="179916"/>
                  <a:pt x="50633" y="181084"/>
                </a:cubicBezTo>
                <a:cubicBezTo>
                  <a:pt x="53912" y="181982"/>
                  <a:pt x="57416" y="182700"/>
                  <a:pt x="61369" y="183329"/>
                </a:cubicBezTo>
                <a:cubicBezTo>
                  <a:pt x="61280" y="189707"/>
                  <a:pt x="61729" y="196533"/>
                  <a:pt x="62672" y="204168"/>
                </a:cubicBezTo>
                <a:cubicBezTo>
                  <a:pt x="63885" y="213959"/>
                  <a:pt x="65682" y="222762"/>
                  <a:pt x="68108" y="230980"/>
                </a:cubicBezTo>
                <a:cubicBezTo>
                  <a:pt x="70893" y="240591"/>
                  <a:pt x="74397" y="248496"/>
                  <a:pt x="78799" y="255188"/>
                </a:cubicBezTo>
                <a:cubicBezTo>
                  <a:pt x="83740" y="262733"/>
                  <a:pt x="89625" y="268077"/>
                  <a:pt x="96273" y="270997"/>
                </a:cubicBezTo>
                <a:cubicBezTo>
                  <a:pt x="100137" y="272703"/>
                  <a:pt x="104135" y="273646"/>
                  <a:pt x="108178" y="273781"/>
                </a:cubicBezTo>
                <a:lnTo>
                  <a:pt x="108941" y="273781"/>
                </a:lnTo>
                <a:cubicBezTo>
                  <a:pt x="112490" y="273781"/>
                  <a:pt x="116174" y="273018"/>
                  <a:pt x="119722" y="271535"/>
                </a:cubicBezTo>
                <a:cubicBezTo>
                  <a:pt x="126640" y="268751"/>
                  <a:pt x="133154" y="263586"/>
                  <a:pt x="139623" y="255816"/>
                </a:cubicBezTo>
                <a:cubicBezTo>
                  <a:pt x="144788" y="249529"/>
                  <a:pt x="149460" y="242253"/>
                  <a:pt x="154312" y="232956"/>
                </a:cubicBezTo>
                <a:cubicBezTo>
                  <a:pt x="156468" y="228735"/>
                  <a:pt x="158579" y="224378"/>
                  <a:pt x="160511" y="219887"/>
                </a:cubicBezTo>
                <a:cubicBezTo>
                  <a:pt x="160646" y="220067"/>
                  <a:pt x="160960" y="220202"/>
                  <a:pt x="161230" y="220291"/>
                </a:cubicBezTo>
                <a:lnTo>
                  <a:pt x="161993" y="220606"/>
                </a:lnTo>
                <a:cubicBezTo>
                  <a:pt x="166485" y="222492"/>
                  <a:pt x="170933" y="224648"/>
                  <a:pt x="174886" y="226534"/>
                </a:cubicBezTo>
                <a:lnTo>
                  <a:pt x="175425" y="226759"/>
                </a:lnTo>
                <a:cubicBezTo>
                  <a:pt x="177985" y="227971"/>
                  <a:pt x="180546" y="229184"/>
                  <a:pt x="183106" y="230352"/>
                </a:cubicBezTo>
                <a:cubicBezTo>
                  <a:pt x="190518" y="233765"/>
                  <a:pt x="199323" y="237627"/>
                  <a:pt x="208712" y="240322"/>
                </a:cubicBezTo>
                <a:cubicBezTo>
                  <a:pt x="213024" y="241579"/>
                  <a:pt x="217381" y="242433"/>
                  <a:pt x="221649" y="242927"/>
                </a:cubicBezTo>
                <a:cubicBezTo>
                  <a:pt x="223311" y="243106"/>
                  <a:pt x="224928" y="243196"/>
                  <a:pt x="226590" y="243196"/>
                </a:cubicBezTo>
                <a:cubicBezTo>
                  <a:pt x="228881" y="243196"/>
                  <a:pt x="231262" y="243017"/>
                  <a:pt x="233733" y="242657"/>
                </a:cubicBezTo>
                <a:cubicBezTo>
                  <a:pt x="237461" y="242029"/>
                  <a:pt x="241145" y="240636"/>
                  <a:pt x="244334" y="238615"/>
                </a:cubicBezTo>
                <a:cubicBezTo>
                  <a:pt x="247613" y="236549"/>
                  <a:pt x="250533" y="233585"/>
                  <a:pt x="253004" y="229813"/>
                </a:cubicBezTo>
                <a:cubicBezTo>
                  <a:pt x="256688" y="224244"/>
                  <a:pt x="258574" y="217058"/>
                  <a:pt x="258574" y="208480"/>
                </a:cubicBezTo>
                <a:cubicBezTo>
                  <a:pt x="258574" y="203944"/>
                  <a:pt x="257945" y="199452"/>
                  <a:pt x="257361" y="195680"/>
                </a:cubicBezTo>
                <a:cubicBezTo>
                  <a:pt x="256733" y="191773"/>
                  <a:pt x="255834" y="187551"/>
                  <a:pt x="254442" y="182476"/>
                </a:cubicBezTo>
                <a:cubicBezTo>
                  <a:pt x="252061" y="173494"/>
                  <a:pt x="248916" y="164646"/>
                  <a:pt x="245907" y="156337"/>
                </a:cubicBezTo>
                <a:lnTo>
                  <a:pt x="243660" y="150229"/>
                </a:lnTo>
                <a:cubicBezTo>
                  <a:pt x="241729" y="145109"/>
                  <a:pt x="239752" y="139855"/>
                  <a:pt x="238090" y="134600"/>
                </a:cubicBezTo>
                <a:cubicBezTo>
                  <a:pt x="237821" y="133792"/>
                  <a:pt x="237327" y="133118"/>
                  <a:pt x="236608" y="132624"/>
                </a:cubicBezTo>
                <a:cubicBezTo>
                  <a:pt x="239168" y="130019"/>
                  <a:pt x="241819" y="126965"/>
                  <a:pt x="244694" y="123417"/>
                </a:cubicBezTo>
                <a:cubicBezTo>
                  <a:pt x="251881" y="114435"/>
                  <a:pt x="257092" y="106620"/>
                  <a:pt x="261000" y="98761"/>
                </a:cubicBezTo>
                <a:cubicBezTo>
                  <a:pt x="265896" y="89060"/>
                  <a:pt x="268053" y="80616"/>
                  <a:pt x="267648" y="73026"/>
                </a:cubicBezTo>
                <a:cubicBezTo>
                  <a:pt x="267424" y="68849"/>
                  <a:pt x="266256" y="64852"/>
                  <a:pt x="264234" y="61125"/>
                </a:cubicBezTo>
                <a:cubicBezTo>
                  <a:pt x="262438" y="57846"/>
                  <a:pt x="259742" y="54837"/>
                  <a:pt x="256283" y="52232"/>
                </a:cubicBezTo>
                <a:cubicBezTo>
                  <a:pt x="253992" y="50526"/>
                  <a:pt x="251162" y="49178"/>
                  <a:pt x="247613" y="48011"/>
                </a:cubicBezTo>
                <a:cubicBezTo>
                  <a:pt x="244784" y="47067"/>
                  <a:pt x="241594" y="46484"/>
                  <a:pt x="237551" y="46124"/>
                </a:cubicBezTo>
                <a:cubicBezTo>
                  <a:pt x="235709" y="45945"/>
                  <a:pt x="233868" y="45900"/>
                  <a:pt x="232071" y="45900"/>
                </a:cubicBezTo>
                <a:cubicBezTo>
                  <a:pt x="226006" y="45900"/>
                  <a:pt x="219942" y="46708"/>
                  <a:pt x="214821" y="47561"/>
                </a:cubicBezTo>
                <a:cubicBezTo>
                  <a:pt x="206960" y="48819"/>
                  <a:pt x="199413" y="50615"/>
                  <a:pt x="192180" y="52322"/>
                </a:cubicBezTo>
                <a:lnTo>
                  <a:pt x="189620" y="52951"/>
                </a:lnTo>
                <a:cubicBezTo>
                  <a:pt x="184768" y="54118"/>
                  <a:pt x="179378" y="55376"/>
                  <a:pt x="174077" y="56139"/>
                </a:cubicBezTo>
                <a:cubicBezTo>
                  <a:pt x="172415" y="54568"/>
                  <a:pt x="171202" y="52726"/>
                  <a:pt x="170034" y="50930"/>
                </a:cubicBezTo>
                <a:lnTo>
                  <a:pt x="169630" y="50301"/>
                </a:lnTo>
                <a:lnTo>
                  <a:pt x="168821" y="49044"/>
                </a:lnTo>
                <a:cubicBezTo>
                  <a:pt x="167564" y="47112"/>
                  <a:pt x="166306" y="45181"/>
                  <a:pt x="164958" y="43340"/>
                </a:cubicBezTo>
                <a:cubicBezTo>
                  <a:pt x="162847" y="40286"/>
                  <a:pt x="160466" y="37097"/>
                  <a:pt x="157681" y="33504"/>
                </a:cubicBezTo>
                <a:cubicBezTo>
                  <a:pt x="150943" y="24836"/>
                  <a:pt x="144519" y="17920"/>
                  <a:pt x="138005" y="12440"/>
                </a:cubicBezTo>
                <a:cubicBezTo>
                  <a:pt x="129246" y="5075"/>
                  <a:pt x="121115" y="988"/>
                  <a:pt x="113164" y="0"/>
                </a:cubicBezTo>
                <a:cubicBezTo>
                  <a:pt x="111861" y="180"/>
                  <a:pt x="110648" y="90"/>
                  <a:pt x="109525" y="90"/>
                </a:cubicBezTo>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مستطيل: زوايا مستديرة 13">
            <a:extLst>
              <a:ext uri="{FF2B5EF4-FFF2-40B4-BE49-F238E27FC236}">
                <a16:creationId xmlns:a16="http://schemas.microsoft.com/office/drawing/2014/main" id="{95BDF997-CB11-A83B-9C96-9CD76980F5AF}"/>
              </a:ext>
            </a:extLst>
          </p:cNvPr>
          <p:cNvSpPr/>
          <p:nvPr/>
        </p:nvSpPr>
        <p:spPr>
          <a:xfrm>
            <a:off x="6820434" y="612698"/>
            <a:ext cx="699413" cy="373104"/>
          </a:xfrm>
          <a:prstGeom prst="roundRect">
            <a:avLst/>
          </a:prstGeom>
          <a:solidFill>
            <a:srgbClr val="01A75D"/>
          </a:solidFill>
          <a:ln>
            <a:solidFill>
              <a:srgbClr val="FEFEFE"/>
            </a:solidFill>
          </a:ln>
        </p:spPr>
        <p:style>
          <a:lnRef idx="2">
            <a:schemeClr val="accent4">
              <a:shade val="15000"/>
            </a:schemeClr>
          </a:lnRef>
          <a:fillRef idx="1">
            <a:schemeClr val="accent4"/>
          </a:fillRef>
          <a:effectRef idx="0">
            <a:schemeClr val="accent4"/>
          </a:effectRef>
          <a:fontRef idx="minor">
            <a:schemeClr val="lt1"/>
          </a:fontRef>
        </p:style>
        <p:txBody>
          <a:bodyPr rtlCol="1" anchor="ctr"/>
          <a:lstStyle/>
          <a:p>
            <a:pPr algn="ctr"/>
            <a:r>
              <a:rPr lang="ar-AE" sz="1800" b="1" dirty="0">
                <a:solidFill>
                  <a:schemeClr val="accent6"/>
                </a:solidFill>
              </a:rPr>
              <a:t>أحاول</a:t>
            </a:r>
            <a:endParaRPr lang="ar-SA" sz="1800" b="1" dirty="0">
              <a:solidFill>
                <a:schemeClr val="accent6"/>
              </a:solidFill>
            </a:endParaRPr>
          </a:p>
        </p:txBody>
      </p:sp>
      <p:sp>
        <p:nvSpPr>
          <p:cNvPr id="6" name="مستطيل: زاوية مطوية 5">
            <a:extLst>
              <a:ext uri="{FF2B5EF4-FFF2-40B4-BE49-F238E27FC236}">
                <a16:creationId xmlns:a16="http://schemas.microsoft.com/office/drawing/2014/main" id="{ABEC9E26-E3AB-D4E1-0E42-46BE661E53F8}"/>
              </a:ext>
            </a:extLst>
          </p:cNvPr>
          <p:cNvSpPr/>
          <p:nvPr/>
        </p:nvSpPr>
        <p:spPr>
          <a:xfrm>
            <a:off x="423888" y="409764"/>
            <a:ext cx="1329361" cy="1543265"/>
          </a:xfrm>
          <a:prstGeom prst="foldedCorner">
            <a:avLst/>
          </a:prstGeom>
          <a:solidFill>
            <a:srgbClr val="D3E9C8"/>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ar-AE" sz="2000">
                <a:solidFill>
                  <a:schemeClr val="accent6">
                    <a:lumMod val="10000"/>
                  </a:schemeClr>
                </a:solidFill>
              </a:rPr>
              <a:t>أتذكر</a:t>
            </a:r>
          </a:p>
          <a:p>
            <a:pPr algn="ctr"/>
            <a:r>
              <a:rPr lang="ar-AE" sz="1600">
                <a:solidFill>
                  <a:schemeClr val="accent5">
                    <a:lumMod val="50000"/>
                  </a:schemeClr>
                </a:solidFill>
              </a:rPr>
              <a:t>أفهم</a:t>
            </a:r>
          </a:p>
          <a:p>
            <a:pPr algn="ctr"/>
            <a:r>
              <a:rPr lang="ar-AE" sz="1600">
                <a:solidFill>
                  <a:schemeClr val="accent5">
                    <a:lumMod val="50000"/>
                  </a:schemeClr>
                </a:solidFill>
              </a:rPr>
              <a:t>أخطط</a:t>
            </a:r>
          </a:p>
          <a:p>
            <a:pPr algn="ctr"/>
            <a:r>
              <a:rPr lang="ar-AE" sz="1600">
                <a:solidFill>
                  <a:schemeClr val="accent5">
                    <a:lumMod val="50000"/>
                  </a:schemeClr>
                </a:solidFill>
              </a:rPr>
              <a:t>أحل</a:t>
            </a:r>
          </a:p>
          <a:p>
            <a:pPr algn="ctr"/>
            <a:r>
              <a:rPr lang="ar-AE" sz="1600">
                <a:solidFill>
                  <a:schemeClr val="accent5">
                    <a:lumMod val="50000"/>
                  </a:schemeClr>
                </a:solidFill>
              </a:rPr>
              <a:t>أتحقق</a:t>
            </a:r>
            <a:endParaRPr lang="ar-SA" sz="1600" dirty="0">
              <a:solidFill>
                <a:schemeClr val="accent5">
                  <a:lumMod val="50000"/>
                </a:schemeClr>
              </a:solidFill>
            </a:endParaRPr>
          </a:p>
        </p:txBody>
      </p:sp>
      <p:sp>
        <p:nvSpPr>
          <p:cNvPr id="11" name="مستطيل: زوايا مستديرة 10">
            <a:extLst>
              <a:ext uri="{FF2B5EF4-FFF2-40B4-BE49-F238E27FC236}">
                <a16:creationId xmlns:a16="http://schemas.microsoft.com/office/drawing/2014/main" id="{962C8AB7-B627-E168-4A24-4B5BF6CB3621}"/>
              </a:ext>
            </a:extLst>
          </p:cNvPr>
          <p:cNvSpPr/>
          <p:nvPr/>
        </p:nvSpPr>
        <p:spPr>
          <a:xfrm>
            <a:off x="1207017" y="3122362"/>
            <a:ext cx="4425772" cy="465119"/>
          </a:xfrm>
          <a:prstGeom prst="roundRect">
            <a:avLst/>
          </a:prstGeom>
          <a:solidFill>
            <a:srgbClr val="FBF09D"/>
          </a:solidFill>
          <a:ln>
            <a:solidFill>
              <a:schemeClr val="accent6"/>
            </a:solidFill>
          </a:ln>
        </p:spPr>
        <p:style>
          <a:lnRef idx="3">
            <a:schemeClr val="lt1"/>
          </a:lnRef>
          <a:fillRef idx="1">
            <a:schemeClr val="accent1"/>
          </a:fillRef>
          <a:effectRef idx="1">
            <a:schemeClr val="accent1"/>
          </a:effectRef>
          <a:fontRef idx="minor">
            <a:schemeClr val="lt1"/>
          </a:fontRef>
        </p:style>
        <p:txBody>
          <a:bodyPr rtlCol="1" anchor="ctr"/>
          <a:lstStyle/>
          <a:p>
            <a:pPr algn="r"/>
            <a:r>
              <a:rPr lang="ar-SA" sz="1600" b="1" dirty="0">
                <a:solidFill>
                  <a:schemeClr val="accent6">
                    <a:lumMod val="10000"/>
                  </a:schemeClr>
                </a:solidFill>
              </a:rPr>
              <a:t>ما المطلوب في المسألة .</a:t>
            </a:r>
          </a:p>
        </p:txBody>
      </p:sp>
      <p:sp>
        <p:nvSpPr>
          <p:cNvPr id="12" name="مستطيل: زوايا مستديرة 11">
            <a:extLst>
              <a:ext uri="{FF2B5EF4-FFF2-40B4-BE49-F238E27FC236}">
                <a16:creationId xmlns:a16="http://schemas.microsoft.com/office/drawing/2014/main" id="{589AF573-126B-936C-26AC-E471CB2F80F6}"/>
              </a:ext>
            </a:extLst>
          </p:cNvPr>
          <p:cNvSpPr/>
          <p:nvPr/>
        </p:nvSpPr>
        <p:spPr>
          <a:xfrm>
            <a:off x="5795313" y="3176234"/>
            <a:ext cx="751176" cy="421268"/>
          </a:xfrm>
          <a:prstGeom prst="roundRect">
            <a:avLst/>
          </a:prstGeom>
          <a:solidFill>
            <a:schemeClr val="bg1">
              <a:lumMod val="60000"/>
              <a:lumOff val="40000"/>
            </a:schemeClr>
          </a:solidFill>
          <a:ln>
            <a:solidFill>
              <a:srgbClr val="FEFEFE"/>
            </a:solidFill>
          </a:ln>
        </p:spPr>
        <p:style>
          <a:lnRef idx="2">
            <a:schemeClr val="accent4">
              <a:shade val="15000"/>
            </a:schemeClr>
          </a:lnRef>
          <a:fillRef idx="1">
            <a:schemeClr val="accent4"/>
          </a:fillRef>
          <a:effectRef idx="0">
            <a:schemeClr val="accent4"/>
          </a:effectRef>
          <a:fontRef idx="minor">
            <a:schemeClr val="lt1"/>
          </a:fontRef>
        </p:style>
        <p:txBody>
          <a:bodyPr rtlCol="1" anchor="ctr"/>
          <a:lstStyle/>
          <a:p>
            <a:pPr algn="ctr"/>
            <a:r>
              <a:rPr lang="ar-SA" sz="1800" b="1" dirty="0">
                <a:solidFill>
                  <a:schemeClr val="accent5">
                    <a:lumMod val="25000"/>
                  </a:schemeClr>
                </a:solidFill>
              </a:rPr>
              <a:t>أفهم</a:t>
            </a:r>
          </a:p>
        </p:txBody>
      </p:sp>
      <p:sp>
        <p:nvSpPr>
          <p:cNvPr id="15" name="مستطيل: زوايا مستديرة 14">
            <a:extLst>
              <a:ext uri="{FF2B5EF4-FFF2-40B4-BE49-F238E27FC236}">
                <a16:creationId xmlns:a16="http://schemas.microsoft.com/office/drawing/2014/main" id="{5A673EF5-31E7-A1A1-9740-42421BEE3967}"/>
              </a:ext>
            </a:extLst>
          </p:cNvPr>
          <p:cNvSpPr/>
          <p:nvPr/>
        </p:nvSpPr>
        <p:spPr>
          <a:xfrm>
            <a:off x="749149" y="3797073"/>
            <a:ext cx="4734183" cy="465119"/>
          </a:xfrm>
          <a:prstGeom prst="roundRect">
            <a:avLst/>
          </a:prstGeom>
          <a:solidFill>
            <a:srgbClr val="FBF09D"/>
          </a:solidFill>
          <a:ln>
            <a:solidFill>
              <a:schemeClr val="accent6"/>
            </a:solidFill>
          </a:ln>
        </p:spPr>
        <p:style>
          <a:lnRef idx="3">
            <a:schemeClr val="lt1"/>
          </a:lnRef>
          <a:fillRef idx="1">
            <a:schemeClr val="accent1"/>
          </a:fillRef>
          <a:effectRef idx="1">
            <a:schemeClr val="accent1"/>
          </a:effectRef>
          <a:fontRef idx="minor">
            <a:schemeClr val="lt1"/>
          </a:fontRef>
        </p:style>
        <p:txBody>
          <a:bodyPr rtlCol="1" anchor="ctr"/>
          <a:lstStyle/>
          <a:p>
            <a:pPr algn="r"/>
            <a:r>
              <a:rPr lang="ar-SA" sz="1600" b="1" dirty="0">
                <a:solidFill>
                  <a:schemeClr val="accent6">
                    <a:lumMod val="10000"/>
                  </a:schemeClr>
                </a:solidFill>
              </a:rPr>
              <a:t>كيف سأحل المسألة ؟</a:t>
            </a:r>
          </a:p>
        </p:txBody>
      </p:sp>
      <p:sp>
        <p:nvSpPr>
          <p:cNvPr id="21" name="مستطيل: زوايا مستديرة 20">
            <a:extLst>
              <a:ext uri="{FF2B5EF4-FFF2-40B4-BE49-F238E27FC236}">
                <a16:creationId xmlns:a16="http://schemas.microsoft.com/office/drawing/2014/main" id="{85E190B0-93D8-9C0D-3E6C-87F874162133}"/>
              </a:ext>
            </a:extLst>
          </p:cNvPr>
          <p:cNvSpPr/>
          <p:nvPr/>
        </p:nvSpPr>
        <p:spPr>
          <a:xfrm>
            <a:off x="5644147" y="3839092"/>
            <a:ext cx="751176" cy="389138"/>
          </a:xfrm>
          <a:prstGeom prst="roundRect">
            <a:avLst/>
          </a:prstGeom>
          <a:solidFill>
            <a:schemeClr val="bg1">
              <a:lumMod val="60000"/>
              <a:lumOff val="40000"/>
            </a:schemeClr>
          </a:solidFill>
          <a:ln>
            <a:solidFill>
              <a:srgbClr val="FEFEFE"/>
            </a:solidFill>
          </a:ln>
        </p:spPr>
        <p:style>
          <a:lnRef idx="2">
            <a:schemeClr val="accent4">
              <a:shade val="15000"/>
            </a:schemeClr>
          </a:lnRef>
          <a:fillRef idx="1">
            <a:schemeClr val="accent4"/>
          </a:fillRef>
          <a:effectRef idx="0">
            <a:schemeClr val="accent4"/>
          </a:effectRef>
          <a:fontRef idx="minor">
            <a:schemeClr val="lt1"/>
          </a:fontRef>
        </p:style>
        <p:txBody>
          <a:bodyPr rtlCol="1" anchor="ctr"/>
          <a:lstStyle/>
          <a:p>
            <a:pPr algn="ctr"/>
            <a:r>
              <a:rPr lang="ar-SA" sz="1800" b="1" dirty="0">
                <a:solidFill>
                  <a:schemeClr val="accent5">
                    <a:lumMod val="25000"/>
                  </a:schemeClr>
                </a:solidFill>
              </a:rPr>
              <a:t>أخطط</a:t>
            </a:r>
          </a:p>
        </p:txBody>
      </p:sp>
      <p:sp>
        <p:nvSpPr>
          <p:cNvPr id="23" name="مربع نص 22">
            <a:extLst>
              <a:ext uri="{FF2B5EF4-FFF2-40B4-BE49-F238E27FC236}">
                <a16:creationId xmlns:a16="http://schemas.microsoft.com/office/drawing/2014/main" id="{88CA4549-3641-C9B3-40BA-E1DEF4E75BC9}"/>
              </a:ext>
            </a:extLst>
          </p:cNvPr>
          <p:cNvSpPr txBox="1"/>
          <p:nvPr/>
        </p:nvSpPr>
        <p:spPr>
          <a:xfrm>
            <a:off x="1646425" y="3856149"/>
            <a:ext cx="2302136" cy="338554"/>
          </a:xfrm>
          <a:prstGeom prst="rect">
            <a:avLst/>
          </a:prstGeom>
          <a:noFill/>
        </p:spPr>
        <p:txBody>
          <a:bodyPr wrap="square" rtlCol="1">
            <a:spAutoFit/>
          </a:bodyPr>
          <a:lstStyle/>
          <a:p>
            <a:pPr algn="r"/>
            <a:r>
              <a:rPr lang="ar-SA" sz="1600" b="1" dirty="0">
                <a:solidFill>
                  <a:srgbClr val="FF0000"/>
                </a:solidFill>
              </a:rPr>
              <a:t>أحل المسألة بتمثيلها</a:t>
            </a:r>
          </a:p>
        </p:txBody>
      </p:sp>
      <p:sp>
        <p:nvSpPr>
          <p:cNvPr id="2" name="مستطيل: زوايا مستديرة 1">
            <a:extLst>
              <a:ext uri="{FF2B5EF4-FFF2-40B4-BE49-F238E27FC236}">
                <a16:creationId xmlns:a16="http://schemas.microsoft.com/office/drawing/2014/main" id="{440A2F99-4243-2DAA-59B0-1899C9684300}"/>
              </a:ext>
            </a:extLst>
          </p:cNvPr>
          <p:cNvSpPr/>
          <p:nvPr/>
        </p:nvSpPr>
        <p:spPr>
          <a:xfrm>
            <a:off x="2060964" y="581398"/>
            <a:ext cx="4722352" cy="466925"/>
          </a:xfrm>
          <a:prstGeom prst="roundRect">
            <a:avLst/>
          </a:prstGeom>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r"/>
            <a:r>
              <a:rPr lang="ar-SA" sz="1600" b="1" dirty="0">
                <a:solidFill>
                  <a:schemeClr val="accent6">
                    <a:lumMod val="10000"/>
                  </a:schemeClr>
                </a:solidFill>
              </a:rPr>
              <a:t>أختار خطة ، ثم أحل المسألة :</a:t>
            </a:r>
          </a:p>
        </p:txBody>
      </p:sp>
      <p:pic>
        <p:nvPicPr>
          <p:cNvPr id="4" name="صورة 3">
            <a:extLst>
              <a:ext uri="{FF2B5EF4-FFF2-40B4-BE49-F238E27FC236}">
                <a16:creationId xmlns:a16="http://schemas.microsoft.com/office/drawing/2014/main" id="{65F11D87-6D82-EBC7-6357-338BF65844FB}"/>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2058240" y="1273942"/>
            <a:ext cx="5546408" cy="1061372"/>
          </a:xfrm>
          <a:prstGeom prst="rect">
            <a:avLst/>
          </a:prstGeom>
        </p:spPr>
      </p:pic>
      <p:sp>
        <p:nvSpPr>
          <p:cNvPr id="28" name="شكل بيضاوي 27">
            <a:extLst>
              <a:ext uri="{FF2B5EF4-FFF2-40B4-BE49-F238E27FC236}">
                <a16:creationId xmlns:a16="http://schemas.microsoft.com/office/drawing/2014/main" id="{BC54E22E-3916-FF52-2608-CEF67174A86D}"/>
              </a:ext>
            </a:extLst>
          </p:cNvPr>
          <p:cNvSpPr/>
          <p:nvPr/>
        </p:nvSpPr>
        <p:spPr>
          <a:xfrm>
            <a:off x="4088158" y="1723280"/>
            <a:ext cx="2215999" cy="459497"/>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cxnSp>
        <p:nvCxnSpPr>
          <p:cNvPr id="27" name="رابط كسهم مستقيم 26">
            <a:extLst>
              <a:ext uri="{FF2B5EF4-FFF2-40B4-BE49-F238E27FC236}">
                <a16:creationId xmlns:a16="http://schemas.microsoft.com/office/drawing/2014/main" id="{FF7E0774-1F7D-B1C3-1AED-25EBC1A16D14}"/>
              </a:ext>
            </a:extLst>
          </p:cNvPr>
          <p:cNvCxnSpPr>
            <a:cxnSpLocks/>
          </p:cNvCxnSpPr>
          <p:nvPr/>
        </p:nvCxnSpPr>
        <p:spPr>
          <a:xfrm flipV="1">
            <a:off x="3948561" y="2286797"/>
            <a:ext cx="1247596" cy="781724"/>
          </a:xfrm>
          <a:prstGeom prst="straightConnector1">
            <a:avLst/>
          </a:prstGeom>
          <a:ln>
            <a:solidFill>
              <a:srgbClr val="FF0000"/>
            </a:solidFill>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9581540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style.rotation</p:attrName>
                                        </p:attrNameLst>
                                      </p:cBhvr>
                                      <p:tavLst>
                                        <p:tav tm="0">
                                          <p:val>
                                            <p:fltVal val="90"/>
                                          </p:val>
                                        </p:tav>
                                        <p:tav tm="100000">
                                          <p:val>
                                            <p:fltVal val="0"/>
                                          </p:val>
                                        </p:tav>
                                      </p:tavLst>
                                    </p:anim>
                                    <p:animEffect transition="in" filter="fade">
                                      <p:cBhvr>
                                        <p:cTn id="22" dur="1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animEffect transition="in" filter="fade">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ppt_x"/>
                                          </p:val>
                                        </p:tav>
                                        <p:tav tm="100000">
                                          <p:val>
                                            <p:strVal val="#ppt_x"/>
                                          </p:val>
                                        </p:tav>
                                      </p:tavLst>
                                    </p:anim>
                                    <p:anim calcmode="lin" valueType="num">
                                      <p:cBhvr additive="base">
                                        <p:cTn id="3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additive="base">
                                        <p:cTn id="40" dur="500" fill="hold"/>
                                        <p:tgtEl>
                                          <p:spTgt spid="11"/>
                                        </p:tgtEl>
                                        <p:attrNameLst>
                                          <p:attrName>ppt_x</p:attrName>
                                        </p:attrNameLst>
                                      </p:cBhvr>
                                      <p:tavLst>
                                        <p:tav tm="0">
                                          <p:val>
                                            <p:strVal val="#ppt_x"/>
                                          </p:val>
                                        </p:tav>
                                        <p:tav tm="100000">
                                          <p:val>
                                            <p:strVal val="#ppt_x"/>
                                          </p:val>
                                        </p:tav>
                                      </p:tavLst>
                                    </p:anim>
                                    <p:anim calcmode="lin" valueType="num">
                                      <p:cBhvr additive="base">
                                        <p:cTn id="4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6" presetClass="entr" presetSubtype="0" fill="hold" nodeType="click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wipe(down)">
                                      <p:cBhvr>
                                        <p:cTn id="46" dur="580">
                                          <p:stCondLst>
                                            <p:cond delay="0"/>
                                          </p:stCondLst>
                                        </p:cTn>
                                        <p:tgtEl>
                                          <p:spTgt spid="27"/>
                                        </p:tgtEl>
                                      </p:cBhvr>
                                    </p:animEffect>
                                    <p:anim calcmode="lin" valueType="num">
                                      <p:cBhvr>
                                        <p:cTn id="47"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52" dur="26">
                                          <p:stCondLst>
                                            <p:cond delay="650"/>
                                          </p:stCondLst>
                                        </p:cTn>
                                        <p:tgtEl>
                                          <p:spTgt spid="27"/>
                                        </p:tgtEl>
                                      </p:cBhvr>
                                      <p:to x="100000" y="60000"/>
                                    </p:animScale>
                                    <p:animScale>
                                      <p:cBhvr>
                                        <p:cTn id="53" dur="166" decel="50000">
                                          <p:stCondLst>
                                            <p:cond delay="676"/>
                                          </p:stCondLst>
                                        </p:cTn>
                                        <p:tgtEl>
                                          <p:spTgt spid="27"/>
                                        </p:tgtEl>
                                      </p:cBhvr>
                                      <p:to x="100000" y="100000"/>
                                    </p:animScale>
                                    <p:animScale>
                                      <p:cBhvr>
                                        <p:cTn id="54" dur="26">
                                          <p:stCondLst>
                                            <p:cond delay="1312"/>
                                          </p:stCondLst>
                                        </p:cTn>
                                        <p:tgtEl>
                                          <p:spTgt spid="27"/>
                                        </p:tgtEl>
                                      </p:cBhvr>
                                      <p:to x="100000" y="80000"/>
                                    </p:animScale>
                                    <p:animScale>
                                      <p:cBhvr>
                                        <p:cTn id="55" dur="166" decel="50000">
                                          <p:stCondLst>
                                            <p:cond delay="1338"/>
                                          </p:stCondLst>
                                        </p:cTn>
                                        <p:tgtEl>
                                          <p:spTgt spid="27"/>
                                        </p:tgtEl>
                                      </p:cBhvr>
                                      <p:to x="100000" y="100000"/>
                                    </p:animScale>
                                    <p:animScale>
                                      <p:cBhvr>
                                        <p:cTn id="56" dur="26">
                                          <p:stCondLst>
                                            <p:cond delay="1642"/>
                                          </p:stCondLst>
                                        </p:cTn>
                                        <p:tgtEl>
                                          <p:spTgt spid="27"/>
                                        </p:tgtEl>
                                      </p:cBhvr>
                                      <p:to x="100000" y="90000"/>
                                    </p:animScale>
                                    <p:animScale>
                                      <p:cBhvr>
                                        <p:cTn id="57" dur="166" decel="50000">
                                          <p:stCondLst>
                                            <p:cond delay="1668"/>
                                          </p:stCondLst>
                                        </p:cTn>
                                        <p:tgtEl>
                                          <p:spTgt spid="27"/>
                                        </p:tgtEl>
                                      </p:cBhvr>
                                      <p:to x="100000" y="100000"/>
                                    </p:animScale>
                                    <p:animScale>
                                      <p:cBhvr>
                                        <p:cTn id="58" dur="26">
                                          <p:stCondLst>
                                            <p:cond delay="1808"/>
                                          </p:stCondLst>
                                        </p:cTn>
                                        <p:tgtEl>
                                          <p:spTgt spid="27"/>
                                        </p:tgtEl>
                                      </p:cBhvr>
                                      <p:to x="100000" y="95000"/>
                                    </p:animScale>
                                    <p:animScale>
                                      <p:cBhvr>
                                        <p:cTn id="59" dur="166" decel="50000">
                                          <p:stCondLst>
                                            <p:cond delay="1834"/>
                                          </p:stCondLst>
                                        </p:cTn>
                                        <p:tgtEl>
                                          <p:spTgt spid="27"/>
                                        </p:tgtEl>
                                      </p:cBhvr>
                                      <p:to x="100000" y="100000"/>
                                    </p:animScale>
                                  </p:childTnLst>
                                </p:cTn>
                              </p:par>
                            </p:childTnLst>
                          </p:cTn>
                        </p:par>
                      </p:childTnLst>
                    </p:cTn>
                  </p:par>
                  <p:par>
                    <p:cTn id="60" fill="hold">
                      <p:stCondLst>
                        <p:cond delay="indefinite"/>
                      </p:stCondLst>
                      <p:childTnLst>
                        <p:par>
                          <p:cTn id="61" fill="hold">
                            <p:stCondLst>
                              <p:cond delay="0"/>
                            </p:stCondLst>
                            <p:childTnLst>
                              <p:par>
                                <p:cTn id="62" presetID="14" presetClass="entr" presetSubtype="10" fill="hold" grpId="0" nodeType="click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randombar(horizontal)">
                                      <p:cBhvr>
                                        <p:cTn id="64" dur="500"/>
                                        <p:tgtEl>
                                          <p:spTgt spid="28"/>
                                        </p:tgtEl>
                                      </p:cBhvr>
                                    </p:animEffect>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21"/>
                                        </p:tgtEl>
                                        <p:attrNameLst>
                                          <p:attrName>style.visibility</p:attrName>
                                        </p:attrNameLst>
                                      </p:cBhvr>
                                      <p:to>
                                        <p:strVal val="visible"/>
                                      </p:to>
                                    </p:set>
                                    <p:anim calcmode="lin" valueType="num">
                                      <p:cBhvr additive="base">
                                        <p:cTn id="69" dur="500" fill="hold"/>
                                        <p:tgtEl>
                                          <p:spTgt spid="21"/>
                                        </p:tgtEl>
                                        <p:attrNameLst>
                                          <p:attrName>ppt_x</p:attrName>
                                        </p:attrNameLst>
                                      </p:cBhvr>
                                      <p:tavLst>
                                        <p:tav tm="0">
                                          <p:val>
                                            <p:strVal val="#ppt_x"/>
                                          </p:val>
                                        </p:tav>
                                        <p:tav tm="100000">
                                          <p:val>
                                            <p:strVal val="#ppt_x"/>
                                          </p:val>
                                        </p:tav>
                                      </p:tavLst>
                                    </p:anim>
                                    <p:anim calcmode="lin" valueType="num">
                                      <p:cBhvr additive="base">
                                        <p:cTn id="7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additive="base">
                                        <p:cTn id="75" dur="500" fill="hold"/>
                                        <p:tgtEl>
                                          <p:spTgt spid="15"/>
                                        </p:tgtEl>
                                        <p:attrNameLst>
                                          <p:attrName>ppt_x</p:attrName>
                                        </p:attrNameLst>
                                      </p:cBhvr>
                                      <p:tavLst>
                                        <p:tav tm="0">
                                          <p:val>
                                            <p:strVal val="#ppt_x"/>
                                          </p:val>
                                        </p:tav>
                                        <p:tav tm="100000">
                                          <p:val>
                                            <p:strVal val="#ppt_x"/>
                                          </p:val>
                                        </p:tav>
                                      </p:tavLst>
                                    </p:anim>
                                    <p:anim calcmode="lin" valueType="num">
                                      <p:cBhvr additive="base">
                                        <p:cTn id="7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grpId="0" nodeType="click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fade">
                                      <p:cBhvr>
                                        <p:cTn id="81" dur="1000"/>
                                        <p:tgtEl>
                                          <p:spTgt spid="23"/>
                                        </p:tgtEl>
                                      </p:cBhvr>
                                    </p:animEffect>
                                    <p:anim calcmode="lin" valueType="num">
                                      <p:cBhvr>
                                        <p:cTn id="82" dur="1000" fill="hold"/>
                                        <p:tgtEl>
                                          <p:spTgt spid="23"/>
                                        </p:tgtEl>
                                        <p:attrNameLst>
                                          <p:attrName>ppt_x</p:attrName>
                                        </p:attrNameLst>
                                      </p:cBhvr>
                                      <p:tavLst>
                                        <p:tav tm="0">
                                          <p:val>
                                            <p:strVal val="#ppt_x"/>
                                          </p:val>
                                        </p:tav>
                                        <p:tav tm="100000">
                                          <p:val>
                                            <p:strVal val="#ppt_x"/>
                                          </p:val>
                                        </p:tav>
                                      </p:tavLst>
                                    </p:anim>
                                    <p:anim calcmode="lin" valueType="num">
                                      <p:cBhvr>
                                        <p:cTn id="8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6" grpId="0" animBg="1"/>
      <p:bldP spid="11" grpId="0" animBg="1"/>
      <p:bldP spid="12" grpId="0" animBg="1"/>
      <p:bldP spid="15" grpId="0" animBg="1"/>
      <p:bldP spid="21" grpId="0" animBg="1"/>
      <p:bldP spid="23" grpId="0"/>
      <p:bldP spid="2" grpId="0" animBg="1"/>
      <p:bldP spid="2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26"/>
          <p:cNvSpPr/>
          <p:nvPr/>
        </p:nvSpPr>
        <p:spPr>
          <a:xfrm>
            <a:off x="6405008" y="1692312"/>
            <a:ext cx="2453256" cy="3129165"/>
          </a:xfrm>
          <a:custGeom>
            <a:avLst/>
            <a:gdLst/>
            <a:ahLst/>
            <a:cxnLst/>
            <a:rect l="l" t="t" r="r" b="b"/>
            <a:pathLst>
              <a:path w="2523373" h="1951580" extrusionOk="0">
                <a:moveTo>
                  <a:pt x="229597" y="1951580"/>
                </a:moveTo>
                <a:lnTo>
                  <a:pt x="2523374" y="1951580"/>
                </a:lnTo>
                <a:lnTo>
                  <a:pt x="2523374" y="17103"/>
                </a:lnTo>
                <a:cubicBezTo>
                  <a:pt x="2139655" y="-4814"/>
                  <a:pt x="1753735" y="-14155"/>
                  <a:pt x="1373969" y="42254"/>
                </a:cubicBezTo>
                <a:cubicBezTo>
                  <a:pt x="1246034" y="61251"/>
                  <a:pt x="1111269" y="91746"/>
                  <a:pt x="1019854" y="183186"/>
                </a:cubicBezTo>
                <a:cubicBezTo>
                  <a:pt x="910336" y="292726"/>
                  <a:pt x="893131" y="482163"/>
                  <a:pt x="981177" y="609577"/>
                </a:cubicBezTo>
                <a:cubicBezTo>
                  <a:pt x="859934" y="604098"/>
                  <a:pt x="736760" y="602212"/>
                  <a:pt x="619200" y="632212"/>
                </a:cubicBezTo>
                <a:cubicBezTo>
                  <a:pt x="501596" y="662213"/>
                  <a:pt x="388619" y="727919"/>
                  <a:pt x="325414" y="831485"/>
                </a:cubicBezTo>
                <a:cubicBezTo>
                  <a:pt x="262165" y="935051"/>
                  <a:pt x="259335" y="1079307"/>
                  <a:pt x="337723" y="1171960"/>
                </a:cubicBezTo>
                <a:cubicBezTo>
                  <a:pt x="372806" y="1213413"/>
                  <a:pt x="422355" y="1244268"/>
                  <a:pt x="444276" y="1293940"/>
                </a:cubicBezTo>
                <a:cubicBezTo>
                  <a:pt x="246173" y="1280601"/>
                  <a:pt x="49687" y="1428675"/>
                  <a:pt x="8000" y="1622738"/>
                </a:cubicBezTo>
                <a:cubicBezTo>
                  <a:pt x="-9609" y="1704611"/>
                  <a:pt x="228" y="1796725"/>
                  <a:pt x="53820" y="1861083"/>
                </a:cubicBezTo>
                <a:cubicBezTo>
                  <a:pt x="97708" y="1913765"/>
                  <a:pt x="161047" y="1939140"/>
                  <a:pt x="229597" y="195158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43" name="Google Shape;343;p26"/>
          <p:cNvGrpSpPr/>
          <p:nvPr/>
        </p:nvGrpSpPr>
        <p:grpSpPr>
          <a:xfrm>
            <a:off x="6428664" y="2348255"/>
            <a:ext cx="2429600" cy="2568645"/>
            <a:chOff x="4517829" y="413096"/>
            <a:chExt cx="4195122" cy="4576932"/>
          </a:xfrm>
        </p:grpSpPr>
        <p:grpSp>
          <p:nvGrpSpPr>
            <p:cNvPr id="344" name="Google Shape;344;p26"/>
            <p:cNvGrpSpPr/>
            <p:nvPr/>
          </p:nvGrpSpPr>
          <p:grpSpPr>
            <a:xfrm>
              <a:off x="4624149" y="819800"/>
              <a:ext cx="4088802" cy="4170228"/>
              <a:chOff x="4624149" y="819800"/>
              <a:chExt cx="4088802" cy="4170228"/>
            </a:xfrm>
          </p:grpSpPr>
          <p:grpSp>
            <p:nvGrpSpPr>
              <p:cNvPr id="345" name="Google Shape;345;p26"/>
              <p:cNvGrpSpPr/>
              <p:nvPr/>
            </p:nvGrpSpPr>
            <p:grpSpPr>
              <a:xfrm>
                <a:off x="4624149" y="819800"/>
                <a:ext cx="4088802" cy="4170228"/>
                <a:chOff x="5759134" y="2388802"/>
                <a:chExt cx="2038083" cy="2078670"/>
              </a:xfrm>
            </p:grpSpPr>
            <p:sp>
              <p:nvSpPr>
                <p:cNvPr id="346" name="Google Shape;346;p26"/>
                <p:cNvSpPr/>
                <p:nvPr/>
              </p:nvSpPr>
              <p:spPr>
                <a:xfrm>
                  <a:off x="7613534" y="4282679"/>
                  <a:ext cx="35937" cy="164780"/>
                </a:xfrm>
                <a:custGeom>
                  <a:avLst/>
                  <a:gdLst/>
                  <a:ahLst/>
                  <a:cxnLst/>
                  <a:rect l="l" t="t" r="r" b="b"/>
                  <a:pathLst>
                    <a:path w="35937" h="164780" extrusionOk="0">
                      <a:moveTo>
                        <a:pt x="0" y="0"/>
                      </a:moveTo>
                      <a:lnTo>
                        <a:pt x="35937" y="0"/>
                      </a:lnTo>
                      <a:lnTo>
                        <a:pt x="35937" y="164781"/>
                      </a:lnTo>
                      <a:lnTo>
                        <a:pt x="0" y="16478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7" name="Google Shape;347;p26"/>
                <p:cNvSpPr/>
                <p:nvPr/>
              </p:nvSpPr>
              <p:spPr>
                <a:xfrm>
                  <a:off x="7108572" y="4282679"/>
                  <a:ext cx="35937" cy="164780"/>
                </a:xfrm>
                <a:custGeom>
                  <a:avLst/>
                  <a:gdLst/>
                  <a:ahLst/>
                  <a:cxnLst/>
                  <a:rect l="l" t="t" r="r" b="b"/>
                  <a:pathLst>
                    <a:path w="35937" h="164780" extrusionOk="0">
                      <a:moveTo>
                        <a:pt x="0" y="0"/>
                      </a:moveTo>
                      <a:lnTo>
                        <a:pt x="35937" y="0"/>
                      </a:lnTo>
                      <a:lnTo>
                        <a:pt x="35937" y="164781"/>
                      </a:lnTo>
                      <a:lnTo>
                        <a:pt x="0" y="16478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8" name="Google Shape;348;p26"/>
                <p:cNvSpPr/>
                <p:nvPr/>
              </p:nvSpPr>
              <p:spPr>
                <a:xfrm>
                  <a:off x="7022593" y="4242259"/>
                  <a:ext cx="769503" cy="80840"/>
                </a:xfrm>
                <a:custGeom>
                  <a:avLst/>
                  <a:gdLst/>
                  <a:ahLst/>
                  <a:cxnLst/>
                  <a:rect l="l" t="t" r="r" b="b"/>
                  <a:pathLst>
                    <a:path w="769503" h="80840" extrusionOk="0">
                      <a:moveTo>
                        <a:pt x="0" y="69703"/>
                      </a:moveTo>
                      <a:lnTo>
                        <a:pt x="809" y="26857"/>
                      </a:lnTo>
                      <a:cubicBezTo>
                        <a:pt x="449" y="28204"/>
                        <a:pt x="11140" y="0"/>
                        <a:pt x="11140" y="0"/>
                      </a:cubicBezTo>
                      <a:lnTo>
                        <a:pt x="752658" y="1392"/>
                      </a:lnTo>
                      <a:lnTo>
                        <a:pt x="769503" y="28204"/>
                      </a:lnTo>
                      <a:lnTo>
                        <a:pt x="768156" y="69703"/>
                      </a:lnTo>
                      <a:cubicBezTo>
                        <a:pt x="768156" y="75855"/>
                        <a:pt x="763170" y="80841"/>
                        <a:pt x="757015" y="80841"/>
                      </a:cubicBezTo>
                      <a:lnTo>
                        <a:pt x="11140" y="80841"/>
                      </a:lnTo>
                      <a:cubicBezTo>
                        <a:pt x="4986" y="80841"/>
                        <a:pt x="0" y="75811"/>
                        <a:pt x="0" y="6970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9" name="Google Shape;349;p26"/>
                <p:cNvSpPr/>
                <p:nvPr/>
              </p:nvSpPr>
              <p:spPr>
                <a:xfrm>
                  <a:off x="7022997" y="3982796"/>
                  <a:ext cx="769099" cy="287667"/>
                </a:xfrm>
                <a:custGeom>
                  <a:avLst/>
                  <a:gdLst/>
                  <a:ahLst/>
                  <a:cxnLst/>
                  <a:rect l="l" t="t" r="r" b="b"/>
                  <a:pathLst>
                    <a:path w="769099" h="287667" extrusionOk="0">
                      <a:moveTo>
                        <a:pt x="0" y="287667"/>
                      </a:moveTo>
                      <a:lnTo>
                        <a:pt x="769099" y="287667"/>
                      </a:lnTo>
                      <a:cubicBezTo>
                        <a:pt x="717350" y="199102"/>
                        <a:pt x="658458" y="106135"/>
                        <a:pt x="592738" y="26955"/>
                      </a:cubicBezTo>
                      <a:cubicBezTo>
                        <a:pt x="585685" y="18422"/>
                        <a:pt x="578138" y="9665"/>
                        <a:pt x="567852" y="5353"/>
                      </a:cubicBezTo>
                      <a:cubicBezTo>
                        <a:pt x="559631" y="1895"/>
                        <a:pt x="550422" y="1580"/>
                        <a:pt x="541483" y="1356"/>
                      </a:cubicBezTo>
                      <a:cubicBezTo>
                        <a:pt x="362516" y="-3584"/>
                        <a:pt x="92628" y="6566"/>
                        <a:pt x="92628" y="6566"/>
                      </a:cubicBezTo>
                      <a:cubicBezTo>
                        <a:pt x="84857" y="9665"/>
                        <a:pt x="13926" y="235749"/>
                        <a:pt x="0" y="28766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0" name="Google Shape;350;p26"/>
                <p:cNvSpPr/>
                <p:nvPr/>
              </p:nvSpPr>
              <p:spPr>
                <a:xfrm>
                  <a:off x="7048715" y="3955775"/>
                  <a:ext cx="556025" cy="293641"/>
                </a:xfrm>
                <a:custGeom>
                  <a:avLst/>
                  <a:gdLst/>
                  <a:ahLst/>
                  <a:cxnLst/>
                  <a:rect l="l" t="t" r="r" b="b"/>
                  <a:pathLst>
                    <a:path w="556025" h="293641" extrusionOk="0">
                      <a:moveTo>
                        <a:pt x="412445" y="264522"/>
                      </a:moveTo>
                      <a:cubicBezTo>
                        <a:pt x="441329" y="261064"/>
                        <a:pt x="470753" y="257471"/>
                        <a:pt x="497301" y="245614"/>
                      </a:cubicBezTo>
                      <a:cubicBezTo>
                        <a:pt x="523805" y="233713"/>
                        <a:pt x="547479" y="211976"/>
                        <a:pt x="554127" y="183861"/>
                      </a:cubicBezTo>
                      <a:cubicBezTo>
                        <a:pt x="561000" y="154848"/>
                        <a:pt x="548512" y="123769"/>
                        <a:pt x="528028" y="101987"/>
                      </a:cubicBezTo>
                      <a:cubicBezTo>
                        <a:pt x="507543" y="80160"/>
                        <a:pt x="480052" y="66193"/>
                        <a:pt x="452380" y="54650"/>
                      </a:cubicBezTo>
                      <a:cubicBezTo>
                        <a:pt x="343805" y="9514"/>
                        <a:pt x="223910" y="-3914"/>
                        <a:pt x="106350" y="936"/>
                      </a:cubicBezTo>
                      <a:cubicBezTo>
                        <a:pt x="79667" y="2014"/>
                        <a:pt x="50513" y="5158"/>
                        <a:pt x="31781" y="24066"/>
                      </a:cubicBezTo>
                      <a:cubicBezTo>
                        <a:pt x="13183" y="42839"/>
                        <a:pt x="10443" y="71582"/>
                        <a:pt x="8736" y="97855"/>
                      </a:cubicBezTo>
                      <a:cubicBezTo>
                        <a:pt x="5996" y="140521"/>
                        <a:pt x="2312" y="183277"/>
                        <a:pt x="516" y="225988"/>
                      </a:cubicBezTo>
                      <a:cubicBezTo>
                        <a:pt x="-383" y="247815"/>
                        <a:pt x="-2674" y="274897"/>
                        <a:pt x="20550" y="285900"/>
                      </a:cubicBezTo>
                      <a:cubicBezTo>
                        <a:pt x="50828" y="300272"/>
                        <a:pt x="105272" y="290436"/>
                        <a:pt x="138065" y="289358"/>
                      </a:cubicBezTo>
                      <a:cubicBezTo>
                        <a:pt x="182312" y="287876"/>
                        <a:pt x="226425" y="284598"/>
                        <a:pt x="270493" y="280376"/>
                      </a:cubicBezTo>
                      <a:cubicBezTo>
                        <a:pt x="317840" y="275795"/>
                        <a:pt x="365098" y="269552"/>
                        <a:pt x="412445" y="26452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1" name="Google Shape;351;p26"/>
                <p:cNvSpPr/>
                <p:nvPr/>
              </p:nvSpPr>
              <p:spPr>
                <a:xfrm>
                  <a:off x="7672021" y="3635413"/>
                  <a:ext cx="35937" cy="553834"/>
                </a:xfrm>
                <a:custGeom>
                  <a:avLst/>
                  <a:gdLst/>
                  <a:ahLst/>
                  <a:cxnLst/>
                  <a:rect l="l" t="t" r="r" b="b"/>
                  <a:pathLst>
                    <a:path w="35937" h="553834" extrusionOk="0">
                      <a:moveTo>
                        <a:pt x="0" y="547338"/>
                      </a:moveTo>
                      <a:lnTo>
                        <a:pt x="0" y="0"/>
                      </a:lnTo>
                      <a:lnTo>
                        <a:pt x="35937" y="0"/>
                      </a:lnTo>
                      <a:lnTo>
                        <a:pt x="35937" y="547338"/>
                      </a:lnTo>
                      <a:cubicBezTo>
                        <a:pt x="31310" y="555197"/>
                        <a:pt x="7142" y="556769"/>
                        <a:pt x="0" y="54733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2" name="Google Shape;352;p26"/>
                <p:cNvSpPr/>
                <p:nvPr/>
              </p:nvSpPr>
              <p:spPr>
                <a:xfrm>
                  <a:off x="7556034" y="3489226"/>
                  <a:ext cx="35937" cy="553835"/>
                </a:xfrm>
                <a:custGeom>
                  <a:avLst/>
                  <a:gdLst/>
                  <a:ahLst/>
                  <a:cxnLst/>
                  <a:rect l="l" t="t" r="r" b="b"/>
                  <a:pathLst>
                    <a:path w="35937" h="553835" extrusionOk="0">
                      <a:moveTo>
                        <a:pt x="0" y="547338"/>
                      </a:moveTo>
                      <a:lnTo>
                        <a:pt x="0" y="0"/>
                      </a:lnTo>
                      <a:lnTo>
                        <a:pt x="35937" y="0"/>
                      </a:lnTo>
                      <a:lnTo>
                        <a:pt x="35937" y="547338"/>
                      </a:lnTo>
                      <a:cubicBezTo>
                        <a:pt x="31310" y="555197"/>
                        <a:pt x="7142" y="556769"/>
                        <a:pt x="0" y="54733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3" name="Google Shape;353;p26"/>
                <p:cNvSpPr/>
                <p:nvPr/>
              </p:nvSpPr>
              <p:spPr>
                <a:xfrm>
                  <a:off x="7440042" y="3138915"/>
                  <a:ext cx="267908" cy="577338"/>
                </a:xfrm>
                <a:custGeom>
                  <a:avLst/>
                  <a:gdLst/>
                  <a:ahLst/>
                  <a:cxnLst/>
                  <a:rect l="l" t="t" r="r" b="b"/>
                  <a:pathLst>
                    <a:path w="267908" h="577338" extrusionOk="0">
                      <a:moveTo>
                        <a:pt x="264278" y="577339"/>
                      </a:moveTo>
                      <a:cubicBezTo>
                        <a:pt x="225870" y="577339"/>
                        <a:pt x="5890" y="464655"/>
                        <a:pt x="1622" y="457290"/>
                      </a:cubicBezTo>
                      <a:cubicBezTo>
                        <a:pt x="-8575" y="439730"/>
                        <a:pt x="32528" y="35974"/>
                        <a:pt x="35223" y="18279"/>
                      </a:cubicBezTo>
                      <a:cubicBezTo>
                        <a:pt x="54585" y="16887"/>
                        <a:pt x="255383" y="0"/>
                        <a:pt x="264278" y="0"/>
                      </a:cubicBezTo>
                      <a:cubicBezTo>
                        <a:pt x="273711" y="14956"/>
                        <a:pt x="261448" y="491019"/>
                        <a:pt x="264278" y="5773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4" name="Google Shape;354;p26"/>
                <p:cNvSpPr/>
                <p:nvPr/>
              </p:nvSpPr>
              <p:spPr>
                <a:xfrm>
                  <a:off x="7680377" y="3138871"/>
                  <a:ext cx="116840" cy="577383"/>
                </a:xfrm>
                <a:custGeom>
                  <a:avLst/>
                  <a:gdLst/>
                  <a:ahLst/>
                  <a:cxnLst/>
                  <a:rect l="l" t="t" r="r" b="b"/>
                  <a:pathLst>
                    <a:path w="116840" h="577383" extrusionOk="0">
                      <a:moveTo>
                        <a:pt x="0" y="553445"/>
                      </a:moveTo>
                      <a:lnTo>
                        <a:pt x="0" y="23938"/>
                      </a:lnTo>
                      <a:cubicBezTo>
                        <a:pt x="0" y="10734"/>
                        <a:pt x="10691" y="0"/>
                        <a:pt x="23943" y="0"/>
                      </a:cubicBezTo>
                      <a:lnTo>
                        <a:pt x="92897" y="12036"/>
                      </a:lnTo>
                      <a:cubicBezTo>
                        <a:pt x="106104" y="12036"/>
                        <a:pt x="116840" y="22725"/>
                        <a:pt x="116840" y="35974"/>
                      </a:cubicBezTo>
                      <a:lnTo>
                        <a:pt x="112348" y="553445"/>
                      </a:lnTo>
                      <a:cubicBezTo>
                        <a:pt x="112348" y="566650"/>
                        <a:pt x="101657" y="577383"/>
                        <a:pt x="88405" y="577383"/>
                      </a:cubicBezTo>
                      <a:lnTo>
                        <a:pt x="23943" y="577383"/>
                      </a:lnTo>
                      <a:cubicBezTo>
                        <a:pt x="10691" y="577383"/>
                        <a:pt x="0" y="566650"/>
                        <a:pt x="0" y="55344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55" name="Google Shape;355;p26"/>
                <p:cNvGrpSpPr/>
                <p:nvPr/>
              </p:nvGrpSpPr>
              <p:grpSpPr>
                <a:xfrm>
                  <a:off x="6529927" y="3737677"/>
                  <a:ext cx="1052589" cy="729795"/>
                  <a:chOff x="6529927" y="3737677"/>
                  <a:chExt cx="1052589" cy="729795"/>
                </a:xfrm>
              </p:grpSpPr>
              <p:sp>
                <p:nvSpPr>
                  <p:cNvPr id="356" name="Google Shape;356;p26"/>
                  <p:cNvSpPr/>
                  <p:nvPr/>
                </p:nvSpPr>
                <p:spPr>
                  <a:xfrm>
                    <a:off x="6529927" y="3801586"/>
                    <a:ext cx="540973" cy="659076"/>
                  </a:xfrm>
                  <a:custGeom>
                    <a:avLst/>
                    <a:gdLst/>
                    <a:ahLst/>
                    <a:cxnLst/>
                    <a:rect l="l" t="t" r="r" b="b"/>
                    <a:pathLst>
                      <a:path w="540973" h="659076" extrusionOk="0">
                        <a:moveTo>
                          <a:pt x="469531" y="0"/>
                        </a:moveTo>
                        <a:cubicBezTo>
                          <a:pt x="389032" y="54208"/>
                          <a:pt x="286477" y="100782"/>
                          <a:pt x="196724" y="142459"/>
                        </a:cubicBezTo>
                        <a:cubicBezTo>
                          <a:pt x="127230" y="174751"/>
                          <a:pt x="53604" y="210590"/>
                          <a:pt x="14388" y="276431"/>
                        </a:cubicBezTo>
                        <a:cubicBezTo>
                          <a:pt x="-32600" y="355251"/>
                          <a:pt x="45698" y="588297"/>
                          <a:pt x="102928" y="650320"/>
                        </a:cubicBezTo>
                        <a:cubicBezTo>
                          <a:pt x="108588" y="656473"/>
                          <a:pt x="148478" y="666488"/>
                          <a:pt x="180103" y="650320"/>
                        </a:cubicBezTo>
                        <a:cubicBezTo>
                          <a:pt x="191513" y="581964"/>
                          <a:pt x="152835" y="442244"/>
                          <a:pt x="164245" y="373889"/>
                        </a:cubicBezTo>
                        <a:cubicBezTo>
                          <a:pt x="166267" y="361853"/>
                          <a:pt x="168468" y="349322"/>
                          <a:pt x="175790" y="339576"/>
                        </a:cubicBezTo>
                        <a:cubicBezTo>
                          <a:pt x="182394" y="330774"/>
                          <a:pt x="192456" y="325250"/>
                          <a:pt x="202294" y="320310"/>
                        </a:cubicBezTo>
                        <a:cubicBezTo>
                          <a:pt x="305344" y="268436"/>
                          <a:pt x="420792" y="247148"/>
                          <a:pt x="528468" y="205875"/>
                        </a:cubicBezTo>
                        <a:cubicBezTo>
                          <a:pt x="532466" y="204348"/>
                          <a:pt x="536689" y="202596"/>
                          <a:pt x="539070" y="199003"/>
                        </a:cubicBezTo>
                        <a:cubicBezTo>
                          <a:pt x="542663" y="193569"/>
                          <a:pt x="540507" y="186293"/>
                          <a:pt x="538036" y="180275"/>
                        </a:cubicBezTo>
                        <a:cubicBezTo>
                          <a:pt x="511802" y="116501"/>
                          <a:pt x="463242" y="40914"/>
                          <a:pt x="469531"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7" name="Google Shape;357;p26"/>
                  <p:cNvSpPr/>
                  <p:nvPr/>
                </p:nvSpPr>
                <p:spPr>
                  <a:xfrm>
                    <a:off x="6586579" y="3737767"/>
                    <a:ext cx="995928" cy="729705"/>
                  </a:xfrm>
                  <a:custGeom>
                    <a:avLst/>
                    <a:gdLst/>
                    <a:ahLst/>
                    <a:cxnLst/>
                    <a:rect l="l" t="t" r="r" b="b"/>
                    <a:pathLst>
                      <a:path w="995928" h="729705" extrusionOk="0">
                        <a:moveTo>
                          <a:pt x="975834" y="119151"/>
                        </a:moveTo>
                        <a:cubicBezTo>
                          <a:pt x="1021160" y="119465"/>
                          <a:pt x="977631" y="210815"/>
                          <a:pt x="963436" y="253840"/>
                        </a:cubicBezTo>
                        <a:cubicBezTo>
                          <a:pt x="946276" y="305758"/>
                          <a:pt x="907734" y="348469"/>
                          <a:pt x="862857" y="379727"/>
                        </a:cubicBezTo>
                        <a:cubicBezTo>
                          <a:pt x="687484" y="502022"/>
                          <a:pt x="468537" y="514956"/>
                          <a:pt x="322767" y="497620"/>
                        </a:cubicBezTo>
                        <a:cubicBezTo>
                          <a:pt x="327888" y="558655"/>
                          <a:pt x="331257" y="598761"/>
                          <a:pt x="336378" y="659796"/>
                        </a:cubicBezTo>
                        <a:cubicBezTo>
                          <a:pt x="337142" y="668689"/>
                          <a:pt x="337636" y="678524"/>
                          <a:pt x="332156" y="685620"/>
                        </a:cubicBezTo>
                        <a:cubicBezTo>
                          <a:pt x="328068" y="690965"/>
                          <a:pt x="321420" y="693570"/>
                          <a:pt x="315041" y="695815"/>
                        </a:cubicBezTo>
                        <a:cubicBezTo>
                          <a:pt x="268098" y="712388"/>
                          <a:pt x="174796" y="726355"/>
                          <a:pt x="125113" y="729364"/>
                        </a:cubicBezTo>
                        <a:cubicBezTo>
                          <a:pt x="115006" y="729993"/>
                          <a:pt x="104359" y="730218"/>
                          <a:pt x="95240" y="725771"/>
                        </a:cubicBezTo>
                        <a:cubicBezTo>
                          <a:pt x="85852" y="721190"/>
                          <a:pt x="79428" y="712298"/>
                          <a:pt x="73723" y="703585"/>
                        </a:cubicBezTo>
                        <a:cubicBezTo>
                          <a:pt x="38145" y="649332"/>
                          <a:pt x="14292" y="587399"/>
                          <a:pt x="4230" y="523310"/>
                        </a:cubicBezTo>
                        <a:cubicBezTo>
                          <a:pt x="-3587" y="473503"/>
                          <a:pt x="-2374" y="419654"/>
                          <a:pt x="23456" y="376359"/>
                        </a:cubicBezTo>
                        <a:cubicBezTo>
                          <a:pt x="43266" y="343080"/>
                          <a:pt x="75520" y="319366"/>
                          <a:pt x="107549" y="297629"/>
                        </a:cubicBezTo>
                        <a:cubicBezTo>
                          <a:pt x="188183" y="242927"/>
                          <a:pt x="273174" y="194692"/>
                          <a:pt x="359917" y="155214"/>
                        </a:cubicBezTo>
                        <a:cubicBezTo>
                          <a:pt x="340781" y="108012"/>
                          <a:pt x="313693" y="84973"/>
                          <a:pt x="303765" y="0"/>
                        </a:cubicBezTo>
                        <a:cubicBezTo>
                          <a:pt x="715874" y="232911"/>
                          <a:pt x="947534" y="118971"/>
                          <a:pt x="975834" y="119151"/>
                        </a:cubicBezTo>
                        <a:close/>
                      </a:path>
                    </a:pathLst>
                  </a:custGeom>
                  <a:solidFill>
                    <a:srgbClr val="768A9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8" name="Google Shape;358;p26"/>
                  <p:cNvSpPr/>
                  <p:nvPr/>
                </p:nvSpPr>
                <p:spPr>
                  <a:xfrm>
                    <a:off x="6890389" y="3737677"/>
                    <a:ext cx="692127" cy="452933"/>
                  </a:xfrm>
                  <a:custGeom>
                    <a:avLst/>
                    <a:gdLst/>
                    <a:ahLst/>
                    <a:cxnLst/>
                    <a:rect l="l" t="t" r="r" b="b"/>
                    <a:pathLst>
                      <a:path w="692127" h="452933" extrusionOk="0">
                        <a:moveTo>
                          <a:pt x="672024" y="119240"/>
                        </a:moveTo>
                        <a:cubicBezTo>
                          <a:pt x="643724" y="119061"/>
                          <a:pt x="412064" y="233001"/>
                          <a:pt x="0" y="0"/>
                        </a:cubicBezTo>
                        <a:cubicBezTo>
                          <a:pt x="7187" y="61574"/>
                          <a:pt x="23404" y="90632"/>
                          <a:pt x="39037" y="119914"/>
                        </a:cubicBezTo>
                        <a:cubicBezTo>
                          <a:pt x="191724" y="222986"/>
                          <a:pt x="376800" y="303737"/>
                          <a:pt x="561787" y="310609"/>
                        </a:cubicBezTo>
                        <a:cubicBezTo>
                          <a:pt x="526389" y="371284"/>
                          <a:pt x="476975" y="418352"/>
                          <a:pt x="419386" y="452934"/>
                        </a:cubicBezTo>
                        <a:cubicBezTo>
                          <a:pt x="467452" y="434699"/>
                          <a:pt x="514664" y="410762"/>
                          <a:pt x="559047" y="379817"/>
                        </a:cubicBezTo>
                        <a:cubicBezTo>
                          <a:pt x="586628" y="360595"/>
                          <a:pt x="611785" y="337017"/>
                          <a:pt x="631101" y="309665"/>
                        </a:cubicBezTo>
                        <a:cubicBezTo>
                          <a:pt x="643185" y="292509"/>
                          <a:pt x="653022" y="273916"/>
                          <a:pt x="659626" y="253885"/>
                        </a:cubicBezTo>
                        <a:cubicBezTo>
                          <a:pt x="673866" y="210905"/>
                          <a:pt x="717350" y="119555"/>
                          <a:pt x="672024" y="11924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9" name="Google Shape;359;p26"/>
                  <p:cNvSpPr/>
                  <p:nvPr/>
                </p:nvSpPr>
                <p:spPr>
                  <a:xfrm>
                    <a:off x="6586624" y="3857591"/>
                    <a:ext cx="865552" cy="609791"/>
                  </a:xfrm>
                  <a:custGeom>
                    <a:avLst/>
                    <a:gdLst/>
                    <a:ahLst/>
                    <a:cxnLst/>
                    <a:rect l="l" t="t" r="r" b="b"/>
                    <a:pathLst>
                      <a:path w="865552" h="609791" extrusionOk="0">
                        <a:moveTo>
                          <a:pt x="865553" y="190695"/>
                        </a:moveTo>
                        <a:cubicBezTo>
                          <a:pt x="680566" y="183823"/>
                          <a:pt x="495490" y="103072"/>
                          <a:pt x="342802" y="0"/>
                        </a:cubicBezTo>
                        <a:cubicBezTo>
                          <a:pt x="348777" y="11138"/>
                          <a:pt x="354616" y="22321"/>
                          <a:pt x="359917" y="35300"/>
                        </a:cubicBezTo>
                        <a:cubicBezTo>
                          <a:pt x="273174" y="74823"/>
                          <a:pt x="188183" y="123013"/>
                          <a:pt x="107549" y="177715"/>
                        </a:cubicBezTo>
                        <a:cubicBezTo>
                          <a:pt x="75520" y="199453"/>
                          <a:pt x="43266" y="223166"/>
                          <a:pt x="23456" y="256445"/>
                        </a:cubicBezTo>
                        <a:cubicBezTo>
                          <a:pt x="-2374" y="299740"/>
                          <a:pt x="-3587" y="353589"/>
                          <a:pt x="4229" y="403396"/>
                        </a:cubicBezTo>
                        <a:cubicBezTo>
                          <a:pt x="14292" y="467485"/>
                          <a:pt x="38145" y="529418"/>
                          <a:pt x="73723" y="583671"/>
                        </a:cubicBezTo>
                        <a:cubicBezTo>
                          <a:pt x="79428" y="592384"/>
                          <a:pt x="85852" y="601276"/>
                          <a:pt x="95240" y="605858"/>
                        </a:cubicBezTo>
                        <a:cubicBezTo>
                          <a:pt x="104359" y="610304"/>
                          <a:pt x="114961" y="610079"/>
                          <a:pt x="125113" y="609450"/>
                        </a:cubicBezTo>
                        <a:cubicBezTo>
                          <a:pt x="174841" y="606441"/>
                          <a:pt x="268098" y="592474"/>
                          <a:pt x="315041" y="575901"/>
                        </a:cubicBezTo>
                        <a:cubicBezTo>
                          <a:pt x="321375" y="573656"/>
                          <a:pt x="328023" y="571051"/>
                          <a:pt x="332156" y="565707"/>
                        </a:cubicBezTo>
                        <a:cubicBezTo>
                          <a:pt x="337591" y="558610"/>
                          <a:pt x="337097" y="548775"/>
                          <a:pt x="336378" y="539882"/>
                        </a:cubicBezTo>
                        <a:cubicBezTo>
                          <a:pt x="331257" y="478847"/>
                          <a:pt x="327888" y="438741"/>
                          <a:pt x="322767" y="377707"/>
                        </a:cubicBezTo>
                        <a:cubicBezTo>
                          <a:pt x="431657" y="390686"/>
                          <a:pt x="581335" y="386734"/>
                          <a:pt x="723197" y="332930"/>
                        </a:cubicBezTo>
                        <a:cubicBezTo>
                          <a:pt x="780741" y="298393"/>
                          <a:pt x="830154" y="251370"/>
                          <a:pt x="865553" y="19069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60" name="Google Shape;360;p26"/>
                <p:cNvSpPr/>
                <p:nvPr/>
              </p:nvSpPr>
              <p:spPr>
                <a:xfrm>
                  <a:off x="6901920" y="3222182"/>
                  <a:ext cx="707774" cy="789056"/>
                </a:xfrm>
                <a:custGeom>
                  <a:avLst/>
                  <a:gdLst/>
                  <a:ahLst/>
                  <a:cxnLst/>
                  <a:rect l="l" t="t" r="r" b="b"/>
                  <a:pathLst>
                    <a:path w="707774" h="789056" extrusionOk="0">
                      <a:moveTo>
                        <a:pt x="559780" y="0"/>
                      </a:moveTo>
                      <a:cubicBezTo>
                        <a:pt x="593471" y="18459"/>
                        <a:pt x="623658" y="47876"/>
                        <a:pt x="640638" y="82323"/>
                      </a:cubicBezTo>
                      <a:cubicBezTo>
                        <a:pt x="657618" y="116770"/>
                        <a:pt x="658292" y="143852"/>
                        <a:pt x="670690" y="180185"/>
                      </a:cubicBezTo>
                      <a:cubicBezTo>
                        <a:pt x="747506" y="404833"/>
                        <a:pt x="682145" y="764710"/>
                        <a:pt x="676036" y="768752"/>
                      </a:cubicBezTo>
                      <a:cubicBezTo>
                        <a:pt x="638033" y="793992"/>
                        <a:pt x="505424" y="800369"/>
                        <a:pt x="331354" y="760578"/>
                      </a:cubicBezTo>
                      <a:cubicBezTo>
                        <a:pt x="185944" y="727343"/>
                        <a:pt x="96191" y="689034"/>
                        <a:pt x="418" y="574734"/>
                      </a:cubicBezTo>
                      <a:cubicBezTo>
                        <a:pt x="-2547" y="571186"/>
                        <a:pt x="11244" y="522996"/>
                        <a:pt x="10660" y="518370"/>
                      </a:cubicBezTo>
                      <a:cubicBezTo>
                        <a:pt x="10076" y="513699"/>
                        <a:pt x="12143" y="509163"/>
                        <a:pt x="14119" y="504941"/>
                      </a:cubicBezTo>
                      <a:cubicBezTo>
                        <a:pt x="85185" y="353724"/>
                        <a:pt x="158542" y="203539"/>
                        <a:pt x="241017" y="44642"/>
                      </a:cubicBezTo>
                      <a:cubicBezTo>
                        <a:pt x="347705" y="44732"/>
                        <a:pt x="453810" y="37097"/>
                        <a:pt x="559780"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1" name="Google Shape;361;p26"/>
                <p:cNvSpPr/>
                <p:nvPr/>
              </p:nvSpPr>
              <p:spPr>
                <a:xfrm>
                  <a:off x="7194658" y="3218020"/>
                  <a:ext cx="272117" cy="146996"/>
                </a:xfrm>
                <a:custGeom>
                  <a:avLst/>
                  <a:gdLst/>
                  <a:ahLst/>
                  <a:cxnLst/>
                  <a:rect l="l" t="t" r="r" b="b"/>
                  <a:pathLst>
                    <a:path w="272117" h="146996" extrusionOk="0">
                      <a:moveTo>
                        <a:pt x="3802" y="40225"/>
                      </a:moveTo>
                      <a:cubicBezTo>
                        <a:pt x="298" y="58504"/>
                        <a:pt x="-3026" y="78176"/>
                        <a:pt x="4745" y="95062"/>
                      </a:cubicBezTo>
                      <a:cubicBezTo>
                        <a:pt x="8564" y="103371"/>
                        <a:pt x="14853" y="110333"/>
                        <a:pt x="21771" y="116351"/>
                      </a:cubicBezTo>
                      <a:cubicBezTo>
                        <a:pt x="45489" y="137010"/>
                        <a:pt x="77383" y="147474"/>
                        <a:pt x="108828" y="146980"/>
                      </a:cubicBezTo>
                      <a:cubicBezTo>
                        <a:pt x="140273" y="146486"/>
                        <a:pt x="170865" y="134944"/>
                        <a:pt x="197099" y="117608"/>
                      </a:cubicBezTo>
                      <a:cubicBezTo>
                        <a:pt x="241167" y="88416"/>
                        <a:pt x="272118" y="26482"/>
                        <a:pt x="272118" y="4161"/>
                      </a:cubicBezTo>
                      <a:cubicBezTo>
                        <a:pt x="272118" y="-16543"/>
                        <a:pt x="78147" y="47097"/>
                        <a:pt x="3802" y="40225"/>
                      </a:cubicBezTo>
                      <a:close/>
                    </a:path>
                  </a:pathLst>
                </a:custGeom>
                <a:solidFill>
                  <a:srgbClr val="C58D6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2" name="Google Shape;362;p26"/>
                <p:cNvSpPr/>
                <p:nvPr/>
              </p:nvSpPr>
              <p:spPr>
                <a:xfrm>
                  <a:off x="7199044" y="3223394"/>
                  <a:ext cx="267686" cy="141623"/>
                </a:xfrm>
                <a:custGeom>
                  <a:avLst/>
                  <a:gdLst/>
                  <a:ahLst/>
                  <a:cxnLst/>
                  <a:rect l="l" t="t" r="r" b="b"/>
                  <a:pathLst>
                    <a:path w="267686" h="141623" extrusionOk="0">
                      <a:moveTo>
                        <a:pt x="0" y="88745"/>
                      </a:moveTo>
                      <a:cubicBezTo>
                        <a:pt x="135" y="89060"/>
                        <a:pt x="270" y="89374"/>
                        <a:pt x="404" y="89689"/>
                      </a:cubicBezTo>
                      <a:cubicBezTo>
                        <a:pt x="4223" y="97997"/>
                        <a:pt x="10512" y="104959"/>
                        <a:pt x="17430" y="110977"/>
                      </a:cubicBezTo>
                      <a:cubicBezTo>
                        <a:pt x="41148" y="131636"/>
                        <a:pt x="73042" y="142100"/>
                        <a:pt x="104487" y="141606"/>
                      </a:cubicBezTo>
                      <a:cubicBezTo>
                        <a:pt x="135932" y="141112"/>
                        <a:pt x="166524" y="129570"/>
                        <a:pt x="192758" y="112234"/>
                      </a:cubicBezTo>
                      <a:cubicBezTo>
                        <a:pt x="236152" y="83536"/>
                        <a:pt x="266743" y="23175"/>
                        <a:pt x="267687" y="0"/>
                      </a:cubicBezTo>
                      <a:cubicBezTo>
                        <a:pt x="193387" y="62113"/>
                        <a:pt x="97300" y="99794"/>
                        <a:pt x="0" y="88745"/>
                      </a:cubicBezTo>
                      <a:close/>
                    </a:path>
                  </a:pathLst>
                </a:custGeom>
                <a:solidFill>
                  <a:srgbClr val="C58D6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3" name="Google Shape;363;p26"/>
                <p:cNvSpPr/>
                <p:nvPr/>
              </p:nvSpPr>
              <p:spPr>
                <a:xfrm>
                  <a:off x="7194673" y="3218049"/>
                  <a:ext cx="272102" cy="96006"/>
                </a:xfrm>
                <a:custGeom>
                  <a:avLst/>
                  <a:gdLst/>
                  <a:ahLst/>
                  <a:cxnLst/>
                  <a:rect l="l" t="t" r="r" b="b"/>
                  <a:pathLst>
                    <a:path w="272102" h="96006" extrusionOk="0">
                      <a:moveTo>
                        <a:pt x="3786" y="40197"/>
                      </a:moveTo>
                      <a:cubicBezTo>
                        <a:pt x="372" y="58117"/>
                        <a:pt x="-2907" y="77429"/>
                        <a:pt x="4325" y="94091"/>
                      </a:cubicBezTo>
                      <a:cubicBezTo>
                        <a:pt x="101625" y="105139"/>
                        <a:pt x="197712" y="67458"/>
                        <a:pt x="272012" y="5345"/>
                      </a:cubicBezTo>
                      <a:cubicBezTo>
                        <a:pt x="272012" y="4986"/>
                        <a:pt x="272102" y="4537"/>
                        <a:pt x="272102" y="4178"/>
                      </a:cubicBezTo>
                      <a:cubicBezTo>
                        <a:pt x="272102" y="-16571"/>
                        <a:pt x="78131" y="47068"/>
                        <a:pt x="3786" y="40197"/>
                      </a:cubicBezTo>
                      <a:close/>
                    </a:path>
                  </a:pathLst>
                </a:custGeom>
                <a:solidFill>
                  <a:srgbClr val="782D53">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4" name="Google Shape;364;p26"/>
                <p:cNvSpPr/>
                <p:nvPr/>
              </p:nvSpPr>
              <p:spPr>
                <a:xfrm>
                  <a:off x="5759158" y="3387046"/>
                  <a:ext cx="1349421" cy="627151"/>
                </a:xfrm>
                <a:custGeom>
                  <a:avLst/>
                  <a:gdLst/>
                  <a:ahLst/>
                  <a:cxnLst/>
                  <a:rect l="l" t="t" r="r" b="b"/>
                  <a:pathLst>
                    <a:path w="1349421" h="627151" extrusionOk="0">
                      <a:moveTo>
                        <a:pt x="1335264" y="627152"/>
                      </a:moveTo>
                      <a:lnTo>
                        <a:pt x="14126" y="627152"/>
                      </a:lnTo>
                      <a:cubicBezTo>
                        <a:pt x="4108" y="627152"/>
                        <a:pt x="-2720" y="617047"/>
                        <a:pt x="1054" y="607750"/>
                      </a:cubicBezTo>
                      <a:lnTo>
                        <a:pt x="231725" y="36475"/>
                      </a:lnTo>
                      <a:cubicBezTo>
                        <a:pt x="233836" y="31310"/>
                        <a:pt x="238778" y="27852"/>
                        <a:pt x="244348" y="27672"/>
                      </a:cubicBezTo>
                      <a:lnTo>
                        <a:pt x="1103874" y="6"/>
                      </a:lnTo>
                      <a:cubicBezTo>
                        <a:pt x="1109893" y="-173"/>
                        <a:pt x="1115329" y="3420"/>
                        <a:pt x="1117485" y="9034"/>
                      </a:cubicBezTo>
                      <a:lnTo>
                        <a:pt x="1348471" y="608020"/>
                      </a:lnTo>
                      <a:cubicBezTo>
                        <a:pt x="1352020" y="617227"/>
                        <a:pt x="1345192" y="627152"/>
                        <a:pt x="1335264" y="62715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5" name="Google Shape;365;p26"/>
                <p:cNvSpPr/>
                <p:nvPr/>
              </p:nvSpPr>
              <p:spPr>
                <a:xfrm>
                  <a:off x="5906521" y="4222183"/>
                  <a:ext cx="62889" cy="224557"/>
                </a:xfrm>
                <a:custGeom>
                  <a:avLst/>
                  <a:gdLst/>
                  <a:ahLst/>
                  <a:cxnLst/>
                  <a:rect l="l" t="t" r="r" b="b"/>
                  <a:pathLst>
                    <a:path w="62889" h="224557" extrusionOk="0">
                      <a:moveTo>
                        <a:pt x="0" y="0"/>
                      </a:moveTo>
                      <a:lnTo>
                        <a:pt x="62890" y="0"/>
                      </a:lnTo>
                      <a:lnTo>
                        <a:pt x="62890" y="224558"/>
                      </a:lnTo>
                      <a:lnTo>
                        <a:pt x="0" y="22455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6" name="Google Shape;366;p26"/>
                <p:cNvSpPr/>
                <p:nvPr/>
              </p:nvSpPr>
              <p:spPr>
                <a:xfrm>
                  <a:off x="6924215" y="4210820"/>
                  <a:ext cx="62889" cy="224557"/>
                </a:xfrm>
                <a:custGeom>
                  <a:avLst/>
                  <a:gdLst/>
                  <a:ahLst/>
                  <a:cxnLst/>
                  <a:rect l="l" t="t" r="r" b="b"/>
                  <a:pathLst>
                    <a:path w="62889" h="224557" extrusionOk="0">
                      <a:moveTo>
                        <a:pt x="0" y="0"/>
                      </a:moveTo>
                      <a:lnTo>
                        <a:pt x="62890" y="0"/>
                      </a:lnTo>
                      <a:lnTo>
                        <a:pt x="62890" y="224558"/>
                      </a:lnTo>
                      <a:lnTo>
                        <a:pt x="0" y="22455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7" name="Google Shape;367;p26"/>
                <p:cNvSpPr/>
                <p:nvPr/>
              </p:nvSpPr>
              <p:spPr>
                <a:xfrm>
                  <a:off x="5785412" y="4054618"/>
                  <a:ext cx="1298857" cy="170664"/>
                </a:xfrm>
                <a:custGeom>
                  <a:avLst/>
                  <a:gdLst/>
                  <a:ahLst/>
                  <a:cxnLst/>
                  <a:rect l="l" t="t" r="r" b="b"/>
                  <a:pathLst>
                    <a:path w="1298857" h="170664" extrusionOk="0">
                      <a:moveTo>
                        <a:pt x="0" y="147085"/>
                      </a:moveTo>
                      <a:lnTo>
                        <a:pt x="0" y="0"/>
                      </a:lnTo>
                      <a:lnTo>
                        <a:pt x="1298857" y="0"/>
                      </a:lnTo>
                      <a:lnTo>
                        <a:pt x="1298857" y="147041"/>
                      </a:lnTo>
                      <a:cubicBezTo>
                        <a:pt x="1298857" y="160065"/>
                        <a:pt x="1288301" y="170664"/>
                        <a:pt x="1275229" y="170664"/>
                      </a:cubicBezTo>
                      <a:lnTo>
                        <a:pt x="23629" y="170664"/>
                      </a:lnTo>
                      <a:cubicBezTo>
                        <a:pt x="10601" y="170664"/>
                        <a:pt x="0" y="160110"/>
                        <a:pt x="0" y="14708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8" name="Google Shape;368;p26"/>
                <p:cNvSpPr/>
                <p:nvPr/>
              </p:nvSpPr>
              <p:spPr>
                <a:xfrm>
                  <a:off x="5759134" y="4000724"/>
                  <a:ext cx="1349438" cy="57217"/>
                </a:xfrm>
                <a:custGeom>
                  <a:avLst/>
                  <a:gdLst/>
                  <a:ahLst/>
                  <a:cxnLst/>
                  <a:rect l="l" t="t" r="r" b="b"/>
                  <a:pathLst>
                    <a:path w="1349438" h="57217" extrusionOk="0">
                      <a:moveTo>
                        <a:pt x="1752" y="43879"/>
                      </a:moveTo>
                      <a:lnTo>
                        <a:pt x="0" y="0"/>
                      </a:lnTo>
                      <a:lnTo>
                        <a:pt x="1349439" y="0"/>
                      </a:lnTo>
                      <a:lnTo>
                        <a:pt x="1348136" y="40151"/>
                      </a:lnTo>
                      <a:cubicBezTo>
                        <a:pt x="1347866" y="47831"/>
                        <a:pt x="1341622" y="53894"/>
                        <a:pt x="1333941" y="53939"/>
                      </a:cubicBezTo>
                      <a:lnTo>
                        <a:pt x="16846" y="57217"/>
                      </a:lnTo>
                      <a:cubicBezTo>
                        <a:pt x="9119" y="57262"/>
                        <a:pt x="2650" y="51514"/>
                        <a:pt x="1752" y="4387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9" name="Google Shape;369;p26"/>
                <p:cNvSpPr/>
                <p:nvPr/>
              </p:nvSpPr>
              <p:spPr>
                <a:xfrm>
                  <a:off x="6105028" y="3489232"/>
                  <a:ext cx="810967" cy="364188"/>
                </a:xfrm>
                <a:custGeom>
                  <a:avLst/>
                  <a:gdLst/>
                  <a:ahLst/>
                  <a:cxnLst/>
                  <a:rect l="l" t="t" r="r" b="b"/>
                  <a:pathLst>
                    <a:path w="810967" h="364188" extrusionOk="0">
                      <a:moveTo>
                        <a:pt x="711106" y="23797"/>
                      </a:moveTo>
                      <a:cubicBezTo>
                        <a:pt x="708815" y="14635"/>
                        <a:pt x="700819" y="8078"/>
                        <a:pt x="691385" y="7674"/>
                      </a:cubicBezTo>
                      <a:cubicBezTo>
                        <a:pt x="508061" y="-545"/>
                        <a:pt x="324467" y="-2162"/>
                        <a:pt x="140963" y="2823"/>
                      </a:cubicBezTo>
                      <a:cubicBezTo>
                        <a:pt x="136202" y="2958"/>
                        <a:pt x="131215" y="3138"/>
                        <a:pt x="127128" y="5743"/>
                      </a:cubicBezTo>
                      <a:cubicBezTo>
                        <a:pt x="122231" y="8797"/>
                        <a:pt x="119491" y="14590"/>
                        <a:pt x="117020" y="20069"/>
                      </a:cubicBezTo>
                      <a:cubicBezTo>
                        <a:pt x="60599" y="144789"/>
                        <a:pt x="135" y="337729"/>
                        <a:pt x="0" y="352101"/>
                      </a:cubicBezTo>
                      <a:cubicBezTo>
                        <a:pt x="-90" y="361308"/>
                        <a:pt x="549479" y="366428"/>
                        <a:pt x="793177" y="363239"/>
                      </a:cubicBezTo>
                      <a:cubicBezTo>
                        <a:pt x="799870" y="363149"/>
                        <a:pt x="808136" y="361936"/>
                        <a:pt x="810427" y="355155"/>
                      </a:cubicBezTo>
                      <a:cubicBezTo>
                        <a:pt x="811730" y="351292"/>
                        <a:pt x="810427" y="346981"/>
                        <a:pt x="809169" y="343118"/>
                      </a:cubicBezTo>
                      <a:cubicBezTo>
                        <a:pt x="773547" y="236453"/>
                        <a:pt x="737924" y="129833"/>
                        <a:pt x="711106" y="2379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0" name="Google Shape;370;p26"/>
                <p:cNvSpPr/>
                <p:nvPr/>
              </p:nvSpPr>
              <p:spPr>
                <a:xfrm>
                  <a:off x="6242849" y="3537626"/>
                  <a:ext cx="140854" cy="261037"/>
                </a:xfrm>
                <a:custGeom>
                  <a:avLst/>
                  <a:gdLst/>
                  <a:ahLst/>
                  <a:cxnLst/>
                  <a:rect l="l" t="t" r="r" b="b"/>
                  <a:pathLst>
                    <a:path w="140854" h="261037" extrusionOk="0">
                      <a:moveTo>
                        <a:pt x="118770" y="66439"/>
                      </a:moveTo>
                      <a:cubicBezTo>
                        <a:pt x="131213" y="65316"/>
                        <a:pt x="144959" y="55570"/>
                        <a:pt x="139703" y="41692"/>
                      </a:cubicBezTo>
                      <a:cubicBezTo>
                        <a:pt x="136918" y="34911"/>
                        <a:pt x="130944" y="30375"/>
                        <a:pt x="124879" y="26288"/>
                      </a:cubicBezTo>
                      <a:cubicBezTo>
                        <a:pt x="134313" y="21707"/>
                        <a:pt x="139029" y="11018"/>
                        <a:pt x="136064" y="3383"/>
                      </a:cubicBezTo>
                      <a:cubicBezTo>
                        <a:pt x="134852" y="-210"/>
                        <a:pt x="129641" y="-1153"/>
                        <a:pt x="127080" y="1586"/>
                      </a:cubicBezTo>
                      <a:cubicBezTo>
                        <a:pt x="125149" y="3428"/>
                        <a:pt x="125508" y="5853"/>
                        <a:pt x="125463" y="8278"/>
                      </a:cubicBezTo>
                      <a:cubicBezTo>
                        <a:pt x="124879" y="10075"/>
                        <a:pt x="125778" y="9131"/>
                        <a:pt x="123217" y="13173"/>
                      </a:cubicBezTo>
                      <a:cubicBezTo>
                        <a:pt x="120567" y="15374"/>
                        <a:pt x="119399" y="16272"/>
                        <a:pt x="114233" y="17620"/>
                      </a:cubicBezTo>
                      <a:cubicBezTo>
                        <a:pt x="113873" y="17665"/>
                        <a:pt x="113604" y="17889"/>
                        <a:pt x="113289" y="17979"/>
                      </a:cubicBezTo>
                      <a:cubicBezTo>
                        <a:pt x="113424" y="17844"/>
                        <a:pt x="113155" y="17844"/>
                        <a:pt x="112256" y="18249"/>
                      </a:cubicBezTo>
                      <a:cubicBezTo>
                        <a:pt x="109696" y="19012"/>
                        <a:pt x="107045" y="20943"/>
                        <a:pt x="107090" y="23907"/>
                      </a:cubicBezTo>
                      <a:cubicBezTo>
                        <a:pt x="107090" y="25884"/>
                        <a:pt x="108079" y="27635"/>
                        <a:pt x="109786" y="28623"/>
                      </a:cubicBezTo>
                      <a:cubicBezTo>
                        <a:pt x="110280" y="28803"/>
                        <a:pt x="111538" y="29297"/>
                        <a:pt x="112256" y="29611"/>
                      </a:cubicBezTo>
                      <a:cubicBezTo>
                        <a:pt x="120162" y="34372"/>
                        <a:pt x="123082" y="36213"/>
                        <a:pt x="129147" y="42770"/>
                      </a:cubicBezTo>
                      <a:cubicBezTo>
                        <a:pt x="136738" y="54537"/>
                        <a:pt x="112166" y="59208"/>
                        <a:pt x="89256" y="55301"/>
                      </a:cubicBezTo>
                      <a:cubicBezTo>
                        <a:pt x="89436" y="55346"/>
                        <a:pt x="89616" y="55346"/>
                        <a:pt x="89795" y="55391"/>
                      </a:cubicBezTo>
                      <a:cubicBezTo>
                        <a:pt x="87819" y="55121"/>
                        <a:pt x="85887" y="54672"/>
                        <a:pt x="84001" y="54268"/>
                      </a:cubicBezTo>
                      <a:cubicBezTo>
                        <a:pt x="84001" y="54268"/>
                        <a:pt x="84001" y="54268"/>
                        <a:pt x="84046" y="54268"/>
                      </a:cubicBezTo>
                      <a:cubicBezTo>
                        <a:pt x="83551" y="54178"/>
                        <a:pt x="82384" y="53818"/>
                        <a:pt x="81889" y="53639"/>
                      </a:cubicBezTo>
                      <a:cubicBezTo>
                        <a:pt x="81844" y="53639"/>
                        <a:pt x="81800" y="53594"/>
                        <a:pt x="81755" y="53594"/>
                      </a:cubicBezTo>
                      <a:cubicBezTo>
                        <a:pt x="81710" y="53594"/>
                        <a:pt x="81755" y="53594"/>
                        <a:pt x="81710" y="53594"/>
                      </a:cubicBezTo>
                      <a:cubicBezTo>
                        <a:pt x="78925" y="52741"/>
                        <a:pt x="76544" y="53235"/>
                        <a:pt x="75915" y="57322"/>
                      </a:cubicBezTo>
                      <a:cubicBezTo>
                        <a:pt x="75915" y="60376"/>
                        <a:pt x="80272" y="62846"/>
                        <a:pt x="86381" y="64552"/>
                      </a:cubicBezTo>
                      <a:cubicBezTo>
                        <a:pt x="96938" y="70346"/>
                        <a:pt x="105832" y="78744"/>
                        <a:pt x="111268" y="89613"/>
                      </a:cubicBezTo>
                      <a:cubicBezTo>
                        <a:pt x="119803" y="108701"/>
                        <a:pt x="119623" y="131515"/>
                        <a:pt x="108842" y="139600"/>
                      </a:cubicBezTo>
                      <a:cubicBezTo>
                        <a:pt x="107944" y="140273"/>
                        <a:pt x="106911" y="140857"/>
                        <a:pt x="105832" y="141351"/>
                      </a:cubicBezTo>
                      <a:cubicBezTo>
                        <a:pt x="102778" y="136770"/>
                        <a:pt x="98780" y="132818"/>
                        <a:pt x="94333" y="129495"/>
                      </a:cubicBezTo>
                      <a:cubicBezTo>
                        <a:pt x="89301" y="125452"/>
                        <a:pt x="83057" y="122264"/>
                        <a:pt x="76454" y="123611"/>
                      </a:cubicBezTo>
                      <a:cubicBezTo>
                        <a:pt x="70120" y="124779"/>
                        <a:pt x="64864" y="131875"/>
                        <a:pt x="67110" y="138252"/>
                      </a:cubicBezTo>
                      <a:cubicBezTo>
                        <a:pt x="71333" y="151726"/>
                        <a:pt x="88672" y="152624"/>
                        <a:pt x="100532" y="151456"/>
                      </a:cubicBezTo>
                      <a:cubicBezTo>
                        <a:pt x="101430" y="151412"/>
                        <a:pt x="102328" y="151187"/>
                        <a:pt x="103182" y="151052"/>
                      </a:cubicBezTo>
                      <a:cubicBezTo>
                        <a:pt x="106596" y="158957"/>
                        <a:pt x="107674" y="167625"/>
                        <a:pt x="107045" y="175619"/>
                      </a:cubicBezTo>
                      <a:cubicBezTo>
                        <a:pt x="106282" y="183703"/>
                        <a:pt x="99858" y="199512"/>
                        <a:pt x="87370" y="204901"/>
                      </a:cubicBezTo>
                      <a:cubicBezTo>
                        <a:pt x="86292" y="205260"/>
                        <a:pt x="85213" y="205575"/>
                        <a:pt x="84180" y="205844"/>
                      </a:cubicBezTo>
                      <a:cubicBezTo>
                        <a:pt x="80317" y="200500"/>
                        <a:pt x="75376" y="195829"/>
                        <a:pt x="70255" y="191922"/>
                      </a:cubicBezTo>
                      <a:cubicBezTo>
                        <a:pt x="62214" y="186622"/>
                        <a:pt x="46491" y="178179"/>
                        <a:pt x="38675" y="187475"/>
                      </a:cubicBezTo>
                      <a:cubicBezTo>
                        <a:pt x="32251" y="200769"/>
                        <a:pt x="48243" y="211638"/>
                        <a:pt x="59743" y="213883"/>
                      </a:cubicBezTo>
                      <a:cubicBezTo>
                        <a:pt x="68054" y="215725"/>
                        <a:pt x="75690" y="215635"/>
                        <a:pt x="82473" y="214018"/>
                      </a:cubicBezTo>
                      <a:cubicBezTo>
                        <a:pt x="89930" y="228210"/>
                        <a:pt x="86067" y="245366"/>
                        <a:pt x="70075" y="253091"/>
                      </a:cubicBezTo>
                      <a:cubicBezTo>
                        <a:pt x="62124" y="256594"/>
                        <a:pt x="55790" y="256549"/>
                        <a:pt x="46986" y="255517"/>
                      </a:cubicBezTo>
                      <a:cubicBezTo>
                        <a:pt x="43122" y="254843"/>
                        <a:pt x="32476" y="253136"/>
                        <a:pt x="27085" y="249678"/>
                      </a:cubicBezTo>
                      <a:cubicBezTo>
                        <a:pt x="18820" y="245007"/>
                        <a:pt x="11587" y="238585"/>
                        <a:pt x="6646" y="230276"/>
                      </a:cubicBezTo>
                      <a:cubicBezTo>
                        <a:pt x="5568" y="228570"/>
                        <a:pt x="5208" y="226638"/>
                        <a:pt x="4041" y="223989"/>
                      </a:cubicBezTo>
                      <a:cubicBezTo>
                        <a:pt x="3906" y="223495"/>
                        <a:pt x="3546" y="223045"/>
                        <a:pt x="3097" y="222776"/>
                      </a:cubicBezTo>
                      <a:cubicBezTo>
                        <a:pt x="1615" y="221788"/>
                        <a:pt x="-451" y="223405"/>
                        <a:pt x="88" y="225066"/>
                      </a:cubicBezTo>
                      <a:cubicBezTo>
                        <a:pt x="4939" y="240471"/>
                        <a:pt x="18730" y="252238"/>
                        <a:pt x="33689" y="257493"/>
                      </a:cubicBezTo>
                      <a:cubicBezTo>
                        <a:pt x="45638" y="260906"/>
                        <a:pt x="58845" y="262882"/>
                        <a:pt x="70794" y="258571"/>
                      </a:cubicBezTo>
                      <a:cubicBezTo>
                        <a:pt x="85348" y="253271"/>
                        <a:pt x="94782" y="237327"/>
                        <a:pt x="91502" y="222057"/>
                      </a:cubicBezTo>
                      <a:cubicBezTo>
                        <a:pt x="90829" y="218599"/>
                        <a:pt x="89616" y="215366"/>
                        <a:pt x="88088" y="212267"/>
                      </a:cubicBezTo>
                      <a:cubicBezTo>
                        <a:pt x="110415" y="203509"/>
                        <a:pt x="120836" y="176697"/>
                        <a:pt x="110145" y="149974"/>
                      </a:cubicBezTo>
                      <a:cubicBezTo>
                        <a:pt x="110010" y="149615"/>
                        <a:pt x="109831" y="149256"/>
                        <a:pt x="109696" y="148852"/>
                      </a:cubicBezTo>
                      <a:cubicBezTo>
                        <a:pt x="117018" y="144989"/>
                        <a:pt x="122274" y="137354"/>
                        <a:pt x="124250" y="129225"/>
                      </a:cubicBezTo>
                      <a:cubicBezTo>
                        <a:pt x="126541" y="118536"/>
                        <a:pt x="124744" y="107533"/>
                        <a:pt x="122004" y="97113"/>
                      </a:cubicBezTo>
                      <a:cubicBezTo>
                        <a:pt x="118770" y="85346"/>
                        <a:pt x="111627" y="75196"/>
                        <a:pt x="102553" y="67202"/>
                      </a:cubicBezTo>
                      <a:cubicBezTo>
                        <a:pt x="108573" y="67516"/>
                        <a:pt x="114502" y="67292"/>
                        <a:pt x="118770" y="66439"/>
                      </a:cubicBezTo>
                      <a:close/>
                      <a:moveTo>
                        <a:pt x="53589" y="203913"/>
                      </a:moveTo>
                      <a:cubicBezTo>
                        <a:pt x="46267" y="200949"/>
                        <a:pt x="43032" y="193269"/>
                        <a:pt x="44560" y="191158"/>
                      </a:cubicBezTo>
                      <a:cubicBezTo>
                        <a:pt x="44694" y="190844"/>
                        <a:pt x="45907" y="190350"/>
                        <a:pt x="46851" y="190260"/>
                      </a:cubicBezTo>
                      <a:cubicBezTo>
                        <a:pt x="58485" y="189182"/>
                        <a:pt x="68413" y="197176"/>
                        <a:pt x="76274" y="205575"/>
                      </a:cubicBezTo>
                      <a:cubicBezTo>
                        <a:pt x="76768" y="206069"/>
                        <a:pt x="77218" y="206653"/>
                        <a:pt x="77667" y="207192"/>
                      </a:cubicBezTo>
                      <a:cubicBezTo>
                        <a:pt x="68952" y="208539"/>
                        <a:pt x="60686" y="207461"/>
                        <a:pt x="53589" y="203913"/>
                      </a:cubicBezTo>
                      <a:close/>
                      <a:moveTo>
                        <a:pt x="78790" y="140723"/>
                      </a:moveTo>
                      <a:cubicBezTo>
                        <a:pt x="74792" y="138342"/>
                        <a:pt x="73264" y="135288"/>
                        <a:pt x="73938" y="133447"/>
                      </a:cubicBezTo>
                      <a:cubicBezTo>
                        <a:pt x="74837" y="131111"/>
                        <a:pt x="76903" y="129899"/>
                        <a:pt x="79239" y="129854"/>
                      </a:cubicBezTo>
                      <a:cubicBezTo>
                        <a:pt x="83911" y="129135"/>
                        <a:pt x="89526" y="134120"/>
                        <a:pt x="90829" y="135064"/>
                      </a:cubicBezTo>
                      <a:cubicBezTo>
                        <a:pt x="94018" y="137489"/>
                        <a:pt x="96624" y="140273"/>
                        <a:pt x="98780" y="143283"/>
                      </a:cubicBezTo>
                      <a:cubicBezTo>
                        <a:pt x="91547" y="144270"/>
                        <a:pt x="83462" y="143058"/>
                        <a:pt x="78790" y="14072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1" name="Google Shape;371;p26"/>
                <p:cNvSpPr/>
                <p:nvPr/>
              </p:nvSpPr>
              <p:spPr>
                <a:xfrm>
                  <a:off x="6356906" y="3542149"/>
                  <a:ext cx="66551" cy="265020"/>
                </a:xfrm>
                <a:custGeom>
                  <a:avLst/>
                  <a:gdLst/>
                  <a:ahLst/>
                  <a:cxnLst/>
                  <a:rect l="l" t="t" r="r" b="b"/>
                  <a:pathLst>
                    <a:path w="66551" h="265020" extrusionOk="0">
                      <a:moveTo>
                        <a:pt x="64818" y="162"/>
                      </a:moveTo>
                      <a:cubicBezTo>
                        <a:pt x="59113" y="-1275"/>
                        <a:pt x="61044" y="7213"/>
                        <a:pt x="60056" y="10582"/>
                      </a:cubicBezTo>
                      <a:cubicBezTo>
                        <a:pt x="59787" y="13277"/>
                        <a:pt x="57990" y="22034"/>
                        <a:pt x="56732" y="26975"/>
                      </a:cubicBezTo>
                      <a:cubicBezTo>
                        <a:pt x="50308" y="50868"/>
                        <a:pt x="46175" y="75255"/>
                        <a:pt x="40021" y="99193"/>
                      </a:cubicBezTo>
                      <a:cubicBezTo>
                        <a:pt x="30094" y="136065"/>
                        <a:pt x="19492" y="172758"/>
                        <a:pt x="11586" y="210124"/>
                      </a:cubicBezTo>
                      <a:cubicBezTo>
                        <a:pt x="7543" y="227505"/>
                        <a:pt x="3860" y="244975"/>
                        <a:pt x="86" y="262446"/>
                      </a:cubicBezTo>
                      <a:cubicBezTo>
                        <a:pt x="-633" y="264916"/>
                        <a:pt x="3365" y="266219"/>
                        <a:pt x="4084" y="263524"/>
                      </a:cubicBezTo>
                      <a:cubicBezTo>
                        <a:pt x="11900" y="228224"/>
                        <a:pt x="19447" y="192833"/>
                        <a:pt x="28746" y="157847"/>
                      </a:cubicBezTo>
                      <a:cubicBezTo>
                        <a:pt x="39527" y="121154"/>
                        <a:pt x="49455" y="84327"/>
                        <a:pt x="57316" y="46870"/>
                      </a:cubicBezTo>
                      <a:cubicBezTo>
                        <a:pt x="60326" y="34205"/>
                        <a:pt x="64144" y="21720"/>
                        <a:pt x="65806" y="8786"/>
                      </a:cubicBezTo>
                      <a:cubicBezTo>
                        <a:pt x="65761" y="6001"/>
                        <a:pt x="68052" y="1734"/>
                        <a:pt x="64818" y="16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72" name="Google Shape;372;p26"/>
                <p:cNvGrpSpPr/>
                <p:nvPr/>
              </p:nvGrpSpPr>
              <p:grpSpPr>
                <a:xfrm>
                  <a:off x="6452486" y="3555156"/>
                  <a:ext cx="126852" cy="248726"/>
                  <a:chOff x="6452486" y="3555156"/>
                  <a:chExt cx="126852" cy="248726"/>
                </a:xfrm>
              </p:grpSpPr>
              <p:sp>
                <p:nvSpPr>
                  <p:cNvPr id="373" name="Google Shape;373;p26"/>
                  <p:cNvSpPr/>
                  <p:nvPr/>
                </p:nvSpPr>
                <p:spPr>
                  <a:xfrm>
                    <a:off x="6475989" y="3781151"/>
                    <a:ext cx="404" cy="314"/>
                  </a:xfrm>
                  <a:custGeom>
                    <a:avLst/>
                    <a:gdLst/>
                    <a:ahLst/>
                    <a:cxnLst/>
                    <a:rect l="l" t="t" r="r" b="b"/>
                    <a:pathLst>
                      <a:path w="404" h="314" extrusionOk="0">
                        <a:moveTo>
                          <a:pt x="404" y="314"/>
                        </a:moveTo>
                        <a:cubicBezTo>
                          <a:pt x="404" y="314"/>
                          <a:pt x="404" y="314"/>
                          <a:pt x="404" y="314"/>
                        </a:cubicBezTo>
                        <a:cubicBezTo>
                          <a:pt x="359" y="269"/>
                          <a:pt x="225" y="135"/>
                          <a:pt x="0" y="0"/>
                        </a:cubicBezTo>
                        <a:cubicBezTo>
                          <a:pt x="135" y="90"/>
                          <a:pt x="270" y="180"/>
                          <a:pt x="404" y="314"/>
                        </a:cubicBezTo>
                        <a:cubicBezTo>
                          <a:pt x="404" y="314"/>
                          <a:pt x="404" y="314"/>
                          <a:pt x="404" y="314"/>
                        </a:cubicBezTo>
                        <a:close/>
                      </a:path>
                    </a:pathLst>
                  </a:custGeom>
                  <a:solidFill>
                    <a:srgbClr val="3D37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4" name="Google Shape;374;p26"/>
                  <p:cNvSpPr/>
                  <p:nvPr/>
                </p:nvSpPr>
                <p:spPr>
                  <a:xfrm>
                    <a:off x="6452486" y="3555156"/>
                    <a:ext cx="126852" cy="248726"/>
                  </a:xfrm>
                  <a:custGeom>
                    <a:avLst/>
                    <a:gdLst/>
                    <a:ahLst/>
                    <a:cxnLst/>
                    <a:rect l="l" t="t" r="r" b="b"/>
                    <a:pathLst>
                      <a:path w="126852" h="248726" extrusionOk="0">
                        <a:moveTo>
                          <a:pt x="121342" y="68266"/>
                        </a:moveTo>
                        <a:cubicBezTo>
                          <a:pt x="118242" y="58475"/>
                          <a:pt x="111189" y="50930"/>
                          <a:pt x="102969" y="44822"/>
                        </a:cubicBezTo>
                        <a:cubicBezTo>
                          <a:pt x="117434" y="42577"/>
                          <a:pt x="129428" y="33595"/>
                          <a:pt x="126373" y="16708"/>
                        </a:cubicBezTo>
                        <a:cubicBezTo>
                          <a:pt x="125250" y="11004"/>
                          <a:pt x="122420" y="5839"/>
                          <a:pt x="118602" y="1573"/>
                        </a:cubicBezTo>
                        <a:cubicBezTo>
                          <a:pt x="117883" y="540"/>
                          <a:pt x="116625" y="1"/>
                          <a:pt x="115412" y="1"/>
                        </a:cubicBezTo>
                        <a:cubicBezTo>
                          <a:pt x="113211" y="-44"/>
                          <a:pt x="111234" y="1932"/>
                          <a:pt x="111279" y="4133"/>
                        </a:cubicBezTo>
                        <a:cubicBezTo>
                          <a:pt x="112088" y="7995"/>
                          <a:pt x="113481" y="7546"/>
                          <a:pt x="115727" y="11902"/>
                        </a:cubicBezTo>
                        <a:cubicBezTo>
                          <a:pt x="118063" y="17786"/>
                          <a:pt x="119725" y="23624"/>
                          <a:pt x="115143" y="29328"/>
                        </a:cubicBezTo>
                        <a:cubicBezTo>
                          <a:pt x="111189" y="34897"/>
                          <a:pt x="98252" y="37681"/>
                          <a:pt x="87606" y="35211"/>
                        </a:cubicBezTo>
                        <a:cubicBezTo>
                          <a:pt x="87157" y="34942"/>
                          <a:pt x="86663" y="34672"/>
                          <a:pt x="86213" y="34448"/>
                        </a:cubicBezTo>
                        <a:cubicBezTo>
                          <a:pt x="83743" y="33101"/>
                          <a:pt x="77678" y="30271"/>
                          <a:pt x="78217" y="30451"/>
                        </a:cubicBezTo>
                        <a:cubicBezTo>
                          <a:pt x="76151" y="29418"/>
                          <a:pt x="73905" y="28160"/>
                          <a:pt x="71524" y="28475"/>
                        </a:cubicBezTo>
                        <a:cubicBezTo>
                          <a:pt x="66358" y="29283"/>
                          <a:pt x="66538" y="34852"/>
                          <a:pt x="70131" y="37636"/>
                        </a:cubicBezTo>
                        <a:cubicBezTo>
                          <a:pt x="75432" y="41724"/>
                          <a:pt x="82754" y="44239"/>
                          <a:pt x="90391" y="45047"/>
                        </a:cubicBezTo>
                        <a:cubicBezTo>
                          <a:pt x="106203" y="54972"/>
                          <a:pt x="120623" y="70781"/>
                          <a:pt x="109662" y="80976"/>
                        </a:cubicBezTo>
                        <a:cubicBezTo>
                          <a:pt x="103328" y="85782"/>
                          <a:pt x="94479" y="87668"/>
                          <a:pt x="84686" y="87533"/>
                        </a:cubicBezTo>
                        <a:cubicBezTo>
                          <a:pt x="72243" y="79898"/>
                          <a:pt x="59260" y="73027"/>
                          <a:pt x="45514" y="68132"/>
                        </a:cubicBezTo>
                        <a:cubicBezTo>
                          <a:pt x="38058" y="65841"/>
                          <a:pt x="30196" y="62787"/>
                          <a:pt x="22290" y="63506"/>
                        </a:cubicBezTo>
                        <a:cubicBezTo>
                          <a:pt x="18202" y="64134"/>
                          <a:pt x="14563" y="68221"/>
                          <a:pt x="17214" y="72218"/>
                        </a:cubicBezTo>
                        <a:cubicBezTo>
                          <a:pt x="20673" y="77114"/>
                          <a:pt x="26558" y="79315"/>
                          <a:pt x="31589" y="82189"/>
                        </a:cubicBezTo>
                        <a:cubicBezTo>
                          <a:pt x="47805" y="90497"/>
                          <a:pt x="65594" y="96695"/>
                          <a:pt x="83967" y="96830"/>
                        </a:cubicBezTo>
                        <a:cubicBezTo>
                          <a:pt x="94973" y="103881"/>
                          <a:pt x="104137" y="111381"/>
                          <a:pt x="106877" y="120723"/>
                        </a:cubicBezTo>
                        <a:cubicBezTo>
                          <a:pt x="109752" y="129616"/>
                          <a:pt x="102250" y="133388"/>
                          <a:pt x="85495" y="131951"/>
                        </a:cubicBezTo>
                        <a:cubicBezTo>
                          <a:pt x="83473" y="131906"/>
                          <a:pt x="77229" y="130065"/>
                          <a:pt x="73096" y="128493"/>
                        </a:cubicBezTo>
                        <a:cubicBezTo>
                          <a:pt x="71569" y="127729"/>
                          <a:pt x="70087" y="126966"/>
                          <a:pt x="68649" y="126247"/>
                        </a:cubicBezTo>
                        <a:cubicBezTo>
                          <a:pt x="65549" y="125573"/>
                          <a:pt x="62764" y="128762"/>
                          <a:pt x="63842" y="131771"/>
                        </a:cubicBezTo>
                        <a:cubicBezTo>
                          <a:pt x="65504" y="135140"/>
                          <a:pt x="66672" y="134870"/>
                          <a:pt x="67930" y="135903"/>
                        </a:cubicBezTo>
                        <a:cubicBezTo>
                          <a:pt x="71659" y="137969"/>
                          <a:pt x="76151" y="139496"/>
                          <a:pt x="80912" y="140439"/>
                        </a:cubicBezTo>
                        <a:cubicBezTo>
                          <a:pt x="82260" y="141203"/>
                          <a:pt x="83608" y="141921"/>
                          <a:pt x="85045" y="142730"/>
                        </a:cubicBezTo>
                        <a:cubicBezTo>
                          <a:pt x="107191" y="153913"/>
                          <a:pt x="119410" y="175291"/>
                          <a:pt x="106293" y="185351"/>
                        </a:cubicBezTo>
                        <a:cubicBezTo>
                          <a:pt x="104721" y="186384"/>
                          <a:pt x="103014" y="187192"/>
                          <a:pt x="101307" y="187866"/>
                        </a:cubicBezTo>
                        <a:cubicBezTo>
                          <a:pt x="96500" y="181758"/>
                          <a:pt x="90705" y="176458"/>
                          <a:pt x="84596" y="172237"/>
                        </a:cubicBezTo>
                        <a:cubicBezTo>
                          <a:pt x="76420" y="166757"/>
                          <a:pt x="64786" y="161458"/>
                          <a:pt x="55262" y="166353"/>
                        </a:cubicBezTo>
                        <a:cubicBezTo>
                          <a:pt x="40214" y="176054"/>
                          <a:pt x="52028" y="191144"/>
                          <a:pt x="65010" y="195231"/>
                        </a:cubicBezTo>
                        <a:cubicBezTo>
                          <a:pt x="65909" y="195591"/>
                          <a:pt x="66852" y="195860"/>
                          <a:pt x="67796" y="196130"/>
                        </a:cubicBezTo>
                        <a:cubicBezTo>
                          <a:pt x="76555" y="199184"/>
                          <a:pt x="87561" y="199857"/>
                          <a:pt x="97174" y="197746"/>
                        </a:cubicBezTo>
                        <a:cubicBezTo>
                          <a:pt x="101666" y="204573"/>
                          <a:pt x="104317" y="211849"/>
                          <a:pt x="104721" y="218855"/>
                        </a:cubicBezTo>
                        <a:cubicBezTo>
                          <a:pt x="103643" y="245532"/>
                          <a:pt x="48928" y="246206"/>
                          <a:pt x="24087" y="226265"/>
                        </a:cubicBezTo>
                        <a:cubicBezTo>
                          <a:pt x="24177" y="226355"/>
                          <a:pt x="24177" y="226355"/>
                          <a:pt x="24087" y="226265"/>
                        </a:cubicBezTo>
                        <a:cubicBezTo>
                          <a:pt x="23862" y="226086"/>
                          <a:pt x="23593" y="225906"/>
                          <a:pt x="23368" y="225726"/>
                        </a:cubicBezTo>
                        <a:cubicBezTo>
                          <a:pt x="23503" y="225816"/>
                          <a:pt x="23593" y="225861"/>
                          <a:pt x="23683" y="225951"/>
                        </a:cubicBezTo>
                        <a:cubicBezTo>
                          <a:pt x="17798" y="221011"/>
                          <a:pt x="11419" y="216160"/>
                          <a:pt x="8095" y="209109"/>
                        </a:cubicBezTo>
                        <a:cubicBezTo>
                          <a:pt x="7107" y="207313"/>
                          <a:pt x="6972" y="204663"/>
                          <a:pt x="5804" y="202821"/>
                        </a:cubicBezTo>
                        <a:cubicBezTo>
                          <a:pt x="3917" y="199947"/>
                          <a:pt x="-889" y="202417"/>
                          <a:pt x="144" y="205651"/>
                        </a:cubicBezTo>
                        <a:cubicBezTo>
                          <a:pt x="2120" y="216430"/>
                          <a:pt x="10251" y="224289"/>
                          <a:pt x="18247" y="231116"/>
                        </a:cubicBezTo>
                        <a:cubicBezTo>
                          <a:pt x="28444" y="239918"/>
                          <a:pt x="41022" y="245667"/>
                          <a:pt x="54364" y="247643"/>
                        </a:cubicBezTo>
                        <a:cubicBezTo>
                          <a:pt x="62944" y="248991"/>
                          <a:pt x="79610" y="249799"/>
                          <a:pt x="91514" y="245577"/>
                        </a:cubicBezTo>
                        <a:cubicBezTo>
                          <a:pt x="101442" y="241984"/>
                          <a:pt x="111414" y="234035"/>
                          <a:pt x="113031" y="223032"/>
                        </a:cubicBezTo>
                        <a:cubicBezTo>
                          <a:pt x="114065" y="213016"/>
                          <a:pt x="111145" y="203360"/>
                          <a:pt x="106068" y="194827"/>
                        </a:cubicBezTo>
                        <a:cubicBezTo>
                          <a:pt x="116266" y="189887"/>
                          <a:pt x="122465" y="180366"/>
                          <a:pt x="117613" y="165455"/>
                        </a:cubicBezTo>
                        <a:cubicBezTo>
                          <a:pt x="113076" y="155260"/>
                          <a:pt x="104945" y="147535"/>
                          <a:pt x="95826" y="141292"/>
                        </a:cubicBezTo>
                        <a:cubicBezTo>
                          <a:pt x="110785" y="139900"/>
                          <a:pt x="122465" y="131322"/>
                          <a:pt x="112852" y="112504"/>
                        </a:cubicBezTo>
                        <a:cubicBezTo>
                          <a:pt x="109437" y="105363"/>
                          <a:pt x="103418" y="100243"/>
                          <a:pt x="96994" y="95662"/>
                        </a:cubicBezTo>
                        <a:cubicBezTo>
                          <a:pt x="111145" y="92923"/>
                          <a:pt x="125385" y="84883"/>
                          <a:pt x="121342" y="68266"/>
                        </a:cubicBezTo>
                        <a:close/>
                        <a:moveTo>
                          <a:pt x="58452" y="176548"/>
                        </a:moveTo>
                        <a:cubicBezTo>
                          <a:pt x="60428" y="170350"/>
                          <a:pt x="76420" y="175560"/>
                          <a:pt x="86483" y="185755"/>
                        </a:cubicBezTo>
                        <a:cubicBezTo>
                          <a:pt x="88055" y="187147"/>
                          <a:pt x="89493" y="188584"/>
                          <a:pt x="90840" y="190066"/>
                        </a:cubicBezTo>
                        <a:cubicBezTo>
                          <a:pt x="74219" y="190830"/>
                          <a:pt x="56341" y="181443"/>
                          <a:pt x="58452" y="176548"/>
                        </a:cubicBezTo>
                        <a:close/>
                        <a:moveTo>
                          <a:pt x="62405" y="84434"/>
                        </a:moveTo>
                        <a:cubicBezTo>
                          <a:pt x="51893" y="81740"/>
                          <a:pt x="41606" y="77563"/>
                          <a:pt x="33071" y="72847"/>
                        </a:cubicBezTo>
                        <a:cubicBezTo>
                          <a:pt x="41741" y="74823"/>
                          <a:pt x="52657" y="79449"/>
                          <a:pt x="62405" y="8443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75" name="Google Shape;375;p26"/>
                <p:cNvGrpSpPr/>
                <p:nvPr/>
              </p:nvGrpSpPr>
              <p:grpSpPr>
                <a:xfrm>
                  <a:off x="6652159" y="3556421"/>
                  <a:ext cx="115648" cy="242184"/>
                  <a:chOff x="6652159" y="3556421"/>
                  <a:chExt cx="115648" cy="242184"/>
                </a:xfrm>
              </p:grpSpPr>
              <p:sp>
                <p:nvSpPr>
                  <p:cNvPr id="376" name="Google Shape;376;p26"/>
                  <p:cNvSpPr/>
                  <p:nvPr/>
                </p:nvSpPr>
                <p:spPr>
                  <a:xfrm>
                    <a:off x="6652159" y="3556421"/>
                    <a:ext cx="115648" cy="242184"/>
                  </a:xfrm>
                  <a:custGeom>
                    <a:avLst/>
                    <a:gdLst/>
                    <a:ahLst/>
                    <a:cxnLst/>
                    <a:rect l="l" t="t" r="r" b="b"/>
                    <a:pathLst>
                      <a:path w="115648" h="242184" extrusionOk="0">
                        <a:moveTo>
                          <a:pt x="111103" y="169309"/>
                        </a:moveTo>
                        <a:cubicBezTo>
                          <a:pt x="123546" y="150851"/>
                          <a:pt x="108048" y="128889"/>
                          <a:pt x="93404" y="116942"/>
                        </a:cubicBezTo>
                        <a:cubicBezTo>
                          <a:pt x="91113" y="114832"/>
                          <a:pt x="87160" y="112451"/>
                          <a:pt x="83072" y="110295"/>
                        </a:cubicBezTo>
                        <a:cubicBezTo>
                          <a:pt x="96593" y="105490"/>
                          <a:pt x="107509" y="94217"/>
                          <a:pt x="109800" y="79351"/>
                        </a:cubicBezTo>
                        <a:cubicBezTo>
                          <a:pt x="109081" y="69381"/>
                          <a:pt x="102747" y="60084"/>
                          <a:pt x="95560" y="53437"/>
                        </a:cubicBezTo>
                        <a:cubicBezTo>
                          <a:pt x="95515" y="53393"/>
                          <a:pt x="95470" y="53348"/>
                          <a:pt x="95380" y="53303"/>
                        </a:cubicBezTo>
                        <a:cubicBezTo>
                          <a:pt x="102298" y="48048"/>
                          <a:pt x="108452" y="41087"/>
                          <a:pt x="110429" y="32509"/>
                        </a:cubicBezTo>
                        <a:cubicBezTo>
                          <a:pt x="113034" y="18766"/>
                          <a:pt x="105577" y="3541"/>
                          <a:pt x="98660" y="442"/>
                        </a:cubicBezTo>
                        <a:cubicBezTo>
                          <a:pt x="95066" y="-1310"/>
                          <a:pt x="90888" y="2463"/>
                          <a:pt x="92011" y="6235"/>
                        </a:cubicBezTo>
                        <a:cubicBezTo>
                          <a:pt x="92550" y="8346"/>
                          <a:pt x="94662" y="9379"/>
                          <a:pt x="95919" y="11041"/>
                        </a:cubicBezTo>
                        <a:cubicBezTo>
                          <a:pt x="97492" y="13152"/>
                          <a:pt x="94572" y="9110"/>
                          <a:pt x="96369" y="11625"/>
                        </a:cubicBezTo>
                        <a:cubicBezTo>
                          <a:pt x="98390" y="13601"/>
                          <a:pt x="100142" y="22673"/>
                          <a:pt x="100097" y="23437"/>
                        </a:cubicBezTo>
                        <a:cubicBezTo>
                          <a:pt x="100861" y="31161"/>
                          <a:pt x="98076" y="34620"/>
                          <a:pt x="94437" y="38976"/>
                        </a:cubicBezTo>
                        <a:cubicBezTo>
                          <a:pt x="90169" y="43781"/>
                          <a:pt x="90034" y="43377"/>
                          <a:pt x="86351" y="46072"/>
                        </a:cubicBezTo>
                        <a:cubicBezTo>
                          <a:pt x="86171" y="46207"/>
                          <a:pt x="86081" y="46296"/>
                          <a:pt x="85947" y="46386"/>
                        </a:cubicBezTo>
                        <a:cubicBezTo>
                          <a:pt x="82488" y="48542"/>
                          <a:pt x="79119" y="52764"/>
                          <a:pt x="82263" y="56626"/>
                        </a:cubicBezTo>
                        <a:cubicBezTo>
                          <a:pt x="83566" y="58513"/>
                          <a:pt x="86081" y="58872"/>
                          <a:pt x="87833" y="60219"/>
                        </a:cubicBezTo>
                        <a:cubicBezTo>
                          <a:pt x="89361" y="61072"/>
                          <a:pt x="92505" y="64620"/>
                          <a:pt x="93449" y="66058"/>
                        </a:cubicBezTo>
                        <a:cubicBezTo>
                          <a:pt x="97447" y="72480"/>
                          <a:pt x="99333" y="76297"/>
                          <a:pt x="99288" y="79351"/>
                        </a:cubicBezTo>
                        <a:cubicBezTo>
                          <a:pt x="99288" y="79396"/>
                          <a:pt x="99288" y="79396"/>
                          <a:pt x="99288" y="79441"/>
                        </a:cubicBezTo>
                        <a:cubicBezTo>
                          <a:pt x="97941" y="83618"/>
                          <a:pt x="98749" y="81193"/>
                          <a:pt x="97042" y="85100"/>
                        </a:cubicBezTo>
                        <a:cubicBezTo>
                          <a:pt x="94078" y="90669"/>
                          <a:pt x="91113" y="93678"/>
                          <a:pt x="88956" y="95250"/>
                        </a:cubicBezTo>
                        <a:cubicBezTo>
                          <a:pt x="82892" y="99696"/>
                          <a:pt x="75839" y="101134"/>
                          <a:pt x="71752" y="101852"/>
                        </a:cubicBezTo>
                        <a:cubicBezTo>
                          <a:pt x="67125" y="102256"/>
                          <a:pt x="63531" y="101852"/>
                          <a:pt x="62543" y="101628"/>
                        </a:cubicBezTo>
                        <a:cubicBezTo>
                          <a:pt x="62408" y="101628"/>
                          <a:pt x="62273" y="101672"/>
                          <a:pt x="62138" y="101672"/>
                        </a:cubicBezTo>
                        <a:cubicBezTo>
                          <a:pt x="62093" y="101672"/>
                          <a:pt x="62138" y="101672"/>
                          <a:pt x="62004" y="101628"/>
                        </a:cubicBezTo>
                        <a:cubicBezTo>
                          <a:pt x="57377" y="101493"/>
                          <a:pt x="54861" y="107601"/>
                          <a:pt x="58230" y="110745"/>
                        </a:cubicBezTo>
                        <a:cubicBezTo>
                          <a:pt x="58769" y="111284"/>
                          <a:pt x="59353" y="111598"/>
                          <a:pt x="59982" y="111823"/>
                        </a:cubicBezTo>
                        <a:cubicBezTo>
                          <a:pt x="59847" y="111778"/>
                          <a:pt x="59713" y="111733"/>
                          <a:pt x="59623" y="111688"/>
                        </a:cubicBezTo>
                        <a:cubicBezTo>
                          <a:pt x="59802" y="111778"/>
                          <a:pt x="60027" y="111823"/>
                          <a:pt x="60207" y="111912"/>
                        </a:cubicBezTo>
                        <a:cubicBezTo>
                          <a:pt x="60341" y="111957"/>
                          <a:pt x="60431" y="112002"/>
                          <a:pt x="60566" y="112047"/>
                        </a:cubicBezTo>
                        <a:cubicBezTo>
                          <a:pt x="60566" y="112047"/>
                          <a:pt x="60566" y="112047"/>
                          <a:pt x="60566" y="112047"/>
                        </a:cubicBezTo>
                        <a:cubicBezTo>
                          <a:pt x="61959" y="112586"/>
                          <a:pt x="63486" y="112766"/>
                          <a:pt x="64969" y="112810"/>
                        </a:cubicBezTo>
                        <a:cubicBezTo>
                          <a:pt x="66631" y="113215"/>
                          <a:pt x="68832" y="113799"/>
                          <a:pt x="69416" y="114158"/>
                        </a:cubicBezTo>
                        <a:cubicBezTo>
                          <a:pt x="87474" y="119907"/>
                          <a:pt x="107599" y="138186"/>
                          <a:pt x="106476" y="156240"/>
                        </a:cubicBezTo>
                        <a:cubicBezTo>
                          <a:pt x="105937" y="161719"/>
                          <a:pt x="103062" y="165806"/>
                          <a:pt x="98794" y="168681"/>
                        </a:cubicBezTo>
                        <a:cubicBezTo>
                          <a:pt x="88417" y="158036"/>
                          <a:pt x="74716" y="150267"/>
                          <a:pt x="62273" y="148470"/>
                        </a:cubicBezTo>
                        <a:cubicBezTo>
                          <a:pt x="53019" y="146719"/>
                          <a:pt x="36893" y="151165"/>
                          <a:pt x="41205" y="165492"/>
                        </a:cubicBezTo>
                        <a:cubicBezTo>
                          <a:pt x="48258" y="181795"/>
                          <a:pt x="78355" y="187364"/>
                          <a:pt x="97447" y="179908"/>
                        </a:cubicBezTo>
                        <a:cubicBezTo>
                          <a:pt x="101939" y="185702"/>
                          <a:pt x="105263" y="192035"/>
                          <a:pt x="106566" y="198277"/>
                        </a:cubicBezTo>
                        <a:cubicBezTo>
                          <a:pt x="110159" y="211526"/>
                          <a:pt x="97447" y="227200"/>
                          <a:pt x="83117" y="231871"/>
                        </a:cubicBezTo>
                        <a:cubicBezTo>
                          <a:pt x="64205" y="237485"/>
                          <a:pt x="43271" y="232635"/>
                          <a:pt x="25437" y="221811"/>
                        </a:cubicBezTo>
                        <a:cubicBezTo>
                          <a:pt x="18385" y="217230"/>
                          <a:pt x="12051" y="210942"/>
                          <a:pt x="7739" y="203712"/>
                        </a:cubicBezTo>
                        <a:cubicBezTo>
                          <a:pt x="7110" y="202589"/>
                          <a:pt x="6930" y="199535"/>
                          <a:pt x="5133" y="198547"/>
                        </a:cubicBezTo>
                        <a:cubicBezTo>
                          <a:pt x="2663" y="196930"/>
                          <a:pt x="-751" y="199580"/>
                          <a:pt x="147" y="202409"/>
                        </a:cubicBezTo>
                        <a:cubicBezTo>
                          <a:pt x="1360" y="207933"/>
                          <a:pt x="5043" y="212200"/>
                          <a:pt x="8727" y="216287"/>
                        </a:cubicBezTo>
                        <a:cubicBezTo>
                          <a:pt x="19104" y="228548"/>
                          <a:pt x="34063" y="235868"/>
                          <a:pt x="49381" y="239821"/>
                        </a:cubicBezTo>
                        <a:cubicBezTo>
                          <a:pt x="74222" y="246692"/>
                          <a:pt x="104050" y="238832"/>
                          <a:pt x="113843" y="212963"/>
                        </a:cubicBezTo>
                        <a:cubicBezTo>
                          <a:pt x="117571" y="200298"/>
                          <a:pt x="113304" y="187049"/>
                          <a:pt x="105038" y="175911"/>
                        </a:cubicBezTo>
                        <a:cubicBezTo>
                          <a:pt x="107554" y="174025"/>
                          <a:pt x="109620" y="171824"/>
                          <a:pt x="111103" y="169309"/>
                        </a:cubicBezTo>
                        <a:close/>
                        <a:moveTo>
                          <a:pt x="57287" y="168142"/>
                        </a:moveTo>
                        <a:cubicBezTo>
                          <a:pt x="47090" y="162034"/>
                          <a:pt x="49471" y="159294"/>
                          <a:pt x="54322" y="157004"/>
                        </a:cubicBezTo>
                        <a:cubicBezTo>
                          <a:pt x="65193" y="154668"/>
                          <a:pt x="79568" y="161674"/>
                          <a:pt x="90574" y="172184"/>
                        </a:cubicBezTo>
                        <a:cubicBezTo>
                          <a:pt x="80556" y="174788"/>
                          <a:pt x="67619" y="173351"/>
                          <a:pt x="57287" y="16814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7" name="Google Shape;377;p26"/>
                  <p:cNvSpPr/>
                  <p:nvPr/>
                </p:nvSpPr>
                <p:spPr>
                  <a:xfrm>
                    <a:off x="6712141" y="3668244"/>
                    <a:ext cx="628" cy="269"/>
                  </a:xfrm>
                  <a:custGeom>
                    <a:avLst/>
                    <a:gdLst/>
                    <a:ahLst/>
                    <a:cxnLst/>
                    <a:rect l="l" t="t" r="r" b="b"/>
                    <a:pathLst>
                      <a:path w="628" h="269" extrusionOk="0">
                        <a:moveTo>
                          <a:pt x="0" y="0"/>
                        </a:moveTo>
                        <a:cubicBezTo>
                          <a:pt x="225" y="90"/>
                          <a:pt x="449" y="180"/>
                          <a:pt x="629" y="269"/>
                        </a:cubicBezTo>
                        <a:cubicBezTo>
                          <a:pt x="629" y="269"/>
                          <a:pt x="629" y="269"/>
                          <a:pt x="629" y="225"/>
                        </a:cubicBezTo>
                        <a:cubicBezTo>
                          <a:pt x="494" y="180"/>
                          <a:pt x="359" y="135"/>
                          <a:pt x="270" y="90"/>
                        </a:cubicBezTo>
                        <a:cubicBezTo>
                          <a:pt x="180" y="45"/>
                          <a:pt x="90" y="0"/>
                          <a:pt x="0" y="0"/>
                        </a:cubicBezTo>
                        <a:close/>
                      </a:path>
                    </a:pathLst>
                  </a:custGeom>
                  <a:solidFill>
                    <a:srgbClr val="3D37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8" name="Google Shape;378;p26"/>
                  <p:cNvSpPr/>
                  <p:nvPr/>
                </p:nvSpPr>
                <p:spPr>
                  <a:xfrm>
                    <a:off x="6712770" y="3668468"/>
                    <a:ext cx="170" cy="85"/>
                  </a:xfrm>
                  <a:custGeom>
                    <a:avLst/>
                    <a:gdLst/>
                    <a:ahLst/>
                    <a:cxnLst/>
                    <a:rect l="l" t="t" r="r" b="b"/>
                    <a:pathLst>
                      <a:path w="170" h="85" extrusionOk="0">
                        <a:moveTo>
                          <a:pt x="0" y="0"/>
                        </a:moveTo>
                        <a:lnTo>
                          <a:pt x="0" y="0"/>
                        </a:lnTo>
                        <a:cubicBezTo>
                          <a:pt x="270" y="135"/>
                          <a:pt x="180" y="90"/>
                          <a:pt x="0" y="0"/>
                        </a:cubicBezTo>
                        <a:close/>
                      </a:path>
                    </a:pathLst>
                  </a:custGeom>
                  <a:solidFill>
                    <a:srgbClr val="3D37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79" name="Google Shape;379;p26"/>
                <p:cNvSpPr/>
                <p:nvPr/>
              </p:nvSpPr>
              <p:spPr>
                <a:xfrm>
                  <a:off x="6576834" y="3571538"/>
                  <a:ext cx="30572" cy="231868"/>
                </a:xfrm>
                <a:custGeom>
                  <a:avLst/>
                  <a:gdLst/>
                  <a:ahLst/>
                  <a:cxnLst/>
                  <a:rect l="l" t="t" r="r" b="b"/>
                  <a:pathLst>
                    <a:path w="30572" h="231868" extrusionOk="0">
                      <a:moveTo>
                        <a:pt x="30236" y="1808"/>
                      </a:moveTo>
                      <a:cubicBezTo>
                        <a:pt x="29562" y="-123"/>
                        <a:pt x="26777" y="-618"/>
                        <a:pt x="25385" y="865"/>
                      </a:cubicBezTo>
                      <a:cubicBezTo>
                        <a:pt x="24082" y="2706"/>
                        <a:pt x="24711" y="2302"/>
                        <a:pt x="24306" y="4053"/>
                      </a:cubicBezTo>
                      <a:cubicBezTo>
                        <a:pt x="19275" y="59789"/>
                        <a:pt x="15951" y="118174"/>
                        <a:pt x="8854" y="171484"/>
                      </a:cubicBezTo>
                      <a:cubicBezTo>
                        <a:pt x="6697" y="187427"/>
                        <a:pt x="5170" y="201529"/>
                        <a:pt x="2070" y="218192"/>
                      </a:cubicBezTo>
                      <a:cubicBezTo>
                        <a:pt x="1711" y="222324"/>
                        <a:pt x="-580" y="226635"/>
                        <a:pt x="139" y="230722"/>
                      </a:cubicBezTo>
                      <a:cubicBezTo>
                        <a:pt x="1082" y="232474"/>
                        <a:pt x="3957" y="232159"/>
                        <a:pt x="4451" y="230183"/>
                      </a:cubicBezTo>
                      <a:cubicBezTo>
                        <a:pt x="13256" y="187607"/>
                        <a:pt x="17928" y="144222"/>
                        <a:pt x="22060" y="100972"/>
                      </a:cubicBezTo>
                      <a:cubicBezTo>
                        <a:pt x="25115" y="74385"/>
                        <a:pt x="27541" y="47752"/>
                        <a:pt x="29293" y="21075"/>
                      </a:cubicBezTo>
                      <a:cubicBezTo>
                        <a:pt x="29472" y="14742"/>
                        <a:pt x="31314" y="6119"/>
                        <a:pt x="30236" y="18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0" name="Google Shape;380;p26"/>
                <p:cNvSpPr/>
                <p:nvPr/>
              </p:nvSpPr>
              <p:spPr>
                <a:xfrm>
                  <a:off x="6499686" y="3218300"/>
                  <a:ext cx="394658" cy="376623"/>
                </a:xfrm>
                <a:custGeom>
                  <a:avLst/>
                  <a:gdLst/>
                  <a:ahLst/>
                  <a:cxnLst/>
                  <a:rect l="l" t="t" r="r" b="b"/>
                  <a:pathLst>
                    <a:path w="394658" h="376623" extrusionOk="0">
                      <a:moveTo>
                        <a:pt x="383560" y="20"/>
                      </a:moveTo>
                      <a:cubicBezTo>
                        <a:pt x="296412" y="-699"/>
                        <a:pt x="209580" y="18343"/>
                        <a:pt x="129170" y="51892"/>
                      </a:cubicBezTo>
                      <a:cubicBezTo>
                        <a:pt x="95030" y="66129"/>
                        <a:pt x="61159" y="83645"/>
                        <a:pt x="36677" y="111400"/>
                      </a:cubicBezTo>
                      <a:cubicBezTo>
                        <a:pt x="9949" y="141761"/>
                        <a:pt x="-3393" y="183438"/>
                        <a:pt x="740" y="223679"/>
                      </a:cubicBezTo>
                      <a:cubicBezTo>
                        <a:pt x="4873" y="263875"/>
                        <a:pt x="26929" y="301421"/>
                        <a:pt x="58778" y="326257"/>
                      </a:cubicBezTo>
                      <a:cubicBezTo>
                        <a:pt x="99387" y="357965"/>
                        <a:pt x="155045" y="379388"/>
                        <a:pt x="203695" y="376334"/>
                      </a:cubicBezTo>
                      <a:cubicBezTo>
                        <a:pt x="212365" y="375795"/>
                        <a:pt x="221304" y="374043"/>
                        <a:pt x="228222" y="368789"/>
                      </a:cubicBezTo>
                      <a:cubicBezTo>
                        <a:pt x="235140" y="363534"/>
                        <a:pt x="236892" y="349162"/>
                        <a:pt x="233837" y="341033"/>
                      </a:cubicBezTo>
                      <a:cubicBezTo>
                        <a:pt x="244798" y="341033"/>
                        <a:pt x="261823" y="334611"/>
                        <a:pt x="267348" y="323877"/>
                      </a:cubicBezTo>
                      <a:cubicBezTo>
                        <a:pt x="273278" y="312469"/>
                        <a:pt x="268696" y="298951"/>
                        <a:pt x="260296" y="292125"/>
                      </a:cubicBezTo>
                      <a:cubicBezTo>
                        <a:pt x="277231" y="287588"/>
                        <a:pt x="296817" y="269893"/>
                        <a:pt x="287518" y="250536"/>
                      </a:cubicBezTo>
                      <a:cubicBezTo>
                        <a:pt x="279163" y="233201"/>
                        <a:pt x="267034" y="233335"/>
                        <a:pt x="241294" y="231808"/>
                      </a:cubicBezTo>
                      <a:cubicBezTo>
                        <a:pt x="231232" y="231224"/>
                        <a:pt x="213937" y="228844"/>
                        <a:pt x="205626" y="224263"/>
                      </a:cubicBezTo>
                      <a:cubicBezTo>
                        <a:pt x="187343" y="214203"/>
                        <a:pt x="193318" y="195744"/>
                        <a:pt x="195654" y="195430"/>
                      </a:cubicBezTo>
                      <a:cubicBezTo>
                        <a:pt x="197406" y="195205"/>
                        <a:pt x="273907" y="173513"/>
                        <a:pt x="373273" y="168438"/>
                      </a:cubicBezTo>
                      <a:cubicBezTo>
                        <a:pt x="375923" y="168303"/>
                        <a:pt x="378843" y="168124"/>
                        <a:pt x="380820" y="166327"/>
                      </a:cubicBezTo>
                      <a:cubicBezTo>
                        <a:pt x="382392" y="164935"/>
                        <a:pt x="383066" y="162869"/>
                        <a:pt x="383650" y="160848"/>
                      </a:cubicBezTo>
                      <a:cubicBezTo>
                        <a:pt x="393083" y="129500"/>
                        <a:pt x="393847" y="96355"/>
                        <a:pt x="394521" y="63614"/>
                      </a:cubicBezTo>
                      <a:cubicBezTo>
                        <a:pt x="394835" y="49467"/>
                        <a:pt x="395060" y="34871"/>
                        <a:pt x="389849" y="21712"/>
                      </a:cubicBezTo>
                      <a:cubicBezTo>
                        <a:pt x="387064" y="14481"/>
                        <a:pt x="382482" y="7026"/>
                        <a:pt x="383560" y="20"/>
                      </a:cubicBezTo>
                      <a:close/>
                    </a:path>
                  </a:pathLst>
                </a:custGeom>
                <a:solidFill>
                  <a:srgbClr val="CA9B7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1" name="Google Shape;381;p26"/>
                <p:cNvSpPr/>
                <p:nvPr/>
              </p:nvSpPr>
              <p:spPr>
                <a:xfrm>
                  <a:off x="6499731" y="3218319"/>
                  <a:ext cx="378888" cy="376558"/>
                </a:xfrm>
                <a:custGeom>
                  <a:avLst/>
                  <a:gdLst/>
                  <a:ahLst/>
                  <a:cxnLst/>
                  <a:rect l="l" t="t" r="r" b="b"/>
                  <a:pathLst>
                    <a:path w="378888" h="376558" extrusionOk="0">
                      <a:moveTo>
                        <a:pt x="201718" y="181263"/>
                      </a:moveTo>
                      <a:cubicBezTo>
                        <a:pt x="241743" y="156651"/>
                        <a:pt x="292325" y="153103"/>
                        <a:pt x="340480" y="140304"/>
                      </a:cubicBezTo>
                      <a:cubicBezTo>
                        <a:pt x="343940" y="91799"/>
                        <a:pt x="359932" y="45046"/>
                        <a:pt x="378888" y="0"/>
                      </a:cubicBezTo>
                      <a:cubicBezTo>
                        <a:pt x="293313" y="0"/>
                        <a:pt x="208142" y="18863"/>
                        <a:pt x="129170" y="51828"/>
                      </a:cubicBezTo>
                      <a:cubicBezTo>
                        <a:pt x="95030" y="66065"/>
                        <a:pt x="61159" y="83580"/>
                        <a:pt x="36677" y="111336"/>
                      </a:cubicBezTo>
                      <a:cubicBezTo>
                        <a:pt x="9949" y="141696"/>
                        <a:pt x="-3393" y="183374"/>
                        <a:pt x="740" y="223615"/>
                      </a:cubicBezTo>
                      <a:cubicBezTo>
                        <a:pt x="4873" y="263811"/>
                        <a:pt x="26929" y="301357"/>
                        <a:pt x="58779" y="326193"/>
                      </a:cubicBezTo>
                      <a:cubicBezTo>
                        <a:pt x="99387" y="357900"/>
                        <a:pt x="155045" y="379323"/>
                        <a:pt x="203695" y="376269"/>
                      </a:cubicBezTo>
                      <a:cubicBezTo>
                        <a:pt x="212365" y="375730"/>
                        <a:pt x="221304" y="373979"/>
                        <a:pt x="228222" y="368724"/>
                      </a:cubicBezTo>
                      <a:cubicBezTo>
                        <a:pt x="235140" y="363469"/>
                        <a:pt x="236892" y="349098"/>
                        <a:pt x="233837" y="340969"/>
                      </a:cubicBezTo>
                      <a:cubicBezTo>
                        <a:pt x="244798" y="340969"/>
                        <a:pt x="261823" y="334546"/>
                        <a:pt x="267349" y="323812"/>
                      </a:cubicBezTo>
                      <a:cubicBezTo>
                        <a:pt x="273278" y="312405"/>
                        <a:pt x="268696" y="298887"/>
                        <a:pt x="260296" y="292060"/>
                      </a:cubicBezTo>
                      <a:cubicBezTo>
                        <a:pt x="277231" y="287524"/>
                        <a:pt x="296817" y="269829"/>
                        <a:pt x="287518" y="250472"/>
                      </a:cubicBezTo>
                      <a:cubicBezTo>
                        <a:pt x="279163" y="233136"/>
                        <a:pt x="267034" y="233271"/>
                        <a:pt x="241294" y="231744"/>
                      </a:cubicBezTo>
                      <a:cubicBezTo>
                        <a:pt x="231232" y="231160"/>
                        <a:pt x="213937" y="228780"/>
                        <a:pt x="205627" y="224199"/>
                      </a:cubicBezTo>
                      <a:cubicBezTo>
                        <a:pt x="187344" y="214138"/>
                        <a:pt x="193318" y="195680"/>
                        <a:pt x="195654" y="195365"/>
                      </a:cubicBezTo>
                      <a:cubicBezTo>
                        <a:pt x="195923" y="195320"/>
                        <a:pt x="197765" y="194826"/>
                        <a:pt x="201045" y="194018"/>
                      </a:cubicBezTo>
                      <a:cubicBezTo>
                        <a:pt x="196957" y="189482"/>
                        <a:pt x="195564" y="185395"/>
                        <a:pt x="201718" y="181263"/>
                      </a:cubicBezTo>
                      <a:close/>
                    </a:path>
                  </a:pathLst>
                </a:custGeom>
                <a:solidFill>
                  <a:srgbClr val="CA9B7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2" name="Google Shape;382;p26"/>
                <p:cNvSpPr/>
                <p:nvPr/>
              </p:nvSpPr>
              <p:spPr>
                <a:xfrm>
                  <a:off x="6697222" y="3218274"/>
                  <a:ext cx="197172" cy="194062"/>
                </a:xfrm>
                <a:custGeom>
                  <a:avLst/>
                  <a:gdLst/>
                  <a:ahLst/>
                  <a:cxnLst/>
                  <a:rect l="l" t="t" r="r" b="b"/>
                  <a:pathLst>
                    <a:path w="197172" h="194062" extrusionOk="0">
                      <a:moveTo>
                        <a:pt x="192403" y="21782"/>
                      </a:moveTo>
                      <a:cubicBezTo>
                        <a:pt x="189528" y="14506"/>
                        <a:pt x="184946" y="7051"/>
                        <a:pt x="186024" y="0"/>
                      </a:cubicBezTo>
                      <a:cubicBezTo>
                        <a:pt x="184452" y="0"/>
                        <a:pt x="182925" y="45"/>
                        <a:pt x="181352" y="45"/>
                      </a:cubicBezTo>
                      <a:cubicBezTo>
                        <a:pt x="162395" y="45091"/>
                        <a:pt x="146403" y="91844"/>
                        <a:pt x="142944" y="140349"/>
                      </a:cubicBezTo>
                      <a:cubicBezTo>
                        <a:pt x="94834" y="153148"/>
                        <a:pt x="44252" y="156696"/>
                        <a:pt x="4182" y="181308"/>
                      </a:cubicBezTo>
                      <a:cubicBezTo>
                        <a:pt x="-1972" y="185395"/>
                        <a:pt x="-579" y="189527"/>
                        <a:pt x="3508" y="194063"/>
                      </a:cubicBezTo>
                      <a:cubicBezTo>
                        <a:pt x="20084" y="189886"/>
                        <a:pt x="73361" y="176996"/>
                        <a:pt x="142405" y="170799"/>
                      </a:cubicBezTo>
                      <a:cubicBezTo>
                        <a:pt x="153142" y="169856"/>
                        <a:pt x="164282" y="169002"/>
                        <a:pt x="175737" y="168463"/>
                      </a:cubicBezTo>
                      <a:cubicBezTo>
                        <a:pt x="178387" y="168329"/>
                        <a:pt x="181307" y="168149"/>
                        <a:pt x="183284" y="166352"/>
                      </a:cubicBezTo>
                      <a:cubicBezTo>
                        <a:pt x="184856" y="164960"/>
                        <a:pt x="185530" y="162894"/>
                        <a:pt x="186114" y="160873"/>
                      </a:cubicBezTo>
                      <a:cubicBezTo>
                        <a:pt x="190022" y="147894"/>
                        <a:pt x="192403" y="134600"/>
                        <a:pt x="193930" y="121126"/>
                      </a:cubicBezTo>
                      <a:cubicBezTo>
                        <a:pt x="196131" y="102129"/>
                        <a:pt x="196581" y="82817"/>
                        <a:pt x="196985" y="63640"/>
                      </a:cubicBezTo>
                      <a:cubicBezTo>
                        <a:pt x="197389" y="49537"/>
                        <a:pt x="197614" y="34941"/>
                        <a:pt x="192403" y="21782"/>
                      </a:cubicBezTo>
                      <a:close/>
                    </a:path>
                  </a:pathLst>
                </a:custGeom>
                <a:solidFill>
                  <a:srgbClr val="782D53">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3" name="Google Shape;383;p26"/>
                <p:cNvSpPr/>
                <p:nvPr/>
              </p:nvSpPr>
              <p:spPr>
                <a:xfrm>
                  <a:off x="6863091" y="3181414"/>
                  <a:ext cx="314036" cy="246146"/>
                </a:xfrm>
                <a:custGeom>
                  <a:avLst/>
                  <a:gdLst/>
                  <a:ahLst/>
                  <a:cxnLst/>
                  <a:rect l="l" t="t" r="r" b="b"/>
                  <a:pathLst>
                    <a:path w="314036" h="246146" extrusionOk="0">
                      <a:moveTo>
                        <a:pt x="313133" y="100545"/>
                      </a:moveTo>
                      <a:cubicBezTo>
                        <a:pt x="309045" y="74092"/>
                        <a:pt x="288112" y="53253"/>
                        <a:pt x="265427" y="39016"/>
                      </a:cubicBezTo>
                      <a:cubicBezTo>
                        <a:pt x="195709" y="-4773"/>
                        <a:pt x="107528" y="-2482"/>
                        <a:pt x="25367" y="2773"/>
                      </a:cubicBezTo>
                      <a:cubicBezTo>
                        <a:pt x="22537" y="2952"/>
                        <a:pt x="19437" y="3222"/>
                        <a:pt x="17326" y="5198"/>
                      </a:cubicBezTo>
                      <a:cubicBezTo>
                        <a:pt x="15394" y="6994"/>
                        <a:pt x="14765" y="9824"/>
                        <a:pt x="14316" y="12429"/>
                      </a:cubicBezTo>
                      <a:cubicBezTo>
                        <a:pt x="2636" y="76383"/>
                        <a:pt x="-1945" y="141684"/>
                        <a:pt x="750" y="206626"/>
                      </a:cubicBezTo>
                      <a:cubicBezTo>
                        <a:pt x="1064" y="213812"/>
                        <a:pt x="1738" y="221761"/>
                        <a:pt x="6949" y="226747"/>
                      </a:cubicBezTo>
                      <a:cubicBezTo>
                        <a:pt x="10228" y="229890"/>
                        <a:pt x="14720" y="231328"/>
                        <a:pt x="19123" y="232540"/>
                      </a:cubicBezTo>
                      <a:cubicBezTo>
                        <a:pt x="66110" y="245610"/>
                        <a:pt x="115524" y="247451"/>
                        <a:pt x="164264" y="245475"/>
                      </a:cubicBezTo>
                      <a:cubicBezTo>
                        <a:pt x="185332" y="244622"/>
                        <a:pt x="206759" y="242960"/>
                        <a:pt x="226345" y="235190"/>
                      </a:cubicBezTo>
                      <a:cubicBezTo>
                        <a:pt x="251636" y="225175"/>
                        <a:pt x="272075" y="205548"/>
                        <a:pt x="288157" y="183632"/>
                      </a:cubicBezTo>
                      <a:cubicBezTo>
                        <a:pt x="306665" y="158256"/>
                        <a:pt x="317311" y="127807"/>
                        <a:pt x="313133" y="100545"/>
                      </a:cubicBezTo>
                      <a:close/>
                    </a:path>
                  </a:pathLst>
                </a:custGeom>
                <a:solidFill>
                  <a:srgbClr val="F8E9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4" name="Google Shape;384;p26"/>
                <p:cNvSpPr/>
                <p:nvPr/>
              </p:nvSpPr>
              <p:spPr>
                <a:xfrm>
                  <a:off x="6864110" y="3332125"/>
                  <a:ext cx="242171" cy="95479"/>
                </a:xfrm>
                <a:custGeom>
                  <a:avLst/>
                  <a:gdLst/>
                  <a:ahLst/>
                  <a:cxnLst/>
                  <a:rect l="l" t="t" r="r" b="b"/>
                  <a:pathLst>
                    <a:path w="242171" h="95479" extrusionOk="0">
                      <a:moveTo>
                        <a:pt x="0" y="60855"/>
                      </a:moveTo>
                      <a:cubicBezTo>
                        <a:pt x="539" y="66559"/>
                        <a:pt x="1842" y="72218"/>
                        <a:pt x="5885" y="76080"/>
                      </a:cubicBezTo>
                      <a:cubicBezTo>
                        <a:pt x="9164" y="79224"/>
                        <a:pt x="13656" y="80616"/>
                        <a:pt x="18058" y="81874"/>
                      </a:cubicBezTo>
                      <a:cubicBezTo>
                        <a:pt x="65046" y="94943"/>
                        <a:pt x="114460" y="96784"/>
                        <a:pt x="163200" y="94808"/>
                      </a:cubicBezTo>
                      <a:cubicBezTo>
                        <a:pt x="172588" y="94449"/>
                        <a:pt x="182022" y="93865"/>
                        <a:pt x="191365" y="92698"/>
                      </a:cubicBezTo>
                      <a:cubicBezTo>
                        <a:pt x="205470" y="60451"/>
                        <a:pt x="218183" y="27666"/>
                        <a:pt x="242171" y="0"/>
                      </a:cubicBezTo>
                      <a:cubicBezTo>
                        <a:pt x="178787" y="59508"/>
                        <a:pt x="84138" y="69837"/>
                        <a:pt x="0" y="60855"/>
                      </a:cubicBezTo>
                      <a:close/>
                    </a:path>
                  </a:pathLst>
                </a:custGeom>
                <a:solidFill>
                  <a:srgbClr val="782D53">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5" name="Google Shape;385;p26"/>
                <p:cNvSpPr/>
                <p:nvPr/>
              </p:nvSpPr>
              <p:spPr>
                <a:xfrm>
                  <a:off x="6863091" y="3181414"/>
                  <a:ext cx="314036" cy="243363"/>
                </a:xfrm>
                <a:custGeom>
                  <a:avLst/>
                  <a:gdLst/>
                  <a:ahLst/>
                  <a:cxnLst/>
                  <a:rect l="l" t="t" r="r" b="b"/>
                  <a:pathLst>
                    <a:path w="314036" h="243363" extrusionOk="0">
                      <a:moveTo>
                        <a:pt x="313133" y="100545"/>
                      </a:moveTo>
                      <a:cubicBezTo>
                        <a:pt x="309045" y="74092"/>
                        <a:pt x="288112" y="53253"/>
                        <a:pt x="265427" y="39016"/>
                      </a:cubicBezTo>
                      <a:cubicBezTo>
                        <a:pt x="195709" y="-4773"/>
                        <a:pt x="107528" y="-2482"/>
                        <a:pt x="25367" y="2773"/>
                      </a:cubicBezTo>
                      <a:cubicBezTo>
                        <a:pt x="22537" y="2952"/>
                        <a:pt x="19437" y="3222"/>
                        <a:pt x="17326" y="5198"/>
                      </a:cubicBezTo>
                      <a:cubicBezTo>
                        <a:pt x="15394" y="6994"/>
                        <a:pt x="14765" y="9824"/>
                        <a:pt x="14316" y="12429"/>
                      </a:cubicBezTo>
                      <a:cubicBezTo>
                        <a:pt x="2636" y="76383"/>
                        <a:pt x="-1945" y="141684"/>
                        <a:pt x="750" y="206626"/>
                      </a:cubicBezTo>
                      <a:cubicBezTo>
                        <a:pt x="795" y="208243"/>
                        <a:pt x="929" y="209905"/>
                        <a:pt x="1064" y="211522"/>
                      </a:cubicBezTo>
                      <a:cubicBezTo>
                        <a:pt x="85202" y="220504"/>
                        <a:pt x="179806" y="210174"/>
                        <a:pt x="243235" y="150666"/>
                      </a:cubicBezTo>
                      <a:cubicBezTo>
                        <a:pt x="247233" y="146086"/>
                        <a:pt x="251501" y="141594"/>
                        <a:pt x="256173" y="137328"/>
                      </a:cubicBezTo>
                      <a:cubicBezTo>
                        <a:pt x="252040" y="142043"/>
                        <a:pt x="247683" y="146445"/>
                        <a:pt x="243235" y="150666"/>
                      </a:cubicBezTo>
                      <a:cubicBezTo>
                        <a:pt x="219203" y="178332"/>
                        <a:pt x="206535" y="211117"/>
                        <a:pt x="192429" y="243364"/>
                      </a:cubicBezTo>
                      <a:cubicBezTo>
                        <a:pt x="204064" y="241927"/>
                        <a:pt x="215474" y="239547"/>
                        <a:pt x="226345" y="235235"/>
                      </a:cubicBezTo>
                      <a:cubicBezTo>
                        <a:pt x="251636" y="225220"/>
                        <a:pt x="272075" y="205593"/>
                        <a:pt x="288157" y="183677"/>
                      </a:cubicBezTo>
                      <a:cubicBezTo>
                        <a:pt x="306665" y="158256"/>
                        <a:pt x="317311" y="127807"/>
                        <a:pt x="313133" y="10054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6" name="Google Shape;386;p26"/>
                <p:cNvSpPr/>
                <p:nvPr/>
              </p:nvSpPr>
              <p:spPr>
                <a:xfrm>
                  <a:off x="7106281" y="3318742"/>
                  <a:ext cx="12937" cy="13338"/>
                </a:xfrm>
                <a:custGeom>
                  <a:avLst/>
                  <a:gdLst/>
                  <a:ahLst/>
                  <a:cxnLst/>
                  <a:rect l="l" t="t" r="r" b="b"/>
                  <a:pathLst>
                    <a:path w="12937" h="13338" extrusionOk="0">
                      <a:moveTo>
                        <a:pt x="12937" y="0"/>
                      </a:moveTo>
                      <a:cubicBezTo>
                        <a:pt x="8265" y="4267"/>
                        <a:pt x="3998" y="8758"/>
                        <a:pt x="0" y="13339"/>
                      </a:cubicBezTo>
                      <a:cubicBezTo>
                        <a:pt x="4447" y="9162"/>
                        <a:pt x="8804" y="4716"/>
                        <a:pt x="12937" y="0"/>
                      </a:cubicBezTo>
                      <a:close/>
                    </a:path>
                  </a:pathLst>
                </a:custGeom>
                <a:solidFill>
                  <a:srgbClr val="782D53">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7" name="Google Shape;387;p26"/>
                <p:cNvSpPr/>
                <p:nvPr/>
              </p:nvSpPr>
              <p:spPr>
                <a:xfrm>
                  <a:off x="6955683" y="2505624"/>
                  <a:ext cx="715651" cy="789784"/>
                </a:xfrm>
                <a:custGeom>
                  <a:avLst/>
                  <a:gdLst/>
                  <a:ahLst/>
                  <a:cxnLst/>
                  <a:rect l="l" t="t" r="r" b="b"/>
                  <a:pathLst>
                    <a:path w="715651" h="789784" extrusionOk="0">
                      <a:moveTo>
                        <a:pt x="288507" y="5293"/>
                      </a:moveTo>
                      <a:cubicBezTo>
                        <a:pt x="177551" y="27344"/>
                        <a:pt x="81824" y="108544"/>
                        <a:pt x="35150" y="211572"/>
                      </a:cubicBezTo>
                      <a:cubicBezTo>
                        <a:pt x="-11523" y="314599"/>
                        <a:pt x="-10490" y="436579"/>
                        <a:pt x="30973" y="541806"/>
                      </a:cubicBezTo>
                      <a:cubicBezTo>
                        <a:pt x="36094" y="554786"/>
                        <a:pt x="41844" y="567765"/>
                        <a:pt x="43371" y="581643"/>
                      </a:cubicBezTo>
                      <a:cubicBezTo>
                        <a:pt x="45078" y="597497"/>
                        <a:pt x="41170" y="613396"/>
                        <a:pt x="40496" y="629294"/>
                      </a:cubicBezTo>
                      <a:cubicBezTo>
                        <a:pt x="38025" y="687724"/>
                        <a:pt x="81015" y="740990"/>
                        <a:pt x="133888" y="765915"/>
                      </a:cubicBezTo>
                      <a:cubicBezTo>
                        <a:pt x="186805" y="790841"/>
                        <a:pt x="247629" y="792323"/>
                        <a:pt x="305936" y="787742"/>
                      </a:cubicBezTo>
                      <a:cubicBezTo>
                        <a:pt x="344210" y="784733"/>
                        <a:pt x="382528" y="779209"/>
                        <a:pt x="418914" y="766993"/>
                      </a:cubicBezTo>
                      <a:cubicBezTo>
                        <a:pt x="513878" y="735016"/>
                        <a:pt x="591232" y="655029"/>
                        <a:pt x="623845" y="550205"/>
                      </a:cubicBezTo>
                      <a:cubicBezTo>
                        <a:pt x="658569" y="546028"/>
                        <a:pt x="687274" y="519081"/>
                        <a:pt x="702548" y="487643"/>
                      </a:cubicBezTo>
                      <a:cubicBezTo>
                        <a:pt x="714092" y="463930"/>
                        <a:pt x="719348" y="436354"/>
                        <a:pt x="712790" y="410754"/>
                      </a:cubicBezTo>
                      <a:cubicBezTo>
                        <a:pt x="706231" y="385200"/>
                        <a:pt x="686600" y="362340"/>
                        <a:pt x="660950" y="355962"/>
                      </a:cubicBezTo>
                      <a:cubicBezTo>
                        <a:pt x="635345" y="349585"/>
                        <a:pt x="605113" y="362744"/>
                        <a:pt x="588088" y="381158"/>
                      </a:cubicBezTo>
                      <a:cubicBezTo>
                        <a:pt x="610459" y="293041"/>
                        <a:pt x="599633" y="195134"/>
                        <a:pt x="550174" y="118829"/>
                      </a:cubicBezTo>
                      <a:cubicBezTo>
                        <a:pt x="500716" y="42524"/>
                        <a:pt x="409346" y="-18735"/>
                        <a:pt x="288507" y="5293"/>
                      </a:cubicBezTo>
                      <a:close/>
                    </a:path>
                  </a:pathLst>
                </a:custGeom>
                <a:solidFill>
                  <a:srgbClr val="CA9B7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8" name="Google Shape;388;p26"/>
                <p:cNvSpPr/>
                <p:nvPr/>
              </p:nvSpPr>
              <p:spPr>
                <a:xfrm>
                  <a:off x="6807743" y="2437125"/>
                  <a:ext cx="859029" cy="476828"/>
                </a:xfrm>
                <a:custGeom>
                  <a:avLst/>
                  <a:gdLst/>
                  <a:ahLst/>
                  <a:cxnLst/>
                  <a:rect l="l" t="t" r="r" b="b"/>
                  <a:pathLst>
                    <a:path w="859029" h="476828" extrusionOk="0">
                      <a:moveTo>
                        <a:pt x="628351" y="54480"/>
                      </a:moveTo>
                      <a:cubicBezTo>
                        <a:pt x="607687" y="30227"/>
                        <a:pt x="429574" y="-54656"/>
                        <a:pt x="260535" y="53985"/>
                      </a:cubicBezTo>
                      <a:cubicBezTo>
                        <a:pt x="192344" y="97819"/>
                        <a:pt x="140370" y="166175"/>
                        <a:pt x="117235" y="243872"/>
                      </a:cubicBezTo>
                      <a:cubicBezTo>
                        <a:pt x="110227" y="267405"/>
                        <a:pt x="104343" y="293724"/>
                        <a:pt x="84533" y="308275"/>
                      </a:cubicBezTo>
                      <a:cubicBezTo>
                        <a:pt x="66878" y="321209"/>
                        <a:pt x="42531" y="321209"/>
                        <a:pt x="23934" y="332752"/>
                      </a:cubicBezTo>
                      <a:cubicBezTo>
                        <a:pt x="4213" y="344968"/>
                        <a:pt x="-6119" y="372094"/>
                        <a:pt x="3854" y="393068"/>
                      </a:cubicBezTo>
                      <a:cubicBezTo>
                        <a:pt x="13781" y="414042"/>
                        <a:pt x="45046" y="422395"/>
                        <a:pt x="62206" y="406766"/>
                      </a:cubicBezTo>
                      <a:cubicBezTo>
                        <a:pt x="49045" y="424506"/>
                        <a:pt x="57984" y="452037"/>
                        <a:pt x="76402" y="464208"/>
                      </a:cubicBezTo>
                      <a:cubicBezTo>
                        <a:pt x="94864" y="476379"/>
                        <a:pt x="119077" y="475975"/>
                        <a:pt x="140415" y="470226"/>
                      </a:cubicBezTo>
                      <a:cubicBezTo>
                        <a:pt x="170108" y="462187"/>
                        <a:pt x="197061" y="444402"/>
                        <a:pt x="216152" y="420284"/>
                      </a:cubicBezTo>
                      <a:cubicBezTo>
                        <a:pt x="211211" y="433578"/>
                        <a:pt x="221228" y="448848"/>
                        <a:pt x="234390" y="454148"/>
                      </a:cubicBezTo>
                      <a:cubicBezTo>
                        <a:pt x="247552" y="459492"/>
                        <a:pt x="262511" y="457291"/>
                        <a:pt x="276257" y="453788"/>
                      </a:cubicBezTo>
                      <a:cubicBezTo>
                        <a:pt x="342606" y="436767"/>
                        <a:pt x="397904" y="391272"/>
                        <a:pt x="445611" y="342093"/>
                      </a:cubicBezTo>
                      <a:cubicBezTo>
                        <a:pt x="485636" y="300820"/>
                        <a:pt x="523235" y="253842"/>
                        <a:pt x="541698" y="193930"/>
                      </a:cubicBezTo>
                      <a:cubicBezTo>
                        <a:pt x="544662" y="305805"/>
                        <a:pt x="620714" y="413233"/>
                        <a:pt x="724573" y="476828"/>
                      </a:cubicBezTo>
                      <a:cubicBezTo>
                        <a:pt x="751076" y="414401"/>
                        <a:pt x="820704" y="413323"/>
                        <a:pt x="845546" y="448848"/>
                      </a:cubicBezTo>
                      <a:cubicBezTo>
                        <a:pt x="864862" y="389071"/>
                        <a:pt x="902821" y="54480"/>
                        <a:pt x="628351" y="54480"/>
                      </a:cubicBezTo>
                      <a:close/>
                    </a:path>
                  </a:pathLst>
                </a:custGeom>
                <a:solidFill>
                  <a:srgbClr val="45231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9" name="Google Shape;389;p26"/>
                <p:cNvSpPr/>
                <p:nvPr/>
              </p:nvSpPr>
              <p:spPr>
                <a:xfrm>
                  <a:off x="7406691" y="2388802"/>
                  <a:ext cx="34967" cy="73205"/>
                </a:xfrm>
                <a:custGeom>
                  <a:avLst/>
                  <a:gdLst/>
                  <a:ahLst/>
                  <a:cxnLst/>
                  <a:rect l="l" t="t" r="r" b="b"/>
                  <a:pathLst>
                    <a:path w="34967" h="73205" extrusionOk="0">
                      <a:moveTo>
                        <a:pt x="29538" y="73206"/>
                      </a:moveTo>
                      <a:cubicBezTo>
                        <a:pt x="32593" y="59822"/>
                        <a:pt x="34390" y="46169"/>
                        <a:pt x="34884" y="32471"/>
                      </a:cubicBezTo>
                      <a:cubicBezTo>
                        <a:pt x="35109" y="26049"/>
                        <a:pt x="35019" y="19447"/>
                        <a:pt x="32818" y="13384"/>
                      </a:cubicBezTo>
                      <a:cubicBezTo>
                        <a:pt x="30616" y="7321"/>
                        <a:pt x="25855" y="1886"/>
                        <a:pt x="19611" y="359"/>
                      </a:cubicBezTo>
                      <a:cubicBezTo>
                        <a:pt x="17679" y="-90"/>
                        <a:pt x="15613" y="-180"/>
                        <a:pt x="13726" y="449"/>
                      </a:cubicBezTo>
                      <a:cubicBezTo>
                        <a:pt x="12064" y="988"/>
                        <a:pt x="10581" y="2021"/>
                        <a:pt x="9279" y="3234"/>
                      </a:cubicBezTo>
                      <a:cubicBezTo>
                        <a:pt x="5236" y="7006"/>
                        <a:pt x="2945" y="12261"/>
                        <a:pt x="1418" y="17560"/>
                      </a:cubicBezTo>
                      <a:cubicBezTo>
                        <a:pt x="384" y="21288"/>
                        <a:pt x="-334" y="25195"/>
                        <a:pt x="160" y="29058"/>
                      </a:cubicBezTo>
                      <a:cubicBezTo>
                        <a:pt x="744" y="33504"/>
                        <a:pt x="2945" y="37546"/>
                        <a:pt x="5101" y="41453"/>
                      </a:cubicBezTo>
                      <a:cubicBezTo>
                        <a:pt x="11255" y="52726"/>
                        <a:pt x="17679" y="64358"/>
                        <a:pt x="29538" y="73206"/>
                      </a:cubicBezTo>
                      <a:close/>
                    </a:path>
                  </a:pathLst>
                </a:custGeom>
                <a:solidFill>
                  <a:srgbClr val="45231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0" name="Google Shape;390;p26"/>
                <p:cNvSpPr/>
                <p:nvPr/>
              </p:nvSpPr>
              <p:spPr>
                <a:xfrm>
                  <a:off x="7447594" y="2412038"/>
                  <a:ext cx="55299" cy="57649"/>
                </a:xfrm>
                <a:custGeom>
                  <a:avLst/>
                  <a:gdLst/>
                  <a:ahLst/>
                  <a:cxnLst/>
                  <a:rect l="l" t="t" r="r" b="b"/>
                  <a:pathLst>
                    <a:path w="55299" h="57649" extrusionOk="0">
                      <a:moveTo>
                        <a:pt x="0" y="57650"/>
                      </a:moveTo>
                      <a:cubicBezTo>
                        <a:pt x="2740" y="35913"/>
                        <a:pt x="13027" y="13681"/>
                        <a:pt x="32298" y="3217"/>
                      </a:cubicBezTo>
                      <a:cubicBezTo>
                        <a:pt x="38093" y="73"/>
                        <a:pt x="45730" y="-1723"/>
                        <a:pt x="50896" y="2408"/>
                      </a:cubicBezTo>
                      <a:cubicBezTo>
                        <a:pt x="54984" y="5687"/>
                        <a:pt x="55927" y="11616"/>
                        <a:pt x="54939" y="16780"/>
                      </a:cubicBezTo>
                      <a:cubicBezTo>
                        <a:pt x="52962" y="27110"/>
                        <a:pt x="44787" y="35149"/>
                        <a:pt x="36027" y="40943"/>
                      </a:cubicBezTo>
                      <a:cubicBezTo>
                        <a:pt x="24931" y="48263"/>
                        <a:pt x="12263" y="53159"/>
                        <a:pt x="0" y="57650"/>
                      </a:cubicBezTo>
                      <a:close/>
                    </a:path>
                  </a:pathLst>
                </a:custGeom>
                <a:solidFill>
                  <a:srgbClr val="45231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1" name="Google Shape;391;p26"/>
                <p:cNvSpPr/>
                <p:nvPr/>
              </p:nvSpPr>
              <p:spPr>
                <a:xfrm>
                  <a:off x="7266336" y="2980872"/>
                  <a:ext cx="189747" cy="184137"/>
                </a:xfrm>
                <a:custGeom>
                  <a:avLst/>
                  <a:gdLst/>
                  <a:ahLst/>
                  <a:cxnLst/>
                  <a:rect l="l" t="t" r="r" b="b"/>
                  <a:pathLst>
                    <a:path w="189747" h="184137" extrusionOk="0">
                      <a:moveTo>
                        <a:pt x="189748" y="92069"/>
                      </a:moveTo>
                      <a:cubicBezTo>
                        <a:pt x="189748" y="142917"/>
                        <a:pt x="147272" y="184137"/>
                        <a:pt x="94874" y="184137"/>
                      </a:cubicBezTo>
                      <a:cubicBezTo>
                        <a:pt x="42477" y="184137"/>
                        <a:pt x="0" y="142917"/>
                        <a:pt x="0" y="92069"/>
                      </a:cubicBezTo>
                      <a:cubicBezTo>
                        <a:pt x="0" y="41220"/>
                        <a:pt x="42477" y="0"/>
                        <a:pt x="94874" y="0"/>
                      </a:cubicBezTo>
                      <a:cubicBezTo>
                        <a:pt x="147272" y="0"/>
                        <a:pt x="189748" y="41220"/>
                        <a:pt x="189748" y="92069"/>
                      </a:cubicBezTo>
                      <a:close/>
                    </a:path>
                  </a:pathLst>
                </a:custGeom>
                <a:solidFill>
                  <a:srgbClr val="CF6C67">
                    <a:alpha val="329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2" name="Google Shape;392;p26"/>
                <p:cNvSpPr/>
                <p:nvPr/>
              </p:nvSpPr>
              <p:spPr>
                <a:xfrm>
                  <a:off x="7077782" y="3011361"/>
                  <a:ext cx="86341" cy="63659"/>
                </a:xfrm>
                <a:custGeom>
                  <a:avLst/>
                  <a:gdLst/>
                  <a:ahLst/>
                  <a:cxnLst/>
                  <a:rect l="l" t="t" r="r" b="b"/>
                  <a:pathLst>
                    <a:path w="86341" h="63659" extrusionOk="0">
                      <a:moveTo>
                        <a:pt x="80024" y="11862"/>
                      </a:moveTo>
                      <a:cubicBezTo>
                        <a:pt x="70680" y="-264"/>
                        <a:pt x="53206" y="-1252"/>
                        <a:pt x="38022" y="904"/>
                      </a:cubicBezTo>
                      <a:cubicBezTo>
                        <a:pt x="24771" y="2790"/>
                        <a:pt x="11519" y="9257"/>
                        <a:pt x="4511" y="20620"/>
                      </a:cubicBezTo>
                      <a:cubicBezTo>
                        <a:pt x="-2542" y="32027"/>
                        <a:pt x="-1509" y="48689"/>
                        <a:pt x="8913" y="57133"/>
                      </a:cubicBezTo>
                      <a:cubicBezTo>
                        <a:pt x="17269" y="63914"/>
                        <a:pt x="29083" y="64094"/>
                        <a:pt x="39819" y="63375"/>
                      </a:cubicBezTo>
                      <a:cubicBezTo>
                        <a:pt x="49881" y="62747"/>
                        <a:pt x="60124" y="59289"/>
                        <a:pt x="69198" y="54887"/>
                      </a:cubicBezTo>
                      <a:cubicBezTo>
                        <a:pt x="78272" y="50486"/>
                        <a:pt x="95746" y="32207"/>
                        <a:pt x="80024" y="11862"/>
                      </a:cubicBezTo>
                      <a:close/>
                    </a:path>
                  </a:pathLst>
                </a:custGeom>
                <a:solidFill>
                  <a:srgbClr val="D57966">
                    <a:alpha val="266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3" name="Google Shape;393;p26"/>
                <p:cNvSpPr/>
                <p:nvPr/>
              </p:nvSpPr>
              <p:spPr>
                <a:xfrm>
                  <a:off x="7073646" y="3015648"/>
                  <a:ext cx="54962" cy="62015"/>
                </a:xfrm>
                <a:custGeom>
                  <a:avLst/>
                  <a:gdLst/>
                  <a:ahLst/>
                  <a:cxnLst/>
                  <a:rect l="l" t="t" r="r" b="b"/>
                  <a:pathLst>
                    <a:path w="54962" h="62015" extrusionOk="0">
                      <a:moveTo>
                        <a:pt x="53658" y="54867"/>
                      </a:moveTo>
                      <a:cubicBezTo>
                        <a:pt x="51592" y="54059"/>
                        <a:pt x="51367" y="54822"/>
                        <a:pt x="48582" y="54957"/>
                      </a:cubicBezTo>
                      <a:cubicBezTo>
                        <a:pt x="44719" y="55227"/>
                        <a:pt x="39867" y="55631"/>
                        <a:pt x="34072" y="55137"/>
                      </a:cubicBezTo>
                      <a:cubicBezTo>
                        <a:pt x="28188" y="54328"/>
                        <a:pt x="18440" y="50736"/>
                        <a:pt x="13678" y="45526"/>
                      </a:cubicBezTo>
                      <a:cubicBezTo>
                        <a:pt x="10534" y="42202"/>
                        <a:pt x="8512" y="38205"/>
                        <a:pt x="8602" y="34208"/>
                      </a:cubicBezTo>
                      <a:cubicBezTo>
                        <a:pt x="8827" y="27247"/>
                        <a:pt x="9545" y="22486"/>
                        <a:pt x="12420" y="17276"/>
                      </a:cubicBezTo>
                      <a:cubicBezTo>
                        <a:pt x="14801" y="13055"/>
                        <a:pt x="18260" y="9507"/>
                        <a:pt x="22213" y="6318"/>
                      </a:cubicBezTo>
                      <a:cubicBezTo>
                        <a:pt x="23785" y="4971"/>
                        <a:pt x="25717" y="4027"/>
                        <a:pt x="27289" y="2725"/>
                      </a:cubicBezTo>
                      <a:cubicBezTo>
                        <a:pt x="28457" y="1378"/>
                        <a:pt x="26615" y="-733"/>
                        <a:pt x="25133" y="255"/>
                      </a:cubicBezTo>
                      <a:cubicBezTo>
                        <a:pt x="17137" y="4117"/>
                        <a:pt x="9366" y="9372"/>
                        <a:pt x="4559" y="17007"/>
                      </a:cubicBezTo>
                      <a:cubicBezTo>
                        <a:pt x="-2493" y="28774"/>
                        <a:pt x="-2898" y="46424"/>
                        <a:pt x="14487" y="55855"/>
                      </a:cubicBezTo>
                      <a:cubicBezTo>
                        <a:pt x="27918" y="62727"/>
                        <a:pt x="40900" y="63850"/>
                        <a:pt x="53928" y="59224"/>
                      </a:cubicBezTo>
                      <a:cubicBezTo>
                        <a:pt x="55455" y="58281"/>
                        <a:pt x="55230" y="55766"/>
                        <a:pt x="53658" y="54867"/>
                      </a:cubicBezTo>
                      <a:close/>
                    </a:path>
                  </a:pathLst>
                </a:custGeom>
                <a:solidFill>
                  <a:srgbClr val="5A3B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4" name="Google Shape;394;p26"/>
                <p:cNvSpPr/>
                <p:nvPr/>
              </p:nvSpPr>
              <p:spPr>
                <a:xfrm>
                  <a:off x="7147564" y="3049767"/>
                  <a:ext cx="14925" cy="15316"/>
                </a:xfrm>
                <a:custGeom>
                  <a:avLst/>
                  <a:gdLst/>
                  <a:ahLst/>
                  <a:cxnLst/>
                  <a:rect l="l" t="t" r="r" b="b"/>
                  <a:pathLst>
                    <a:path w="14925" h="15316" extrusionOk="0">
                      <a:moveTo>
                        <a:pt x="0" y="14910"/>
                      </a:moveTo>
                      <a:cubicBezTo>
                        <a:pt x="90" y="10463"/>
                        <a:pt x="2471" y="6376"/>
                        <a:pt x="5570" y="3188"/>
                      </a:cubicBezTo>
                      <a:cubicBezTo>
                        <a:pt x="6603" y="2110"/>
                        <a:pt x="7771" y="1122"/>
                        <a:pt x="9119" y="538"/>
                      </a:cubicBezTo>
                      <a:cubicBezTo>
                        <a:pt x="10466" y="-46"/>
                        <a:pt x="12084" y="-226"/>
                        <a:pt x="13431" y="358"/>
                      </a:cubicBezTo>
                      <a:cubicBezTo>
                        <a:pt x="13836" y="538"/>
                        <a:pt x="14240" y="762"/>
                        <a:pt x="14465" y="1122"/>
                      </a:cubicBezTo>
                      <a:cubicBezTo>
                        <a:pt x="14689" y="1436"/>
                        <a:pt x="14824" y="1840"/>
                        <a:pt x="14869" y="2245"/>
                      </a:cubicBezTo>
                      <a:cubicBezTo>
                        <a:pt x="15183" y="4445"/>
                        <a:pt x="14150" y="6601"/>
                        <a:pt x="12802" y="8352"/>
                      </a:cubicBezTo>
                      <a:cubicBezTo>
                        <a:pt x="10916" y="10867"/>
                        <a:pt x="8400" y="12934"/>
                        <a:pt x="5570" y="14281"/>
                      </a:cubicBezTo>
                      <a:cubicBezTo>
                        <a:pt x="3683" y="15224"/>
                        <a:pt x="1258" y="15718"/>
                        <a:pt x="0" y="14910"/>
                      </a:cubicBezTo>
                      <a:close/>
                    </a:path>
                  </a:pathLst>
                </a:custGeom>
                <a:solidFill>
                  <a:srgbClr val="5A3B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5" name="Google Shape;395;p26"/>
                <p:cNvSpPr/>
                <p:nvPr/>
              </p:nvSpPr>
              <p:spPr>
                <a:xfrm>
                  <a:off x="7180654" y="2860103"/>
                  <a:ext cx="67119" cy="36223"/>
                </a:xfrm>
                <a:custGeom>
                  <a:avLst/>
                  <a:gdLst/>
                  <a:ahLst/>
                  <a:cxnLst/>
                  <a:rect l="l" t="t" r="r" b="b"/>
                  <a:pathLst>
                    <a:path w="67119" h="36223" extrusionOk="0">
                      <a:moveTo>
                        <a:pt x="26026" y="2"/>
                      </a:moveTo>
                      <a:cubicBezTo>
                        <a:pt x="16772" y="-88"/>
                        <a:pt x="6980" y="3325"/>
                        <a:pt x="2308" y="10511"/>
                      </a:cubicBezTo>
                      <a:cubicBezTo>
                        <a:pt x="-2364" y="17697"/>
                        <a:pt x="196" y="28655"/>
                        <a:pt x="8732" y="31979"/>
                      </a:cubicBezTo>
                      <a:cubicBezTo>
                        <a:pt x="11382" y="33012"/>
                        <a:pt x="14302" y="33236"/>
                        <a:pt x="17177" y="33506"/>
                      </a:cubicBezTo>
                      <a:cubicBezTo>
                        <a:pt x="27149" y="34314"/>
                        <a:pt x="37077" y="35123"/>
                        <a:pt x="47049" y="35976"/>
                      </a:cubicBezTo>
                      <a:cubicBezTo>
                        <a:pt x="53338" y="36470"/>
                        <a:pt x="60705" y="36649"/>
                        <a:pt x="64703" y="32248"/>
                      </a:cubicBezTo>
                      <a:cubicBezTo>
                        <a:pt x="67534" y="29194"/>
                        <a:pt x="67668" y="24613"/>
                        <a:pt x="66186" y="20841"/>
                      </a:cubicBezTo>
                      <a:cubicBezTo>
                        <a:pt x="63580" y="14194"/>
                        <a:pt x="59043" y="9882"/>
                        <a:pt x="55180" y="7681"/>
                      </a:cubicBezTo>
                      <a:cubicBezTo>
                        <a:pt x="48666" y="4089"/>
                        <a:pt x="35280" y="91"/>
                        <a:pt x="26026" y="2"/>
                      </a:cubicBezTo>
                      <a:close/>
                    </a:path>
                  </a:pathLst>
                </a:custGeom>
                <a:solidFill>
                  <a:srgbClr val="45231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6" name="Google Shape;396;p26"/>
                <p:cNvSpPr/>
                <p:nvPr/>
              </p:nvSpPr>
              <p:spPr>
                <a:xfrm>
                  <a:off x="6970813" y="2891245"/>
                  <a:ext cx="63182" cy="45523"/>
                </a:xfrm>
                <a:custGeom>
                  <a:avLst/>
                  <a:gdLst/>
                  <a:ahLst/>
                  <a:cxnLst/>
                  <a:rect l="l" t="t" r="r" b="b"/>
                  <a:pathLst>
                    <a:path w="63182" h="45523" extrusionOk="0">
                      <a:moveTo>
                        <a:pt x="32059" y="1779"/>
                      </a:moveTo>
                      <a:cubicBezTo>
                        <a:pt x="40864" y="-1095"/>
                        <a:pt x="51241" y="-736"/>
                        <a:pt x="57844" y="4698"/>
                      </a:cubicBezTo>
                      <a:cubicBezTo>
                        <a:pt x="64448" y="10133"/>
                        <a:pt x="65346" y="21361"/>
                        <a:pt x="58159" y="27109"/>
                      </a:cubicBezTo>
                      <a:cubicBezTo>
                        <a:pt x="55957" y="28906"/>
                        <a:pt x="53217" y="29984"/>
                        <a:pt x="50567" y="31062"/>
                      </a:cubicBezTo>
                      <a:cubicBezTo>
                        <a:pt x="41313" y="34834"/>
                        <a:pt x="32059" y="38607"/>
                        <a:pt x="22805" y="42379"/>
                      </a:cubicBezTo>
                      <a:cubicBezTo>
                        <a:pt x="16966" y="44760"/>
                        <a:pt x="10003" y="47095"/>
                        <a:pt x="4882" y="44131"/>
                      </a:cubicBezTo>
                      <a:cubicBezTo>
                        <a:pt x="1288" y="42020"/>
                        <a:pt x="-239" y="37753"/>
                        <a:pt x="30" y="33711"/>
                      </a:cubicBezTo>
                      <a:cubicBezTo>
                        <a:pt x="524" y="26570"/>
                        <a:pt x="3534" y="21091"/>
                        <a:pt x="6589" y="17858"/>
                      </a:cubicBezTo>
                      <a:cubicBezTo>
                        <a:pt x="11710" y="12468"/>
                        <a:pt x="23254" y="4654"/>
                        <a:pt x="32059" y="1779"/>
                      </a:cubicBezTo>
                      <a:close/>
                    </a:path>
                  </a:pathLst>
                </a:custGeom>
                <a:solidFill>
                  <a:srgbClr val="45231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7" name="Google Shape;397;p26"/>
                <p:cNvSpPr/>
                <p:nvPr/>
              </p:nvSpPr>
              <p:spPr>
                <a:xfrm>
                  <a:off x="7557198" y="2904878"/>
                  <a:ext cx="77149" cy="71497"/>
                </a:xfrm>
                <a:custGeom>
                  <a:avLst/>
                  <a:gdLst/>
                  <a:ahLst/>
                  <a:cxnLst/>
                  <a:rect l="l" t="t" r="r" b="b"/>
                  <a:pathLst>
                    <a:path w="77149" h="71497" extrusionOk="0">
                      <a:moveTo>
                        <a:pt x="72597" y="6605"/>
                      </a:moveTo>
                      <a:cubicBezTo>
                        <a:pt x="53955" y="-5117"/>
                        <a:pt x="34459" y="-131"/>
                        <a:pt x="19949" y="12893"/>
                      </a:cubicBezTo>
                      <a:cubicBezTo>
                        <a:pt x="14649" y="17654"/>
                        <a:pt x="9752" y="23178"/>
                        <a:pt x="6518" y="29555"/>
                      </a:cubicBezTo>
                      <a:cubicBezTo>
                        <a:pt x="3733" y="35573"/>
                        <a:pt x="2295" y="42130"/>
                        <a:pt x="1262" y="48643"/>
                      </a:cubicBezTo>
                      <a:cubicBezTo>
                        <a:pt x="768" y="51517"/>
                        <a:pt x="-400" y="61353"/>
                        <a:pt x="139" y="68449"/>
                      </a:cubicBezTo>
                      <a:cubicBezTo>
                        <a:pt x="94" y="72491"/>
                        <a:pt x="6518" y="72536"/>
                        <a:pt x="6473" y="68449"/>
                      </a:cubicBezTo>
                      <a:cubicBezTo>
                        <a:pt x="4901" y="31801"/>
                        <a:pt x="29518" y="6111"/>
                        <a:pt x="54135" y="12130"/>
                      </a:cubicBezTo>
                      <a:cubicBezTo>
                        <a:pt x="58177" y="13028"/>
                        <a:pt x="62265" y="13836"/>
                        <a:pt x="66219" y="15139"/>
                      </a:cubicBezTo>
                      <a:cubicBezTo>
                        <a:pt x="68689" y="15408"/>
                        <a:pt x="69498" y="17923"/>
                        <a:pt x="74304" y="16845"/>
                      </a:cubicBezTo>
                      <a:cubicBezTo>
                        <a:pt x="79605" y="14196"/>
                        <a:pt x="76595" y="8851"/>
                        <a:pt x="72597" y="6605"/>
                      </a:cubicBezTo>
                      <a:close/>
                    </a:path>
                  </a:pathLst>
                </a:custGeom>
                <a:solidFill>
                  <a:srgbClr val="9C704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98" name="Google Shape;398;p26"/>
                <p:cNvGrpSpPr/>
                <p:nvPr/>
              </p:nvGrpSpPr>
              <p:grpSpPr>
                <a:xfrm>
                  <a:off x="6677881" y="3271840"/>
                  <a:ext cx="60448" cy="178087"/>
                  <a:chOff x="6677881" y="3271840"/>
                  <a:chExt cx="60448" cy="178087"/>
                </a:xfrm>
              </p:grpSpPr>
              <p:sp>
                <p:nvSpPr>
                  <p:cNvPr id="399" name="Google Shape;399;p26"/>
                  <p:cNvSpPr/>
                  <p:nvPr/>
                </p:nvSpPr>
                <p:spPr>
                  <a:xfrm>
                    <a:off x="6719104" y="3312319"/>
                    <a:ext cx="2425" cy="14820"/>
                  </a:xfrm>
                  <a:custGeom>
                    <a:avLst/>
                    <a:gdLst/>
                    <a:ahLst/>
                    <a:cxnLst/>
                    <a:rect l="l" t="t" r="r" b="b"/>
                    <a:pathLst>
                      <a:path w="2425" h="14820" extrusionOk="0">
                        <a:moveTo>
                          <a:pt x="0" y="0"/>
                        </a:moveTo>
                        <a:cubicBezTo>
                          <a:pt x="898" y="4895"/>
                          <a:pt x="1662" y="9836"/>
                          <a:pt x="2426" y="14821"/>
                        </a:cubicBezTo>
                        <a:cubicBezTo>
                          <a:pt x="1572" y="9880"/>
                          <a:pt x="719" y="4940"/>
                          <a:pt x="0" y="0"/>
                        </a:cubicBezTo>
                        <a:close/>
                      </a:path>
                    </a:pathLst>
                  </a:custGeom>
                  <a:solidFill>
                    <a:srgbClr val="432158">
                      <a:alpha val="109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00" name="Google Shape;400;p26"/>
                  <p:cNvGrpSpPr/>
                  <p:nvPr/>
                </p:nvGrpSpPr>
                <p:grpSpPr>
                  <a:xfrm>
                    <a:off x="6677881" y="3271840"/>
                    <a:ext cx="60448" cy="178087"/>
                    <a:chOff x="6677881" y="3271840"/>
                    <a:chExt cx="60448" cy="178087"/>
                  </a:xfrm>
                </p:grpSpPr>
                <p:sp>
                  <p:nvSpPr>
                    <p:cNvPr id="401" name="Google Shape;401;p26"/>
                    <p:cNvSpPr/>
                    <p:nvPr/>
                  </p:nvSpPr>
                  <p:spPr>
                    <a:xfrm>
                      <a:off x="6679348" y="3281842"/>
                      <a:ext cx="58981" cy="168085"/>
                    </a:xfrm>
                    <a:custGeom>
                      <a:avLst/>
                      <a:gdLst/>
                      <a:ahLst/>
                      <a:cxnLst/>
                      <a:rect l="l" t="t" r="r" b="b"/>
                      <a:pathLst>
                        <a:path w="58981" h="168085" extrusionOk="0">
                          <a:moveTo>
                            <a:pt x="0" y="12063"/>
                          </a:moveTo>
                          <a:cubicBezTo>
                            <a:pt x="3863" y="65867"/>
                            <a:pt x="7816" y="100090"/>
                            <a:pt x="17744" y="154792"/>
                          </a:cubicBezTo>
                          <a:cubicBezTo>
                            <a:pt x="25111" y="161349"/>
                            <a:pt x="39800" y="167232"/>
                            <a:pt x="58982" y="168086"/>
                          </a:cubicBezTo>
                          <a:cubicBezTo>
                            <a:pt x="53367" y="112485"/>
                            <a:pt x="43619" y="62184"/>
                            <a:pt x="38049" y="6539"/>
                          </a:cubicBezTo>
                          <a:cubicBezTo>
                            <a:pt x="37959" y="5686"/>
                            <a:pt x="31849" y="431"/>
                            <a:pt x="26324" y="117"/>
                          </a:cubicBezTo>
                          <a:cubicBezTo>
                            <a:pt x="13252" y="-737"/>
                            <a:pt x="9658" y="3081"/>
                            <a:pt x="0" y="1206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2" name="Google Shape;402;p26"/>
                    <p:cNvSpPr/>
                    <p:nvPr/>
                  </p:nvSpPr>
                  <p:spPr>
                    <a:xfrm>
                      <a:off x="6677881" y="3271840"/>
                      <a:ext cx="39784" cy="23521"/>
                    </a:xfrm>
                    <a:custGeom>
                      <a:avLst/>
                      <a:gdLst/>
                      <a:ahLst/>
                      <a:cxnLst/>
                      <a:rect l="l" t="t" r="r" b="b"/>
                      <a:pathLst>
                        <a:path w="39784" h="23521" extrusionOk="0">
                          <a:moveTo>
                            <a:pt x="1602" y="23503"/>
                          </a:moveTo>
                          <a:cubicBezTo>
                            <a:pt x="14045" y="20000"/>
                            <a:pt x="26982" y="18383"/>
                            <a:pt x="39785" y="18742"/>
                          </a:cubicBezTo>
                          <a:cubicBezTo>
                            <a:pt x="39425" y="14835"/>
                            <a:pt x="38662" y="10928"/>
                            <a:pt x="36820" y="7559"/>
                          </a:cubicBezTo>
                          <a:cubicBezTo>
                            <a:pt x="34978" y="4146"/>
                            <a:pt x="31969" y="1317"/>
                            <a:pt x="28240" y="374"/>
                          </a:cubicBezTo>
                          <a:cubicBezTo>
                            <a:pt x="25769" y="-255"/>
                            <a:pt x="23119" y="14"/>
                            <a:pt x="20558" y="418"/>
                          </a:cubicBezTo>
                          <a:cubicBezTo>
                            <a:pt x="17010" y="1002"/>
                            <a:pt x="13461" y="1856"/>
                            <a:pt x="10047" y="3023"/>
                          </a:cubicBezTo>
                          <a:cubicBezTo>
                            <a:pt x="7127" y="4011"/>
                            <a:pt x="4117" y="5359"/>
                            <a:pt x="2231" y="7829"/>
                          </a:cubicBezTo>
                          <a:cubicBezTo>
                            <a:pt x="-465" y="11377"/>
                            <a:pt x="-150" y="16272"/>
                            <a:pt x="299" y="20629"/>
                          </a:cubicBezTo>
                          <a:cubicBezTo>
                            <a:pt x="434" y="21886"/>
                            <a:pt x="748" y="23727"/>
                            <a:pt x="1602" y="2350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3" name="Google Shape;403;p26"/>
                    <p:cNvSpPr/>
                    <p:nvPr/>
                  </p:nvSpPr>
                  <p:spPr>
                    <a:xfrm>
                      <a:off x="6678395" y="3288059"/>
                      <a:ext cx="40214" cy="14696"/>
                    </a:xfrm>
                    <a:custGeom>
                      <a:avLst/>
                      <a:gdLst/>
                      <a:ahLst/>
                      <a:cxnLst/>
                      <a:rect l="l" t="t" r="r" b="b"/>
                      <a:pathLst>
                        <a:path w="40214" h="14696" extrusionOk="0">
                          <a:moveTo>
                            <a:pt x="280" y="6610"/>
                          </a:moveTo>
                          <a:cubicBezTo>
                            <a:pt x="-349" y="8631"/>
                            <a:pt x="145" y="12224"/>
                            <a:pt x="1133" y="14110"/>
                          </a:cubicBezTo>
                          <a:cubicBezTo>
                            <a:pt x="1223" y="14290"/>
                            <a:pt x="1313" y="14470"/>
                            <a:pt x="1493" y="14559"/>
                          </a:cubicBezTo>
                          <a:cubicBezTo>
                            <a:pt x="1852" y="14784"/>
                            <a:pt x="2301" y="14694"/>
                            <a:pt x="2706" y="14559"/>
                          </a:cubicBezTo>
                          <a:cubicBezTo>
                            <a:pt x="7602" y="13122"/>
                            <a:pt x="12723" y="12628"/>
                            <a:pt x="17799" y="12179"/>
                          </a:cubicBezTo>
                          <a:cubicBezTo>
                            <a:pt x="25256" y="11505"/>
                            <a:pt x="32713" y="10832"/>
                            <a:pt x="40215" y="10158"/>
                          </a:cubicBezTo>
                          <a:cubicBezTo>
                            <a:pt x="40035" y="7733"/>
                            <a:pt x="39901" y="1715"/>
                            <a:pt x="39541" y="1580"/>
                          </a:cubicBezTo>
                          <a:cubicBezTo>
                            <a:pt x="28221" y="-1923"/>
                            <a:pt x="11600" y="682"/>
                            <a:pt x="280" y="66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4" name="Google Shape;404;p26"/>
                    <p:cNvSpPr/>
                    <p:nvPr/>
                  </p:nvSpPr>
                  <p:spPr>
                    <a:xfrm>
                      <a:off x="6690713" y="3309984"/>
                      <a:ext cx="15722" cy="127773"/>
                    </a:xfrm>
                    <a:custGeom>
                      <a:avLst/>
                      <a:gdLst/>
                      <a:ahLst/>
                      <a:cxnLst/>
                      <a:rect l="l" t="t" r="r" b="b"/>
                      <a:pathLst>
                        <a:path w="15722" h="127773" extrusionOk="0">
                          <a:moveTo>
                            <a:pt x="15722" y="127774"/>
                          </a:moveTo>
                          <a:cubicBezTo>
                            <a:pt x="10646" y="83670"/>
                            <a:pt x="5660" y="44058"/>
                            <a:pt x="0"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5" name="Google Shape;405;p26"/>
                    <p:cNvSpPr/>
                    <p:nvPr/>
                  </p:nvSpPr>
                  <p:spPr>
                    <a:xfrm>
                      <a:off x="6706436" y="3309984"/>
                      <a:ext cx="16710" cy="128896"/>
                    </a:xfrm>
                    <a:custGeom>
                      <a:avLst/>
                      <a:gdLst/>
                      <a:ahLst/>
                      <a:cxnLst/>
                      <a:rect l="l" t="t" r="r" b="b"/>
                      <a:pathLst>
                        <a:path w="16710" h="128896" extrusionOk="0">
                          <a:moveTo>
                            <a:pt x="16711" y="128896"/>
                          </a:moveTo>
                          <a:cubicBezTo>
                            <a:pt x="10736" y="86006"/>
                            <a:pt x="5211" y="43025"/>
                            <a:pt x="0"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406" name="Google Shape;406;p26"/>
                <p:cNvGrpSpPr/>
                <p:nvPr/>
              </p:nvGrpSpPr>
              <p:grpSpPr>
                <a:xfrm>
                  <a:off x="7047653" y="3047978"/>
                  <a:ext cx="263872" cy="177804"/>
                  <a:chOff x="7047653" y="3047978"/>
                  <a:chExt cx="263872" cy="177804"/>
                </a:xfrm>
              </p:grpSpPr>
              <p:sp>
                <p:nvSpPr>
                  <p:cNvPr id="407" name="Google Shape;407;p26"/>
                  <p:cNvSpPr/>
                  <p:nvPr/>
                </p:nvSpPr>
                <p:spPr>
                  <a:xfrm>
                    <a:off x="7047653" y="3047978"/>
                    <a:ext cx="263872" cy="174203"/>
                  </a:xfrm>
                  <a:custGeom>
                    <a:avLst/>
                    <a:gdLst/>
                    <a:ahLst/>
                    <a:cxnLst/>
                    <a:rect l="l" t="t" r="r" b="b"/>
                    <a:pathLst>
                      <a:path w="263872" h="174203" extrusionOk="0">
                        <a:moveTo>
                          <a:pt x="98069" y="122690"/>
                        </a:moveTo>
                        <a:cubicBezTo>
                          <a:pt x="139622" y="89815"/>
                          <a:pt x="197795" y="82809"/>
                          <a:pt x="248691" y="98303"/>
                        </a:cubicBezTo>
                        <a:cubicBezTo>
                          <a:pt x="251207" y="94396"/>
                          <a:pt x="253587" y="90399"/>
                          <a:pt x="255699" y="86267"/>
                        </a:cubicBezTo>
                        <a:cubicBezTo>
                          <a:pt x="275554" y="47643"/>
                          <a:pt x="260775" y="-10563"/>
                          <a:pt x="194381" y="1654"/>
                        </a:cubicBezTo>
                        <a:cubicBezTo>
                          <a:pt x="173762" y="5426"/>
                          <a:pt x="157006" y="20202"/>
                          <a:pt x="142047" y="34349"/>
                        </a:cubicBezTo>
                        <a:cubicBezTo>
                          <a:pt x="125741" y="49754"/>
                          <a:pt x="109569" y="68033"/>
                          <a:pt x="87019" y="71671"/>
                        </a:cubicBezTo>
                        <a:cubicBezTo>
                          <a:pt x="61998" y="75713"/>
                          <a:pt x="32394" y="61116"/>
                          <a:pt x="12854" y="76656"/>
                        </a:cubicBezTo>
                        <a:cubicBezTo>
                          <a:pt x="5846" y="82225"/>
                          <a:pt x="2027" y="90803"/>
                          <a:pt x="635" y="99426"/>
                        </a:cubicBezTo>
                        <a:cubicBezTo>
                          <a:pt x="-3588" y="125654"/>
                          <a:pt x="13752" y="152152"/>
                          <a:pt x="37875" y="165222"/>
                        </a:cubicBezTo>
                        <a:cubicBezTo>
                          <a:pt x="45287" y="169263"/>
                          <a:pt x="53193" y="172183"/>
                          <a:pt x="61369" y="174204"/>
                        </a:cubicBezTo>
                        <a:cubicBezTo>
                          <a:pt x="67208" y="153814"/>
                          <a:pt x="81269" y="135984"/>
                          <a:pt x="98069" y="122690"/>
                        </a:cubicBezTo>
                        <a:close/>
                      </a:path>
                    </a:pathLst>
                  </a:custGeom>
                  <a:solidFill>
                    <a:srgbClr val="45231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8" name="Google Shape;408;p26"/>
                  <p:cNvSpPr/>
                  <p:nvPr/>
                </p:nvSpPr>
                <p:spPr>
                  <a:xfrm>
                    <a:off x="7108976" y="3138431"/>
                    <a:ext cx="187367" cy="87351"/>
                  </a:xfrm>
                  <a:custGeom>
                    <a:avLst/>
                    <a:gdLst/>
                    <a:ahLst/>
                    <a:cxnLst/>
                    <a:rect l="l" t="t" r="r" b="b"/>
                    <a:pathLst>
                      <a:path w="187367" h="87351" extrusionOk="0">
                        <a:moveTo>
                          <a:pt x="36746" y="32237"/>
                        </a:moveTo>
                        <a:cubicBezTo>
                          <a:pt x="19945" y="45531"/>
                          <a:pt x="5885" y="63361"/>
                          <a:pt x="0" y="83751"/>
                        </a:cubicBezTo>
                        <a:cubicBezTo>
                          <a:pt x="18418" y="88287"/>
                          <a:pt x="38318" y="88197"/>
                          <a:pt x="57275" y="85367"/>
                        </a:cubicBezTo>
                        <a:cubicBezTo>
                          <a:pt x="88315" y="80786"/>
                          <a:pt x="118188" y="69334"/>
                          <a:pt x="144018" y="52223"/>
                        </a:cubicBezTo>
                        <a:cubicBezTo>
                          <a:pt x="161582" y="40546"/>
                          <a:pt x="176272" y="25276"/>
                          <a:pt x="187367" y="7850"/>
                        </a:cubicBezTo>
                        <a:cubicBezTo>
                          <a:pt x="136471" y="-7600"/>
                          <a:pt x="78253" y="-638"/>
                          <a:pt x="36746" y="3223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09" name="Google Shape;409;p26"/>
                <p:cNvSpPr/>
                <p:nvPr/>
              </p:nvSpPr>
              <p:spPr>
                <a:xfrm>
                  <a:off x="6967351" y="2476739"/>
                  <a:ext cx="342233" cy="307236"/>
                </a:xfrm>
                <a:custGeom>
                  <a:avLst/>
                  <a:gdLst/>
                  <a:ahLst/>
                  <a:cxnLst/>
                  <a:rect l="l" t="t" r="r" b="b"/>
                  <a:pathLst>
                    <a:path w="342233" h="307236" extrusionOk="0">
                      <a:moveTo>
                        <a:pt x="202404" y="0"/>
                      </a:moveTo>
                      <a:cubicBezTo>
                        <a:pt x="113774" y="11003"/>
                        <a:pt x="33904" y="75137"/>
                        <a:pt x="4031" y="159302"/>
                      </a:cubicBezTo>
                      <a:cubicBezTo>
                        <a:pt x="-1494" y="174841"/>
                        <a:pt x="-3246" y="196264"/>
                        <a:pt x="11398" y="203854"/>
                      </a:cubicBezTo>
                      <a:cubicBezTo>
                        <a:pt x="33814" y="215441"/>
                        <a:pt x="56005" y="177626"/>
                        <a:pt x="80712" y="182701"/>
                      </a:cubicBezTo>
                      <a:cubicBezTo>
                        <a:pt x="74019" y="197746"/>
                        <a:pt x="61935" y="209648"/>
                        <a:pt x="53624" y="223884"/>
                      </a:cubicBezTo>
                      <a:cubicBezTo>
                        <a:pt x="45314" y="238076"/>
                        <a:pt x="41406" y="257254"/>
                        <a:pt x="51423" y="270323"/>
                      </a:cubicBezTo>
                      <a:cubicBezTo>
                        <a:pt x="62609" y="284919"/>
                        <a:pt x="84890" y="284336"/>
                        <a:pt x="102454" y="278766"/>
                      </a:cubicBezTo>
                      <a:cubicBezTo>
                        <a:pt x="123747" y="272030"/>
                        <a:pt x="143377" y="259993"/>
                        <a:pt x="159010" y="244005"/>
                      </a:cubicBezTo>
                      <a:cubicBezTo>
                        <a:pt x="159639" y="259544"/>
                        <a:pt x="144860" y="273512"/>
                        <a:pt x="148229" y="288647"/>
                      </a:cubicBezTo>
                      <a:cubicBezTo>
                        <a:pt x="150565" y="299246"/>
                        <a:pt x="161571" y="306207"/>
                        <a:pt x="172396" y="307105"/>
                      </a:cubicBezTo>
                      <a:cubicBezTo>
                        <a:pt x="183223" y="308004"/>
                        <a:pt x="193824" y="304141"/>
                        <a:pt x="203752" y="299740"/>
                      </a:cubicBezTo>
                      <a:cubicBezTo>
                        <a:pt x="259454" y="275039"/>
                        <a:pt x="306577" y="231564"/>
                        <a:pt x="335686" y="178075"/>
                      </a:cubicBezTo>
                      <a:cubicBezTo>
                        <a:pt x="343233" y="164197"/>
                        <a:pt x="346826" y="142190"/>
                        <a:pt x="332002" y="136756"/>
                      </a:cubicBezTo>
                      <a:cubicBezTo>
                        <a:pt x="322704" y="133343"/>
                        <a:pt x="312956" y="139855"/>
                        <a:pt x="305184" y="146008"/>
                      </a:cubicBezTo>
                      <a:cubicBezTo>
                        <a:pt x="280118" y="165859"/>
                        <a:pt x="255097" y="185665"/>
                        <a:pt x="230031" y="205515"/>
                      </a:cubicBezTo>
                      <a:cubicBezTo>
                        <a:pt x="239644" y="189931"/>
                        <a:pt x="249257" y="174347"/>
                        <a:pt x="258915" y="158808"/>
                      </a:cubicBezTo>
                      <a:cubicBezTo>
                        <a:pt x="262150" y="153598"/>
                        <a:pt x="265474" y="147849"/>
                        <a:pt x="264800" y="141786"/>
                      </a:cubicBezTo>
                      <a:cubicBezTo>
                        <a:pt x="263812" y="132894"/>
                        <a:pt x="254243" y="127010"/>
                        <a:pt x="245259" y="126920"/>
                      </a:cubicBezTo>
                      <a:cubicBezTo>
                        <a:pt x="236320" y="126831"/>
                        <a:pt x="227964" y="131052"/>
                        <a:pt x="220013" y="135139"/>
                      </a:cubicBezTo>
                      <a:cubicBezTo>
                        <a:pt x="196295" y="147355"/>
                        <a:pt x="172531" y="159571"/>
                        <a:pt x="148813" y="171832"/>
                      </a:cubicBezTo>
                      <a:cubicBezTo>
                        <a:pt x="170420" y="139181"/>
                        <a:pt x="192027" y="106575"/>
                        <a:pt x="213635" y="73925"/>
                      </a:cubicBezTo>
                      <a:cubicBezTo>
                        <a:pt x="221316" y="62293"/>
                        <a:pt x="229267" y="49942"/>
                        <a:pt x="229941" y="36019"/>
                      </a:cubicBezTo>
                      <a:cubicBezTo>
                        <a:pt x="230570" y="21962"/>
                        <a:pt x="220732" y="6557"/>
                        <a:pt x="202404" y="0"/>
                      </a:cubicBezTo>
                      <a:close/>
                    </a:path>
                  </a:pathLst>
                </a:custGeom>
                <a:solidFill>
                  <a:srgbClr val="FDF9D6">
                    <a:alpha val="129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0" name="Google Shape;410;p26"/>
                <p:cNvSpPr/>
                <p:nvPr/>
              </p:nvSpPr>
              <p:spPr>
                <a:xfrm>
                  <a:off x="6809852" y="3585103"/>
                  <a:ext cx="799542" cy="283148"/>
                </a:xfrm>
                <a:custGeom>
                  <a:avLst/>
                  <a:gdLst/>
                  <a:ahLst/>
                  <a:cxnLst/>
                  <a:rect l="l" t="t" r="r" b="b"/>
                  <a:pathLst>
                    <a:path w="799542" h="283148" extrusionOk="0">
                      <a:moveTo>
                        <a:pt x="11763" y="97871"/>
                      </a:moveTo>
                      <a:cubicBezTo>
                        <a:pt x="14952" y="109054"/>
                        <a:pt x="25284" y="117048"/>
                        <a:pt x="36380" y="120507"/>
                      </a:cubicBezTo>
                      <a:cubicBezTo>
                        <a:pt x="47475" y="124010"/>
                        <a:pt x="59334" y="123740"/>
                        <a:pt x="70969" y="123471"/>
                      </a:cubicBezTo>
                      <a:cubicBezTo>
                        <a:pt x="57268" y="130208"/>
                        <a:pt x="62748" y="153112"/>
                        <a:pt x="76449" y="159804"/>
                      </a:cubicBezTo>
                      <a:cubicBezTo>
                        <a:pt x="90150" y="166496"/>
                        <a:pt x="106322" y="162813"/>
                        <a:pt x="121416" y="160613"/>
                      </a:cubicBezTo>
                      <a:cubicBezTo>
                        <a:pt x="208024" y="148082"/>
                        <a:pt x="291803" y="189805"/>
                        <a:pt x="374233" y="219087"/>
                      </a:cubicBezTo>
                      <a:cubicBezTo>
                        <a:pt x="443727" y="243834"/>
                        <a:pt x="515960" y="260182"/>
                        <a:pt x="588508" y="273700"/>
                      </a:cubicBezTo>
                      <a:cubicBezTo>
                        <a:pt x="618920" y="279359"/>
                        <a:pt x="649691" y="284524"/>
                        <a:pt x="680552" y="282817"/>
                      </a:cubicBezTo>
                      <a:cubicBezTo>
                        <a:pt x="711413" y="281110"/>
                        <a:pt x="742724" y="271993"/>
                        <a:pt x="766262" y="251963"/>
                      </a:cubicBezTo>
                      <a:cubicBezTo>
                        <a:pt x="789801" y="231932"/>
                        <a:pt x="804221" y="199820"/>
                        <a:pt x="798157" y="169505"/>
                      </a:cubicBezTo>
                      <a:cubicBezTo>
                        <a:pt x="645379" y="192185"/>
                        <a:pt x="489681" y="147498"/>
                        <a:pt x="350335" y="80805"/>
                      </a:cubicBezTo>
                      <a:cubicBezTo>
                        <a:pt x="292476" y="53094"/>
                        <a:pt x="235651" y="21252"/>
                        <a:pt x="173075" y="7015"/>
                      </a:cubicBezTo>
                      <a:cubicBezTo>
                        <a:pt x="132826" y="-2147"/>
                        <a:pt x="89611" y="-3135"/>
                        <a:pt x="49856" y="8856"/>
                      </a:cubicBezTo>
                      <a:cubicBezTo>
                        <a:pt x="33594" y="13752"/>
                        <a:pt x="10774" y="20803"/>
                        <a:pt x="2464" y="37151"/>
                      </a:cubicBezTo>
                      <a:cubicBezTo>
                        <a:pt x="-5712" y="53229"/>
                        <a:pt x="7585" y="72047"/>
                        <a:pt x="25778" y="70565"/>
                      </a:cubicBezTo>
                      <a:cubicBezTo>
                        <a:pt x="14548" y="73664"/>
                        <a:pt x="8708" y="87003"/>
                        <a:pt x="11763" y="97871"/>
                      </a:cubicBezTo>
                      <a:close/>
                    </a:path>
                  </a:pathLst>
                </a:custGeom>
                <a:solidFill>
                  <a:srgbClr val="552C74">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1" name="Google Shape;411;p26"/>
                <p:cNvSpPr/>
                <p:nvPr/>
              </p:nvSpPr>
              <p:spPr>
                <a:xfrm>
                  <a:off x="7377346" y="2574352"/>
                  <a:ext cx="251204" cy="225901"/>
                </a:xfrm>
                <a:custGeom>
                  <a:avLst/>
                  <a:gdLst/>
                  <a:ahLst/>
                  <a:cxnLst/>
                  <a:rect l="l" t="t" r="r" b="b"/>
                  <a:pathLst>
                    <a:path w="251204" h="225901" extrusionOk="0">
                      <a:moveTo>
                        <a:pt x="395" y="78889"/>
                      </a:moveTo>
                      <a:cubicBezTo>
                        <a:pt x="10997" y="121196"/>
                        <a:pt x="31301" y="161033"/>
                        <a:pt x="59242" y="194537"/>
                      </a:cubicBezTo>
                      <a:cubicBezTo>
                        <a:pt x="69529" y="206842"/>
                        <a:pt x="81299" y="218654"/>
                        <a:pt x="96258" y="224493"/>
                      </a:cubicBezTo>
                      <a:cubicBezTo>
                        <a:pt x="99088" y="225615"/>
                        <a:pt x="102277" y="226469"/>
                        <a:pt x="105152" y="225436"/>
                      </a:cubicBezTo>
                      <a:cubicBezTo>
                        <a:pt x="108970" y="224044"/>
                        <a:pt x="110812" y="219777"/>
                        <a:pt x="111890" y="215825"/>
                      </a:cubicBezTo>
                      <a:cubicBezTo>
                        <a:pt x="115933" y="201094"/>
                        <a:pt x="115125" y="185105"/>
                        <a:pt x="109554" y="170868"/>
                      </a:cubicBezTo>
                      <a:cubicBezTo>
                        <a:pt x="123210" y="189327"/>
                        <a:pt x="141853" y="204103"/>
                        <a:pt x="162966" y="213220"/>
                      </a:cubicBezTo>
                      <a:cubicBezTo>
                        <a:pt x="166470" y="214747"/>
                        <a:pt x="170288" y="216094"/>
                        <a:pt x="174017" y="215196"/>
                      </a:cubicBezTo>
                      <a:cubicBezTo>
                        <a:pt x="178554" y="214073"/>
                        <a:pt x="181563" y="209851"/>
                        <a:pt x="183809" y="205720"/>
                      </a:cubicBezTo>
                      <a:cubicBezTo>
                        <a:pt x="193243" y="188204"/>
                        <a:pt x="195534" y="166961"/>
                        <a:pt x="190053" y="147829"/>
                      </a:cubicBezTo>
                      <a:cubicBezTo>
                        <a:pt x="199487" y="157080"/>
                        <a:pt x="210178" y="164985"/>
                        <a:pt x="221768" y="171317"/>
                      </a:cubicBezTo>
                      <a:cubicBezTo>
                        <a:pt x="226485" y="173877"/>
                        <a:pt x="231741" y="176258"/>
                        <a:pt x="237041" y="175449"/>
                      </a:cubicBezTo>
                      <a:cubicBezTo>
                        <a:pt x="250068" y="173383"/>
                        <a:pt x="252449" y="155688"/>
                        <a:pt x="250697" y="142619"/>
                      </a:cubicBezTo>
                      <a:cubicBezTo>
                        <a:pt x="244453" y="97123"/>
                        <a:pt x="227024" y="53200"/>
                        <a:pt x="200341" y="15833"/>
                      </a:cubicBezTo>
                      <a:cubicBezTo>
                        <a:pt x="193243" y="5908"/>
                        <a:pt x="180575" y="-4556"/>
                        <a:pt x="170378" y="2090"/>
                      </a:cubicBezTo>
                      <a:cubicBezTo>
                        <a:pt x="162427" y="7255"/>
                        <a:pt x="162876" y="18843"/>
                        <a:pt x="164224" y="28229"/>
                      </a:cubicBezTo>
                      <a:cubicBezTo>
                        <a:pt x="167773" y="52481"/>
                        <a:pt x="171276" y="76689"/>
                        <a:pt x="174825" y="100941"/>
                      </a:cubicBezTo>
                      <a:cubicBezTo>
                        <a:pt x="165347" y="82437"/>
                        <a:pt x="148187" y="68021"/>
                        <a:pt x="128332" y="61868"/>
                      </a:cubicBezTo>
                      <a:cubicBezTo>
                        <a:pt x="124468" y="60655"/>
                        <a:pt x="120246" y="59802"/>
                        <a:pt x="116472" y="61284"/>
                      </a:cubicBezTo>
                      <a:cubicBezTo>
                        <a:pt x="108027" y="64607"/>
                        <a:pt x="107937" y="76374"/>
                        <a:pt x="109644" y="85267"/>
                      </a:cubicBezTo>
                      <a:cubicBezTo>
                        <a:pt x="113777" y="106690"/>
                        <a:pt x="119976" y="127708"/>
                        <a:pt x="128062" y="147963"/>
                      </a:cubicBezTo>
                      <a:cubicBezTo>
                        <a:pt x="95943" y="135568"/>
                        <a:pt x="79996" y="100043"/>
                        <a:pt x="54166" y="77317"/>
                      </a:cubicBezTo>
                      <a:cubicBezTo>
                        <a:pt x="46170" y="70266"/>
                        <a:pt x="36737" y="64248"/>
                        <a:pt x="26180" y="62901"/>
                      </a:cubicBezTo>
                      <a:cubicBezTo>
                        <a:pt x="15489" y="61464"/>
                        <a:pt x="-2929" y="65685"/>
                        <a:pt x="395" y="78889"/>
                      </a:cubicBezTo>
                      <a:close/>
                    </a:path>
                  </a:pathLst>
                </a:custGeom>
                <a:solidFill>
                  <a:srgbClr val="FDF9D6">
                    <a:alpha val="129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2" name="Google Shape;412;p26"/>
                <p:cNvSpPr/>
                <p:nvPr/>
              </p:nvSpPr>
              <p:spPr>
                <a:xfrm>
                  <a:off x="6806345" y="3531757"/>
                  <a:ext cx="854039" cy="319738"/>
                </a:xfrm>
                <a:custGeom>
                  <a:avLst/>
                  <a:gdLst/>
                  <a:ahLst/>
                  <a:cxnLst/>
                  <a:rect l="l" t="t" r="r" b="b"/>
                  <a:pathLst>
                    <a:path w="854039" h="319738" extrusionOk="0">
                      <a:moveTo>
                        <a:pt x="614700" y="94180"/>
                      </a:moveTo>
                      <a:cubicBezTo>
                        <a:pt x="572833" y="73251"/>
                        <a:pt x="535998" y="61754"/>
                        <a:pt x="498533" y="50211"/>
                      </a:cubicBezTo>
                      <a:cubicBezTo>
                        <a:pt x="416821" y="25061"/>
                        <a:pt x="331695" y="14731"/>
                        <a:pt x="246210" y="12845"/>
                      </a:cubicBezTo>
                      <a:cubicBezTo>
                        <a:pt x="167597" y="11138"/>
                        <a:pt x="85211" y="20659"/>
                        <a:pt x="19941" y="64448"/>
                      </a:cubicBezTo>
                      <a:cubicBezTo>
                        <a:pt x="12709" y="69299"/>
                        <a:pt x="5476" y="74868"/>
                        <a:pt x="1882" y="82772"/>
                      </a:cubicBezTo>
                      <a:cubicBezTo>
                        <a:pt x="-1711" y="90677"/>
                        <a:pt x="-274" y="101500"/>
                        <a:pt x="7183" y="105991"/>
                      </a:cubicBezTo>
                      <a:cubicBezTo>
                        <a:pt x="13832" y="109989"/>
                        <a:pt x="22322" y="107788"/>
                        <a:pt x="35708" y="107339"/>
                      </a:cubicBezTo>
                      <a:cubicBezTo>
                        <a:pt x="23849" y="115378"/>
                        <a:pt x="10552" y="126516"/>
                        <a:pt x="12394" y="140708"/>
                      </a:cubicBezTo>
                      <a:cubicBezTo>
                        <a:pt x="14101" y="153912"/>
                        <a:pt x="28790" y="161772"/>
                        <a:pt x="42087" y="162311"/>
                      </a:cubicBezTo>
                      <a:cubicBezTo>
                        <a:pt x="55384" y="162850"/>
                        <a:pt x="68411" y="158404"/>
                        <a:pt x="81708" y="157595"/>
                      </a:cubicBezTo>
                      <a:cubicBezTo>
                        <a:pt x="73038" y="161682"/>
                        <a:pt x="67602" y="171652"/>
                        <a:pt x="68591" y="181173"/>
                      </a:cubicBezTo>
                      <a:cubicBezTo>
                        <a:pt x="69579" y="190740"/>
                        <a:pt x="76677" y="199273"/>
                        <a:pt x="85840" y="202237"/>
                      </a:cubicBezTo>
                      <a:cubicBezTo>
                        <a:pt x="93971" y="204887"/>
                        <a:pt x="102776" y="203405"/>
                        <a:pt x="111176" y="201878"/>
                      </a:cubicBezTo>
                      <a:cubicBezTo>
                        <a:pt x="138264" y="196982"/>
                        <a:pt x="165351" y="192087"/>
                        <a:pt x="195179" y="189213"/>
                      </a:cubicBezTo>
                      <a:cubicBezTo>
                        <a:pt x="370867" y="213600"/>
                        <a:pt x="624897" y="335355"/>
                        <a:pt x="714111" y="318064"/>
                      </a:cubicBezTo>
                      <a:cubicBezTo>
                        <a:pt x="733562" y="314291"/>
                        <a:pt x="753103" y="309037"/>
                        <a:pt x="769769" y="298303"/>
                      </a:cubicBezTo>
                      <a:cubicBezTo>
                        <a:pt x="789669" y="285503"/>
                        <a:pt x="804089" y="265742"/>
                        <a:pt x="815589" y="245083"/>
                      </a:cubicBezTo>
                      <a:cubicBezTo>
                        <a:pt x="843664" y="194737"/>
                        <a:pt x="856961" y="136217"/>
                        <a:pt x="853502" y="77967"/>
                      </a:cubicBezTo>
                      <a:cubicBezTo>
                        <a:pt x="849998" y="63730"/>
                        <a:pt x="858623" y="16303"/>
                        <a:pt x="845416" y="9970"/>
                      </a:cubicBezTo>
                      <a:cubicBezTo>
                        <a:pt x="838364" y="6557"/>
                        <a:pt x="815095" y="-45"/>
                        <a:pt x="807278" y="0"/>
                      </a:cubicBezTo>
                      <a:cubicBezTo>
                        <a:pt x="757146" y="449"/>
                        <a:pt x="706025" y="10150"/>
                        <a:pt x="656522" y="2201"/>
                      </a:cubicBezTo>
                      <a:cubicBezTo>
                        <a:pt x="653243" y="1662"/>
                        <a:pt x="649694" y="1168"/>
                        <a:pt x="646684" y="2605"/>
                      </a:cubicBezTo>
                      <a:cubicBezTo>
                        <a:pt x="644438" y="3683"/>
                        <a:pt x="642821" y="5749"/>
                        <a:pt x="641339" y="7770"/>
                      </a:cubicBezTo>
                      <a:cubicBezTo>
                        <a:pt x="630737" y="22636"/>
                        <a:pt x="628536" y="84479"/>
                        <a:pt x="614700" y="94180"/>
                      </a:cubicBezTo>
                      <a:close/>
                    </a:path>
                  </a:pathLst>
                </a:custGeom>
                <a:solidFill>
                  <a:srgbClr val="CA9B7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3" name="Google Shape;413;p26"/>
                <p:cNvSpPr/>
                <p:nvPr/>
              </p:nvSpPr>
              <p:spPr>
                <a:xfrm>
                  <a:off x="7428727" y="3531712"/>
                  <a:ext cx="231573" cy="154046"/>
                </a:xfrm>
                <a:custGeom>
                  <a:avLst/>
                  <a:gdLst/>
                  <a:ahLst/>
                  <a:cxnLst/>
                  <a:rect l="l" t="t" r="r" b="b"/>
                  <a:pathLst>
                    <a:path w="231573" h="154046" extrusionOk="0">
                      <a:moveTo>
                        <a:pt x="231031" y="77967"/>
                      </a:moveTo>
                      <a:cubicBezTo>
                        <a:pt x="227527" y="63730"/>
                        <a:pt x="236152" y="16303"/>
                        <a:pt x="222945" y="9971"/>
                      </a:cubicBezTo>
                      <a:cubicBezTo>
                        <a:pt x="215892" y="6557"/>
                        <a:pt x="192623" y="-45"/>
                        <a:pt x="184807" y="0"/>
                      </a:cubicBezTo>
                      <a:cubicBezTo>
                        <a:pt x="134674" y="449"/>
                        <a:pt x="83509" y="10150"/>
                        <a:pt x="34050" y="2201"/>
                      </a:cubicBezTo>
                      <a:cubicBezTo>
                        <a:pt x="30771" y="1662"/>
                        <a:pt x="27222" y="1168"/>
                        <a:pt x="24213" y="2605"/>
                      </a:cubicBezTo>
                      <a:cubicBezTo>
                        <a:pt x="21967" y="3683"/>
                        <a:pt x="20350" y="5749"/>
                        <a:pt x="18867" y="7770"/>
                      </a:cubicBezTo>
                      <a:cubicBezTo>
                        <a:pt x="10691" y="19357"/>
                        <a:pt x="7547" y="59373"/>
                        <a:pt x="0" y="81111"/>
                      </a:cubicBezTo>
                      <a:cubicBezTo>
                        <a:pt x="69314" y="118432"/>
                        <a:pt x="147208" y="148882"/>
                        <a:pt x="226044" y="154047"/>
                      </a:cubicBezTo>
                      <a:cubicBezTo>
                        <a:pt x="230851" y="129166"/>
                        <a:pt x="232558" y="103566"/>
                        <a:pt x="231031" y="77967"/>
                      </a:cubicBezTo>
                      <a:close/>
                    </a:path>
                  </a:pathLst>
                </a:custGeom>
                <a:solidFill>
                  <a:srgbClr val="782D53">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4" name="Google Shape;414;p26"/>
                <p:cNvSpPr/>
                <p:nvPr/>
              </p:nvSpPr>
              <p:spPr>
                <a:xfrm>
                  <a:off x="6818040" y="3594366"/>
                  <a:ext cx="107783" cy="82096"/>
                </a:xfrm>
                <a:custGeom>
                  <a:avLst/>
                  <a:gdLst/>
                  <a:ahLst/>
                  <a:cxnLst/>
                  <a:rect l="l" t="t" r="r" b="b"/>
                  <a:pathLst>
                    <a:path w="107783" h="82096" extrusionOk="0">
                      <a:moveTo>
                        <a:pt x="104737" y="132"/>
                      </a:moveTo>
                      <a:cubicBezTo>
                        <a:pt x="79357" y="7049"/>
                        <a:pt x="54336" y="16525"/>
                        <a:pt x="32279" y="31166"/>
                      </a:cubicBezTo>
                      <a:cubicBezTo>
                        <a:pt x="17051" y="40553"/>
                        <a:pt x="5102" y="52903"/>
                        <a:pt x="745" y="70733"/>
                      </a:cubicBezTo>
                      <a:cubicBezTo>
                        <a:pt x="-1142" y="76033"/>
                        <a:pt x="1104" y="83488"/>
                        <a:pt x="1508" y="81871"/>
                      </a:cubicBezTo>
                      <a:cubicBezTo>
                        <a:pt x="5955" y="65030"/>
                        <a:pt x="17141" y="48906"/>
                        <a:pt x="31381" y="40283"/>
                      </a:cubicBezTo>
                      <a:cubicBezTo>
                        <a:pt x="53527" y="25013"/>
                        <a:pt x="74101" y="16929"/>
                        <a:pt x="98853" y="7363"/>
                      </a:cubicBezTo>
                      <a:cubicBezTo>
                        <a:pt x="101548" y="6195"/>
                        <a:pt x="105860" y="4848"/>
                        <a:pt x="106849" y="4174"/>
                      </a:cubicBezTo>
                      <a:cubicBezTo>
                        <a:pt x="108960" y="2782"/>
                        <a:pt x="107163" y="-721"/>
                        <a:pt x="104737" y="132"/>
                      </a:cubicBezTo>
                      <a:close/>
                    </a:path>
                  </a:pathLst>
                </a:custGeom>
                <a:solidFill>
                  <a:srgbClr val="9C704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5" name="Google Shape;415;p26"/>
                <p:cNvSpPr/>
                <p:nvPr/>
              </p:nvSpPr>
              <p:spPr>
                <a:xfrm>
                  <a:off x="6874260" y="3646008"/>
                  <a:ext cx="93911" cy="70515"/>
                </a:xfrm>
                <a:custGeom>
                  <a:avLst/>
                  <a:gdLst/>
                  <a:ahLst/>
                  <a:cxnLst/>
                  <a:rect l="l" t="t" r="r" b="b"/>
                  <a:pathLst>
                    <a:path w="93911" h="70515" extrusionOk="0">
                      <a:moveTo>
                        <a:pt x="90114" y="139"/>
                      </a:moveTo>
                      <a:cubicBezTo>
                        <a:pt x="54222" y="10783"/>
                        <a:pt x="15365" y="21607"/>
                        <a:pt x="855" y="59333"/>
                      </a:cubicBezTo>
                      <a:cubicBezTo>
                        <a:pt x="-762" y="63150"/>
                        <a:pt x="226" y="68764"/>
                        <a:pt x="1260" y="70516"/>
                      </a:cubicBezTo>
                      <a:cubicBezTo>
                        <a:pt x="1260" y="70516"/>
                        <a:pt x="2473" y="65755"/>
                        <a:pt x="3506" y="63869"/>
                      </a:cubicBezTo>
                      <a:cubicBezTo>
                        <a:pt x="14062" y="38673"/>
                        <a:pt x="31357" y="30859"/>
                        <a:pt x="56962" y="19810"/>
                      </a:cubicBezTo>
                      <a:cubicBezTo>
                        <a:pt x="64868" y="16307"/>
                        <a:pt x="83196" y="9391"/>
                        <a:pt x="91731" y="6022"/>
                      </a:cubicBezTo>
                      <a:cubicBezTo>
                        <a:pt x="95550" y="5034"/>
                        <a:pt x="93932" y="-984"/>
                        <a:pt x="90114" y="139"/>
                      </a:cubicBezTo>
                      <a:close/>
                    </a:path>
                  </a:pathLst>
                </a:custGeom>
                <a:solidFill>
                  <a:srgbClr val="9C704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6" name="Google Shape;416;p26"/>
                <p:cNvSpPr/>
                <p:nvPr/>
              </p:nvSpPr>
              <p:spPr>
                <a:xfrm>
                  <a:off x="7006513" y="3542640"/>
                  <a:ext cx="455201" cy="105569"/>
                </a:xfrm>
                <a:custGeom>
                  <a:avLst/>
                  <a:gdLst/>
                  <a:ahLst/>
                  <a:cxnLst/>
                  <a:rect l="l" t="t" r="r" b="b"/>
                  <a:pathLst>
                    <a:path w="455201" h="105569" extrusionOk="0">
                      <a:moveTo>
                        <a:pt x="450919" y="97444"/>
                      </a:moveTo>
                      <a:cubicBezTo>
                        <a:pt x="443822" y="93133"/>
                        <a:pt x="436589" y="89001"/>
                        <a:pt x="429357" y="84959"/>
                      </a:cubicBezTo>
                      <a:cubicBezTo>
                        <a:pt x="378910" y="57473"/>
                        <a:pt x="323747" y="40496"/>
                        <a:pt x="267865" y="28236"/>
                      </a:cubicBezTo>
                      <a:cubicBezTo>
                        <a:pt x="227121" y="19028"/>
                        <a:pt x="186422" y="9058"/>
                        <a:pt x="144825" y="4432"/>
                      </a:cubicBezTo>
                      <a:cubicBezTo>
                        <a:pt x="108079" y="-59"/>
                        <a:pt x="69896" y="-239"/>
                        <a:pt x="32971" y="121"/>
                      </a:cubicBezTo>
                      <a:cubicBezTo>
                        <a:pt x="23941" y="480"/>
                        <a:pt x="9207" y="705"/>
                        <a:pt x="268" y="1558"/>
                      </a:cubicBezTo>
                      <a:cubicBezTo>
                        <a:pt x="-1664" y="2321"/>
                        <a:pt x="7410" y="2815"/>
                        <a:pt x="9701" y="2770"/>
                      </a:cubicBezTo>
                      <a:cubicBezTo>
                        <a:pt x="48738" y="1827"/>
                        <a:pt x="85933" y="6588"/>
                        <a:pt x="124880" y="9328"/>
                      </a:cubicBezTo>
                      <a:cubicBezTo>
                        <a:pt x="160413" y="12965"/>
                        <a:pt x="201426" y="21139"/>
                        <a:pt x="239025" y="30481"/>
                      </a:cubicBezTo>
                      <a:cubicBezTo>
                        <a:pt x="272986" y="38655"/>
                        <a:pt x="307036" y="46739"/>
                        <a:pt x="340368" y="57293"/>
                      </a:cubicBezTo>
                      <a:cubicBezTo>
                        <a:pt x="366961" y="66680"/>
                        <a:pt x="388344" y="75707"/>
                        <a:pt x="412467" y="86576"/>
                      </a:cubicBezTo>
                      <a:cubicBezTo>
                        <a:pt x="423742" y="91830"/>
                        <a:pt x="434703" y="97669"/>
                        <a:pt x="445888" y="103193"/>
                      </a:cubicBezTo>
                      <a:cubicBezTo>
                        <a:pt x="449167" y="104360"/>
                        <a:pt x="451997" y="107504"/>
                        <a:pt x="454782" y="103866"/>
                      </a:cubicBezTo>
                      <a:cubicBezTo>
                        <a:pt x="456310" y="100229"/>
                        <a:pt x="453345" y="98971"/>
                        <a:pt x="450919" y="97444"/>
                      </a:cubicBezTo>
                      <a:close/>
                    </a:path>
                  </a:pathLst>
                </a:custGeom>
                <a:solidFill>
                  <a:srgbClr val="9C704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7" name="Google Shape;417;p26"/>
                <p:cNvSpPr/>
                <p:nvPr/>
              </p:nvSpPr>
              <p:spPr>
                <a:xfrm>
                  <a:off x="7372052" y="3222116"/>
                  <a:ext cx="335906" cy="424099"/>
                </a:xfrm>
                <a:custGeom>
                  <a:avLst/>
                  <a:gdLst/>
                  <a:ahLst/>
                  <a:cxnLst/>
                  <a:rect l="l" t="t" r="r" b="b"/>
                  <a:pathLst>
                    <a:path w="335906" h="424099" extrusionOk="0">
                      <a:moveTo>
                        <a:pt x="94768" y="65"/>
                      </a:moveTo>
                      <a:cubicBezTo>
                        <a:pt x="170326" y="-2180"/>
                        <a:pt x="254958" y="53779"/>
                        <a:pt x="293366" y="118857"/>
                      </a:cubicBezTo>
                      <a:cubicBezTo>
                        <a:pt x="331774" y="183933"/>
                        <a:pt x="335772" y="254085"/>
                        <a:pt x="335907" y="338699"/>
                      </a:cubicBezTo>
                      <a:cubicBezTo>
                        <a:pt x="335951" y="373326"/>
                        <a:pt x="332717" y="396859"/>
                        <a:pt x="329887" y="404270"/>
                      </a:cubicBezTo>
                      <a:cubicBezTo>
                        <a:pt x="325305" y="416171"/>
                        <a:pt x="312682" y="421965"/>
                        <a:pt x="299969" y="423088"/>
                      </a:cubicBezTo>
                      <a:cubicBezTo>
                        <a:pt x="236406" y="428657"/>
                        <a:pt x="89647" y="411725"/>
                        <a:pt x="5330" y="360032"/>
                      </a:cubicBezTo>
                      <a:cubicBezTo>
                        <a:pt x="-13672" y="348355"/>
                        <a:pt x="21322" y="230597"/>
                        <a:pt x="59999" y="133902"/>
                      </a:cubicBezTo>
                      <a:cubicBezTo>
                        <a:pt x="92927" y="51444"/>
                        <a:pt x="94768" y="65"/>
                        <a:pt x="94768" y="6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8" name="Google Shape;418;p26"/>
                <p:cNvSpPr/>
                <p:nvPr/>
              </p:nvSpPr>
              <p:spPr>
                <a:xfrm>
                  <a:off x="6683572" y="3434392"/>
                  <a:ext cx="109292" cy="83112"/>
                </a:xfrm>
                <a:custGeom>
                  <a:avLst/>
                  <a:gdLst/>
                  <a:ahLst/>
                  <a:cxnLst/>
                  <a:rect l="l" t="t" r="r" b="b"/>
                  <a:pathLst>
                    <a:path w="109292" h="83112" extrusionOk="0">
                      <a:moveTo>
                        <a:pt x="15496" y="1434"/>
                      </a:moveTo>
                      <a:cubicBezTo>
                        <a:pt x="37688" y="24698"/>
                        <a:pt x="76634" y="-228"/>
                        <a:pt x="100533" y="21105"/>
                      </a:cubicBezTo>
                      <a:cubicBezTo>
                        <a:pt x="118501" y="39114"/>
                        <a:pt x="106462" y="68082"/>
                        <a:pt x="85753" y="77514"/>
                      </a:cubicBezTo>
                      <a:cubicBezTo>
                        <a:pt x="57857" y="89550"/>
                        <a:pt x="17563" y="82095"/>
                        <a:pt x="313" y="55956"/>
                      </a:cubicBezTo>
                      <a:cubicBezTo>
                        <a:pt x="-316" y="54968"/>
                        <a:pt x="43" y="53621"/>
                        <a:pt x="1032" y="53037"/>
                      </a:cubicBezTo>
                      <a:cubicBezTo>
                        <a:pt x="1975" y="52453"/>
                        <a:pt x="3143" y="52723"/>
                        <a:pt x="3817" y="53576"/>
                      </a:cubicBezTo>
                      <a:cubicBezTo>
                        <a:pt x="9432" y="60942"/>
                        <a:pt x="17877" y="66645"/>
                        <a:pt x="26817" y="69969"/>
                      </a:cubicBezTo>
                      <a:cubicBezTo>
                        <a:pt x="50715" y="78906"/>
                        <a:pt x="89212" y="78906"/>
                        <a:pt x="98960" y="50477"/>
                      </a:cubicBezTo>
                      <a:cubicBezTo>
                        <a:pt x="100488" y="45671"/>
                        <a:pt x="101251" y="40641"/>
                        <a:pt x="99814" y="36285"/>
                      </a:cubicBezTo>
                      <a:cubicBezTo>
                        <a:pt x="96984" y="28470"/>
                        <a:pt x="91953" y="23216"/>
                        <a:pt x="83373" y="21509"/>
                      </a:cubicBezTo>
                      <a:cubicBezTo>
                        <a:pt x="59969" y="15671"/>
                        <a:pt x="27535" y="26719"/>
                        <a:pt x="11588" y="3095"/>
                      </a:cubicBezTo>
                      <a:cubicBezTo>
                        <a:pt x="10330" y="311"/>
                        <a:pt x="14283" y="-1351"/>
                        <a:pt x="15496" y="1434"/>
                      </a:cubicBezTo>
                      <a:lnTo>
                        <a:pt x="15496" y="1434"/>
                      </a:lnTo>
                      <a:close/>
                    </a:path>
                  </a:pathLst>
                </a:custGeom>
                <a:solidFill>
                  <a:srgbClr val="9C704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9" name="Google Shape;419;p26"/>
                <p:cNvSpPr/>
                <p:nvPr/>
              </p:nvSpPr>
              <p:spPr>
                <a:xfrm>
                  <a:off x="6662410" y="3398408"/>
                  <a:ext cx="30152" cy="22204"/>
                </a:xfrm>
                <a:custGeom>
                  <a:avLst/>
                  <a:gdLst/>
                  <a:ahLst/>
                  <a:cxnLst/>
                  <a:rect l="l" t="t" r="r" b="b"/>
                  <a:pathLst>
                    <a:path w="30152" h="22204" extrusionOk="0">
                      <a:moveTo>
                        <a:pt x="273" y="20531"/>
                      </a:moveTo>
                      <a:cubicBezTo>
                        <a:pt x="-2468" y="5396"/>
                        <a:pt x="16040" y="-3227"/>
                        <a:pt x="28573" y="1129"/>
                      </a:cubicBezTo>
                      <a:cubicBezTo>
                        <a:pt x="29741" y="1489"/>
                        <a:pt x="30415" y="2746"/>
                        <a:pt x="30056" y="3914"/>
                      </a:cubicBezTo>
                      <a:cubicBezTo>
                        <a:pt x="29831" y="4677"/>
                        <a:pt x="29247" y="5172"/>
                        <a:pt x="28573" y="5441"/>
                      </a:cubicBezTo>
                      <a:cubicBezTo>
                        <a:pt x="23722" y="7237"/>
                        <a:pt x="18286" y="8270"/>
                        <a:pt x="13929" y="10785"/>
                      </a:cubicBezTo>
                      <a:cubicBezTo>
                        <a:pt x="9706" y="12986"/>
                        <a:pt x="6786" y="16309"/>
                        <a:pt x="4585" y="20576"/>
                      </a:cubicBezTo>
                      <a:cubicBezTo>
                        <a:pt x="3822" y="22687"/>
                        <a:pt x="812" y="22822"/>
                        <a:pt x="273" y="20531"/>
                      </a:cubicBezTo>
                      <a:lnTo>
                        <a:pt x="273" y="20531"/>
                      </a:lnTo>
                      <a:close/>
                    </a:path>
                  </a:pathLst>
                </a:custGeom>
                <a:solidFill>
                  <a:srgbClr val="9C704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0" name="Google Shape;420;p26"/>
                <p:cNvSpPr/>
                <p:nvPr/>
              </p:nvSpPr>
              <p:spPr>
                <a:xfrm>
                  <a:off x="6655344" y="3508330"/>
                  <a:ext cx="116956" cy="55775"/>
                </a:xfrm>
                <a:custGeom>
                  <a:avLst/>
                  <a:gdLst/>
                  <a:ahLst/>
                  <a:cxnLst/>
                  <a:rect l="l" t="t" r="r" b="b"/>
                  <a:pathLst>
                    <a:path w="116956" h="55775" extrusionOk="0">
                      <a:moveTo>
                        <a:pt x="3610" y="28457"/>
                      </a:moveTo>
                      <a:cubicBezTo>
                        <a:pt x="24228" y="46287"/>
                        <a:pt x="111960" y="62186"/>
                        <a:pt x="110163" y="19115"/>
                      </a:cubicBezTo>
                      <a:cubicBezTo>
                        <a:pt x="109804" y="13502"/>
                        <a:pt x="107513" y="7484"/>
                        <a:pt x="103515" y="3891"/>
                      </a:cubicBezTo>
                      <a:cubicBezTo>
                        <a:pt x="101314" y="2229"/>
                        <a:pt x="103694" y="-1140"/>
                        <a:pt x="105985" y="387"/>
                      </a:cubicBezTo>
                      <a:cubicBezTo>
                        <a:pt x="118069" y="9100"/>
                        <a:pt x="120360" y="27155"/>
                        <a:pt x="111915" y="39236"/>
                      </a:cubicBezTo>
                      <a:cubicBezTo>
                        <a:pt x="90128" y="67890"/>
                        <a:pt x="22881" y="55359"/>
                        <a:pt x="645" y="31601"/>
                      </a:cubicBezTo>
                      <a:cubicBezTo>
                        <a:pt x="-1287" y="29535"/>
                        <a:pt x="1543" y="26571"/>
                        <a:pt x="3610" y="28457"/>
                      </a:cubicBezTo>
                      <a:lnTo>
                        <a:pt x="3610" y="28457"/>
                      </a:lnTo>
                      <a:close/>
                    </a:path>
                  </a:pathLst>
                </a:custGeom>
                <a:solidFill>
                  <a:srgbClr val="9C704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1" name="Google Shape;421;p26"/>
                <p:cNvSpPr/>
                <p:nvPr/>
              </p:nvSpPr>
              <p:spPr>
                <a:xfrm>
                  <a:off x="7365188" y="3349395"/>
                  <a:ext cx="340129" cy="301544"/>
                </a:xfrm>
                <a:custGeom>
                  <a:avLst/>
                  <a:gdLst/>
                  <a:ahLst/>
                  <a:cxnLst/>
                  <a:rect l="l" t="t" r="r" b="b"/>
                  <a:pathLst>
                    <a:path w="340129" h="301544" extrusionOk="0">
                      <a:moveTo>
                        <a:pt x="64527" y="1728"/>
                      </a:moveTo>
                      <a:cubicBezTo>
                        <a:pt x="57789" y="28540"/>
                        <a:pt x="25760" y="156044"/>
                        <a:pt x="20325" y="179937"/>
                      </a:cubicBezTo>
                      <a:cubicBezTo>
                        <a:pt x="17495" y="193411"/>
                        <a:pt x="13631" y="207064"/>
                        <a:pt x="12913" y="220223"/>
                      </a:cubicBezTo>
                      <a:cubicBezTo>
                        <a:pt x="13002" y="220133"/>
                        <a:pt x="12418" y="218876"/>
                        <a:pt x="12508" y="219100"/>
                      </a:cubicBezTo>
                      <a:cubicBezTo>
                        <a:pt x="27782" y="231406"/>
                        <a:pt x="48535" y="238861"/>
                        <a:pt x="66953" y="246451"/>
                      </a:cubicBezTo>
                      <a:cubicBezTo>
                        <a:pt x="123554" y="268548"/>
                        <a:pt x="183389" y="281482"/>
                        <a:pt x="243494" y="289791"/>
                      </a:cubicBezTo>
                      <a:cubicBezTo>
                        <a:pt x="270267" y="292216"/>
                        <a:pt x="332124" y="304971"/>
                        <a:pt x="337784" y="267874"/>
                      </a:cubicBezTo>
                      <a:cubicBezTo>
                        <a:pt x="337964" y="266437"/>
                        <a:pt x="340300" y="266706"/>
                        <a:pt x="340120" y="268143"/>
                      </a:cubicBezTo>
                      <a:cubicBezTo>
                        <a:pt x="337605" y="317501"/>
                        <a:pt x="238104" y="298504"/>
                        <a:pt x="205625" y="295225"/>
                      </a:cubicBezTo>
                      <a:cubicBezTo>
                        <a:pt x="144487" y="286827"/>
                        <a:pt x="83619" y="271018"/>
                        <a:pt x="27871" y="243936"/>
                      </a:cubicBezTo>
                      <a:cubicBezTo>
                        <a:pt x="18842" y="239041"/>
                        <a:pt x="10307" y="235448"/>
                        <a:pt x="2671" y="227498"/>
                      </a:cubicBezTo>
                      <a:cubicBezTo>
                        <a:pt x="1548" y="226286"/>
                        <a:pt x="514" y="224355"/>
                        <a:pt x="200" y="222468"/>
                      </a:cubicBezTo>
                      <a:cubicBezTo>
                        <a:pt x="-294" y="219055"/>
                        <a:pt x="245" y="216630"/>
                        <a:pt x="559" y="213666"/>
                      </a:cubicBezTo>
                      <a:cubicBezTo>
                        <a:pt x="4827" y="188785"/>
                        <a:pt x="11565" y="165610"/>
                        <a:pt x="18169" y="141538"/>
                      </a:cubicBezTo>
                      <a:cubicBezTo>
                        <a:pt x="31420" y="94246"/>
                        <a:pt x="46110" y="47448"/>
                        <a:pt x="61742" y="964"/>
                      </a:cubicBezTo>
                      <a:cubicBezTo>
                        <a:pt x="62012" y="201"/>
                        <a:pt x="62775" y="-158"/>
                        <a:pt x="63539" y="66"/>
                      </a:cubicBezTo>
                      <a:cubicBezTo>
                        <a:pt x="64303" y="291"/>
                        <a:pt x="64707" y="1009"/>
                        <a:pt x="64527" y="1728"/>
                      </a:cubicBezTo>
                      <a:lnTo>
                        <a:pt x="64527" y="1728"/>
                      </a:lnTo>
                      <a:close/>
                    </a:path>
                  </a:pathLst>
                </a:custGeom>
                <a:solidFill>
                  <a:srgbClr val="DDCB4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2" name="Google Shape;422;p26"/>
                <p:cNvSpPr/>
                <p:nvPr/>
              </p:nvSpPr>
              <p:spPr>
                <a:xfrm>
                  <a:off x="7004926" y="3316714"/>
                  <a:ext cx="113696" cy="221103"/>
                </a:xfrm>
                <a:custGeom>
                  <a:avLst/>
                  <a:gdLst/>
                  <a:ahLst/>
                  <a:cxnLst/>
                  <a:rect l="l" t="t" r="r" b="b"/>
                  <a:pathLst>
                    <a:path w="113696" h="221103" extrusionOk="0">
                      <a:moveTo>
                        <a:pt x="113395" y="4497"/>
                      </a:moveTo>
                      <a:cubicBezTo>
                        <a:pt x="80647" y="77703"/>
                        <a:pt x="43766" y="148708"/>
                        <a:pt x="6077" y="219444"/>
                      </a:cubicBezTo>
                      <a:cubicBezTo>
                        <a:pt x="4280" y="222857"/>
                        <a:pt x="-1200" y="220522"/>
                        <a:pt x="238" y="216794"/>
                      </a:cubicBezTo>
                      <a:cubicBezTo>
                        <a:pt x="14388" y="179069"/>
                        <a:pt x="31593" y="142735"/>
                        <a:pt x="49471" y="106851"/>
                      </a:cubicBezTo>
                      <a:cubicBezTo>
                        <a:pt x="67575" y="71011"/>
                        <a:pt x="86531" y="35666"/>
                        <a:pt x="107690" y="1488"/>
                      </a:cubicBezTo>
                      <a:cubicBezTo>
                        <a:pt x="109711" y="-1791"/>
                        <a:pt x="115012" y="859"/>
                        <a:pt x="113395" y="4497"/>
                      </a:cubicBezTo>
                      <a:lnTo>
                        <a:pt x="113395" y="4497"/>
                      </a:lnTo>
                      <a:close/>
                    </a:path>
                  </a:pathLst>
                </a:custGeom>
                <a:solidFill>
                  <a:srgbClr val="DDCB4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23" name="Google Shape;423;p26"/>
              <p:cNvSpPr/>
              <p:nvPr/>
            </p:nvSpPr>
            <p:spPr>
              <a:xfrm rot="-1137646">
                <a:off x="7430917" y="1892601"/>
                <a:ext cx="123631" cy="150856"/>
              </a:xfrm>
              <a:custGeom>
                <a:avLst/>
                <a:gdLst/>
                <a:ahLst/>
                <a:cxnLst/>
                <a:rect l="l" t="t" r="r" b="b"/>
                <a:pathLst>
                  <a:path w="55885" h="68189" extrusionOk="0">
                    <a:moveTo>
                      <a:pt x="0" y="34095"/>
                    </a:moveTo>
                    <a:cubicBezTo>
                      <a:pt x="0" y="15257"/>
                      <a:pt x="12504" y="0"/>
                      <a:pt x="27943" y="0"/>
                    </a:cubicBezTo>
                    <a:cubicBezTo>
                      <a:pt x="43382" y="0"/>
                      <a:pt x="55886" y="15257"/>
                      <a:pt x="55886" y="34095"/>
                    </a:cubicBezTo>
                    <a:cubicBezTo>
                      <a:pt x="55886" y="52932"/>
                      <a:pt x="43382" y="68189"/>
                      <a:pt x="27943" y="68189"/>
                    </a:cubicBezTo>
                    <a:cubicBezTo>
                      <a:pt x="12504" y="68189"/>
                      <a:pt x="0" y="52932"/>
                      <a:pt x="0" y="34095"/>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4" name="Google Shape;424;p26"/>
              <p:cNvSpPr/>
              <p:nvPr/>
            </p:nvSpPr>
            <p:spPr>
              <a:xfrm rot="-1137965">
                <a:off x="7125686" y="1961093"/>
                <a:ext cx="109620" cy="133752"/>
              </a:xfrm>
              <a:custGeom>
                <a:avLst/>
                <a:gdLst/>
                <a:ahLst/>
                <a:cxnLst/>
                <a:rect l="l" t="t" r="r" b="b"/>
                <a:pathLst>
                  <a:path w="55886" h="68189" extrusionOk="0">
                    <a:moveTo>
                      <a:pt x="55886" y="34095"/>
                    </a:moveTo>
                    <a:cubicBezTo>
                      <a:pt x="55886" y="15257"/>
                      <a:pt x="43382" y="0"/>
                      <a:pt x="27943" y="0"/>
                    </a:cubicBezTo>
                    <a:cubicBezTo>
                      <a:pt x="12504" y="0"/>
                      <a:pt x="0" y="15257"/>
                      <a:pt x="0" y="34095"/>
                    </a:cubicBezTo>
                    <a:cubicBezTo>
                      <a:pt x="0" y="52932"/>
                      <a:pt x="12504" y="68189"/>
                      <a:pt x="27943" y="68189"/>
                    </a:cubicBezTo>
                    <a:cubicBezTo>
                      <a:pt x="43382" y="68189"/>
                      <a:pt x="55886" y="52932"/>
                      <a:pt x="55886" y="34095"/>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25" name="Google Shape;425;p26"/>
            <p:cNvSpPr/>
            <p:nvPr/>
          </p:nvSpPr>
          <p:spPr>
            <a:xfrm flipH="1">
              <a:off x="5113714" y="1910474"/>
              <a:ext cx="593666" cy="437648"/>
            </a:xfrm>
            <a:custGeom>
              <a:avLst/>
              <a:gdLst/>
              <a:ahLst/>
              <a:cxnLst/>
              <a:rect l="l" t="t" r="r" b="b"/>
              <a:pathLst>
                <a:path w="362544" h="196475" extrusionOk="0">
                  <a:moveTo>
                    <a:pt x="350068" y="70177"/>
                  </a:moveTo>
                  <a:cubicBezTo>
                    <a:pt x="325765" y="32811"/>
                    <a:pt x="283225" y="12017"/>
                    <a:pt x="240011" y="5819"/>
                  </a:cubicBezTo>
                  <a:cubicBezTo>
                    <a:pt x="229544" y="3708"/>
                    <a:pt x="218988" y="2406"/>
                    <a:pt x="208431" y="1867"/>
                  </a:cubicBezTo>
                  <a:cubicBezTo>
                    <a:pt x="190148" y="-603"/>
                    <a:pt x="171416" y="-244"/>
                    <a:pt x="153043" y="789"/>
                  </a:cubicBezTo>
                  <a:cubicBezTo>
                    <a:pt x="124248" y="1912"/>
                    <a:pt x="95588" y="7121"/>
                    <a:pt x="69713" y="20236"/>
                  </a:cubicBezTo>
                  <a:cubicBezTo>
                    <a:pt x="57810" y="26074"/>
                    <a:pt x="46445" y="33350"/>
                    <a:pt x="36427" y="42063"/>
                  </a:cubicBezTo>
                  <a:cubicBezTo>
                    <a:pt x="32698" y="44353"/>
                    <a:pt x="28925" y="47048"/>
                    <a:pt x="25152" y="50237"/>
                  </a:cubicBezTo>
                  <a:cubicBezTo>
                    <a:pt x="4398" y="68740"/>
                    <a:pt x="-9393" y="105253"/>
                    <a:pt x="7722" y="137455"/>
                  </a:cubicBezTo>
                  <a:cubicBezTo>
                    <a:pt x="31575" y="174058"/>
                    <a:pt x="63110" y="181558"/>
                    <a:pt x="98598" y="190451"/>
                  </a:cubicBezTo>
                  <a:cubicBezTo>
                    <a:pt x="148865" y="200241"/>
                    <a:pt x="195853" y="196738"/>
                    <a:pt x="231520" y="189597"/>
                  </a:cubicBezTo>
                  <a:cubicBezTo>
                    <a:pt x="268581" y="183489"/>
                    <a:pt x="305057" y="171318"/>
                    <a:pt x="337356" y="151961"/>
                  </a:cubicBezTo>
                  <a:cubicBezTo>
                    <a:pt x="365791" y="132649"/>
                    <a:pt x="370328" y="97394"/>
                    <a:pt x="350068" y="7017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6" name="Google Shape;426;p26"/>
            <p:cNvSpPr/>
            <p:nvPr/>
          </p:nvSpPr>
          <p:spPr>
            <a:xfrm flipH="1">
              <a:off x="5706984" y="1825612"/>
              <a:ext cx="208924" cy="191832"/>
            </a:xfrm>
            <a:custGeom>
              <a:avLst/>
              <a:gdLst/>
              <a:ahLst/>
              <a:cxnLst/>
              <a:rect l="l" t="t" r="r" b="b"/>
              <a:pathLst>
                <a:path w="127587" h="86120" extrusionOk="0">
                  <a:moveTo>
                    <a:pt x="88266" y="1466"/>
                  </a:moveTo>
                  <a:cubicBezTo>
                    <a:pt x="76137" y="-780"/>
                    <a:pt x="62346" y="-555"/>
                    <a:pt x="49769" y="2903"/>
                  </a:cubicBezTo>
                  <a:cubicBezTo>
                    <a:pt x="17605" y="5239"/>
                    <a:pt x="-11100" y="23922"/>
                    <a:pt x="4263" y="57426"/>
                  </a:cubicBezTo>
                  <a:cubicBezTo>
                    <a:pt x="4712" y="58100"/>
                    <a:pt x="5206" y="58728"/>
                    <a:pt x="5655" y="59357"/>
                  </a:cubicBezTo>
                  <a:cubicBezTo>
                    <a:pt x="5925" y="59986"/>
                    <a:pt x="6105" y="60704"/>
                    <a:pt x="6419" y="61333"/>
                  </a:cubicBezTo>
                  <a:cubicBezTo>
                    <a:pt x="13876" y="75480"/>
                    <a:pt x="29823" y="82172"/>
                    <a:pt x="44917" y="84687"/>
                  </a:cubicBezTo>
                  <a:cubicBezTo>
                    <a:pt x="70567" y="88909"/>
                    <a:pt x="100125" y="84373"/>
                    <a:pt x="117510" y="63444"/>
                  </a:cubicBezTo>
                  <a:cubicBezTo>
                    <a:pt x="141318" y="34970"/>
                    <a:pt x="119442" y="8248"/>
                    <a:pt x="88266" y="146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7" name="Google Shape;427;p26"/>
            <p:cNvSpPr/>
            <p:nvPr/>
          </p:nvSpPr>
          <p:spPr>
            <a:xfrm flipH="1">
              <a:off x="7977273" y="413096"/>
              <a:ext cx="290997" cy="252808"/>
            </a:xfrm>
            <a:custGeom>
              <a:avLst/>
              <a:gdLst/>
              <a:ahLst/>
              <a:cxnLst/>
              <a:rect l="l" t="t" r="r" b="b"/>
              <a:pathLst>
                <a:path w="177708" h="113494" extrusionOk="0">
                  <a:moveTo>
                    <a:pt x="159418" y="21349"/>
                  </a:moveTo>
                  <a:cubicBezTo>
                    <a:pt x="128557" y="-2185"/>
                    <a:pt x="85567" y="-3981"/>
                    <a:pt x="49046" y="5001"/>
                  </a:cubicBezTo>
                  <a:cubicBezTo>
                    <a:pt x="34087" y="9357"/>
                    <a:pt x="18859" y="16992"/>
                    <a:pt x="11087" y="31139"/>
                  </a:cubicBezTo>
                  <a:cubicBezTo>
                    <a:pt x="9875" y="33610"/>
                    <a:pt x="9021" y="36080"/>
                    <a:pt x="8302" y="38550"/>
                  </a:cubicBezTo>
                  <a:cubicBezTo>
                    <a:pt x="-907" y="50766"/>
                    <a:pt x="-3737" y="65856"/>
                    <a:pt x="6460" y="82698"/>
                  </a:cubicBezTo>
                  <a:cubicBezTo>
                    <a:pt x="29460" y="113058"/>
                    <a:pt x="76987" y="116965"/>
                    <a:pt x="112026" y="111307"/>
                  </a:cubicBezTo>
                  <a:cubicBezTo>
                    <a:pt x="135475" y="108163"/>
                    <a:pt x="158789" y="95632"/>
                    <a:pt x="172221" y="75916"/>
                  </a:cubicBezTo>
                  <a:cubicBezTo>
                    <a:pt x="183855" y="57637"/>
                    <a:pt x="175769" y="33834"/>
                    <a:pt x="159418" y="2134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8" name="Google Shape;428;p26"/>
            <p:cNvSpPr/>
            <p:nvPr/>
          </p:nvSpPr>
          <p:spPr>
            <a:xfrm rot="-683654" flipH="1">
              <a:off x="4517829" y="3314251"/>
              <a:ext cx="446804" cy="472721"/>
            </a:xfrm>
            <a:custGeom>
              <a:avLst/>
              <a:gdLst/>
              <a:ahLst/>
              <a:cxnLst/>
              <a:rect l="l" t="t" r="r" b="b"/>
              <a:pathLst>
                <a:path w="446937" h="472861" extrusionOk="0">
                  <a:moveTo>
                    <a:pt x="183689" y="7610"/>
                  </a:moveTo>
                  <a:cubicBezTo>
                    <a:pt x="146540" y="26204"/>
                    <a:pt x="172279" y="187661"/>
                    <a:pt x="172279" y="187661"/>
                  </a:cubicBezTo>
                  <a:cubicBezTo>
                    <a:pt x="172279" y="187661"/>
                    <a:pt x="25162" y="168663"/>
                    <a:pt x="7373" y="204143"/>
                  </a:cubicBezTo>
                  <a:cubicBezTo>
                    <a:pt x="-10371" y="239668"/>
                    <a:pt x="4857" y="287858"/>
                    <a:pt x="42906" y="295448"/>
                  </a:cubicBezTo>
                  <a:cubicBezTo>
                    <a:pt x="80954" y="303038"/>
                    <a:pt x="176098" y="295448"/>
                    <a:pt x="176098" y="295448"/>
                  </a:cubicBezTo>
                  <a:cubicBezTo>
                    <a:pt x="176098" y="295448"/>
                    <a:pt x="159612" y="424794"/>
                    <a:pt x="183689" y="455244"/>
                  </a:cubicBezTo>
                  <a:cubicBezTo>
                    <a:pt x="207767" y="485694"/>
                    <a:pt x="267378" y="472984"/>
                    <a:pt x="280091" y="445094"/>
                  </a:cubicBezTo>
                  <a:cubicBezTo>
                    <a:pt x="292759" y="417204"/>
                    <a:pt x="280091" y="295448"/>
                    <a:pt x="280091" y="295448"/>
                  </a:cubicBezTo>
                  <a:cubicBezTo>
                    <a:pt x="280091" y="295448"/>
                    <a:pt x="409464" y="306856"/>
                    <a:pt x="429769" y="292889"/>
                  </a:cubicBezTo>
                  <a:cubicBezTo>
                    <a:pt x="450028" y="278921"/>
                    <a:pt x="455149" y="188918"/>
                    <a:pt x="429769" y="185101"/>
                  </a:cubicBezTo>
                  <a:cubicBezTo>
                    <a:pt x="404388" y="181283"/>
                    <a:pt x="281348" y="190175"/>
                    <a:pt x="281348" y="190175"/>
                  </a:cubicBezTo>
                  <a:cubicBezTo>
                    <a:pt x="281348" y="190175"/>
                    <a:pt x="299092" y="43090"/>
                    <a:pt x="280091" y="20230"/>
                  </a:cubicBezTo>
                  <a:cubicBezTo>
                    <a:pt x="261089" y="-2540"/>
                    <a:pt x="209070" y="-5100"/>
                    <a:pt x="183689" y="7610"/>
                  </a:cubicBezTo>
                  <a:close/>
                </a:path>
              </a:pathLst>
            </a:custGeom>
            <a:solidFill>
              <a:schemeClr val="accent1"/>
            </a:solidFill>
            <a:ln w="1905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9" name="Google Shape;1113;p42">
            <a:extLst>
              <a:ext uri="{FF2B5EF4-FFF2-40B4-BE49-F238E27FC236}">
                <a16:creationId xmlns:a16="http://schemas.microsoft.com/office/drawing/2014/main" id="{8DFE4252-D7D6-0FAA-ADF2-94D54E5AA5FB}"/>
              </a:ext>
            </a:extLst>
          </p:cNvPr>
          <p:cNvSpPr/>
          <p:nvPr/>
        </p:nvSpPr>
        <p:spPr>
          <a:xfrm>
            <a:off x="7289216" y="582260"/>
            <a:ext cx="648494" cy="663234"/>
          </a:xfrm>
          <a:custGeom>
            <a:avLst/>
            <a:gdLst/>
            <a:ahLst/>
            <a:cxnLst/>
            <a:rect l="l" t="t" r="r" b="b"/>
            <a:pathLst>
              <a:path w="267696" h="273781" extrusionOk="0">
                <a:moveTo>
                  <a:pt x="109525" y="90"/>
                </a:moveTo>
                <a:cubicBezTo>
                  <a:pt x="106336" y="90"/>
                  <a:pt x="103236" y="629"/>
                  <a:pt x="100316" y="1751"/>
                </a:cubicBezTo>
                <a:cubicBezTo>
                  <a:pt x="96633" y="3144"/>
                  <a:pt x="93039" y="5434"/>
                  <a:pt x="89625" y="8578"/>
                </a:cubicBezTo>
                <a:cubicBezTo>
                  <a:pt x="84729" y="13159"/>
                  <a:pt x="80775" y="19312"/>
                  <a:pt x="77227" y="27980"/>
                </a:cubicBezTo>
                <a:cubicBezTo>
                  <a:pt x="74442" y="34762"/>
                  <a:pt x="72420" y="42531"/>
                  <a:pt x="70803" y="52367"/>
                </a:cubicBezTo>
                <a:cubicBezTo>
                  <a:pt x="68916" y="63999"/>
                  <a:pt x="68018" y="76799"/>
                  <a:pt x="68063" y="91485"/>
                </a:cubicBezTo>
                <a:cubicBezTo>
                  <a:pt x="62537" y="93865"/>
                  <a:pt x="56608" y="96111"/>
                  <a:pt x="51352" y="98042"/>
                </a:cubicBezTo>
                <a:cubicBezTo>
                  <a:pt x="47399" y="99524"/>
                  <a:pt x="43401" y="101006"/>
                  <a:pt x="39493" y="102623"/>
                </a:cubicBezTo>
                <a:cubicBezTo>
                  <a:pt x="33833" y="104958"/>
                  <a:pt x="28981" y="107294"/>
                  <a:pt x="24669" y="109764"/>
                </a:cubicBezTo>
                <a:cubicBezTo>
                  <a:pt x="19817" y="112548"/>
                  <a:pt x="15460" y="115872"/>
                  <a:pt x="11597" y="119644"/>
                </a:cubicBezTo>
                <a:cubicBezTo>
                  <a:pt x="7598" y="123507"/>
                  <a:pt x="4499" y="127549"/>
                  <a:pt x="2477" y="131771"/>
                </a:cubicBezTo>
                <a:cubicBezTo>
                  <a:pt x="725" y="135319"/>
                  <a:pt x="-83" y="139181"/>
                  <a:pt x="7" y="142909"/>
                </a:cubicBezTo>
                <a:cubicBezTo>
                  <a:pt x="276" y="150948"/>
                  <a:pt x="5622" y="157505"/>
                  <a:pt x="10069" y="161547"/>
                </a:cubicBezTo>
                <a:cubicBezTo>
                  <a:pt x="13393" y="164601"/>
                  <a:pt x="17346" y="167341"/>
                  <a:pt x="22512" y="170170"/>
                </a:cubicBezTo>
                <a:cubicBezTo>
                  <a:pt x="26555" y="172416"/>
                  <a:pt x="31137" y="174526"/>
                  <a:pt x="36573" y="176592"/>
                </a:cubicBezTo>
                <a:cubicBezTo>
                  <a:pt x="41379" y="178389"/>
                  <a:pt x="46096" y="179916"/>
                  <a:pt x="50633" y="181084"/>
                </a:cubicBezTo>
                <a:cubicBezTo>
                  <a:pt x="53912" y="181982"/>
                  <a:pt x="57416" y="182700"/>
                  <a:pt x="61369" y="183329"/>
                </a:cubicBezTo>
                <a:cubicBezTo>
                  <a:pt x="61280" y="189707"/>
                  <a:pt x="61729" y="196533"/>
                  <a:pt x="62672" y="204168"/>
                </a:cubicBezTo>
                <a:cubicBezTo>
                  <a:pt x="63885" y="213959"/>
                  <a:pt x="65682" y="222762"/>
                  <a:pt x="68108" y="230980"/>
                </a:cubicBezTo>
                <a:cubicBezTo>
                  <a:pt x="70893" y="240591"/>
                  <a:pt x="74397" y="248496"/>
                  <a:pt x="78799" y="255188"/>
                </a:cubicBezTo>
                <a:cubicBezTo>
                  <a:pt x="83740" y="262733"/>
                  <a:pt x="89625" y="268077"/>
                  <a:pt x="96273" y="270997"/>
                </a:cubicBezTo>
                <a:cubicBezTo>
                  <a:pt x="100137" y="272703"/>
                  <a:pt x="104135" y="273646"/>
                  <a:pt x="108178" y="273781"/>
                </a:cubicBezTo>
                <a:lnTo>
                  <a:pt x="108941" y="273781"/>
                </a:lnTo>
                <a:cubicBezTo>
                  <a:pt x="112490" y="273781"/>
                  <a:pt x="116174" y="273018"/>
                  <a:pt x="119722" y="271535"/>
                </a:cubicBezTo>
                <a:cubicBezTo>
                  <a:pt x="126640" y="268751"/>
                  <a:pt x="133154" y="263586"/>
                  <a:pt x="139623" y="255816"/>
                </a:cubicBezTo>
                <a:cubicBezTo>
                  <a:pt x="144788" y="249529"/>
                  <a:pt x="149460" y="242253"/>
                  <a:pt x="154312" y="232956"/>
                </a:cubicBezTo>
                <a:cubicBezTo>
                  <a:pt x="156468" y="228735"/>
                  <a:pt x="158579" y="224378"/>
                  <a:pt x="160511" y="219887"/>
                </a:cubicBezTo>
                <a:cubicBezTo>
                  <a:pt x="160646" y="220067"/>
                  <a:pt x="160960" y="220202"/>
                  <a:pt x="161230" y="220291"/>
                </a:cubicBezTo>
                <a:lnTo>
                  <a:pt x="161993" y="220606"/>
                </a:lnTo>
                <a:cubicBezTo>
                  <a:pt x="166485" y="222492"/>
                  <a:pt x="170933" y="224648"/>
                  <a:pt x="174886" y="226534"/>
                </a:cubicBezTo>
                <a:lnTo>
                  <a:pt x="175425" y="226759"/>
                </a:lnTo>
                <a:cubicBezTo>
                  <a:pt x="177985" y="227971"/>
                  <a:pt x="180546" y="229184"/>
                  <a:pt x="183106" y="230352"/>
                </a:cubicBezTo>
                <a:cubicBezTo>
                  <a:pt x="190518" y="233765"/>
                  <a:pt x="199323" y="237627"/>
                  <a:pt x="208712" y="240322"/>
                </a:cubicBezTo>
                <a:cubicBezTo>
                  <a:pt x="213024" y="241579"/>
                  <a:pt x="217381" y="242433"/>
                  <a:pt x="221649" y="242927"/>
                </a:cubicBezTo>
                <a:cubicBezTo>
                  <a:pt x="223311" y="243106"/>
                  <a:pt x="224928" y="243196"/>
                  <a:pt x="226590" y="243196"/>
                </a:cubicBezTo>
                <a:cubicBezTo>
                  <a:pt x="228881" y="243196"/>
                  <a:pt x="231262" y="243017"/>
                  <a:pt x="233733" y="242657"/>
                </a:cubicBezTo>
                <a:cubicBezTo>
                  <a:pt x="237461" y="242029"/>
                  <a:pt x="241145" y="240636"/>
                  <a:pt x="244334" y="238615"/>
                </a:cubicBezTo>
                <a:cubicBezTo>
                  <a:pt x="247613" y="236549"/>
                  <a:pt x="250533" y="233585"/>
                  <a:pt x="253004" y="229813"/>
                </a:cubicBezTo>
                <a:cubicBezTo>
                  <a:pt x="256688" y="224244"/>
                  <a:pt x="258574" y="217058"/>
                  <a:pt x="258574" y="208480"/>
                </a:cubicBezTo>
                <a:cubicBezTo>
                  <a:pt x="258574" y="203944"/>
                  <a:pt x="257945" y="199452"/>
                  <a:pt x="257361" y="195680"/>
                </a:cubicBezTo>
                <a:cubicBezTo>
                  <a:pt x="256733" y="191773"/>
                  <a:pt x="255834" y="187551"/>
                  <a:pt x="254442" y="182476"/>
                </a:cubicBezTo>
                <a:cubicBezTo>
                  <a:pt x="252061" y="173494"/>
                  <a:pt x="248916" y="164646"/>
                  <a:pt x="245907" y="156337"/>
                </a:cubicBezTo>
                <a:lnTo>
                  <a:pt x="243660" y="150229"/>
                </a:lnTo>
                <a:cubicBezTo>
                  <a:pt x="241729" y="145109"/>
                  <a:pt x="239752" y="139855"/>
                  <a:pt x="238090" y="134600"/>
                </a:cubicBezTo>
                <a:cubicBezTo>
                  <a:pt x="237821" y="133792"/>
                  <a:pt x="237327" y="133118"/>
                  <a:pt x="236608" y="132624"/>
                </a:cubicBezTo>
                <a:cubicBezTo>
                  <a:pt x="239168" y="130019"/>
                  <a:pt x="241819" y="126965"/>
                  <a:pt x="244694" y="123417"/>
                </a:cubicBezTo>
                <a:cubicBezTo>
                  <a:pt x="251881" y="114435"/>
                  <a:pt x="257092" y="106620"/>
                  <a:pt x="261000" y="98761"/>
                </a:cubicBezTo>
                <a:cubicBezTo>
                  <a:pt x="265896" y="89060"/>
                  <a:pt x="268053" y="80616"/>
                  <a:pt x="267648" y="73026"/>
                </a:cubicBezTo>
                <a:cubicBezTo>
                  <a:pt x="267424" y="68849"/>
                  <a:pt x="266256" y="64852"/>
                  <a:pt x="264234" y="61125"/>
                </a:cubicBezTo>
                <a:cubicBezTo>
                  <a:pt x="262438" y="57846"/>
                  <a:pt x="259742" y="54837"/>
                  <a:pt x="256283" y="52232"/>
                </a:cubicBezTo>
                <a:cubicBezTo>
                  <a:pt x="253992" y="50526"/>
                  <a:pt x="251162" y="49178"/>
                  <a:pt x="247613" y="48011"/>
                </a:cubicBezTo>
                <a:cubicBezTo>
                  <a:pt x="244784" y="47067"/>
                  <a:pt x="241594" y="46484"/>
                  <a:pt x="237551" y="46124"/>
                </a:cubicBezTo>
                <a:cubicBezTo>
                  <a:pt x="235709" y="45945"/>
                  <a:pt x="233868" y="45900"/>
                  <a:pt x="232071" y="45900"/>
                </a:cubicBezTo>
                <a:cubicBezTo>
                  <a:pt x="226006" y="45900"/>
                  <a:pt x="219942" y="46708"/>
                  <a:pt x="214821" y="47561"/>
                </a:cubicBezTo>
                <a:cubicBezTo>
                  <a:pt x="206960" y="48819"/>
                  <a:pt x="199413" y="50615"/>
                  <a:pt x="192180" y="52322"/>
                </a:cubicBezTo>
                <a:lnTo>
                  <a:pt x="189620" y="52951"/>
                </a:lnTo>
                <a:cubicBezTo>
                  <a:pt x="184768" y="54118"/>
                  <a:pt x="179378" y="55376"/>
                  <a:pt x="174077" y="56139"/>
                </a:cubicBezTo>
                <a:cubicBezTo>
                  <a:pt x="172415" y="54568"/>
                  <a:pt x="171202" y="52726"/>
                  <a:pt x="170034" y="50930"/>
                </a:cubicBezTo>
                <a:lnTo>
                  <a:pt x="169630" y="50301"/>
                </a:lnTo>
                <a:lnTo>
                  <a:pt x="168821" y="49044"/>
                </a:lnTo>
                <a:cubicBezTo>
                  <a:pt x="167564" y="47112"/>
                  <a:pt x="166306" y="45181"/>
                  <a:pt x="164958" y="43340"/>
                </a:cubicBezTo>
                <a:cubicBezTo>
                  <a:pt x="162847" y="40286"/>
                  <a:pt x="160466" y="37097"/>
                  <a:pt x="157681" y="33504"/>
                </a:cubicBezTo>
                <a:cubicBezTo>
                  <a:pt x="150943" y="24836"/>
                  <a:pt x="144519" y="17920"/>
                  <a:pt x="138005" y="12440"/>
                </a:cubicBezTo>
                <a:cubicBezTo>
                  <a:pt x="129246" y="5075"/>
                  <a:pt x="121115" y="988"/>
                  <a:pt x="113164" y="0"/>
                </a:cubicBezTo>
                <a:cubicBezTo>
                  <a:pt x="111861" y="180"/>
                  <a:pt x="110648" y="90"/>
                  <a:pt x="109525" y="90"/>
                </a:cubicBezTo>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 name="مستطيل: زوايا مستديرة 4">
            <a:extLst>
              <a:ext uri="{FF2B5EF4-FFF2-40B4-BE49-F238E27FC236}">
                <a16:creationId xmlns:a16="http://schemas.microsoft.com/office/drawing/2014/main" id="{F2AF44F7-6806-1A80-80D0-50AEBD859FE7}"/>
              </a:ext>
            </a:extLst>
          </p:cNvPr>
          <p:cNvSpPr/>
          <p:nvPr/>
        </p:nvSpPr>
        <p:spPr>
          <a:xfrm>
            <a:off x="6301086" y="405375"/>
            <a:ext cx="751176" cy="389138"/>
          </a:xfrm>
          <a:prstGeom prst="roundRect">
            <a:avLst/>
          </a:prstGeom>
          <a:solidFill>
            <a:schemeClr val="bg1">
              <a:lumMod val="60000"/>
              <a:lumOff val="40000"/>
            </a:schemeClr>
          </a:solidFill>
          <a:ln>
            <a:solidFill>
              <a:srgbClr val="FEFEFE"/>
            </a:solidFill>
          </a:ln>
        </p:spPr>
        <p:style>
          <a:lnRef idx="2">
            <a:schemeClr val="accent4">
              <a:shade val="15000"/>
            </a:schemeClr>
          </a:lnRef>
          <a:fillRef idx="1">
            <a:schemeClr val="accent4"/>
          </a:fillRef>
          <a:effectRef idx="0">
            <a:schemeClr val="accent4"/>
          </a:effectRef>
          <a:fontRef idx="minor">
            <a:schemeClr val="lt1"/>
          </a:fontRef>
        </p:style>
        <p:txBody>
          <a:bodyPr rtlCol="1" anchor="ctr"/>
          <a:lstStyle/>
          <a:p>
            <a:pPr algn="ctr"/>
            <a:r>
              <a:rPr lang="ar-SA" sz="1800" b="1" dirty="0">
                <a:solidFill>
                  <a:schemeClr val="accent5">
                    <a:lumMod val="25000"/>
                  </a:schemeClr>
                </a:solidFill>
              </a:rPr>
              <a:t>أحل</a:t>
            </a:r>
          </a:p>
        </p:txBody>
      </p:sp>
      <p:sp>
        <p:nvSpPr>
          <p:cNvPr id="29" name="مربع نص 28">
            <a:extLst>
              <a:ext uri="{FF2B5EF4-FFF2-40B4-BE49-F238E27FC236}">
                <a16:creationId xmlns:a16="http://schemas.microsoft.com/office/drawing/2014/main" id="{03F37D20-7D69-5242-A02E-A99038340CA1}"/>
              </a:ext>
            </a:extLst>
          </p:cNvPr>
          <p:cNvSpPr txBox="1"/>
          <p:nvPr/>
        </p:nvSpPr>
        <p:spPr>
          <a:xfrm>
            <a:off x="5147479" y="2875389"/>
            <a:ext cx="1007432" cy="584775"/>
          </a:xfrm>
          <a:prstGeom prst="rect">
            <a:avLst/>
          </a:prstGeom>
          <a:noFill/>
        </p:spPr>
        <p:txBody>
          <a:bodyPr wrap="square" rtlCol="1">
            <a:spAutoFit/>
          </a:bodyPr>
          <a:lstStyle/>
          <a:p>
            <a:pPr algn="r"/>
            <a:r>
              <a:rPr lang="ar-AE" sz="1600" b="1" dirty="0">
                <a:solidFill>
                  <a:srgbClr val="FF0000"/>
                </a:solidFill>
              </a:rPr>
              <a:t>مع ليلى </a:t>
            </a:r>
            <a:r>
              <a:rPr lang="ar-EG" sz="1600" b="1" dirty="0">
                <a:solidFill>
                  <a:srgbClr val="FF0000"/>
                </a:solidFill>
              </a:rPr>
              <a:t>٤</a:t>
            </a:r>
            <a:r>
              <a:rPr lang="ar-AE" sz="1600" b="1" dirty="0">
                <a:solidFill>
                  <a:srgbClr val="FF0000"/>
                </a:solidFill>
              </a:rPr>
              <a:t> أقلام ملونة</a:t>
            </a:r>
            <a:endParaRPr lang="ar-SA" sz="1600" b="1" dirty="0">
              <a:solidFill>
                <a:srgbClr val="FF0000"/>
              </a:solidFill>
            </a:endParaRPr>
          </a:p>
        </p:txBody>
      </p:sp>
      <p:sp>
        <p:nvSpPr>
          <p:cNvPr id="31" name="مربع نص 30">
            <a:extLst>
              <a:ext uri="{FF2B5EF4-FFF2-40B4-BE49-F238E27FC236}">
                <a16:creationId xmlns:a16="http://schemas.microsoft.com/office/drawing/2014/main" id="{F62D3B91-400B-D124-D8E0-55B6F83BD1BD}"/>
              </a:ext>
            </a:extLst>
          </p:cNvPr>
          <p:cNvSpPr txBox="1"/>
          <p:nvPr/>
        </p:nvSpPr>
        <p:spPr>
          <a:xfrm>
            <a:off x="1792388" y="2875388"/>
            <a:ext cx="2535771" cy="338554"/>
          </a:xfrm>
          <a:prstGeom prst="rect">
            <a:avLst/>
          </a:prstGeom>
          <a:noFill/>
        </p:spPr>
        <p:txBody>
          <a:bodyPr wrap="square" rtlCol="1">
            <a:spAutoFit/>
          </a:bodyPr>
          <a:lstStyle/>
          <a:p>
            <a:pPr algn="r"/>
            <a:r>
              <a:rPr lang="ar-SA" sz="1600" b="1" dirty="0">
                <a:solidFill>
                  <a:srgbClr val="FF0000"/>
                </a:solidFill>
              </a:rPr>
              <a:t>مع جميلة </a:t>
            </a:r>
            <a:r>
              <a:rPr lang="ar-EG" sz="1600" b="1" dirty="0">
                <a:solidFill>
                  <a:srgbClr val="FF0000"/>
                </a:solidFill>
              </a:rPr>
              <a:t>٤</a:t>
            </a:r>
            <a:r>
              <a:rPr lang="ar-SA" sz="1600" b="1" dirty="0">
                <a:solidFill>
                  <a:srgbClr val="FF0000"/>
                </a:solidFill>
              </a:rPr>
              <a:t> أقلام + </a:t>
            </a:r>
            <a:r>
              <a:rPr lang="ar-EG" sz="1600" b="1" dirty="0">
                <a:solidFill>
                  <a:srgbClr val="FF0000"/>
                </a:solidFill>
              </a:rPr>
              <a:t>٣</a:t>
            </a:r>
            <a:r>
              <a:rPr lang="ar-SA" sz="1600" b="1" dirty="0">
                <a:solidFill>
                  <a:srgbClr val="FF0000"/>
                </a:solidFill>
              </a:rPr>
              <a:t> أقلام ملونة</a:t>
            </a:r>
          </a:p>
        </p:txBody>
      </p:sp>
      <p:sp>
        <p:nvSpPr>
          <p:cNvPr id="38" name="مربع نص 37">
            <a:extLst>
              <a:ext uri="{FF2B5EF4-FFF2-40B4-BE49-F238E27FC236}">
                <a16:creationId xmlns:a16="http://schemas.microsoft.com/office/drawing/2014/main" id="{ED735340-A417-2BE9-B6CA-56C7C7C8B88B}"/>
              </a:ext>
            </a:extLst>
          </p:cNvPr>
          <p:cNvSpPr txBox="1"/>
          <p:nvPr/>
        </p:nvSpPr>
        <p:spPr>
          <a:xfrm>
            <a:off x="4135048" y="2776393"/>
            <a:ext cx="683177" cy="461665"/>
          </a:xfrm>
          <a:prstGeom prst="rect">
            <a:avLst/>
          </a:prstGeom>
          <a:noFill/>
        </p:spPr>
        <p:txBody>
          <a:bodyPr wrap="square" rtlCol="1">
            <a:spAutoFit/>
          </a:bodyPr>
          <a:lstStyle/>
          <a:p>
            <a:pPr algn="r"/>
            <a:r>
              <a:rPr lang="ar-SA" sz="2400" b="1" dirty="0">
                <a:solidFill>
                  <a:srgbClr val="FF0000"/>
                </a:solidFill>
              </a:rPr>
              <a:t>+</a:t>
            </a:r>
          </a:p>
        </p:txBody>
      </p:sp>
      <p:sp>
        <p:nvSpPr>
          <p:cNvPr id="61" name="مربع نص 60">
            <a:extLst>
              <a:ext uri="{FF2B5EF4-FFF2-40B4-BE49-F238E27FC236}">
                <a16:creationId xmlns:a16="http://schemas.microsoft.com/office/drawing/2014/main" id="{F1A1C762-F65B-D6FD-1DC7-08ED07C67923}"/>
              </a:ext>
            </a:extLst>
          </p:cNvPr>
          <p:cNvSpPr txBox="1"/>
          <p:nvPr/>
        </p:nvSpPr>
        <p:spPr>
          <a:xfrm>
            <a:off x="1162984" y="2797862"/>
            <a:ext cx="683177" cy="461665"/>
          </a:xfrm>
          <a:prstGeom prst="rect">
            <a:avLst/>
          </a:prstGeom>
          <a:noFill/>
        </p:spPr>
        <p:txBody>
          <a:bodyPr wrap="square" rtlCol="1">
            <a:spAutoFit/>
          </a:bodyPr>
          <a:lstStyle/>
          <a:p>
            <a:pPr algn="r"/>
            <a:r>
              <a:rPr lang="ar-SA" sz="2400" b="1" dirty="0">
                <a:solidFill>
                  <a:srgbClr val="FF0000"/>
                </a:solidFill>
              </a:rPr>
              <a:t>=</a:t>
            </a:r>
          </a:p>
        </p:txBody>
      </p:sp>
      <p:sp>
        <p:nvSpPr>
          <p:cNvPr id="1033" name="مستطيل: زوايا مستديرة 1032">
            <a:extLst>
              <a:ext uri="{FF2B5EF4-FFF2-40B4-BE49-F238E27FC236}">
                <a16:creationId xmlns:a16="http://schemas.microsoft.com/office/drawing/2014/main" id="{F647E3E2-CC04-BAEC-CB73-66C24F8294A0}"/>
              </a:ext>
            </a:extLst>
          </p:cNvPr>
          <p:cNvSpPr/>
          <p:nvPr/>
        </p:nvSpPr>
        <p:spPr>
          <a:xfrm>
            <a:off x="361222" y="3994647"/>
            <a:ext cx="5185655" cy="439481"/>
          </a:xfrm>
          <a:prstGeom prst="roundRect">
            <a:avLst/>
          </a:prstGeom>
          <a:solidFill>
            <a:srgbClr val="FBF09D"/>
          </a:solidFill>
          <a:ln>
            <a:solidFill>
              <a:schemeClr val="accent6"/>
            </a:solidFill>
          </a:ln>
        </p:spPr>
        <p:style>
          <a:lnRef idx="3">
            <a:schemeClr val="lt1"/>
          </a:lnRef>
          <a:fillRef idx="1">
            <a:schemeClr val="accent1"/>
          </a:fillRef>
          <a:effectRef idx="1">
            <a:schemeClr val="accent1"/>
          </a:effectRef>
          <a:fontRef idx="minor">
            <a:schemeClr val="lt1"/>
          </a:fontRef>
        </p:style>
        <p:txBody>
          <a:bodyPr rtlCol="1" anchor="ctr"/>
          <a:lstStyle/>
          <a:p>
            <a:pPr algn="r"/>
            <a:r>
              <a:rPr lang="ar-SA" sz="1600" b="1" dirty="0">
                <a:solidFill>
                  <a:schemeClr val="accent6">
                    <a:lumMod val="10000"/>
                  </a:schemeClr>
                </a:solidFill>
              </a:rPr>
              <a:t>أعود وأتحقق . هل إجابتي معقولة ؟</a:t>
            </a:r>
          </a:p>
        </p:txBody>
      </p:sp>
      <p:sp>
        <p:nvSpPr>
          <p:cNvPr id="1034" name="مستطيل: زوايا مستديرة 1033">
            <a:extLst>
              <a:ext uri="{FF2B5EF4-FFF2-40B4-BE49-F238E27FC236}">
                <a16:creationId xmlns:a16="http://schemas.microsoft.com/office/drawing/2014/main" id="{19EC27BC-E415-1D25-0F4A-68E3CA7DEE2B}"/>
              </a:ext>
            </a:extLst>
          </p:cNvPr>
          <p:cNvSpPr/>
          <p:nvPr/>
        </p:nvSpPr>
        <p:spPr>
          <a:xfrm>
            <a:off x="5612070" y="4042916"/>
            <a:ext cx="751176" cy="385645"/>
          </a:xfrm>
          <a:prstGeom prst="roundRect">
            <a:avLst/>
          </a:prstGeom>
          <a:solidFill>
            <a:schemeClr val="bg1">
              <a:lumMod val="60000"/>
              <a:lumOff val="40000"/>
            </a:schemeClr>
          </a:solidFill>
          <a:ln>
            <a:solidFill>
              <a:srgbClr val="FEFEFE"/>
            </a:solidFill>
          </a:ln>
        </p:spPr>
        <p:style>
          <a:lnRef idx="2">
            <a:schemeClr val="accent4">
              <a:shade val="15000"/>
            </a:schemeClr>
          </a:lnRef>
          <a:fillRef idx="1">
            <a:schemeClr val="accent4"/>
          </a:fillRef>
          <a:effectRef idx="0">
            <a:schemeClr val="accent4"/>
          </a:effectRef>
          <a:fontRef idx="minor">
            <a:schemeClr val="lt1"/>
          </a:fontRef>
        </p:style>
        <p:txBody>
          <a:bodyPr rtlCol="1" anchor="ctr"/>
          <a:lstStyle/>
          <a:p>
            <a:pPr algn="ctr"/>
            <a:r>
              <a:rPr lang="ar-SA" sz="1800" b="1" dirty="0">
                <a:solidFill>
                  <a:schemeClr val="accent5">
                    <a:lumMod val="25000"/>
                  </a:schemeClr>
                </a:solidFill>
              </a:rPr>
              <a:t>أتحقق</a:t>
            </a:r>
          </a:p>
        </p:txBody>
      </p:sp>
      <p:sp>
        <p:nvSpPr>
          <p:cNvPr id="1035" name="مربع نص 1034">
            <a:extLst>
              <a:ext uri="{FF2B5EF4-FFF2-40B4-BE49-F238E27FC236}">
                <a16:creationId xmlns:a16="http://schemas.microsoft.com/office/drawing/2014/main" id="{58E50021-2ED8-87EC-A67B-433BE3F19661}"/>
              </a:ext>
            </a:extLst>
          </p:cNvPr>
          <p:cNvSpPr txBox="1"/>
          <p:nvPr/>
        </p:nvSpPr>
        <p:spPr>
          <a:xfrm>
            <a:off x="296029" y="4035924"/>
            <a:ext cx="2784882" cy="338554"/>
          </a:xfrm>
          <a:prstGeom prst="rect">
            <a:avLst/>
          </a:prstGeom>
          <a:noFill/>
        </p:spPr>
        <p:txBody>
          <a:bodyPr wrap="square" rtlCol="1">
            <a:spAutoFit/>
          </a:bodyPr>
          <a:lstStyle/>
          <a:p>
            <a:pPr algn="r"/>
            <a:r>
              <a:rPr lang="ar-SA" sz="1600" b="1" dirty="0">
                <a:solidFill>
                  <a:srgbClr val="FF0000"/>
                </a:solidFill>
              </a:rPr>
              <a:t>نعم إجابتي معقولة </a:t>
            </a:r>
            <a:r>
              <a:rPr lang="ar-EG" sz="1600" b="1" dirty="0">
                <a:solidFill>
                  <a:srgbClr val="FF0000"/>
                </a:solidFill>
              </a:rPr>
              <a:t>٤</a:t>
            </a:r>
            <a:r>
              <a:rPr lang="ar-SA" sz="1600" b="1" dirty="0">
                <a:solidFill>
                  <a:srgbClr val="FF0000"/>
                </a:solidFill>
              </a:rPr>
              <a:t> + </a:t>
            </a:r>
            <a:r>
              <a:rPr lang="ar-EG" sz="1600" b="1" dirty="0">
                <a:solidFill>
                  <a:srgbClr val="FF0000"/>
                </a:solidFill>
              </a:rPr>
              <a:t>٤</a:t>
            </a:r>
            <a:r>
              <a:rPr lang="ar-SA" sz="1600" b="1" dirty="0">
                <a:solidFill>
                  <a:srgbClr val="FF0000"/>
                </a:solidFill>
              </a:rPr>
              <a:t> + </a:t>
            </a:r>
            <a:r>
              <a:rPr lang="ar-EG" sz="1600" b="1" dirty="0">
                <a:solidFill>
                  <a:srgbClr val="FF0000"/>
                </a:solidFill>
              </a:rPr>
              <a:t>٣</a:t>
            </a:r>
            <a:r>
              <a:rPr lang="ar-SA" sz="1600" b="1" dirty="0">
                <a:solidFill>
                  <a:srgbClr val="FF0000"/>
                </a:solidFill>
              </a:rPr>
              <a:t> = </a:t>
            </a:r>
            <a:r>
              <a:rPr lang="ar-EG" sz="1600" b="1" dirty="0">
                <a:solidFill>
                  <a:srgbClr val="FF0000"/>
                </a:solidFill>
              </a:rPr>
              <a:t>١١</a:t>
            </a:r>
            <a:endParaRPr lang="ar-SA" sz="1600" b="1" dirty="0">
              <a:solidFill>
                <a:srgbClr val="FF0000"/>
              </a:solidFill>
            </a:endParaRPr>
          </a:p>
        </p:txBody>
      </p:sp>
      <p:sp>
        <p:nvSpPr>
          <p:cNvPr id="1036" name="مربع نص 1035">
            <a:extLst>
              <a:ext uri="{FF2B5EF4-FFF2-40B4-BE49-F238E27FC236}">
                <a16:creationId xmlns:a16="http://schemas.microsoft.com/office/drawing/2014/main" id="{D18B647F-C4B8-39F5-A432-08C09D75AB1F}"/>
              </a:ext>
            </a:extLst>
          </p:cNvPr>
          <p:cNvSpPr txBox="1"/>
          <p:nvPr/>
        </p:nvSpPr>
        <p:spPr>
          <a:xfrm>
            <a:off x="3723186" y="433849"/>
            <a:ext cx="2517000" cy="338554"/>
          </a:xfrm>
          <a:prstGeom prst="rect">
            <a:avLst/>
          </a:prstGeom>
          <a:noFill/>
        </p:spPr>
        <p:txBody>
          <a:bodyPr wrap="square" rtlCol="1">
            <a:spAutoFit/>
          </a:bodyPr>
          <a:lstStyle/>
          <a:p>
            <a:pPr algn="r"/>
            <a:r>
              <a:rPr lang="ar-SA" sz="1600" b="1" dirty="0">
                <a:solidFill>
                  <a:srgbClr val="FF0000"/>
                </a:solidFill>
              </a:rPr>
              <a:t>أحل المسألة بتمثيلها</a:t>
            </a:r>
          </a:p>
        </p:txBody>
      </p:sp>
      <p:sp>
        <p:nvSpPr>
          <p:cNvPr id="13" name="مربع نص 12">
            <a:extLst>
              <a:ext uri="{FF2B5EF4-FFF2-40B4-BE49-F238E27FC236}">
                <a16:creationId xmlns:a16="http://schemas.microsoft.com/office/drawing/2014/main" id="{FF6F90B6-4548-9732-90B1-7A43303CA980}"/>
              </a:ext>
            </a:extLst>
          </p:cNvPr>
          <p:cNvSpPr txBox="1"/>
          <p:nvPr/>
        </p:nvSpPr>
        <p:spPr>
          <a:xfrm>
            <a:off x="2838936" y="1876062"/>
            <a:ext cx="683177" cy="461665"/>
          </a:xfrm>
          <a:prstGeom prst="rect">
            <a:avLst/>
          </a:prstGeom>
          <a:noFill/>
        </p:spPr>
        <p:txBody>
          <a:bodyPr wrap="square" rtlCol="1">
            <a:spAutoFit/>
          </a:bodyPr>
          <a:lstStyle/>
          <a:p>
            <a:pPr algn="r"/>
            <a:r>
              <a:rPr lang="ar-SA" sz="2400" b="1" dirty="0">
                <a:solidFill>
                  <a:srgbClr val="FF0000"/>
                </a:solidFill>
              </a:rPr>
              <a:t>+</a:t>
            </a:r>
          </a:p>
        </p:txBody>
      </p:sp>
      <p:sp>
        <p:nvSpPr>
          <p:cNvPr id="18" name="مربع نص 17">
            <a:extLst>
              <a:ext uri="{FF2B5EF4-FFF2-40B4-BE49-F238E27FC236}">
                <a16:creationId xmlns:a16="http://schemas.microsoft.com/office/drawing/2014/main" id="{0AEF4E9F-FA93-B2B2-00C8-29B74947C0F5}"/>
              </a:ext>
            </a:extLst>
          </p:cNvPr>
          <p:cNvSpPr txBox="1"/>
          <p:nvPr/>
        </p:nvSpPr>
        <p:spPr>
          <a:xfrm>
            <a:off x="494641" y="2835594"/>
            <a:ext cx="1007432" cy="707886"/>
          </a:xfrm>
          <a:prstGeom prst="rect">
            <a:avLst/>
          </a:prstGeom>
          <a:noFill/>
        </p:spPr>
        <p:txBody>
          <a:bodyPr wrap="square" rtlCol="1">
            <a:spAutoFit/>
          </a:bodyPr>
          <a:lstStyle/>
          <a:p>
            <a:pPr algn="ctr"/>
            <a:r>
              <a:rPr lang="ar-EG" sz="2000" b="1" dirty="0">
                <a:solidFill>
                  <a:srgbClr val="FF0000"/>
                </a:solidFill>
              </a:rPr>
              <a:t>١١</a:t>
            </a:r>
            <a:r>
              <a:rPr lang="ar-SA" sz="2000" b="1" dirty="0">
                <a:solidFill>
                  <a:srgbClr val="FF0000"/>
                </a:solidFill>
              </a:rPr>
              <a:t> قلم ملون</a:t>
            </a:r>
          </a:p>
        </p:txBody>
      </p:sp>
      <p:pic>
        <p:nvPicPr>
          <p:cNvPr id="2" name="Picture 2" descr="اشتري قلم جل الكريسماس، عبوة من 12 قلم حبر اسود ناعم ومختلط للكريسماس للمكتب، قلم حبر دوار بنمط شخصية كرتونية اليك سانتا سنو مان وشجرة عيد الميلاد، قرطاسية هدايا الحفلات في مصر">
            <a:extLst>
              <a:ext uri="{FF2B5EF4-FFF2-40B4-BE49-F238E27FC236}">
                <a16:creationId xmlns:a16="http://schemas.microsoft.com/office/drawing/2014/main" id="{78733373-2DC9-DEFA-B006-D6FC0268484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6274"/>
          <a:stretch/>
        </p:blipFill>
        <p:spPr bwMode="auto">
          <a:xfrm>
            <a:off x="5330190" y="1274862"/>
            <a:ext cx="773835" cy="140883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اشتري قلم جل الكريسماس، عبوة من 12 قلم حبر اسود ناعم ومختلط للكريسماس للمكتب، قلم حبر دوار بنمط شخصية كرتونية اليك سانتا سنو مان وشجرة عيد الميلاد، قرطاسية هدايا الحفلات في مصر">
            <a:extLst>
              <a:ext uri="{FF2B5EF4-FFF2-40B4-BE49-F238E27FC236}">
                <a16:creationId xmlns:a16="http://schemas.microsoft.com/office/drawing/2014/main" id="{82829CE6-F13B-455D-9D48-7812EFEE2AA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6274"/>
          <a:stretch/>
        </p:blipFill>
        <p:spPr bwMode="auto">
          <a:xfrm>
            <a:off x="3522113" y="1297446"/>
            <a:ext cx="773835" cy="140883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اشتري قلم جل الكريسماس، عبوة من 12 قلم حبر اسود ناعم ومختلط للكريسماس للمكتب، قلم حبر دوار بنمط شخصية كرتونية اليك سانتا سنو مان وشجرة عيد الميلاد، قرطاسية هدايا الحفلات في مصر">
            <a:extLst>
              <a:ext uri="{FF2B5EF4-FFF2-40B4-BE49-F238E27FC236}">
                <a16:creationId xmlns:a16="http://schemas.microsoft.com/office/drawing/2014/main" id="{B000C050-C764-E6D0-EAC4-D6D7A758AB7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9064" r="14766"/>
          <a:stretch/>
        </p:blipFill>
        <p:spPr bwMode="auto">
          <a:xfrm>
            <a:off x="2512882" y="1310454"/>
            <a:ext cx="610347" cy="1408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90895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36"/>
                                        </p:tgtEl>
                                        <p:attrNameLst>
                                          <p:attrName>style.visibility</p:attrName>
                                        </p:attrNameLst>
                                      </p:cBhvr>
                                      <p:to>
                                        <p:strVal val="visible"/>
                                      </p:to>
                                    </p:set>
                                    <p:anim calcmode="lin" valueType="num">
                                      <p:cBhvr additive="base">
                                        <p:cTn id="13" dur="500" fill="hold"/>
                                        <p:tgtEl>
                                          <p:spTgt spid="1036"/>
                                        </p:tgtEl>
                                        <p:attrNameLst>
                                          <p:attrName>ppt_x</p:attrName>
                                        </p:attrNameLst>
                                      </p:cBhvr>
                                      <p:tavLst>
                                        <p:tav tm="0">
                                          <p:val>
                                            <p:strVal val="#ppt_x"/>
                                          </p:val>
                                        </p:tav>
                                        <p:tav tm="100000">
                                          <p:val>
                                            <p:strVal val="#ppt_x"/>
                                          </p:val>
                                        </p:tav>
                                      </p:tavLst>
                                    </p:anim>
                                    <p:anim calcmode="lin" valueType="num">
                                      <p:cBhvr additive="base">
                                        <p:cTn id="14" dur="500" fill="hold"/>
                                        <p:tgtEl>
                                          <p:spTgt spid="103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p:cTn id="19" dur="500" fill="hold"/>
                                        <p:tgtEl>
                                          <p:spTgt spid="29"/>
                                        </p:tgtEl>
                                        <p:attrNameLst>
                                          <p:attrName>ppt_w</p:attrName>
                                        </p:attrNameLst>
                                      </p:cBhvr>
                                      <p:tavLst>
                                        <p:tav tm="0">
                                          <p:val>
                                            <p:fltVal val="0"/>
                                          </p:val>
                                        </p:tav>
                                        <p:tav tm="100000">
                                          <p:val>
                                            <p:strVal val="#ppt_w"/>
                                          </p:val>
                                        </p:tav>
                                      </p:tavLst>
                                    </p:anim>
                                    <p:anim calcmode="lin" valueType="num">
                                      <p:cBhvr>
                                        <p:cTn id="20" dur="500" fill="hold"/>
                                        <p:tgtEl>
                                          <p:spTgt spid="29"/>
                                        </p:tgtEl>
                                        <p:attrNameLst>
                                          <p:attrName>ppt_h</p:attrName>
                                        </p:attrNameLst>
                                      </p:cBhvr>
                                      <p:tavLst>
                                        <p:tav tm="0">
                                          <p:val>
                                            <p:fltVal val="0"/>
                                          </p:val>
                                        </p:tav>
                                        <p:tav tm="100000">
                                          <p:val>
                                            <p:strVal val="#ppt_h"/>
                                          </p:val>
                                        </p:tav>
                                      </p:tavLst>
                                    </p:anim>
                                    <p:animEffect transition="in" filter="fade">
                                      <p:cBhvr>
                                        <p:cTn id="21" dur="500"/>
                                        <p:tgtEl>
                                          <p:spTgt spid="29"/>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1000"/>
                                        <p:tgtEl>
                                          <p:spTgt spid="2"/>
                                        </p:tgtEl>
                                      </p:cBhvr>
                                    </p:animEffect>
                                    <p:anim calcmode="lin" valueType="num">
                                      <p:cBhvr>
                                        <p:cTn id="27" dur="1000" fill="hold"/>
                                        <p:tgtEl>
                                          <p:spTgt spid="2"/>
                                        </p:tgtEl>
                                        <p:attrNameLst>
                                          <p:attrName>ppt_x</p:attrName>
                                        </p:attrNameLst>
                                      </p:cBhvr>
                                      <p:tavLst>
                                        <p:tav tm="0">
                                          <p:val>
                                            <p:strVal val="#ppt_x"/>
                                          </p:val>
                                        </p:tav>
                                        <p:tav tm="100000">
                                          <p:val>
                                            <p:strVal val="#ppt_x"/>
                                          </p:val>
                                        </p:tav>
                                      </p:tavLst>
                                    </p:anim>
                                    <p:anim calcmode="lin" valueType="num">
                                      <p:cBhvr>
                                        <p:cTn id="2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8">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1000"/>
                                        <p:tgtEl>
                                          <p:spTgt spid="31"/>
                                        </p:tgtEl>
                                      </p:cBhvr>
                                    </p:animEffect>
                                    <p:anim calcmode="lin" valueType="num">
                                      <p:cBhvr>
                                        <p:cTn id="38" dur="1000" fill="hold"/>
                                        <p:tgtEl>
                                          <p:spTgt spid="31"/>
                                        </p:tgtEl>
                                        <p:attrNameLst>
                                          <p:attrName>ppt_x</p:attrName>
                                        </p:attrNameLst>
                                      </p:cBhvr>
                                      <p:tavLst>
                                        <p:tav tm="0">
                                          <p:val>
                                            <p:strVal val="#ppt_x"/>
                                          </p:val>
                                        </p:tav>
                                        <p:tav tm="100000">
                                          <p:val>
                                            <p:strVal val="#ppt_x"/>
                                          </p:val>
                                        </p:tav>
                                      </p:tavLst>
                                    </p:anim>
                                    <p:anim calcmode="lin" valueType="num">
                                      <p:cBhvr>
                                        <p:cTn id="3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1000"/>
                                        <p:tgtEl>
                                          <p:spTgt spid="4"/>
                                        </p:tgtEl>
                                      </p:cBhvr>
                                    </p:animEffect>
                                    <p:anim calcmode="lin" valueType="num">
                                      <p:cBhvr>
                                        <p:cTn id="45" dur="1000" fill="hold"/>
                                        <p:tgtEl>
                                          <p:spTgt spid="4"/>
                                        </p:tgtEl>
                                        <p:attrNameLst>
                                          <p:attrName>ppt_x</p:attrName>
                                        </p:attrNameLst>
                                      </p:cBhvr>
                                      <p:tavLst>
                                        <p:tav tm="0">
                                          <p:val>
                                            <p:strVal val="#ppt_x"/>
                                          </p:val>
                                        </p:tav>
                                        <p:tav tm="100000">
                                          <p:val>
                                            <p:strVal val="#ppt_x"/>
                                          </p:val>
                                        </p:tav>
                                      </p:tavLst>
                                    </p:anim>
                                    <p:anim calcmode="lin" valueType="num">
                                      <p:cBhvr>
                                        <p:cTn id="4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3076"/>
                                        </p:tgtEl>
                                        <p:attrNameLst>
                                          <p:attrName>style.visibility</p:attrName>
                                        </p:attrNameLst>
                                      </p:cBhvr>
                                      <p:to>
                                        <p:strVal val="visible"/>
                                      </p:to>
                                    </p:set>
                                    <p:animEffect transition="in" filter="fade">
                                      <p:cBhvr>
                                        <p:cTn id="58" dur="1000"/>
                                        <p:tgtEl>
                                          <p:spTgt spid="3076"/>
                                        </p:tgtEl>
                                      </p:cBhvr>
                                    </p:animEffect>
                                    <p:anim calcmode="lin" valueType="num">
                                      <p:cBhvr>
                                        <p:cTn id="59" dur="1000" fill="hold"/>
                                        <p:tgtEl>
                                          <p:spTgt spid="3076"/>
                                        </p:tgtEl>
                                        <p:attrNameLst>
                                          <p:attrName>ppt_x</p:attrName>
                                        </p:attrNameLst>
                                      </p:cBhvr>
                                      <p:tavLst>
                                        <p:tav tm="0">
                                          <p:val>
                                            <p:strVal val="#ppt_x"/>
                                          </p:val>
                                        </p:tav>
                                        <p:tav tm="100000">
                                          <p:val>
                                            <p:strVal val="#ppt_x"/>
                                          </p:val>
                                        </p:tav>
                                      </p:tavLst>
                                    </p:anim>
                                    <p:anim calcmode="lin" valueType="num">
                                      <p:cBhvr>
                                        <p:cTn id="60" dur="1000" fill="hold"/>
                                        <p:tgtEl>
                                          <p:spTgt spid="3076"/>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61"/>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fade">
                                      <p:cBhvr>
                                        <p:cTn id="69" dur="1000"/>
                                        <p:tgtEl>
                                          <p:spTgt spid="18"/>
                                        </p:tgtEl>
                                      </p:cBhvr>
                                    </p:animEffect>
                                    <p:anim calcmode="lin" valueType="num">
                                      <p:cBhvr>
                                        <p:cTn id="70" dur="1000" fill="hold"/>
                                        <p:tgtEl>
                                          <p:spTgt spid="18"/>
                                        </p:tgtEl>
                                        <p:attrNameLst>
                                          <p:attrName>ppt_x</p:attrName>
                                        </p:attrNameLst>
                                      </p:cBhvr>
                                      <p:tavLst>
                                        <p:tav tm="0">
                                          <p:val>
                                            <p:strVal val="#ppt_x"/>
                                          </p:val>
                                        </p:tav>
                                        <p:tav tm="100000">
                                          <p:val>
                                            <p:strVal val="#ppt_x"/>
                                          </p:val>
                                        </p:tav>
                                      </p:tavLst>
                                    </p:anim>
                                    <p:anim calcmode="lin" valueType="num">
                                      <p:cBhvr>
                                        <p:cTn id="7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1034"/>
                                        </p:tgtEl>
                                        <p:attrNameLst>
                                          <p:attrName>style.visibility</p:attrName>
                                        </p:attrNameLst>
                                      </p:cBhvr>
                                      <p:to>
                                        <p:strVal val="visible"/>
                                      </p:to>
                                    </p:set>
                                    <p:anim calcmode="lin" valueType="num">
                                      <p:cBhvr additive="base">
                                        <p:cTn id="76" dur="500" fill="hold"/>
                                        <p:tgtEl>
                                          <p:spTgt spid="1034"/>
                                        </p:tgtEl>
                                        <p:attrNameLst>
                                          <p:attrName>ppt_x</p:attrName>
                                        </p:attrNameLst>
                                      </p:cBhvr>
                                      <p:tavLst>
                                        <p:tav tm="0">
                                          <p:val>
                                            <p:strVal val="#ppt_x"/>
                                          </p:val>
                                        </p:tav>
                                        <p:tav tm="100000">
                                          <p:val>
                                            <p:strVal val="#ppt_x"/>
                                          </p:val>
                                        </p:tav>
                                      </p:tavLst>
                                    </p:anim>
                                    <p:anim calcmode="lin" valueType="num">
                                      <p:cBhvr additive="base">
                                        <p:cTn id="77" dur="500" fill="hold"/>
                                        <p:tgtEl>
                                          <p:spTgt spid="1034"/>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grpId="0" nodeType="clickEffect">
                                  <p:stCondLst>
                                    <p:cond delay="0"/>
                                  </p:stCondLst>
                                  <p:childTnLst>
                                    <p:set>
                                      <p:cBhvr>
                                        <p:cTn id="81" dur="1" fill="hold">
                                          <p:stCondLst>
                                            <p:cond delay="0"/>
                                          </p:stCondLst>
                                        </p:cTn>
                                        <p:tgtEl>
                                          <p:spTgt spid="1033"/>
                                        </p:tgtEl>
                                        <p:attrNameLst>
                                          <p:attrName>style.visibility</p:attrName>
                                        </p:attrNameLst>
                                      </p:cBhvr>
                                      <p:to>
                                        <p:strVal val="visible"/>
                                      </p:to>
                                    </p:set>
                                    <p:anim calcmode="lin" valueType="num">
                                      <p:cBhvr additive="base">
                                        <p:cTn id="82" dur="500" fill="hold"/>
                                        <p:tgtEl>
                                          <p:spTgt spid="1033"/>
                                        </p:tgtEl>
                                        <p:attrNameLst>
                                          <p:attrName>ppt_x</p:attrName>
                                        </p:attrNameLst>
                                      </p:cBhvr>
                                      <p:tavLst>
                                        <p:tav tm="0">
                                          <p:val>
                                            <p:strVal val="#ppt_x"/>
                                          </p:val>
                                        </p:tav>
                                        <p:tav tm="100000">
                                          <p:val>
                                            <p:strVal val="#ppt_x"/>
                                          </p:val>
                                        </p:tav>
                                      </p:tavLst>
                                    </p:anim>
                                    <p:anim calcmode="lin" valueType="num">
                                      <p:cBhvr additive="base">
                                        <p:cTn id="83" dur="500" fill="hold"/>
                                        <p:tgtEl>
                                          <p:spTgt spid="1033"/>
                                        </p:tgtEl>
                                        <p:attrNameLst>
                                          <p:attrName>ppt_y</p:attrName>
                                        </p:attrNameLst>
                                      </p:cBhvr>
                                      <p:tavLst>
                                        <p:tav tm="0">
                                          <p:val>
                                            <p:strVal val="1+#ppt_h/2"/>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grpId="0" nodeType="clickEffect">
                                  <p:stCondLst>
                                    <p:cond delay="0"/>
                                  </p:stCondLst>
                                  <p:childTnLst>
                                    <p:set>
                                      <p:cBhvr>
                                        <p:cTn id="87" dur="1" fill="hold">
                                          <p:stCondLst>
                                            <p:cond delay="0"/>
                                          </p:stCondLst>
                                        </p:cTn>
                                        <p:tgtEl>
                                          <p:spTgt spid="1035"/>
                                        </p:tgtEl>
                                        <p:attrNameLst>
                                          <p:attrName>style.visibility</p:attrName>
                                        </p:attrNameLst>
                                      </p:cBhvr>
                                      <p:to>
                                        <p:strVal val="visible"/>
                                      </p:to>
                                    </p:set>
                                    <p:animEffect transition="in" filter="fade">
                                      <p:cBhvr>
                                        <p:cTn id="88" dur="1000"/>
                                        <p:tgtEl>
                                          <p:spTgt spid="1035"/>
                                        </p:tgtEl>
                                      </p:cBhvr>
                                    </p:animEffect>
                                    <p:anim calcmode="lin" valueType="num">
                                      <p:cBhvr>
                                        <p:cTn id="89" dur="1000" fill="hold"/>
                                        <p:tgtEl>
                                          <p:spTgt spid="1035"/>
                                        </p:tgtEl>
                                        <p:attrNameLst>
                                          <p:attrName>ppt_x</p:attrName>
                                        </p:attrNameLst>
                                      </p:cBhvr>
                                      <p:tavLst>
                                        <p:tav tm="0">
                                          <p:val>
                                            <p:strVal val="#ppt_x"/>
                                          </p:val>
                                        </p:tav>
                                        <p:tav tm="100000">
                                          <p:val>
                                            <p:strVal val="#ppt_x"/>
                                          </p:val>
                                        </p:tav>
                                      </p:tavLst>
                                    </p:anim>
                                    <p:anim calcmode="lin" valueType="num">
                                      <p:cBhvr>
                                        <p:cTn id="90" dur="1000" fill="hold"/>
                                        <p:tgtEl>
                                          <p:spTgt spid="10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9" grpId="0"/>
      <p:bldP spid="31" grpId="0"/>
      <p:bldP spid="61" grpId="0"/>
      <p:bldP spid="1033" grpId="0" animBg="1"/>
      <p:bldP spid="1034" grpId="0" animBg="1"/>
      <p:bldP spid="1035" grpId="0"/>
      <p:bldP spid="1036" grpId="0"/>
      <p:bldP spid="13" grpId="0"/>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98"/>
        <p:cNvGrpSpPr/>
        <p:nvPr/>
      </p:nvGrpSpPr>
      <p:grpSpPr>
        <a:xfrm>
          <a:off x="0" y="0"/>
          <a:ext cx="0" cy="0"/>
          <a:chOff x="0" y="0"/>
          <a:chExt cx="0" cy="0"/>
        </a:xfrm>
      </p:grpSpPr>
      <p:sp>
        <p:nvSpPr>
          <p:cNvPr id="8" name="Google Shape;952;p49">
            <a:extLst>
              <a:ext uri="{FF2B5EF4-FFF2-40B4-BE49-F238E27FC236}">
                <a16:creationId xmlns:a16="http://schemas.microsoft.com/office/drawing/2014/main" id="{674FB232-D3D3-CAE3-0FE3-DF83E19ED58E}"/>
              </a:ext>
            </a:extLst>
          </p:cNvPr>
          <p:cNvSpPr txBox="1">
            <a:spLocks noGrp="1"/>
          </p:cNvSpPr>
          <p:nvPr>
            <p:ph type="title"/>
          </p:nvPr>
        </p:nvSpPr>
        <p:spPr>
          <a:xfrm>
            <a:off x="285647" y="1748193"/>
            <a:ext cx="8573958" cy="1221947"/>
          </a:xfrm>
          <a:prstGeom prst="rect">
            <a:avLst/>
          </a:prstGeom>
          <a:solidFill>
            <a:schemeClr val="accent4"/>
          </a:solidFill>
        </p:spPr>
        <p:txBody>
          <a:bodyPr spcFirstLastPara="1" wrap="square" lIns="91425" tIns="91425" rIns="91425" bIns="91425" anchor="ctr" anchorCtr="0">
            <a:noAutofit/>
          </a:bodyPr>
          <a:lstStyle/>
          <a:p>
            <a:pPr marL="0" lvl="0" indent="0" rtl="0">
              <a:spcBef>
                <a:spcPts val="0"/>
              </a:spcBef>
              <a:spcAft>
                <a:spcPts val="0"/>
              </a:spcAft>
              <a:buNone/>
            </a:pPr>
            <a:r>
              <a:rPr lang="ar-SA" sz="3600" b="1" dirty="0">
                <a:solidFill>
                  <a:schemeClr val="tx1"/>
                </a:solidFill>
                <a:cs typeface="+mn-cs"/>
              </a:rPr>
              <a:t> الواجب / </a:t>
            </a:r>
            <a:r>
              <a:rPr lang="ar-EG" sz="3600" b="1" dirty="0">
                <a:solidFill>
                  <a:schemeClr val="tx1"/>
                </a:solidFill>
                <a:cs typeface="+mn-cs"/>
              </a:rPr>
              <a:t>ص ٥٥ </a:t>
            </a:r>
            <a:r>
              <a:rPr lang="ar-SA" sz="3600" b="1" dirty="0">
                <a:solidFill>
                  <a:schemeClr val="tx1"/>
                </a:solidFill>
                <a:cs typeface="+mn-cs"/>
              </a:rPr>
              <a:t>، فقرة </a:t>
            </a:r>
            <a:r>
              <a:rPr lang="ar-EG" sz="3600" b="1" dirty="0">
                <a:solidFill>
                  <a:schemeClr val="tx1"/>
                </a:solidFill>
                <a:cs typeface="+mn-cs"/>
              </a:rPr>
              <a:t>٤</a:t>
            </a:r>
            <a:endParaRPr sz="3600" b="1" dirty="0">
              <a:solidFill>
                <a:schemeClr val="tx1"/>
              </a:solidFill>
              <a:cs typeface="+mn-cs"/>
            </a:endParaRPr>
          </a:p>
        </p:txBody>
      </p:sp>
      <p:sp>
        <p:nvSpPr>
          <p:cNvPr id="915" name="Google Shape;915;p41"/>
          <p:cNvSpPr/>
          <p:nvPr/>
        </p:nvSpPr>
        <p:spPr>
          <a:xfrm flipH="1">
            <a:off x="285647" y="536816"/>
            <a:ext cx="4132023" cy="4347144"/>
          </a:xfrm>
          <a:custGeom>
            <a:avLst/>
            <a:gdLst/>
            <a:ahLst/>
            <a:cxnLst/>
            <a:rect l="l" t="t" r="r" b="b"/>
            <a:pathLst>
              <a:path w="2523373" h="1951580" extrusionOk="0">
                <a:moveTo>
                  <a:pt x="229597" y="1951580"/>
                </a:moveTo>
                <a:lnTo>
                  <a:pt x="2523374" y="1951580"/>
                </a:lnTo>
                <a:lnTo>
                  <a:pt x="2523374" y="17103"/>
                </a:lnTo>
                <a:cubicBezTo>
                  <a:pt x="2139655" y="-4814"/>
                  <a:pt x="1753735" y="-14155"/>
                  <a:pt x="1373969" y="42254"/>
                </a:cubicBezTo>
                <a:cubicBezTo>
                  <a:pt x="1246034" y="61251"/>
                  <a:pt x="1111269" y="91746"/>
                  <a:pt x="1019854" y="183186"/>
                </a:cubicBezTo>
                <a:cubicBezTo>
                  <a:pt x="910336" y="292726"/>
                  <a:pt x="893131" y="482163"/>
                  <a:pt x="981177" y="609577"/>
                </a:cubicBezTo>
                <a:cubicBezTo>
                  <a:pt x="859934" y="604098"/>
                  <a:pt x="736760" y="602212"/>
                  <a:pt x="619200" y="632212"/>
                </a:cubicBezTo>
                <a:cubicBezTo>
                  <a:pt x="501596" y="662213"/>
                  <a:pt x="388619" y="727919"/>
                  <a:pt x="325414" y="831485"/>
                </a:cubicBezTo>
                <a:cubicBezTo>
                  <a:pt x="262165" y="935051"/>
                  <a:pt x="259335" y="1079307"/>
                  <a:pt x="337723" y="1171960"/>
                </a:cubicBezTo>
                <a:cubicBezTo>
                  <a:pt x="372806" y="1213413"/>
                  <a:pt x="422355" y="1244268"/>
                  <a:pt x="444276" y="1293940"/>
                </a:cubicBezTo>
                <a:cubicBezTo>
                  <a:pt x="246173" y="1280601"/>
                  <a:pt x="49687" y="1428675"/>
                  <a:pt x="8000" y="1622738"/>
                </a:cubicBezTo>
                <a:cubicBezTo>
                  <a:pt x="-9609" y="1704611"/>
                  <a:pt x="228" y="1796725"/>
                  <a:pt x="53820" y="1861083"/>
                </a:cubicBezTo>
                <a:cubicBezTo>
                  <a:pt x="97708" y="1913765"/>
                  <a:pt x="161047" y="1939140"/>
                  <a:pt x="229597" y="195158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6" name="Google Shape;916;p41"/>
          <p:cNvSpPr/>
          <p:nvPr/>
        </p:nvSpPr>
        <p:spPr>
          <a:xfrm flipH="1">
            <a:off x="313164" y="347424"/>
            <a:ext cx="593666" cy="437648"/>
          </a:xfrm>
          <a:custGeom>
            <a:avLst/>
            <a:gdLst/>
            <a:ahLst/>
            <a:cxnLst/>
            <a:rect l="l" t="t" r="r" b="b"/>
            <a:pathLst>
              <a:path w="362544" h="196475" extrusionOk="0">
                <a:moveTo>
                  <a:pt x="350068" y="70177"/>
                </a:moveTo>
                <a:cubicBezTo>
                  <a:pt x="325765" y="32811"/>
                  <a:pt x="283225" y="12017"/>
                  <a:pt x="240011" y="5819"/>
                </a:cubicBezTo>
                <a:cubicBezTo>
                  <a:pt x="229544" y="3708"/>
                  <a:pt x="218988" y="2406"/>
                  <a:pt x="208431" y="1867"/>
                </a:cubicBezTo>
                <a:cubicBezTo>
                  <a:pt x="190148" y="-603"/>
                  <a:pt x="171416" y="-244"/>
                  <a:pt x="153043" y="789"/>
                </a:cubicBezTo>
                <a:cubicBezTo>
                  <a:pt x="124248" y="1912"/>
                  <a:pt x="95588" y="7121"/>
                  <a:pt x="69713" y="20236"/>
                </a:cubicBezTo>
                <a:cubicBezTo>
                  <a:pt x="57810" y="26074"/>
                  <a:pt x="46445" y="33350"/>
                  <a:pt x="36427" y="42063"/>
                </a:cubicBezTo>
                <a:cubicBezTo>
                  <a:pt x="32698" y="44353"/>
                  <a:pt x="28925" y="47048"/>
                  <a:pt x="25152" y="50237"/>
                </a:cubicBezTo>
                <a:cubicBezTo>
                  <a:pt x="4398" y="68740"/>
                  <a:pt x="-9393" y="105253"/>
                  <a:pt x="7722" y="137455"/>
                </a:cubicBezTo>
                <a:cubicBezTo>
                  <a:pt x="31575" y="174058"/>
                  <a:pt x="63110" y="181558"/>
                  <a:pt x="98598" y="190451"/>
                </a:cubicBezTo>
                <a:cubicBezTo>
                  <a:pt x="148865" y="200241"/>
                  <a:pt x="195853" y="196738"/>
                  <a:pt x="231520" y="189597"/>
                </a:cubicBezTo>
                <a:cubicBezTo>
                  <a:pt x="268581" y="183489"/>
                  <a:pt x="305057" y="171318"/>
                  <a:pt x="337356" y="151961"/>
                </a:cubicBezTo>
                <a:cubicBezTo>
                  <a:pt x="365791" y="132649"/>
                  <a:pt x="370328" y="97394"/>
                  <a:pt x="350068" y="7017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7" name="Google Shape;917;p41"/>
          <p:cNvSpPr/>
          <p:nvPr/>
        </p:nvSpPr>
        <p:spPr>
          <a:xfrm flipH="1">
            <a:off x="906434" y="262562"/>
            <a:ext cx="208924" cy="191832"/>
          </a:xfrm>
          <a:custGeom>
            <a:avLst/>
            <a:gdLst/>
            <a:ahLst/>
            <a:cxnLst/>
            <a:rect l="l" t="t" r="r" b="b"/>
            <a:pathLst>
              <a:path w="127587" h="86120" extrusionOk="0">
                <a:moveTo>
                  <a:pt x="88266" y="1466"/>
                </a:moveTo>
                <a:cubicBezTo>
                  <a:pt x="76137" y="-780"/>
                  <a:pt x="62346" y="-555"/>
                  <a:pt x="49769" y="2903"/>
                </a:cubicBezTo>
                <a:cubicBezTo>
                  <a:pt x="17605" y="5239"/>
                  <a:pt x="-11100" y="23922"/>
                  <a:pt x="4263" y="57426"/>
                </a:cubicBezTo>
                <a:cubicBezTo>
                  <a:pt x="4712" y="58100"/>
                  <a:pt x="5206" y="58728"/>
                  <a:pt x="5655" y="59357"/>
                </a:cubicBezTo>
                <a:cubicBezTo>
                  <a:pt x="5925" y="59986"/>
                  <a:pt x="6105" y="60704"/>
                  <a:pt x="6419" y="61333"/>
                </a:cubicBezTo>
                <a:cubicBezTo>
                  <a:pt x="13876" y="75480"/>
                  <a:pt x="29823" y="82172"/>
                  <a:pt x="44917" y="84687"/>
                </a:cubicBezTo>
                <a:cubicBezTo>
                  <a:pt x="70567" y="88909"/>
                  <a:pt x="100125" y="84373"/>
                  <a:pt x="117510" y="63444"/>
                </a:cubicBezTo>
                <a:cubicBezTo>
                  <a:pt x="141318" y="34970"/>
                  <a:pt x="119442" y="8248"/>
                  <a:pt x="88266" y="146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8" name="Google Shape;918;p41"/>
          <p:cNvSpPr/>
          <p:nvPr/>
        </p:nvSpPr>
        <p:spPr>
          <a:xfrm flipH="1">
            <a:off x="3789861" y="3430996"/>
            <a:ext cx="543871" cy="356487"/>
          </a:xfrm>
          <a:custGeom>
            <a:avLst/>
            <a:gdLst/>
            <a:ahLst/>
            <a:cxnLst/>
            <a:rect l="l" t="t" r="r" b="b"/>
            <a:pathLst>
              <a:path w="332135" h="160039" extrusionOk="0">
                <a:moveTo>
                  <a:pt x="330603" y="57296"/>
                </a:moveTo>
                <a:cubicBezTo>
                  <a:pt x="308007" y="-9128"/>
                  <a:pt x="209225" y="-3244"/>
                  <a:pt x="152759" y="4705"/>
                </a:cubicBezTo>
                <a:cubicBezTo>
                  <a:pt x="151771" y="4840"/>
                  <a:pt x="150827" y="4974"/>
                  <a:pt x="149839" y="5109"/>
                </a:cubicBezTo>
                <a:cubicBezTo>
                  <a:pt x="117585" y="7534"/>
                  <a:pt x="85377" y="13508"/>
                  <a:pt x="54201" y="26038"/>
                </a:cubicBezTo>
                <a:cubicBezTo>
                  <a:pt x="30842" y="35020"/>
                  <a:pt x="7483" y="51413"/>
                  <a:pt x="1059" y="76878"/>
                </a:cubicBezTo>
                <a:cubicBezTo>
                  <a:pt x="-4601" y="104319"/>
                  <a:pt x="13099" y="131805"/>
                  <a:pt x="37940" y="142898"/>
                </a:cubicBezTo>
                <a:cubicBezTo>
                  <a:pt x="93463" y="168722"/>
                  <a:pt x="172435" y="161177"/>
                  <a:pt x="230877" y="147569"/>
                </a:cubicBezTo>
                <a:cubicBezTo>
                  <a:pt x="273508" y="137329"/>
                  <a:pt x="343360" y="112942"/>
                  <a:pt x="330603" y="5729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9" name="Google Shape;919;p41"/>
          <p:cNvSpPr/>
          <p:nvPr/>
        </p:nvSpPr>
        <p:spPr>
          <a:xfrm flipH="1">
            <a:off x="4192723" y="3803871"/>
            <a:ext cx="290997" cy="252808"/>
          </a:xfrm>
          <a:custGeom>
            <a:avLst/>
            <a:gdLst/>
            <a:ahLst/>
            <a:cxnLst/>
            <a:rect l="l" t="t" r="r" b="b"/>
            <a:pathLst>
              <a:path w="177708" h="113494" extrusionOk="0">
                <a:moveTo>
                  <a:pt x="159418" y="21349"/>
                </a:moveTo>
                <a:cubicBezTo>
                  <a:pt x="128557" y="-2185"/>
                  <a:pt x="85567" y="-3981"/>
                  <a:pt x="49046" y="5001"/>
                </a:cubicBezTo>
                <a:cubicBezTo>
                  <a:pt x="34087" y="9357"/>
                  <a:pt x="18859" y="16992"/>
                  <a:pt x="11087" y="31139"/>
                </a:cubicBezTo>
                <a:cubicBezTo>
                  <a:pt x="9875" y="33610"/>
                  <a:pt x="9021" y="36080"/>
                  <a:pt x="8302" y="38550"/>
                </a:cubicBezTo>
                <a:cubicBezTo>
                  <a:pt x="-907" y="50766"/>
                  <a:pt x="-3737" y="65856"/>
                  <a:pt x="6460" y="82698"/>
                </a:cubicBezTo>
                <a:cubicBezTo>
                  <a:pt x="29460" y="113058"/>
                  <a:pt x="76987" y="116965"/>
                  <a:pt x="112026" y="111307"/>
                </a:cubicBezTo>
                <a:cubicBezTo>
                  <a:pt x="135475" y="108163"/>
                  <a:pt x="158789" y="95632"/>
                  <a:pt x="172221" y="75916"/>
                </a:cubicBezTo>
                <a:cubicBezTo>
                  <a:pt x="183855" y="57637"/>
                  <a:pt x="175769" y="33834"/>
                  <a:pt x="159418" y="2134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0" name="Google Shape;920;p41"/>
          <p:cNvSpPr/>
          <p:nvPr/>
        </p:nvSpPr>
        <p:spPr>
          <a:xfrm rot="956724">
            <a:off x="1654398" y="487868"/>
            <a:ext cx="392616" cy="648119"/>
          </a:xfrm>
          <a:custGeom>
            <a:avLst/>
            <a:gdLst/>
            <a:ahLst/>
            <a:cxnLst/>
            <a:rect l="l" t="t" r="r" b="b"/>
            <a:pathLst>
              <a:path w="392218" h="647462" extrusionOk="0">
                <a:moveTo>
                  <a:pt x="343805" y="541825"/>
                </a:moveTo>
                <a:cubicBezTo>
                  <a:pt x="280735" y="541915"/>
                  <a:pt x="217621" y="543307"/>
                  <a:pt x="154551" y="543397"/>
                </a:cubicBezTo>
                <a:cubicBezTo>
                  <a:pt x="250952" y="429636"/>
                  <a:pt x="351756" y="296114"/>
                  <a:pt x="334506" y="148175"/>
                </a:cubicBezTo>
                <a:cubicBezTo>
                  <a:pt x="324264" y="60283"/>
                  <a:pt x="242597" y="-24465"/>
                  <a:pt x="149205" y="6524"/>
                </a:cubicBezTo>
                <a:cubicBezTo>
                  <a:pt x="70189" y="32707"/>
                  <a:pt x="25986" y="127920"/>
                  <a:pt x="2627" y="201036"/>
                </a:cubicBezTo>
                <a:cubicBezTo>
                  <a:pt x="-17049" y="262700"/>
                  <a:pt x="79622" y="288883"/>
                  <a:pt x="99163" y="227623"/>
                </a:cubicBezTo>
                <a:cubicBezTo>
                  <a:pt x="113628" y="182353"/>
                  <a:pt x="128003" y="139956"/>
                  <a:pt x="170678" y="114805"/>
                </a:cubicBezTo>
                <a:cubicBezTo>
                  <a:pt x="222921" y="84041"/>
                  <a:pt x="260566" y="167487"/>
                  <a:pt x="233163" y="237908"/>
                </a:cubicBezTo>
                <a:cubicBezTo>
                  <a:pt x="199428" y="324767"/>
                  <a:pt x="107608" y="462825"/>
                  <a:pt x="16732" y="551212"/>
                </a:cubicBezTo>
                <a:cubicBezTo>
                  <a:pt x="-7256" y="574565"/>
                  <a:pt x="-5144" y="619702"/>
                  <a:pt x="27019" y="637083"/>
                </a:cubicBezTo>
                <a:cubicBezTo>
                  <a:pt x="63945" y="657068"/>
                  <a:pt x="249829" y="642068"/>
                  <a:pt x="343805" y="641933"/>
                </a:cubicBezTo>
                <a:cubicBezTo>
                  <a:pt x="408357" y="641798"/>
                  <a:pt x="408357" y="541690"/>
                  <a:pt x="343805" y="541825"/>
                </a:cubicBezTo>
                <a:close/>
              </a:path>
            </a:pathLst>
          </a:custGeom>
          <a:solidFill>
            <a:schemeClr val="accent1"/>
          </a:solidFill>
          <a:ln w="1905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1" name="Google Shape;921;p41"/>
          <p:cNvSpPr/>
          <p:nvPr/>
        </p:nvSpPr>
        <p:spPr>
          <a:xfrm rot="683654">
            <a:off x="3616179" y="4234538"/>
            <a:ext cx="446804" cy="472721"/>
          </a:xfrm>
          <a:custGeom>
            <a:avLst/>
            <a:gdLst/>
            <a:ahLst/>
            <a:cxnLst/>
            <a:rect l="l" t="t" r="r" b="b"/>
            <a:pathLst>
              <a:path w="446937" h="472861" extrusionOk="0">
                <a:moveTo>
                  <a:pt x="183689" y="7610"/>
                </a:moveTo>
                <a:cubicBezTo>
                  <a:pt x="146540" y="26204"/>
                  <a:pt x="172279" y="187661"/>
                  <a:pt x="172279" y="187661"/>
                </a:cubicBezTo>
                <a:cubicBezTo>
                  <a:pt x="172279" y="187661"/>
                  <a:pt x="25162" y="168663"/>
                  <a:pt x="7373" y="204143"/>
                </a:cubicBezTo>
                <a:cubicBezTo>
                  <a:pt x="-10371" y="239668"/>
                  <a:pt x="4857" y="287858"/>
                  <a:pt x="42906" y="295448"/>
                </a:cubicBezTo>
                <a:cubicBezTo>
                  <a:pt x="80954" y="303038"/>
                  <a:pt x="176098" y="295448"/>
                  <a:pt x="176098" y="295448"/>
                </a:cubicBezTo>
                <a:cubicBezTo>
                  <a:pt x="176098" y="295448"/>
                  <a:pt x="159612" y="424794"/>
                  <a:pt x="183689" y="455244"/>
                </a:cubicBezTo>
                <a:cubicBezTo>
                  <a:pt x="207767" y="485694"/>
                  <a:pt x="267378" y="472984"/>
                  <a:pt x="280091" y="445094"/>
                </a:cubicBezTo>
                <a:cubicBezTo>
                  <a:pt x="292759" y="417204"/>
                  <a:pt x="280091" y="295448"/>
                  <a:pt x="280091" y="295448"/>
                </a:cubicBezTo>
                <a:cubicBezTo>
                  <a:pt x="280091" y="295448"/>
                  <a:pt x="409464" y="306856"/>
                  <a:pt x="429769" y="292889"/>
                </a:cubicBezTo>
                <a:cubicBezTo>
                  <a:pt x="450028" y="278921"/>
                  <a:pt x="455149" y="188918"/>
                  <a:pt x="429769" y="185101"/>
                </a:cubicBezTo>
                <a:cubicBezTo>
                  <a:pt x="404388" y="181283"/>
                  <a:pt x="281348" y="190175"/>
                  <a:pt x="281348" y="190175"/>
                </a:cubicBezTo>
                <a:cubicBezTo>
                  <a:pt x="281348" y="190175"/>
                  <a:pt x="299092" y="43090"/>
                  <a:pt x="280091" y="20230"/>
                </a:cubicBezTo>
                <a:cubicBezTo>
                  <a:pt x="261089" y="-2540"/>
                  <a:pt x="209070" y="-5100"/>
                  <a:pt x="183689" y="7610"/>
                </a:cubicBezTo>
                <a:close/>
              </a:path>
            </a:pathLst>
          </a:custGeom>
          <a:solidFill>
            <a:schemeClr val="accent1"/>
          </a:solidFill>
          <a:ln w="1905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7" name="مجموعة 6">
            <a:extLst>
              <a:ext uri="{FF2B5EF4-FFF2-40B4-BE49-F238E27FC236}">
                <a16:creationId xmlns:a16="http://schemas.microsoft.com/office/drawing/2014/main" id="{4698ADD5-9180-C71B-8700-3EBDDAA93D83}"/>
              </a:ext>
            </a:extLst>
          </p:cNvPr>
          <p:cNvGrpSpPr/>
          <p:nvPr/>
        </p:nvGrpSpPr>
        <p:grpSpPr>
          <a:xfrm>
            <a:off x="-109800" y="1065406"/>
            <a:ext cx="8726675" cy="3907627"/>
            <a:chOff x="-109800" y="1065406"/>
            <a:chExt cx="8726675" cy="3907627"/>
          </a:xfrm>
        </p:grpSpPr>
        <p:grpSp>
          <p:nvGrpSpPr>
            <p:cNvPr id="922" name="Google Shape;922;p41"/>
            <p:cNvGrpSpPr/>
            <p:nvPr/>
          </p:nvGrpSpPr>
          <p:grpSpPr>
            <a:xfrm>
              <a:off x="-109800" y="1065406"/>
              <a:ext cx="3844812" cy="3907627"/>
              <a:chOff x="-109800" y="1065406"/>
              <a:chExt cx="3844812" cy="3907627"/>
            </a:xfrm>
          </p:grpSpPr>
          <p:grpSp>
            <p:nvGrpSpPr>
              <p:cNvPr id="923" name="Google Shape;923;p41"/>
              <p:cNvGrpSpPr/>
              <p:nvPr/>
            </p:nvGrpSpPr>
            <p:grpSpPr>
              <a:xfrm>
                <a:off x="-109800" y="1065406"/>
                <a:ext cx="3844812" cy="3907627"/>
                <a:chOff x="4659753" y="379517"/>
                <a:chExt cx="1704336" cy="1732181"/>
              </a:xfrm>
            </p:grpSpPr>
            <p:grpSp>
              <p:nvGrpSpPr>
                <p:cNvPr id="924" name="Google Shape;924;p41"/>
                <p:cNvGrpSpPr/>
                <p:nvPr/>
              </p:nvGrpSpPr>
              <p:grpSpPr>
                <a:xfrm>
                  <a:off x="5903957" y="1183779"/>
                  <a:ext cx="460132" cy="410492"/>
                  <a:chOff x="5903957" y="1183779"/>
                  <a:chExt cx="460132" cy="410492"/>
                </a:xfrm>
              </p:grpSpPr>
              <p:sp>
                <p:nvSpPr>
                  <p:cNvPr id="925" name="Google Shape;925;p41"/>
                  <p:cNvSpPr/>
                  <p:nvPr/>
                </p:nvSpPr>
                <p:spPr>
                  <a:xfrm>
                    <a:off x="5903957" y="1183779"/>
                    <a:ext cx="460132" cy="410492"/>
                  </a:xfrm>
                  <a:custGeom>
                    <a:avLst/>
                    <a:gdLst/>
                    <a:ahLst/>
                    <a:cxnLst/>
                    <a:rect l="l" t="t" r="r" b="b"/>
                    <a:pathLst>
                      <a:path w="460132" h="410492" extrusionOk="0">
                        <a:moveTo>
                          <a:pt x="198825" y="76844"/>
                        </a:moveTo>
                        <a:lnTo>
                          <a:pt x="160866" y="116546"/>
                        </a:lnTo>
                        <a:cubicBezTo>
                          <a:pt x="124121" y="155035"/>
                          <a:pt x="87330" y="193479"/>
                          <a:pt x="50584" y="231924"/>
                        </a:cubicBezTo>
                        <a:lnTo>
                          <a:pt x="856" y="283976"/>
                        </a:lnTo>
                        <a:cubicBezTo>
                          <a:pt x="-357" y="285279"/>
                          <a:pt x="-267" y="287434"/>
                          <a:pt x="1036" y="288692"/>
                        </a:cubicBezTo>
                        <a:cubicBezTo>
                          <a:pt x="5169" y="306117"/>
                          <a:pt x="14692" y="323004"/>
                          <a:pt x="30145" y="340250"/>
                        </a:cubicBezTo>
                        <a:cubicBezTo>
                          <a:pt x="36883" y="347706"/>
                          <a:pt x="44520" y="355026"/>
                          <a:pt x="53639" y="362571"/>
                        </a:cubicBezTo>
                        <a:cubicBezTo>
                          <a:pt x="61545" y="369128"/>
                          <a:pt x="70080" y="375461"/>
                          <a:pt x="79738" y="381883"/>
                        </a:cubicBezTo>
                        <a:cubicBezTo>
                          <a:pt x="88138" y="387407"/>
                          <a:pt x="97078" y="392797"/>
                          <a:pt x="106377" y="397782"/>
                        </a:cubicBezTo>
                        <a:cubicBezTo>
                          <a:pt x="114912" y="402408"/>
                          <a:pt x="123492" y="406585"/>
                          <a:pt x="131892" y="410223"/>
                        </a:cubicBezTo>
                        <a:cubicBezTo>
                          <a:pt x="132251" y="410402"/>
                          <a:pt x="132656" y="410447"/>
                          <a:pt x="133060" y="410447"/>
                        </a:cubicBezTo>
                        <a:cubicBezTo>
                          <a:pt x="133239" y="410447"/>
                          <a:pt x="133419" y="410447"/>
                          <a:pt x="133554" y="410402"/>
                        </a:cubicBezTo>
                        <a:cubicBezTo>
                          <a:pt x="133823" y="410492"/>
                          <a:pt x="134093" y="410492"/>
                          <a:pt x="134363" y="410492"/>
                        </a:cubicBezTo>
                        <a:cubicBezTo>
                          <a:pt x="135575" y="410402"/>
                          <a:pt x="136294" y="409908"/>
                          <a:pt x="136878" y="409369"/>
                        </a:cubicBezTo>
                        <a:lnTo>
                          <a:pt x="193300" y="357227"/>
                        </a:lnTo>
                        <a:lnTo>
                          <a:pt x="249451" y="305309"/>
                        </a:lnTo>
                        <a:lnTo>
                          <a:pt x="372671" y="191413"/>
                        </a:lnTo>
                        <a:lnTo>
                          <a:pt x="460133" y="110572"/>
                        </a:lnTo>
                        <a:cubicBezTo>
                          <a:pt x="447600" y="99210"/>
                          <a:pt x="434078" y="88970"/>
                          <a:pt x="420108" y="79494"/>
                        </a:cubicBezTo>
                        <a:cubicBezTo>
                          <a:pt x="404475" y="68895"/>
                          <a:pt x="388258" y="59194"/>
                          <a:pt x="371817" y="49897"/>
                        </a:cubicBezTo>
                        <a:cubicBezTo>
                          <a:pt x="366202" y="46708"/>
                          <a:pt x="360542" y="43564"/>
                          <a:pt x="354882" y="40465"/>
                        </a:cubicBezTo>
                        <a:cubicBezTo>
                          <a:pt x="352007" y="38849"/>
                          <a:pt x="349087" y="37277"/>
                          <a:pt x="346167" y="35705"/>
                        </a:cubicBezTo>
                        <a:cubicBezTo>
                          <a:pt x="345987" y="35615"/>
                          <a:pt x="345808" y="35525"/>
                          <a:pt x="345628" y="35435"/>
                        </a:cubicBezTo>
                        <a:cubicBezTo>
                          <a:pt x="345448" y="35346"/>
                          <a:pt x="345269" y="35256"/>
                          <a:pt x="345089" y="35121"/>
                        </a:cubicBezTo>
                        <a:cubicBezTo>
                          <a:pt x="344774" y="34941"/>
                          <a:pt x="344460" y="34806"/>
                          <a:pt x="344145" y="34627"/>
                        </a:cubicBezTo>
                        <a:cubicBezTo>
                          <a:pt x="341405" y="33100"/>
                          <a:pt x="338665" y="31618"/>
                          <a:pt x="335925" y="30136"/>
                        </a:cubicBezTo>
                        <a:cubicBezTo>
                          <a:pt x="315261" y="18998"/>
                          <a:pt x="294193" y="8443"/>
                          <a:pt x="272271" y="0"/>
                        </a:cubicBezTo>
                        <a:lnTo>
                          <a:pt x="198825" y="76844"/>
                        </a:lnTo>
                        <a:close/>
                        <a:moveTo>
                          <a:pt x="316878" y="89913"/>
                        </a:moveTo>
                        <a:cubicBezTo>
                          <a:pt x="310589" y="84209"/>
                          <a:pt x="311937" y="72487"/>
                          <a:pt x="319843" y="63819"/>
                        </a:cubicBezTo>
                        <a:cubicBezTo>
                          <a:pt x="324829" y="58340"/>
                          <a:pt x="331253" y="55376"/>
                          <a:pt x="336913" y="55376"/>
                        </a:cubicBezTo>
                        <a:cubicBezTo>
                          <a:pt x="340192" y="55376"/>
                          <a:pt x="343247" y="56409"/>
                          <a:pt x="345538" y="58520"/>
                        </a:cubicBezTo>
                        <a:cubicBezTo>
                          <a:pt x="351827" y="64224"/>
                          <a:pt x="350480" y="75946"/>
                          <a:pt x="342573" y="84614"/>
                        </a:cubicBezTo>
                        <a:cubicBezTo>
                          <a:pt x="337587" y="90093"/>
                          <a:pt x="331163" y="93057"/>
                          <a:pt x="325503" y="93057"/>
                        </a:cubicBezTo>
                        <a:cubicBezTo>
                          <a:pt x="322224" y="93012"/>
                          <a:pt x="319214" y="92024"/>
                          <a:pt x="316878" y="89913"/>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6" name="Google Shape;926;p41"/>
                  <p:cNvSpPr/>
                  <p:nvPr/>
                </p:nvSpPr>
                <p:spPr>
                  <a:xfrm>
                    <a:off x="6064774" y="1221721"/>
                    <a:ext cx="109404" cy="113351"/>
                  </a:xfrm>
                  <a:custGeom>
                    <a:avLst/>
                    <a:gdLst/>
                    <a:ahLst/>
                    <a:cxnLst/>
                    <a:rect l="l" t="t" r="r" b="b"/>
                    <a:pathLst>
                      <a:path w="109404" h="113351" extrusionOk="0">
                        <a:moveTo>
                          <a:pt x="106917" y="368"/>
                        </a:moveTo>
                        <a:cubicBezTo>
                          <a:pt x="97978" y="9620"/>
                          <a:pt x="88859" y="18692"/>
                          <a:pt x="79695" y="27719"/>
                        </a:cubicBezTo>
                        <a:cubicBezTo>
                          <a:pt x="70755" y="36522"/>
                          <a:pt x="61726" y="45190"/>
                          <a:pt x="52697" y="53857"/>
                        </a:cubicBezTo>
                        <a:cubicBezTo>
                          <a:pt x="48115" y="58214"/>
                          <a:pt x="43488" y="62526"/>
                          <a:pt x="38951" y="66972"/>
                        </a:cubicBezTo>
                        <a:cubicBezTo>
                          <a:pt x="34504" y="71328"/>
                          <a:pt x="30012" y="75595"/>
                          <a:pt x="25564" y="79951"/>
                        </a:cubicBezTo>
                        <a:cubicBezTo>
                          <a:pt x="23363" y="82062"/>
                          <a:pt x="21252" y="84218"/>
                          <a:pt x="19096" y="86329"/>
                        </a:cubicBezTo>
                        <a:cubicBezTo>
                          <a:pt x="17030" y="88395"/>
                          <a:pt x="14918" y="90371"/>
                          <a:pt x="12897" y="92437"/>
                        </a:cubicBezTo>
                        <a:cubicBezTo>
                          <a:pt x="11145" y="94233"/>
                          <a:pt x="9528" y="96119"/>
                          <a:pt x="7865" y="98050"/>
                        </a:cubicBezTo>
                        <a:cubicBezTo>
                          <a:pt x="5844" y="100431"/>
                          <a:pt x="3733" y="102721"/>
                          <a:pt x="1801" y="105147"/>
                        </a:cubicBezTo>
                        <a:cubicBezTo>
                          <a:pt x="903" y="106269"/>
                          <a:pt x="49" y="107617"/>
                          <a:pt x="4" y="109144"/>
                        </a:cubicBezTo>
                        <a:cubicBezTo>
                          <a:pt x="-41" y="110177"/>
                          <a:pt x="274" y="111210"/>
                          <a:pt x="993" y="112018"/>
                        </a:cubicBezTo>
                        <a:cubicBezTo>
                          <a:pt x="1442" y="112557"/>
                          <a:pt x="2026" y="112916"/>
                          <a:pt x="2700" y="113141"/>
                        </a:cubicBezTo>
                        <a:cubicBezTo>
                          <a:pt x="3328" y="113365"/>
                          <a:pt x="4002" y="113410"/>
                          <a:pt x="4676" y="113276"/>
                        </a:cubicBezTo>
                        <a:cubicBezTo>
                          <a:pt x="6024" y="113141"/>
                          <a:pt x="7147" y="112198"/>
                          <a:pt x="8180" y="111434"/>
                        </a:cubicBezTo>
                        <a:cubicBezTo>
                          <a:pt x="9258" y="110671"/>
                          <a:pt x="10201" y="109683"/>
                          <a:pt x="11145" y="108784"/>
                        </a:cubicBezTo>
                        <a:cubicBezTo>
                          <a:pt x="13211" y="106853"/>
                          <a:pt x="15323" y="104922"/>
                          <a:pt x="17344" y="102991"/>
                        </a:cubicBezTo>
                        <a:cubicBezTo>
                          <a:pt x="20803" y="99667"/>
                          <a:pt x="23947" y="96074"/>
                          <a:pt x="27182" y="92526"/>
                        </a:cubicBezTo>
                        <a:cubicBezTo>
                          <a:pt x="31135" y="88215"/>
                          <a:pt x="35088" y="83859"/>
                          <a:pt x="38996" y="79502"/>
                        </a:cubicBezTo>
                        <a:cubicBezTo>
                          <a:pt x="43174" y="74876"/>
                          <a:pt x="47441" y="70250"/>
                          <a:pt x="51529" y="65535"/>
                        </a:cubicBezTo>
                        <a:cubicBezTo>
                          <a:pt x="51394" y="65714"/>
                          <a:pt x="51260" y="65849"/>
                          <a:pt x="51080" y="66029"/>
                        </a:cubicBezTo>
                        <a:cubicBezTo>
                          <a:pt x="55392" y="61133"/>
                          <a:pt x="59705" y="56238"/>
                          <a:pt x="64062" y="51387"/>
                        </a:cubicBezTo>
                        <a:cubicBezTo>
                          <a:pt x="68914" y="45953"/>
                          <a:pt x="73810" y="40519"/>
                          <a:pt x="78707" y="35129"/>
                        </a:cubicBezTo>
                        <a:cubicBezTo>
                          <a:pt x="88634" y="24216"/>
                          <a:pt x="98652" y="13347"/>
                          <a:pt x="108894" y="2703"/>
                        </a:cubicBezTo>
                        <a:cubicBezTo>
                          <a:pt x="109478" y="2074"/>
                          <a:pt x="109613" y="1176"/>
                          <a:pt x="109029" y="503"/>
                        </a:cubicBezTo>
                        <a:cubicBezTo>
                          <a:pt x="108759" y="188"/>
                          <a:pt x="108265" y="9"/>
                          <a:pt x="107816" y="9"/>
                        </a:cubicBezTo>
                        <a:cubicBezTo>
                          <a:pt x="107501" y="-36"/>
                          <a:pt x="107187" y="98"/>
                          <a:pt x="106917" y="368"/>
                        </a:cubicBezTo>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7" name="Google Shape;927;p41"/>
                  <p:cNvSpPr/>
                  <p:nvPr/>
                </p:nvSpPr>
                <p:spPr>
                  <a:xfrm>
                    <a:off x="6046258" y="1344114"/>
                    <a:ext cx="12828" cy="12799"/>
                  </a:xfrm>
                  <a:custGeom>
                    <a:avLst/>
                    <a:gdLst/>
                    <a:ahLst/>
                    <a:cxnLst/>
                    <a:rect l="l" t="t" r="r" b="b"/>
                    <a:pathLst>
                      <a:path w="12828" h="12799" extrusionOk="0">
                        <a:moveTo>
                          <a:pt x="2169" y="1572"/>
                        </a:moveTo>
                        <a:cubicBezTo>
                          <a:pt x="912" y="2695"/>
                          <a:pt x="103" y="4311"/>
                          <a:pt x="13" y="5973"/>
                        </a:cubicBezTo>
                        <a:cubicBezTo>
                          <a:pt x="-211" y="9297"/>
                          <a:pt x="2484" y="12800"/>
                          <a:pt x="5988" y="12800"/>
                        </a:cubicBezTo>
                        <a:cubicBezTo>
                          <a:pt x="7740" y="12800"/>
                          <a:pt x="9312" y="12396"/>
                          <a:pt x="10659" y="11228"/>
                        </a:cubicBezTo>
                        <a:cubicBezTo>
                          <a:pt x="11917" y="10105"/>
                          <a:pt x="12726" y="8488"/>
                          <a:pt x="12816" y="6827"/>
                        </a:cubicBezTo>
                        <a:cubicBezTo>
                          <a:pt x="13040" y="3503"/>
                          <a:pt x="10345" y="0"/>
                          <a:pt x="6841" y="0"/>
                        </a:cubicBezTo>
                        <a:cubicBezTo>
                          <a:pt x="5089" y="0"/>
                          <a:pt x="3517" y="404"/>
                          <a:pt x="2169" y="1572"/>
                        </a:cubicBezTo>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8" name="Google Shape;928;p41"/>
                  <p:cNvSpPr/>
                  <p:nvPr/>
                </p:nvSpPr>
                <p:spPr>
                  <a:xfrm>
                    <a:off x="6032428" y="1363560"/>
                    <a:ext cx="8504" cy="8488"/>
                  </a:xfrm>
                  <a:custGeom>
                    <a:avLst/>
                    <a:gdLst/>
                    <a:ahLst/>
                    <a:cxnLst/>
                    <a:rect l="l" t="t" r="r" b="b"/>
                    <a:pathLst>
                      <a:path w="8504" h="8488" extrusionOk="0">
                        <a:moveTo>
                          <a:pt x="7" y="3952"/>
                        </a:moveTo>
                        <a:cubicBezTo>
                          <a:pt x="-128" y="6153"/>
                          <a:pt x="1669" y="8488"/>
                          <a:pt x="3960" y="8488"/>
                        </a:cubicBezTo>
                        <a:cubicBezTo>
                          <a:pt x="6296" y="8488"/>
                          <a:pt x="8318" y="6961"/>
                          <a:pt x="8497" y="4536"/>
                        </a:cubicBezTo>
                        <a:cubicBezTo>
                          <a:pt x="8632" y="2335"/>
                          <a:pt x="6835" y="0"/>
                          <a:pt x="4544" y="0"/>
                        </a:cubicBezTo>
                        <a:cubicBezTo>
                          <a:pt x="2208" y="0"/>
                          <a:pt x="187" y="1527"/>
                          <a:pt x="7" y="3952"/>
                        </a:cubicBezTo>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929" name="Google Shape;929;p41"/>
                  <p:cNvGrpSpPr/>
                  <p:nvPr/>
                </p:nvGrpSpPr>
                <p:grpSpPr>
                  <a:xfrm>
                    <a:off x="6018713" y="1317077"/>
                    <a:ext cx="282750" cy="259341"/>
                    <a:chOff x="6018713" y="1317077"/>
                    <a:chExt cx="282750" cy="259341"/>
                  </a:xfrm>
                </p:grpSpPr>
                <p:sp>
                  <p:nvSpPr>
                    <p:cNvPr id="930" name="Google Shape;930;p41"/>
                    <p:cNvSpPr/>
                    <p:nvPr/>
                  </p:nvSpPr>
                  <p:spPr>
                    <a:xfrm>
                      <a:off x="6249233" y="1317077"/>
                      <a:ext cx="52230" cy="47358"/>
                    </a:xfrm>
                    <a:custGeom>
                      <a:avLst/>
                      <a:gdLst/>
                      <a:ahLst/>
                      <a:cxnLst/>
                      <a:rect l="l" t="t" r="r" b="b"/>
                      <a:pathLst>
                        <a:path w="52230" h="47358" extrusionOk="0">
                          <a:moveTo>
                            <a:pt x="2913" y="45"/>
                          </a:moveTo>
                          <a:cubicBezTo>
                            <a:pt x="2015" y="180"/>
                            <a:pt x="1206" y="674"/>
                            <a:pt x="667" y="1392"/>
                          </a:cubicBezTo>
                          <a:cubicBezTo>
                            <a:pt x="128" y="2111"/>
                            <a:pt x="-96" y="3009"/>
                            <a:pt x="38" y="3862"/>
                          </a:cubicBezTo>
                          <a:cubicBezTo>
                            <a:pt x="173" y="4805"/>
                            <a:pt x="667" y="5479"/>
                            <a:pt x="1386" y="6108"/>
                          </a:cubicBezTo>
                          <a:cubicBezTo>
                            <a:pt x="16480" y="19761"/>
                            <a:pt x="31932" y="32920"/>
                            <a:pt x="46846" y="46708"/>
                          </a:cubicBezTo>
                          <a:cubicBezTo>
                            <a:pt x="47430" y="47247"/>
                            <a:pt x="48508" y="47427"/>
                            <a:pt x="49317" y="47337"/>
                          </a:cubicBezTo>
                          <a:cubicBezTo>
                            <a:pt x="50215" y="47202"/>
                            <a:pt x="51024" y="46708"/>
                            <a:pt x="51563" y="45989"/>
                          </a:cubicBezTo>
                          <a:cubicBezTo>
                            <a:pt x="52102" y="45271"/>
                            <a:pt x="52327" y="44373"/>
                            <a:pt x="52192" y="43519"/>
                          </a:cubicBezTo>
                          <a:cubicBezTo>
                            <a:pt x="52057" y="42531"/>
                            <a:pt x="51518" y="41902"/>
                            <a:pt x="50844" y="41274"/>
                          </a:cubicBezTo>
                          <a:cubicBezTo>
                            <a:pt x="35930" y="27486"/>
                            <a:pt x="20432" y="14282"/>
                            <a:pt x="5384" y="674"/>
                          </a:cubicBezTo>
                          <a:cubicBezTo>
                            <a:pt x="4890" y="225"/>
                            <a:pt x="4081" y="0"/>
                            <a:pt x="3362" y="0"/>
                          </a:cubicBezTo>
                          <a:cubicBezTo>
                            <a:pt x="3228" y="0"/>
                            <a:pt x="3093" y="0"/>
                            <a:pt x="2913" y="45"/>
                          </a:cubicBezTo>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1" name="Google Shape;931;p41"/>
                    <p:cNvSpPr/>
                    <p:nvPr/>
                  </p:nvSpPr>
                  <p:spPr>
                    <a:xfrm>
                      <a:off x="6250866" y="1353051"/>
                      <a:ext cx="31280" cy="29865"/>
                    </a:xfrm>
                    <a:custGeom>
                      <a:avLst/>
                      <a:gdLst/>
                      <a:ahLst/>
                      <a:cxnLst/>
                      <a:rect l="l" t="t" r="r" b="b"/>
                      <a:pathLst>
                        <a:path w="31280" h="29865" extrusionOk="0">
                          <a:moveTo>
                            <a:pt x="1280" y="719"/>
                          </a:moveTo>
                          <a:cubicBezTo>
                            <a:pt x="561" y="1258"/>
                            <a:pt x="112" y="2066"/>
                            <a:pt x="22" y="2964"/>
                          </a:cubicBezTo>
                          <a:cubicBezTo>
                            <a:pt x="-68" y="3773"/>
                            <a:pt x="112" y="4851"/>
                            <a:pt x="696" y="5434"/>
                          </a:cubicBezTo>
                          <a:cubicBezTo>
                            <a:pt x="8782" y="13653"/>
                            <a:pt x="17317" y="21468"/>
                            <a:pt x="25897" y="29193"/>
                          </a:cubicBezTo>
                          <a:cubicBezTo>
                            <a:pt x="27244" y="30405"/>
                            <a:pt x="29580" y="29866"/>
                            <a:pt x="30613" y="28474"/>
                          </a:cubicBezTo>
                          <a:cubicBezTo>
                            <a:pt x="31152" y="27755"/>
                            <a:pt x="31377" y="26857"/>
                            <a:pt x="31242" y="26004"/>
                          </a:cubicBezTo>
                          <a:cubicBezTo>
                            <a:pt x="31108" y="25061"/>
                            <a:pt x="30613" y="24387"/>
                            <a:pt x="29895" y="23758"/>
                          </a:cubicBezTo>
                          <a:cubicBezTo>
                            <a:pt x="23606" y="18144"/>
                            <a:pt x="17406" y="12485"/>
                            <a:pt x="11342" y="6647"/>
                          </a:cubicBezTo>
                          <a:cubicBezTo>
                            <a:pt x="11387" y="6692"/>
                            <a:pt x="11432" y="6737"/>
                            <a:pt x="11477" y="6782"/>
                          </a:cubicBezTo>
                          <a:cubicBezTo>
                            <a:pt x="11387" y="6692"/>
                            <a:pt x="11297" y="6602"/>
                            <a:pt x="11252" y="6557"/>
                          </a:cubicBezTo>
                          <a:cubicBezTo>
                            <a:pt x="11118" y="6422"/>
                            <a:pt x="10983" y="6288"/>
                            <a:pt x="10848" y="6153"/>
                          </a:cubicBezTo>
                          <a:cubicBezTo>
                            <a:pt x="10893" y="6198"/>
                            <a:pt x="10983" y="6288"/>
                            <a:pt x="11028" y="6333"/>
                          </a:cubicBezTo>
                          <a:cubicBezTo>
                            <a:pt x="9321" y="4671"/>
                            <a:pt x="7658" y="2964"/>
                            <a:pt x="5996" y="1302"/>
                          </a:cubicBezTo>
                          <a:cubicBezTo>
                            <a:pt x="5367" y="629"/>
                            <a:pt x="4739" y="180"/>
                            <a:pt x="3750" y="45"/>
                          </a:cubicBezTo>
                          <a:cubicBezTo>
                            <a:pt x="3616" y="45"/>
                            <a:pt x="3481" y="0"/>
                            <a:pt x="3346" y="0"/>
                          </a:cubicBezTo>
                          <a:cubicBezTo>
                            <a:pt x="2627" y="0"/>
                            <a:pt x="1909" y="269"/>
                            <a:pt x="1280" y="719"/>
                          </a:cubicBezTo>
                          <a:moveTo>
                            <a:pt x="11297" y="6557"/>
                          </a:moveTo>
                          <a:cubicBezTo>
                            <a:pt x="11342" y="6602"/>
                            <a:pt x="11342" y="6602"/>
                            <a:pt x="11387" y="6647"/>
                          </a:cubicBezTo>
                          <a:cubicBezTo>
                            <a:pt x="11297" y="6557"/>
                            <a:pt x="11207" y="6422"/>
                            <a:pt x="11073" y="6333"/>
                          </a:cubicBezTo>
                          <a:cubicBezTo>
                            <a:pt x="11162" y="6422"/>
                            <a:pt x="11207" y="6467"/>
                            <a:pt x="11297" y="6557"/>
                          </a:cubicBezTo>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2" name="Google Shape;932;p41"/>
                    <p:cNvSpPr/>
                    <p:nvPr/>
                  </p:nvSpPr>
                  <p:spPr>
                    <a:xfrm>
                      <a:off x="6235936" y="1374710"/>
                      <a:ext cx="27554" cy="25657"/>
                    </a:xfrm>
                    <a:custGeom>
                      <a:avLst/>
                      <a:gdLst/>
                      <a:ahLst/>
                      <a:cxnLst/>
                      <a:rect l="l" t="t" r="r" b="b"/>
                      <a:pathLst>
                        <a:path w="27554" h="25657" extrusionOk="0">
                          <a:moveTo>
                            <a:pt x="2913" y="34"/>
                          </a:moveTo>
                          <a:cubicBezTo>
                            <a:pt x="2015" y="168"/>
                            <a:pt x="1206" y="618"/>
                            <a:pt x="667" y="1381"/>
                          </a:cubicBezTo>
                          <a:cubicBezTo>
                            <a:pt x="128" y="2100"/>
                            <a:pt x="-96" y="2953"/>
                            <a:pt x="38" y="3851"/>
                          </a:cubicBezTo>
                          <a:cubicBezTo>
                            <a:pt x="173" y="4839"/>
                            <a:pt x="712" y="5423"/>
                            <a:pt x="1386" y="6097"/>
                          </a:cubicBezTo>
                          <a:cubicBezTo>
                            <a:pt x="8124" y="12609"/>
                            <a:pt x="15042" y="18897"/>
                            <a:pt x="22185" y="25005"/>
                          </a:cubicBezTo>
                          <a:cubicBezTo>
                            <a:pt x="23577" y="26172"/>
                            <a:pt x="25868" y="25678"/>
                            <a:pt x="26901" y="24286"/>
                          </a:cubicBezTo>
                          <a:cubicBezTo>
                            <a:pt x="28069" y="22714"/>
                            <a:pt x="27575" y="20738"/>
                            <a:pt x="26182" y="19570"/>
                          </a:cubicBezTo>
                          <a:cubicBezTo>
                            <a:pt x="19085" y="13462"/>
                            <a:pt x="12122" y="7175"/>
                            <a:pt x="5384" y="662"/>
                          </a:cubicBezTo>
                          <a:cubicBezTo>
                            <a:pt x="4890" y="213"/>
                            <a:pt x="4126" y="34"/>
                            <a:pt x="3407" y="34"/>
                          </a:cubicBezTo>
                          <a:cubicBezTo>
                            <a:pt x="3228" y="-11"/>
                            <a:pt x="3093" y="-11"/>
                            <a:pt x="2913" y="34"/>
                          </a:cubicBezTo>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3" name="Google Shape;933;p41"/>
                    <p:cNvSpPr/>
                    <p:nvPr/>
                  </p:nvSpPr>
                  <p:spPr>
                    <a:xfrm>
                      <a:off x="6219107" y="1395762"/>
                      <a:ext cx="25889" cy="24014"/>
                    </a:xfrm>
                    <a:custGeom>
                      <a:avLst/>
                      <a:gdLst/>
                      <a:ahLst/>
                      <a:cxnLst/>
                      <a:rect l="l" t="t" r="r" b="b"/>
                      <a:pathLst>
                        <a:path w="25889" h="24014" extrusionOk="0">
                          <a:moveTo>
                            <a:pt x="1280" y="719"/>
                          </a:moveTo>
                          <a:cubicBezTo>
                            <a:pt x="561" y="1258"/>
                            <a:pt x="112" y="2066"/>
                            <a:pt x="22" y="2964"/>
                          </a:cubicBezTo>
                          <a:cubicBezTo>
                            <a:pt x="-68" y="3773"/>
                            <a:pt x="112" y="4850"/>
                            <a:pt x="741" y="5434"/>
                          </a:cubicBezTo>
                          <a:cubicBezTo>
                            <a:pt x="7074" y="11677"/>
                            <a:pt x="13902" y="17381"/>
                            <a:pt x="20506" y="23354"/>
                          </a:cubicBezTo>
                          <a:cubicBezTo>
                            <a:pt x="21854" y="24567"/>
                            <a:pt x="24189" y="23983"/>
                            <a:pt x="25223" y="22635"/>
                          </a:cubicBezTo>
                          <a:cubicBezTo>
                            <a:pt x="25762" y="21917"/>
                            <a:pt x="25986" y="21064"/>
                            <a:pt x="25851" y="20165"/>
                          </a:cubicBezTo>
                          <a:cubicBezTo>
                            <a:pt x="25717" y="19222"/>
                            <a:pt x="25223" y="18549"/>
                            <a:pt x="24504" y="17920"/>
                          </a:cubicBezTo>
                          <a:cubicBezTo>
                            <a:pt x="18664" y="12665"/>
                            <a:pt x="12600" y="7590"/>
                            <a:pt x="6895" y="2156"/>
                          </a:cubicBezTo>
                          <a:cubicBezTo>
                            <a:pt x="6985" y="2246"/>
                            <a:pt x="7119" y="2335"/>
                            <a:pt x="7209" y="2470"/>
                          </a:cubicBezTo>
                          <a:cubicBezTo>
                            <a:pt x="7119" y="2380"/>
                            <a:pt x="6985" y="2246"/>
                            <a:pt x="6895" y="2156"/>
                          </a:cubicBezTo>
                          <a:cubicBezTo>
                            <a:pt x="6805" y="2066"/>
                            <a:pt x="6670" y="1976"/>
                            <a:pt x="6580" y="1841"/>
                          </a:cubicBezTo>
                          <a:cubicBezTo>
                            <a:pt x="6670" y="1931"/>
                            <a:pt x="6760" y="1976"/>
                            <a:pt x="6805" y="2066"/>
                          </a:cubicBezTo>
                          <a:cubicBezTo>
                            <a:pt x="6535" y="1841"/>
                            <a:pt x="6311" y="1572"/>
                            <a:pt x="6041" y="1302"/>
                          </a:cubicBezTo>
                          <a:cubicBezTo>
                            <a:pt x="5367" y="629"/>
                            <a:pt x="4739" y="180"/>
                            <a:pt x="3795" y="45"/>
                          </a:cubicBezTo>
                          <a:cubicBezTo>
                            <a:pt x="3660" y="45"/>
                            <a:pt x="3526" y="0"/>
                            <a:pt x="3391" y="0"/>
                          </a:cubicBezTo>
                          <a:cubicBezTo>
                            <a:pt x="2582" y="0"/>
                            <a:pt x="1864" y="225"/>
                            <a:pt x="1280" y="719"/>
                          </a:cubicBezTo>
                          <a:moveTo>
                            <a:pt x="6850" y="2066"/>
                          </a:moveTo>
                          <a:cubicBezTo>
                            <a:pt x="6850" y="2111"/>
                            <a:pt x="6850" y="2111"/>
                            <a:pt x="6850" y="2066"/>
                          </a:cubicBezTo>
                          <a:cubicBezTo>
                            <a:pt x="6850" y="2066"/>
                            <a:pt x="6805" y="2021"/>
                            <a:pt x="6760" y="1976"/>
                          </a:cubicBezTo>
                          <a:cubicBezTo>
                            <a:pt x="6805" y="2021"/>
                            <a:pt x="6805" y="2066"/>
                            <a:pt x="6850" y="2066"/>
                          </a:cubicBezTo>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4" name="Google Shape;934;p41"/>
                    <p:cNvSpPr/>
                    <p:nvPr/>
                  </p:nvSpPr>
                  <p:spPr>
                    <a:xfrm>
                      <a:off x="6199460" y="1414501"/>
                      <a:ext cx="24648" cy="23027"/>
                    </a:xfrm>
                    <a:custGeom>
                      <a:avLst/>
                      <a:gdLst/>
                      <a:ahLst/>
                      <a:cxnLst/>
                      <a:rect l="l" t="t" r="r" b="b"/>
                      <a:pathLst>
                        <a:path w="24648" h="23027" extrusionOk="0">
                          <a:moveTo>
                            <a:pt x="2913" y="34"/>
                          </a:moveTo>
                          <a:cubicBezTo>
                            <a:pt x="2015" y="168"/>
                            <a:pt x="1206" y="617"/>
                            <a:pt x="667" y="1381"/>
                          </a:cubicBezTo>
                          <a:cubicBezTo>
                            <a:pt x="128" y="2100"/>
                            <a:pt x="-96" y="2998"/>
                            <a:pt x="38" y="3851"/>
                          </a:cubicBezTo>
                          <a:cubicBezTo>
                            <a:pt x="173" y="4839"/>
                            <a:pt x="712" y="5423"/>
                            <a:pt x="1386" y="6097"/>
                          </a:cubicBezTo>
                          <a:cubicBezTo>
                            <a:pt x="7181" y="11711"/>
                            <a:pt x="13200" y="17010"/>
                            <a:pt x="19265" y="22355"/>
                          </a:cubicBezTo>
                          <a:cubicBezTo>
                            <a:pt x="20612" y="23567"/>
                            <a:pt x="22948" y="23028"/>
                            <a:pt x="23981" y="21636"/>
                          </a:cubicBezTo>
                          <a:cubicBezTo>
                            <a:pt x="24520" y="20917"/>
                            <a:pt x="24745" y="20019"/>
                            <a:pt x="24610" y="19166"/>
                          </a:cubicBezTo>
                          <a:cubicBezTo>
                            <a:pt x="24475" y="18223"/>
                            <a:pt x="23981" y="17549"/>
                            <a:pt x="23263" y="16920"/>
                          </a:cubicBezTo>
                          <a:cubicBezTo>
                            <a:pt x="17243" y="11576"/>
                            <a:pt x="11179" y="6276"/>
                            <a:pt x="5384" y="662"/>
                          </a:cubicBezTo>
                          <a:cubicBezTo>
                            <a:pt x="4890" y="213"/>
                            <a:pt x="4126" y="34"/>
                            <a:pt x="3407" y="34"/>
                          </a:cubicBezTo>
                          <a:cubicBezTo>
                            <a:pt x="3228" y="-11"/>
                            <a:pt x="3048" y="-11"/>
                            <a:pt x="2913" y="34"/>
                          </a:cubicBezTo>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5" name="Google Shape;935;p41"/>
                    <p:cNvSpPr/>
                    <p:nvPr/>
                  </p:nvSpPr>
                  <p:spPr>
                    <a:xfrm>
                      <a:off x="6142312" y="1413996"/>
                      <a:ext cx="54287" cy="52895"/>
                    </a:xfrm>
                    <a:custGeom>
                      <a:avLst/>
                      <a:gdLst/>
                      <a:ahLst/>
                      <a:cxnLst/>
                      <a:rect l="l" t="t" r="r" b="b"/>
                      <a:pathLst>
                        <a:path w="54287" h="52895" extrusionOk="0">
                          <a:moveTo>
                            <a:pt x="1304" y="764"/>
                          </a:moveTo>
                          <a:cubicBezTo>
                            <a:pt x="-89" y="1841"/>
                            <a:pt x="-493" y="4132"/>
                            <a:pt x="720" y="5479"/>
                          </a:cubicBezTo>
                          <a:cubicBezTo>
                            <a:pt x="14735" y="21153"/>
                            <a:pt x="30862" y="34717"/>
                            <a:pt x="45955" y="49358"/>
                          </a:cubicBezTo>
                          <a:lnTo>
                            <a:pt x="45327" y="48729"/>
                          </a:lnTo>
                          <a:lnTo>
                            <a:pt x="48291" y="51603"/>
                          </a:lnTo>
                          <a:cubicBezTo>
                            <a:pt x="48965" y="52277"/>
                            <a:pt x="49549" y="52771"/>
                            <a:pt x="50538" y="52861"/>
                          </a:cubicBezTo>
                          <a:cubicBezTo>
                            <a:pt x="51436" y="52996"/>
                            <a:pt x="52334" y="52726"/>
                            <a:pt x="53008" y="52187"/>
                          </a:cubicBezTo>
                          <a:cubicBezTo>
                            <a:pt x="53682" y="51648"/>
                            <a:pt x="54176" y="50840"/>
                            <a:pt x="54266" y="49942"/>
                          </a:cubicBezTo>
                          <a:cubicBezTo>
                            <a:pt x="54356" y="49133"/>
                            <a:pt x="54176" y="48055"/>
                            <a:pt x="53592" y="47472"/>
                          </a:cubicBezTo>
                          <a:cubicBezTo>
                            <a:pt x="42542" y="36513"/>
                            <a:pt x="30862" y="26273"/>
                            <a:pt x="19677" y="15450"/>
                          </a:cubicBezTo>
                          <a:lnTo>
                            <a:pt x="19856" y="15629"/>
                          </a:lnTo>
                          <a:cubicBezTo>
                            <a:pt x="19722" y="15539"/>
                            <a:pt x="19632" y="15405"/>
                            <a:pt x="19497" y="15315"/>
                          </a:cubicBezTo>
                          <a:cubicBezTo>
                            <a:pt x="19407" y="15225"/>
                            <a:pt x="19272" y="15135"/>
                            <a:pt x="19182" y="15000"/>
                          </a:cubicBezTo>
                          <a:cubicBezTo>
                            <a:pt x="19227" y="15045"/>
                            <a:pt x="19272" y="15090"/>
                            <a:pt x="19317" y="15090"/>
                          </a:cubicBezTo>
                          <a:cubicBezTo>
                            <a:pt x="14780" y="10644"/>
                            <a:pt x="10288" y="6063"/>
                            <a:pt x="6065" y="1302"/>
                          </a:cubicBezTo>
                          <a:cubicBezTo>
                            <a:pt x="5347" y="494"/>
                            <a:pt x="4358" y="0"/>
                            <a:pt x="3325" y="0"/>
                          </a:cubicBezTo>
                          <a:cubicBezTo>
                            <a:pt x="2606" y="45"/>
                            <a:pt x="1933" y="269"/>
                            <a:pt x="1304" y="764"/>
                          </a:cubicBezTo>
                          <a:moveTo>
                            <a:pt x="19497" y="15315"/>
                          </a:moveTo>
                          <a:cubicBezTo>
                            <a:pt x="19542" y="15360"/>
                            <a:pt x="19632" y="15405"/>
                            <a:pt x="19677" y="15495"/>
                          </a:cubicBezTo>
                          <a:cubicBezTo>
                            <a:pt x="19542" y="15360"/>
                            <a:pt x="19452" y="15270"/>
                            <a:pt x="19317" y="15135"/>
                          </a:cubicBezTo>
                          <a:lnTo>
                            <a:pt x="19497" y="15315"/>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6" name="Google Shape;936;p41"/>
                    <p:cNvSpPr/>
                    <p:nvPr/>
                  </p:nvSpPr>
                  <p:spPr>
                    <a:xfrm>
                      <a:off x="6136556" y="1454551"/>
                      <a:ext cx="35443" cy="35909"/>
                    </a:xfrm>
                    <a:custGeom>
                      <a:avLst/>
                      <a:gdLst/>
                      <a:ahLst/>
                      <a:cxnLst/>
                      <a:rect l="l" t="t" r="r" b="b"/>
                      <a:pathLst>
                        <a:path w="35443" h="35909" extrusionOk="0">
                          <a:moveTo>
                            <a:pt x="1310" y="764"/>
                          </a:moveTo>
                          <a:cubicBezTo>
                            <a:pt x="-38" y="1796"/>
                            <a:pt x="-532" y="4132"/>
                            <a:pt x="726" y="5479"/>
                          </a:cubicBezTo>
                          <a:cubicBezTo>
                            <a:pt x="10249" y="15629"/>
                            <a:pt x="20042" y="25555"/>
                            <a:pt x="30059" y="35256"/>
                          </a:cubicBezTo>
                          <a:cubicBezTo>
                            <a:pt x="30643" y="35840"/>
                            <a:pt x="31767" y="35974"/>
                            <a:pt x="32530" y="35884"/>
                          </a:cubicBezTo>
                          <a:cubicBezTo>
                            <a:pt x="33429" y="35750"/>
                            <a:pt x="34237" y="35256"/>
                            <a:pt x="34776" y="34537"/>
                          </a:cubicBezTo>
                          <a:cubicBezTo>
                            <a:pt x="35315" y="33818"/>
                            <a:pt x="35540" y="32965"/>
                            <a:pt x="35405" y="32067"/>
                          </a:cubicBezTo>
                          <a:cubicBezTo>
                            <a:pt x="35271" y="31079"/>
                            <a:pt x="34776" y="30495"/>
                            <a:pt x="34058" y="29821"/>
                          </a:cubicBezTo>
                          <a:cubicBezTo>
                            <a:pt x="33788" y="29597"/>
                            <a:pt x="33563" y="29327"/>
                            <a:pt x="33294" y="29103"/>
                          </a:cubicBezTo>
                          <a:cubicBezTo>
                            <a:pt x="33339" y="29148"/>
                            <a:pt x="33429" y="29193"/>
                            <a:pt x="33474" y="29237"/>
                          </a:cubicBezTo>
                          <a:cubicBezTo>
                            <a:pt x="24130" y="20120"/>
                            <a:pt x="15011" y="10824"/>
                            <a:pt x="6072" y="1302"/>
                          </a:cubicBezTo>
                          <a:cubicBezTo>
                            <a:pt x="5443" y="629"/>
                            <a:pt x="4769" y="180"/>
                            <a:pt x="3826" y="45"/>
                          </a:cubicBezTo>
                          <a:cubicBezTo>
                            <a:pt x="3691" y="45"/>
                            <a:pt x="3556" y="0"/>
                            <a:pt x="3421" y="0"/>
                          </a:cubicBezTo>
                          <a:cubicBezTo>
                            <a:pt x="2658" y="45"/>
                            <a:pt x="1894" y="269"/>
                            <a:pt x="1310" y="764"/>
                          </a:cubicBezTo>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7" name="Google Shape;937;p41"/>
                    <p:cNvSpPr/>
                    <p:nvPr/>
                  </p:nvSpPr>
                  <p:spPr>
                    <a:xfrm>
                      <a:off x="6114778" y="1480735"/>
                      <a:ext cx="34518" cy="34286"/>
                    </a:xfrm>
                    <a:custGeom>
                      <a:avLst/>
                      <a:gdLst/>
                      <a:ahLst/>
                      <a:cxnLst/>
                      <a:rect l="l" t="t" r="r" b="b"/>
                      <a:pathLst>
                        <a:path w="34518" h="34286" extrusionOk="0">
                          <a:moveTo>
                            <a:pt x="1300" y="718"/>
                          </a:moveTo>
                          <a:cubicBezTo>
                            <a:pt x="-47" y="1796"/>
                            <a:pt x="-541" y="4087"/>
                            <a:pt x="761" y="5434"/>
                          </a:cubicBezTo>
                          <a:cubicBezTo>
                            <a:pt x="7544" y="12755"/>
                            <a:pt x="14867" y="19581"/>
                            <a:pt x="22054" y="26543"/>
                          </a:cubicBezTo>
                          <a:cubicBezTo>
                            <a:pt x="24255" y="28698"/>
                            <a:pt x="26411" y="30809"/>
                            <a:pt x="28523" y="33010"/>
                          </a:cubicBezTo>
                          <a:cubicBezTo>
                            <a:pt x="29152" y="33684"/>
                            <a:pt x="29826" y="34178"/>
                            <a:pt x="30769" y="34267"/>
                          </a:cubicBezTo>
                          <a:cubicBezTo>
                            <a:pt x="31667" y="34357"/>
                            <a:pt x="32566" y="34133"/>
                            <a:pt x="33240" y="33594"/>
                          </a:cubicBezTo>
                          <a:cubicBezTo>
                            <a:pt x="33958" y="33055"/>
                            <a:pt x="34408" y="32246"/>
                            <a:pt x="34497" y="31348"/>
                          </a:cubicBezTo>
                          <a:cubicBezTo>
                            <a:pt x="34587" y="30540"/>
                            <a:pt x="34408" y="29462"/>
                            <a:pt x="33779" y="28878"/>
                          </a:cubicBezTo>
                          <a:cubicBezTo>
                            <a:pt x="28118" y="23084"/>
                            <a:pt x="22189" y="17471"/>
                            <a:pt x="16349" y="11812"/>
                          </a:cubicBezTo>
                          <a:cubicBezTo>
                            <a:pt x="12800" y="8353"/>
                            <a:pt x="9386" y="4895"/>
                            <a:pt x="6017" y="1302"/>
                          </a:cubicBezTo>
                          <a:cubicBezTo>
                            <a:pt x="5388" y="629"/>
                            <a:pt x="4714" y="135"/>
                            <a:pt x="3771" y="45"/>
                          </a:cubicBezTo>
                          <a:cubicBezTo>
                            <a:pt x="3636" y="45"/>
                            <a:pt x="3502" y="0"/>
                            <a:pt x="3367" y="0"/>
                          </a:cubicBezTo>
                          <a:cubicBezTo>
                            <a:pt x="2648" y="0"/>
                            <a:pt x="1884" y="269"/>
                            <a:pt x="1300" y="718"/>
                          </a:cubicBezTo>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8" name="Google Shape;938;p41"/>
                    <p:cNvSpPr/>
                    <p:nvPr/>
                  </p:nvSpPr>
                  <p:spPr>
                    <a:xfrm>
                      <a:off x="6092927" y="1506194"/>
                      <a:ext cx="30737" cy="31645"/>
                    </a:xfrm>
                    <a:custGeom>
                      <a:avLst/>
                      <a:gdLst/>
                      <a:ahLst/>
                      <a:cxnLst/>
                      <a:rect l="l" t="t" r="r" b="b"/>
                      <a:pathLst>
                        <a:path w="30737" h="31645" extrusionOk="0">
                          <a:moveTo>
                            <a:pt x="1275" y="679"/>
                          </a:moveTo>
                          <a:cubicBezTo>
                            <a:pt x="-117" y="1757"/>
                            <a:pt x="-477" y="4048"/>
                            <a:pt x="736" y="5395"/>
                          </a:cubicBezTo>
                          <a:cubicBezTo>
                            <a:pt x="8508" y="14332"/>
                            <a:pt x="16773" y="22821"/>
                            <a:pt x="25353" y="30995"/>
                          </a:cubicBezTo>
                          <a:cubicBezTo>
                            <a:pt x="25937" y="31534"/>
                            <a:pt x="27060" y="31713"/>
                            <a:pt x="27824" y="31623"/>
                          </a:cubicBezTo>
                          <a:cubicBezTo>
                            <a:pt x="28722" y="31489"/>
                            <a:pt x="29531" y="31040"/>
                            <a:pt x="30070" y="30276"/>
                          </a:cubicBezTo>
                          <a:cubicBezTo>
                            <a:pt x="30609" y="29558"/>
                            <a:pt x="30834" y="28704"/>
                            <a:pt x="30699" y="27806"/>
                          </a:cubicBezTo>
                          <a:cubicBezTo>
                            <a:pt x="30564" y="26818"/>
                            <a:pt x="30070" y="26234"/>
                            <a:pt x="29351" y="25560"/>
                          </a:cubicBezTo>
                          <a:cubicBezTo>
                            <a:pt x="28408" y="24662"/>
                            <a:pt x="27464" y="23719"/>
                            <a:pt x="26476" y="22821"/>
                          </a:cubicBezTo>
                          <a:cubicBezTo>
                            <a:pt x="19379" y="15904"/>
                            <a:pt x="12550" y="8718"/>
                            <a:pt x="6037" y="1263"/>
                          </a:cubicBezTo>
                          <a:cubicBezTo>
                            <a:pt x="5318" y="455"/>
                            <a:pt x="4330" y="6"/>
                            <a:pt x="3342" y="6"/>
                          </a:cubicBezTo>
                          <a:cubicBezTo>
                            <a:pt x="2578" y="-39"/>
                            <a:pt x="1859" y="185"/>
                            <a:pt x="1275" y="679"/>
                          </a:cubicBezTo>
                          <a:moveTo>
                            <a:pt x="26656" y="23045"/>
                          </a:moveTo>
                          <a:cubicBezTo>
                            <a:pt x="26746" y="23135"/>
                            <a:pt x="26835" y="23225"/>
                            <a:pt x="26925" y="23270"/>
                          </a:cubicBezTo>
                          <a:cubicBezTo>
                            <a:pt x="26835" y="23225"/>
                            <a:pt x="26746" y="23135"/>
                            <a:pt x="26656" y="23045"/>
                          </a:cubicBezTo>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9" name="Google Shape;939;p41"/>
                    <p:cNvSpPr/>
                    <p:nvPr/>
                  </p:nvSpPr>
                  <p:spPr>
                    <a:xfrm>
                      <a:off x="6070462" y="1528610"/>
                      <a:ext cx="30632" cy="29708"/>
                    </a:xfrm>
                    <a:custGeom>
                      <a:avLst/>
                      <a:gdLst/>
                      <a:ahLst/>
                      <a:cxnLst/>
                      <a:rect l="l" t="t" r="r" b="b"/>
                      <a:pathLst>
                        <a:path w="30632" h="29708" extrusionOk="0">
                          <a:moveTo>
                            <a:pt x="1279" y="764"/>
                          </a:moveTo>
                          <a:cubicBezTo>
                            <a:pt x="561" y="1302"/>
                            <a:pt x="112" y="2111"/>
                            <a:pt x="22" y="3009"/>
                          </a:cubicBezTo>
                          <a:cubicBezTo>
                            <a:pt x="-68" y="3818"/>
                            <a:pt x="112" y="4851"/>
                            <a:pt x="740" y="5479"/>
                          </a:cubicBezTo>
                          <a:cubicBezTo>
                            <a:pt x="8557" y="13698"/>
                            <a:pt x="17002" y="21288"/>
                            <a:pt x="25268" y="29058"/>
                          </a:cubicBezTo>
                          <a:cubicBezTo>
                            <a:pt x="25896" y="29597"/>
                            <a:pt x="26975" y="29776"/>
                            <a:pt x="27738" y="29687"/>
                          </a:cubicBezTo>
                          <a:cubicBezTo>
                            <a:pt x="28637" y="29552"/>
                            <a:pt x="29445" y="29058"/>
                            <a:pt x="29984" y="28339"/>
                          </a:cubicBezTo>
                          <a:cubicBezTo>
                            <a:pt x="30478" y="27621"/>
                            <a:pt x="30703" y="26722"/>
                            <a:pt x="30613" y="25869"/>
                          </a:cubicBezTo>
                          <a:cubicBezTo>
                            <a:pt x="30478" y="24926"/>
                            <a:pt x="29984" y="24252"/>
                            <a:pt x="29266" y="23624"/>
                          </a:cubicBezTo>
                          <a:cubicBezTo>
                            <a:pt x="23471" y="18189"/>
                            <a:pt x="17631" y="12890"/>
                            <a:pt x="11971" y="7321"/>
                          </a:cubicBezTo>
                          <a:lnTo>
                            <a:pt x="12600" y="7949"/>
                          </a:lnTo>
                          <a:cubicBezTo>
                            <a:pt x="10399" y="5794"/>
                            <a:pt x="8152" y="3593"/>
                            <a:pt x="6041" y="1302"/>
                          </a:cubicBezTo>
                          <a:cubicBezTo>
                            <a:pt x="5412" y="629"/>
                            <a:pt x="4738" y="180"/>
                            <a:pt x="3795" y="45"/>
                          </a:cubicBezTo>
                          <a:cubicBezTo>
                            <a:pt x="3660" y="45"/>
                            <a:pt x="3525" y="0"/>
                            <a:pt x="3391" y="0"/>
                          </a:cubicBezTo>
                          <a:cubicBezTo>
                            <a:pt x="2627" y="45"/>
                            <a:pt x="1908" y="270"/>
                            <a:pt x="1279" y="764"/>
                          </a:cubicBezTo>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0" name="Google Shape;940;p41"/>
                    <p:cNvSpPr/>
                    <p:nvPr/>
                  </p:nvSpPr>
                  <p:spPr>
                    <a:xfrm>
                      <a:off x="6018713" y="1519718"/>
                      <a:ext cx="55923" cy="56700"/>
                    </a:xfrm>
                    <a:custGeom>
                      <a:avLst/>
                      <a:gdLst/>
                      <a:ahLst/>
                      <a:cxnLst/>
                      <a:rect l="l" t="t" r="r" b="b"/>
                      <a:pathLst>
                        <a:path w="55923" h="56700" extrusionOk="0">
                          <a:moveTo>
                            <a:pt x="1280" y="763"/>
                          </a:moveTo>
                          <a:cubicBezTo>
                            <a:pt x="561" y="1302"/>
                            <a:pt x="112" y="2111"/>
                            <a:pt x="22" y="3009"/>
                          </a:cubicBezTo>
                          <a:cubicBezTo>
                            <a:pt x="-68" y="3773"/>
                            <a:pt x="112" y="4895"/>
                            <a:pt x="741" y="5479"/>
                          </a:cubicBezTo>
                          <a:cubicBezTo>
                            <a:pt x="17676" y="22007"/>
                            <a:pt x="33219" y="39882"/>
                            <a:pt x="50558" y="56050"/>
                          </a:cubicBezTo>
                          <a:cubicBezTo>
                            <a:pt x="51142" y="56589"/>
                            <a:pt x="52265" y="56768"/>
                            <a:pt x="53029" y="56678"/>
                          </a:cubicBezTo>
                          <a:cubicBezTo>
                            <a:pt x="53927" y="56544"/>
                            <a:pt x="54736" y="56050"/>
                            <a:pt x="55275" y="55331"/>
                          </a:cubicBezTo>
                          <a:cubicBezTo>
                            <a:pt x="55769" y="54613"/>
                            <a:pt x="55994" y="53714"/>
                            <a:pt x="55904" y="52861"/>
                          </a:cubicBezTo>
                          <a:cubicBezTo>
                            <a:pt x="55769" y="51873"/>
                            <a:pt x="55275" y="51244"/>
                            <a:pt x="54556" y="50615"/>
                          </a:cubicBezTo>
                          <a:cubicBezTo>
                            <a:pt x="52804" y="48999"/>
                            <a:pt x="51052" y="47337"/>
                            <a:pt x="49346" y="45675"/>
                          </a:cubicBezTo>
                          <a:cubicBezTo>
                            <a:pt x="34566" y="31213"/>
                            <a:pt x="20820" y="15719"/>
                            <a:pt x="6041" y="1302"/>
                          </a:cubicBezTo>
                          <a:cubicBezTo>
                            <a:pt x="5367" y="629"/>
                            <a:pt x="4783" y="180"/>
                            <a:pt x="3795" y="45"/>
                          </a:cubicBezTo>
                          <a:cubicBezTo>
                            <a:pt x="3660" y="45"/>
                            <a:pt x="3526" y="0"/>
                            <a:pt x="3391" y="0"/>
                          </a:cubicBezTo>
                          <a:cubicBezTo>
                            <a:pt x="2627" y="45"/>
                            <a:pt x="1908" y="269"/>
                            <a:pt x="1280" y="763"/>
                          </a:cubicBezTo>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941" name="Google Shape;941;p41"/>
                <p:cNvGrpSpPr/>
                <p:nvPr/>
              </p:nvGrpSpPr>
              <p:grpSpPr>
                <a:xfrm>
                  <a:off x="4943542" y="1290714"/>
                  <a:ext cx="1160004" cy="801986"/>
                  <a:chOff x="4943542" y="1290714"/>
                  <a:chExt cx="1160004" cy="801986"/>
                </a:xfrm>
              </p:grpSpPr>
              <p:sp>
                <p:nvSpPr>
                  <p:cNvPr id="942" name="Google Shape;942;p41"/>
                  <p:cNvSpPr/>
                  <p:nvPr/>
                </p:nvSpPr>
                <p:spPr>
                  <a:xfrm>
                    <a:off x="4943721" y="1290714"/>
                    <a:ext cx="1159825" cy="801986"/>
                  </a:xfrm>
                  <a:custGeom>
                    <a:avLst/>
                    <a:gdLst/>
                    <a:ahLst/>
                    <a:cxnLst/>
                    <a:rect l="l" t="t" r="r" b="b"/>
                    <a:pathLst>
                      <a:path w="1159825" h="801986" extrusionOk="0">
                        <a:moveTo>
                          <a:pt x="655357" y="0"/>
                        </a:moveTo>
                        <a:cubicBezTo>
                          <a:pt x="650416" y="0"/>
                          <a:pt x="645474" y="45"/>
                          <a:pt x="640533" y="90"/>
                        </a:cubicBezTo>
                        <a:cubicBezTo>
                          <a:pt x="569692" y="943"/>
                          <a:pt x="497773" y="8937"/>
                          <a:pt x="426752" y="23848"/>
                        </a:cubicBezTo>
                        <a:cubicBezTo>
                          <a:pt x="392971" y="30944"/>
                          <a:pt x="358247" y="39926"/>
                          <a:pt x="323478" y="50615"/>
                        </a:cubicBezTo>
                        <a:cubicBezTo>
                          <a:pt x="306722" y="55780"/>
                          <a:pt x="289293" y="61574"/>
                          <a:pt x="271683" y="67861"/>
                        </a:cubicBezTo>
                        <a:cubicBezTo>
                          <a:pt x="258432" y="72577"/>
                          <a:pt x="245225" y="78056"/>
                          <a:pt x="232422" y="84074"/>
                        </a:cubicBezTo>
                        <a:cubicBezTo>
                          <a:pt x="208704" y="95212"/>
                          <a:pt x="186333" y="108731"/>
                          <a:pt x="165849" y="124181"/>
                        </a:cubicBezTo>
                        <a:cubicBezTo>
                          <a:pt x="146847" y="138552"/>
                          <a:pt x="129058" y="155304"/>
                          <a:pt x="112976" y="174032"/>
                        </a:cubicBezTo>
                        <a:cubicBezTo>
                          <a:pt x="83687" y="207986"/>
                          <a:pt x="59834" y="249753"/>
                          <a:pt x="42180" y="298123"/>
                        </a:cubicBezTo>
                        <a:cubicBezTo>
                          <a:pt x="26503" y="340969"/>
                          <a:pt x="15542" y="389249"/>
                          <a:pt x="8714" y="445703"/>
                        </a:cubicBezTo>
                        <a:cubicBezTo>
                          <a:pt x="5704" y="470404"/>
                          <a:pt x="3593" y="496498"/>
                          <a:pt x="2200" y="525466"/>
                        </a:cubicBezTo>
                        <a:cubicBezTo>
                          <a:pt x="1391" y="542397"/>
                          <a:pt x="897" y="558970"/>
                          <a:pt x="538" y="574329"/>
                        </a:cubicBezTo>
                        <a:cubicBezTo>
                          <a:pt x="89" y="593911"/>
                          <a:pt x="-91" y="612998"/>
                          <a:pt x="44" y="631053"/>
                        </a:cubicBezTo>
                        <a:cubicBezTo>
                          <a:pt x="448" y="690291"/>
                          <a:pt x="4536" y="742748"/>
                          <a:pt x="12487" y="791477"/>
                        </a:cubicBezTo>
                        <a:cubicBezTo>
                          <a:pt x="12622" y="792196"/>
                          <a:pt x="12891" y="792824"/>
                          <a:pt x="13340" y="793363"/>
                        </a:cubicBezTo>
                        <a:cubicBezTo>
                          <a:pt x="13161" y="793812"/>
                          <a:pt x="13071" y="794351"/>
                          <a:pt x="13116" y="794890"/>
                        </a:cubicBezTo>
                        <a:cubicBezTo>
                          <a:pt x="13206" y="795788"/>
                          <a:pt x="13655" y="796597"/>
                          <a:pt x="14329" y="797136"/>
                        </a:cubicBezTo>
                        <a:cubicBezTo>
                          <a:pt x="14958" y="797675"/>
                          <a:pt x="15676" y="797899"/>
                          <a:pt x="16665" y="797899"/>
                        </a:cubicBezTo>
                        <a:cubicBezTo>
                          <a:pt x="19540" y="797854"/>
                          <a:pt x="22190" y="797809"/>
                          <a:pt x="24840" y="797809"/>
                        </a:cubicBezTo>
                        <a:cubicBezTo>
                          <a:pt x="28659" y="797809"/>
                          <a:pt x="32477" y="797854"/>
                          <a:pt x="36250" y="797944"/>
                        </a:cubicBezTo>
                        <a:cubicBezTo>
                          <a:pt x="40428" y="798079"/>
                          <a:pt x="44920" y="798214"/>
                          <a:pt x="49412" y="798393"/>
                        </a:cubicBezTo>
                        <a:cubicBezTo>
                          <a:pt x="53365" y="798528"/>
                          <a:pt x="57319" y="798663"/>
                          <a:pt x="61272" y="798798"/>
                        </a:cubicBezTo>
                        <a:cubicBezTo>
                          <a:pt x="71020" y="799112"/>
                          <a:pt x="80768" y="799381"/>
                          <a:pt x="90560" y="799651"/>
                        </a:cubicBezTo>
                        <a:cubicBezTo>
                          <a:pt x="108888" y="800145"/>
                          <a:pt x="127216" y="800594"/>
                          <a:pt x="145499" y="800953"/>
                        </a:cubicBezTo>
                        <a:cubicBezTo>
                          <a:pt x="180807" y="801627"/>
                          <a:pt x="215666" y="801986"/>
                          <a:pt x="249133" y="801986"/>
                        </a:cubicBezTo>
                        <a:lnTo>
                          <a:pt x="258207" y="801986"/>
                        </a:lnTo>
                        <a:cubicBezTo>
                          <a:pt x="296390" y="801896"/>
                          <a:pt x="334304" y="801313"/>
                          <a:pt x="370825" y="800190"/>
                        </a:cubicBezTo>
                        <a:cubicBezTo>
                          <a:pt x="380977" y="799875"/>
                          <a:pt x="391084" y="799516"/>
                          <a:pt x="401192" y="799112"/>
                        </a:cubicBezTo>
                        <a:cubicBezTo>
                          <a:pt x="409862" y="798798"/>
                          <a:pt x="418576" y="798438"/>
                          <a:pt x="427246" y="798169"/>
                        </a:cubicBezTo>
                        <a:cubicBezTo>
                          <a:pt x="446113" y="797540"/>
                          <a:pt x="464980" y="797046"/>
                          <a:pt x="483892" y="796597"/>
                        </a:cubicBezTo>
                        <a:cubicBezTo>
                          <a:pt x="536136" y="795384"/>
                          <a:pt x="589233" y="794800"/>
                          <a:pt x="640623" y="794172"/>
                        </a:cubicBezTo>
                        <a:cubicBezTo>
                          <a:pt x="663937" y="793902"/>
                          <a:pt x="687206" y="793633"/>
                          <a:pt x="710520" y="793318"/>
                        </a:cubicBezTo>
                        <a:cubicBezTo>
                          <a:pt x="754049" y="792734"/>
                          <a:pt x="790031" y="792016"/>
                          <a:pt x="823812" y="791118"/>
                        </a:cubicBezTo>
                        <a:cubicBezTo>
                          <a:pt x="842140" y="790624"/>
                          <a:pt x="860468" y="790219"/>
                          <a:pt x="878796" y="789815"/>
                        </a:cubicBezTo>
                        <a:cubicBezTo>
                          <a:pt x="897843" y="789411"/>
                          <a:pt x="916889" y="789007"/>
                          <a:pt x="935936" y="788468"/>
                        </a:cubicBezTo>
                        <a:cubicBezTo>
                          <a:pt x="975422" y="787345"/>
                          <a:pt x="1007451" y="785773"/>
                          <a:pt x="1036695" y="783438"/>
                        </a:cubicBezTo>
                        <a:cubicBezTo>
                          <a:pt x="1044826" y="782809"/>
                          <a:pt x="1052372" y="782090"/>
                          <a:pt x="1059740" y="781237"/>
                        </a:cubicBezTo>
                        <a:cubicBezTo>
                          <a:pt x="1064321" y="780698"/>
                          <a:pt x="1068904" y="780159"/>
                          <a:pt x="1073486" y="779620"/>
                        </a:cubicBezTo>
                        <a:lnTo>
                          <a:pt x="1082470" y="778542"/>
                        </a:lnTo>
                        <a:cubicBezTo>
                          <a:pt x="1095182" y="777015"/>
                          <a:pt x="1110276" y="775488"/>
                          <a:pt x="1125460" y="775488"/>
                        </a:cubicBezTo>
                        <a:cubicBezTo>
                          <a:pt x="1126852" y="775488"/>
                          <a:pt x="1128245" y="775488"/>
                          <a:pt x="1129637" y="775533"/>
                        </a:cubicBezTo>
                        <a:cubicBezTo>
                          <a:pt x="1138038" y="775848"/>
                          <a:pt x="1145180" y="776566"/>
                          <a:pt x="1151918" y="777734"/>
                        </a:cubicBezTo>
                        <a:cubicBezTo>
                          <a:pt x="1152098" y="777779"/>
                          <a:pt x="1152278" y="777779"/>
                          <a:pt x="1152457" y="777779"/>
                        </a:cubicBezTo>
                        <a:cubicBezTo>
                          <a:pt x="1154075" y="777779"/>
                          <a:pt x="1155557" y="776521"/>
                          <a:pt x="1155826" y="774905"/>
                        </a:cubicBezTo>
                        <a:cubicBezTo>
                          <a:pt x="1156006" y="773872"/>
                          <a:pt x="1155692" y="772839"/>
                          <a:pt x="1154973" y="772075"/>
                        </a:cubicBezTo>
                        <a:cubicBezTo>
                          <a:pt x="1155108" y="771851"/>
                          <a:pt x="1155153" y="771581"/>
                          <a:pt x="1155198" y="771312"/>
                        </a:cubicBezTo>
                        <a:cubicBezTo>
                          <a:pt x="1158207" y="735068"/>
                          <a:pt x="1159779" y="697836"/>
                          <a:pt x="1159824" y="660739"/>
                        </a:cubicBezTo>
                        <a:cubicBezTo>
                          <a:pt x="1159869" y="626651"/>
                          <a:pt x="1158522" y="591036"/>
                          <a:pt x="1155782" y="551874"/>
                        </a:cubicBezTo>
                        <a:cubicBezTo>
                          <a:pt x="1153491" y="518953"/>
                          <a:pt x="1150076" y="484012"/>
                          <a:pt x="1145090" y="441930"/>
                        </a:cubicBezTo>
                        <a:cubicBezTo>
                          <a:pt x="1142889" y="423247"/>
                          <a:pt x="1140688" y="405911"/>
                          <a:pt x="1138442" y="388934"/>
                        </a:cubicBezTo>
                        <a:cubicBezTo>
                          <a:pt x="1136196" y="372003"/>
                          <a:pt x="1133950" y="356778"/>
                          <a:pt x="1131614" y="342316"/>
                        </a:cubicBezTo>
                        <a:cubicBezTo>
                          <a:pt x="1125954" y="307420"/>
                          <a:pt x="1119171" y="277104"/>
                          <a:pt x="1110995" y="249619"/>
                        </a:cubicBezTo>
                        <a:cubicBezTo>
                          <a:pt x="1106413" y="234214"/>
                          <a:pt x="1101067" y="219124"/>
                          <a:pt x="1095048" y="204752"/>
                        </a:cubicBezTo>
                        <a:cubicBezTo>
                          <a:pt x="1089208" y="190784"/>
                          <a:pt x="1082335" y="176907"/>
                          <a:pt x="1074564" y="163478"/>
                        </a:cubicBezTo>
                        <a:cubicBezTo>
                          <a:pt x="1067152" y="150768"/>
                          <a:pt x="1058931" y="138867"/>
                          <a:pt x="1050081" y="128178"/>
                        </a:cubicBezTo>
                        <a:cubicBezTo>
                          <a:pt x="1042625" y="119150"/>
                          <a:pt x="1033820" y="110168"/>
                          <a:pt x="1023937" y="101365"/>
                        </a:cubicBezTo>
                        <a:cubicBezTo>
                          <a:pt x="1006058" y="85512"/>
                          <a:pt x="985215" y="71589"/>
                          <a:pt x="960149" y="58744"/>
                        </a:cubicBezTo>
                        <a:cubicBezTo>
                          <a:pt x="938047" y="47427"/>
                          <a:pt x="913610" y="37815"/>
                          <a:pt x="885400" y="29372"/>
                        </a:cubicBezTo>
                        <a:cubicBezTo>
                          <a:pt x="861007" y="22051"/>
                          <a:pt x="835222" y="16213"/>
                          <a:pt x="806562" y="11452"/>
                        </a:cubicBezTo>
                        <a:cubicBezTo>
                          <a:pt x="759889" y="3773"/>
                          <a:pt x="710476" y="0"/>
                          <a:pt x="655357" y="0"/>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3" name="Google Shape;943;p41"/>
                  <p:cNvSpPr/>
                  <p:nvPr/>
                </p:nvSpPr>
                <p:spPr>
                  <a:xfrm>
                    <a:off x="4943542" y="1308813"/>
                    <a:ext cx="455591" cy="783797"/>
                  </a:xfrm>
                  <a:custGeom>
                    <a:avLst/>
                    <a:gdLst/>
                    <a:ahLst/>
                    <a:cxnLst/>
                    <a:rect l="l" t="t" r="r" b="b"/>
                    <a:pathLst>
                      <a:path w="455591" h="783797" extrusionOk="0">
                        <a:moveTo>
                          <a:pt x="426932" y="5659"/>
                        </a:moveTo>
                        <a:cubicBezTo>
                          <a:pt x="393331" y="12710"/>
                          <a:pt x="358561" y="21737"/>
                          <a:pt x="323658" y="32426"/>
                        </a:cubicBezTo>
                        <a:cubicBezTo>
                          <a:pt x="306947" y="37546"/>
                          <a:pt x="289517" y="43340"/>
                          <a:pt x="271863" y="49672"/>
                        </a:cubicBezTo>
                        <a:cubicBezTo>
                          <a:pt x="258611" y="54388"/>
                          <a:pt x="245404" y="59867"/>
                          <a:pt x="232602" y="65885"/>
                        </a:cubicBezTo>
                        <a:cubicBezTo>
                          <a:pt x="208883" y="77023"/>
                          <a:pt x="186468" y="90542"/>
                          <a:pt x="166028" y="105991"/>
                        </a:cubicBezTo>
                        <a:cubicBezTo>
                          <a:pt x="146937" y="120408"/>
                          <a:pt x="129148" y="137205"/>
                          <a:pt x="113111" y="155843"/>
                        </a:cubicBezTo>
                        <a:cubicBezTo>
                          <a:pt x="83777" y="189841"/>
                          <a:pt x="59969" y="231564"/>
                          <a:pt x="42270" y="279934"/>
                        </a:cubicBezTo>
                        <a:cubicBezTo>
                          <a:pt x="26592" y="322780"/>
                          <a:pt x="15631" y="371060"/>
                          <a:pt x="8759" y="427558"/>
                        </a:cubicBezTo>
                        <a:cubicBezTo>
                          <a:pt x="5749" y="452439"/>
                          <a:pt x="3638" y="478533"/>
                          <a:pt x="2245" y="507276"/>
                        </a:cubicBezTo>
                        <a:cubicBezTo>
                          <a:pt x="1436" y="524073"/>
                          <a:pt x="942" y="540691"/>
                          <a:pt x="538" y="556140"/>
                        </a:cubicBezTo>
                        <a:cubicBezTo>
                          <a:pt x="89" y="576036"/>
                          <a:pt x="-91" y="595079"/>
                          <a:pt x="44" y="612819"/>
                        </a:cubicBezTo>
                        <a:cubicBezTo>
                          <a:pt x="448" y="672057"/>
                          <a:pt x="4536" y="724559"/>
                          <a:pt x="12487" y="773243"/>
                        </a:cubicBezTo>
                        <a:cubicBezTo>
                          <a:pt x="12622" y="773961"/>
                          <a:pt x="12891" y="774590"/>
                          <a:pt x="13341" y="775174"/>
                        </a:cubicBezTo>
                        <a:cubicBezTo>
                          <a:pt x="13116" y="775533"/>
                          <a:pt x="13026" y="776117"/>
                          <a:pt x="13116" y="776656"/>
                        </a:cubicBezTo>
                        <a:cubicBezTo>
                          <a:pt x="13251" y="777599"/>
                          <a:pt x="13655" y="778408"/>
                          <a:pt x="14374" y="778992"/>
                        </a:cubicBezTo>
                        <a:cubicBezTo>
                          <a:pt x="15047" y="779530"/>
                          <a:pt x="15766" y="779755"/>
                          <a:pt x="16755" y="779755"/>
                        </a:cubicBezTo>
                        <a:cubicBezTo>
                          <a:pt x="19630" y="779710"/>
                          <a:pt x="22280" y="779665"/>
                          <a:pt x="24930" y="779665"/>
                        </a:cubicBezTo>
                        <a:cubicBezTo>
                          <a:pt x="28749" y="779665"/>
                          <a:pt x="32567" y="779710"/>
                          <a:pt x="36340" y="779800"/>
                        </a:cubicBezTo>
                        <a:cubicBezTo>
                          <a:pt x="40518" y="779935"/>
                          <a:pt x="45010" y="780069"/>
                          <a:pt x="49502" y="780249"/>
                        </a:cubicBezTo>
                        <a:cubicBezTo>
                          <a:pt x="53455" y="780384"/>
                          <a:pt x="57408" y="780518"/>
                          <a:pt x="61361" y="780653"/>
                        </a:cubicBezTo>
                        <a:cubicBezTo>
                          <a:pt x="71109" y="780968"/>
                          <a:pt x="80857" y="781237"/>
                          <a:pt x="90650" y="781507"/>
                        </a:cubicBezTo>
                        <a:cubicBezTo>
                          <a:pt x="108978" y="782001"/>
                          <a:pt x="127306" y="782450"/>
                          <a:pt x="145589" y="782809"/>
                        </a:cubicBezTo>
                        <a:cubicBezTo>
                          <a:pt x="172497" y="783348"/>
                          <a:pt x="199046" y="783662"/>
                          <a:pt x="224741" y="783797"/>
                        </a:cubicBezTo>
                        <a:cubicBezTo>
                          <a:pt x="224381" y="780563"/>
                          <a:pt x="224022" y="777330"/>
                          <a:pt x="223662" y="774096"/>
                        </a:cubicBezTo>
                        <a:cubicBezTo>
                          <a:pt x="216879" y="712882"/>
                          <a:pt x="211174" y="651443"/>
                          <a:pt x="209333" y="589869"/>
                        </a:cubicBezTo>
                        <a:cubicBezTo>
                          <a:pt x="208344" y="556410"/>
                          <a:pt x="208389" y="522906"/>
                          <a:pt x="210006" y="489446"/>
                        </a:cubicBezTo>
                        <a:cubicBezTo>
                          <a:pt x="210680" y="475479"/>
                          <a:pt x="211534" y="461467"/>
                          <a:pt x="212567" y="447499"/>
                        </a:cubicBezTo>
                        <a:cubicBezTo>
                          <a:pt x="213600" y="433801"/>
                          <a:pt x="214768" y="420103"/>
                          <a:pt x="216250" y="406450"/>
                        </a:cubicBezTo>
                        <a:cubicBezTo>
                          <a:pt x="219215" y="378874"/>
                          <a:pt x="223123" y="351388"/>
                          <a:pt x="228604" y="324172"/>
                        </a:cubicBezTo>
                        <a:cubicBezTo>
                          <a:pt x="233994" y="297539"/>
                          <a:pt x="240688" y="271131"/>
                          <a:pt x="249447" y="245397"/>
                        </a:cubicBezTo>
                        <a:cubicBezTo>
                          <a:pt x="253850" y="232417"/>
                          <a:pt x="258701" y="219618"/>
                          <a:pt x="264182" y="207042"/>
                        </a:cubicBezTo>
                        <a:cubicBezTo>
                          <a:pt x="269617" y="194512"/>
                          <a:pt x="275592" y="182206"/>
                          <a:pt x="282195" y="170305"/>
                        </a:cubicBezTo>
                        <a:cubicBezTo>
                          <a:pt x="288619" y="158762"/>
                          <a:pt x="295492" y="147445"/>
                          <a:pt x="303039" y="136621"/>
                        </a:cubicBezTo>
                        <a:cubicBezTo>
                          <a:pt x="310900" y="125348"/>
                          <a:pt x="319300" y="114480"/>
                          <a:pt x="328329" y="104150"/>
                        </a:cubicBezTo>
                        <a:cubicBezTo>
                          <a:pt x="345579" y="84434"/>
                          <a:pt x="364446" y="66155"/>
                          <a:pt x="384661" y="49448"/>
                        </a:cubicBezTo>
                        <a:cubicBezTo>
                          <a:pt x="405504" y="32246"/>
                          <a:pt x="427606" y="16617"/>
                          <a:pt x="450830" y="2784"/>
                        </a:cubicBezTo>
                        <a:cubicBezTo>
                          <a:pt x="452402" y="1841"/>
                          <a:pt x="453975" y="898"/>
                          <a:pt x="455592" y="0"/>
                        </a:cubicBezTo>
                        <a:cubicBezTo>
                          <a:pt x="446068" y="1796"/>
                          <a:pt x="436500" y="3683"/>
                          <a:pt x="426932" y="5659"/>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4" name="Google Shape;944;p41"/>
                  <p:cNvSpPr/>
                  <p:nvPr/>
                </p:nvSpPr>
                <p:spPr>
                  <a:xfrm>
                    <a:off x="5227250" y="1428458"/>
                    <a:ext cx="15684" cy="17550"/>
                  </a:xfrm>
                  <a:custGeom>
                    <a:avLst/>
                    <a:gdLst/>
                    <a:ahLst/>
                    <a:cxnLst/>
                    <a:rect l="l" t="t" r="r" b="b"/>
                    <a:pathLst>
                      <a:path w="15684" h="17550" extrusionOk="0">
                        <a:moveTo>
                          <a:pt x="9807" y="1123"/>
                        </a:moveTo>
                        <a:cubicBezTo>
                          <a:pt x="6662" y="4581"/>
                          <a:pt x="3697" y="8174"/>
                          <a:pt x="867" y="11947"/>
                        </a:cubicBezTo>
                        <a:cubicBezTo>
                          <a:pt x="283" y="12710"/>
                          <a:pt x="-76" y="13473"/>
                          <a:pt x="14" y="14417"/>
                        </a:cubicBezTo>
                        <a:cubicBezTo>
                          <a:pt x="59" y="15315"/>
                          <a:pt x="463" y="16123"/>
                          <a:pt x="1137" y="16707"/>
                        </a:cubicBezTo>
                        <a:cubicBezTo>
                          <a:pt x="2439" y="17830"/>
                          <a:pt x="4775" y="17920"/>
                          <a:pt x="5899" y="16438"/>
                        </a:cubicBezTo>
                        <a:cubicBezTo>
                          <a:pt x="8728" y="12710"/>
                          <a:pt x="11693" y="9117"/>
                          <a:pt x="14838" y="5614"/>
                        </a:cubicBezTo>
                        <a:cubicBezTo>
                          <a:pt x="16051" y="4267"/>
                          <a:pt x="15961" y="2066"/>
                          <a:pt x="14568" y="853"/>
                        </a:cubicBezTo>
                        <a:cubicBezTo>
                          <a:pt x="13939" y="269"/>
                          <a:pt x="13131" y="0"/>
                          <a:pt x="12322" y="0"/>
                        </a:cubicBezTo>
                        <a:cubicBezTo>
                          <a:pt x="11379" y="45"/>
                          <a:pt x="10480" y="404"/>
                          <a:pt x="9807" y="1123"/>
                        </a:cubicBezTo>
                      </a:path>
                    </a:pathLst>
                  </a:custGeom>
                  <a:solidFill>
                    <a:srgbClr val="188A8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5" name="Google Shape;945;p41"/>
                  <p:cNvSpPr/>
                  <p:nvPr/>
                </p:nvSpPr>
                <p:spPr>
                  <a:xfrm>
                    <a:off x="5208078" y="1458638"/>
                    <a:ext cx="13799" cy="17775"/>
                  </a:xfrm>
                  <a:custGeom>
                    <a:avLst/>
                    <a:gdLst/>
                    <a:ahLst/>
                    <a:cxnLst/>
                    <a:rect l="l" t="t" r="r" b="b"/>
                    <a:pathLst>
                      <a:path w="13799" h="17775" extrusionOk="0">
                        <a:moveTo>
                          <a:pt x="9348" y="180"/>
                        </a:moveTo>
                        <a:cubicBezTo>
                          <a:pt x="8449" y="494"/>
                          <a:pt x="7910" y="1078"/>
                          <a:pt x="7416" y="1886"/>
                        </a:cubicBezTo>
                        <a:cubicBezTo>
                          <a:pt x="5080" y="5569"/>
                          <a:pt x="2744" y="9252"/>
                          <a:pt x="364" y="12935"/>
                        </a:cubicBezTo>
                        <a:cubicBezTo>
                          <a:pt x="-86" y="13653"/>
                          <a:pt x="-86" y="14731"/>
                          <a:pt x="184" y="15495"/>
                        </a:cubicBezTo>
                        <a:cubicBezTo>
                          <a:pt x="453" y="16348"/>
                          <a:pt x="1037" y="17066"/>
                          <a:pt x="1891" y="17426"/>
                        </a:cubicBezTo>
                        <a:cubicBezTo>
                          <a:pt x="2700" y="17830"/>
                          <a:pt x="3598" y="17875"/>
                          <a:pt x="4451" y="17605"/>
                        </a:cubicBezTo>
                        <a:cubicBezTo>
                          <a:pt x="5395" y="17291"/>
                          <a:pt x="5889" y="16707"/>
                          <a:pt x="6383" y="15899"/>
                        </a:cubicBezTo>
                        <a:cubicBezTo>
                          <a:pt x="8764" y="12216"/>
                          <a:pt x="11100" y="8578"/>
                          <a:pt x="13436" y="4850"/>
                        </a:cubicBezTo>
                        <a:cubicBezTo>
                          <a:pt x="13885" y="4132"/>
                          <a:pt x="13885" y="3054"/>
                          <a:pt x="13615" y="2291"/>
                        </a:cubicBezTo>
                        <a:cubicBezTo>
                          <a:pt x="13346" y="1437"/>
                          <a:pt x="12717" y="719"/>
                          <a:pt x="11908" y="359"/>
                        </a:cubicBezTo>
                        <a:cubicBezTo>
                          <a:pt x="11459" y="135"/>
                          <a:pt x="10920" y="0"/>
                          <a:pt x="10381" y="0"/>
                        </a:cubicBezTo>
                        <a:cubicBezTo>
                          <a:pt x="10067" y="0"/>
                          <a:pt x="9707" y="45"/>
                          <a:pt x="9348" y="180"/>
                        </a:cubicBezTo>
                      </a:path>
                    </a:pathLst>
                  </a:custGeom>
                  <a:solidFill>
                    <a:srgbClr val="188A8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6" name="Google Shape;946;p41"/>
                  <p:cNvSpPr/>
                  <p:nvPr/>
                </p:nvSpPr>
                <p:spPr>
                  <a:xfrm>
                    <a:off x="5192235" y="1492277"/>
                    <a:ext cx="11573" cy="16374"/>
                  </a:xfrm>
                  <a:custGeom>
                    <a:avLst/>
                    <a:gdLst/>
                    <a:ahLst/>
                    <a:cxnLst/>
                    <a:rect l="l" t="t" r="r" b="b"/>
                    <a:pathLst>
                      <a:path w="11573" h="16374" extrusionOk="0">
                        <a:moveTo>
                          <a:pt x="5156" y="1886"/>
                        </a:moveTo>
                        <a:cubicBezTo>
                          <a:pt x="3494" y="5075"/>
                          <a:pt x="1877" y="8309"/>
                          <a:pt x="350" y="11497"/>
                        </a:cubicBezTo>
                        <a:cubicBezTo>
                          <a:pt x="-459" y="13159"/>
                          <a:pt x="170" y="15180"/>
                          <a:pt x="1877" y="16033"/>
                        </a:cubicBezTo>
                        <a:cubicBezTo>
                          <a:pt x="3494" y="16842"/>
                          <a:pt x="5605" y="16168"/>
                          <a:pt x="6414" y="14506"/>
                        </a:cubicBezTo>
                        <a:cubicBezTo>
                          <a:pt x="7941" y="11273"/>
                          <a:pt x="9558" y="8039"/>
                          <a:pt x="11221" y="4895"/>
                        </a:cubicBezTo>
                        <a:cubicBezTo>
                          <a:pt x="12074" y="3279"/>
                          <a:pt x="11310" y="1213"/>
                          <a:pt x="9693" y="359"/>
                        </a:cubicBezTo>
                        <a:cubicBezTo>
                          <a:pt x="9199" y="135"/>
                          <a:pt x="8705" y="0"/>
                          <a:pt x="8211" y="0"/>
                        </a:cubicBezTo>
                        <a:cubicBezTo>
                          <a:pt x="6953" y="45"/>
                          <a:pt x="5785" y="719"/>
                          <a:pt x="5156" y="1886"/>
                        </a:cubicBezTo>
                      </a:path>
                    </a:pathLst>
                  </a:custGeom>
                  <a:solidFill>
                    <a:srgbClr val="188A8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7" name="Google Shape;947;p41"/>
                  <p:cNvSpPr/>
                  <p:nvPr/>
                </p:nvSpPr>
                <p:spPr>
                  <a:xfrm>
                    <a:off x="5177481" y="1527398"/>
                    <a:ext cx="10816" cy="15742"/>
                  </a:xfrm>
                  <a:custGeom>
                    <a:avLst/>
                    <a:gdLst/>
                    <a:ahLst/>
                    <a:cxnLst/>
                    <a:rect l="l" t="t" r="r" b="b"/>
                    <a:pathLst>
                      <a:path w="10816" h="15742" extrusionOk="0">
                        <a:moveTo>
                          <a:pt x="4457" y="1886"/>
                        </a:moveTo>
                        <a:cubicBezTo>
                          <a:pt x="2615" y="4985"/>
                          <a:pt x="1223" y="8309"/>
                          <a:pt x="100" y="11722"/>
                        </a:cubicBezTo>
                        <a:cubicBezTo>
                          <a:pt x="-170" y="12530"/>
                          <a:pt x="145" y="13563"/>
                          <a:pt x="594" y="14237"/>
                        </a:cubicBezTo>
                        <a:cubicBezTo>
                          <a:pt x="1088" y="15000"/>
                          <a:pt x="1897" y="15495"/>
                          <a:pt x="2750" y="15674"/>
                        </a:cubicBezTo>
                        <a:cubicBezTo>
                          <a:pt x="3604" y="15854"/>
                          <a:pt x="4502" y="15674"/>
                          <a:pt x="5221" y="15225"/>
                        </a:cubicBezTo>
                        <a:cubicBezTo>
                          <a:pt x="6029" y="14686"/>
                          <a:pt x="6389" y="13923"/>
                          <a:pt x="6703" y="13024"/>
                        </a:cubicBezTo>
                        <a:cubicBezTo>
                          <a:pt x="6748" y="12890"/>
                          <a:pt x="6793" y="12800"/>
                          <a:pt x="6793" y="12665"/>
                        </a:cubicBezTo>
                        <a:cubicBezTo>
                          <a:pt x="6748" y="12800"/>
                          <a:pt x="6703" y="12980"/>
                          <a:pt x="6613" y="13114"/>
                        </a:cubicBezTo>
                        <a:cubicBezTo>
                          <a:pt x="6658" y="12935"/>
                          <a:pt x="6748" y="12710"/>
                          <a:pt x="6838" y="12530"/>
                        </a:cubicBezTo>
                        <a:cubicBezTo>
                          <a:pt x="6883" y="12440"/>
                          <a:pt x="6883" y="12351"/>
                          <a:pt x="6928" y="12261"/>
                        </a:cubicBezTo>
                        <a:cubicBezTo>
                          <a:pt x="6928" y="12306"/>
                          <a:pt x="6883" y="12396"/>
                          <a:pt x="6883" y="12440"/>
                        </a:cubicBezTo>
                        <a:cubicBezTo>
                          <a:pt x="7826" y="9836"/>
                          <a:pt x="9039" y="7321"/>
                          <a:pt x="10432" y="4895"/>
                        </a:cubicBezTo>
                        <a:cubicBezTo>
                          <a:pt x="11375" y="3323"/>
                          <a:pt x="10477" y="1168"/>
                          <a:pt x="8904" y="359"/>
                        </a:cubicBezTo>
                        <a:cubicBezTo>
                          <a:pt x="8410" y="135"/>
                          <a:pt x="7916" y="0"/>
                          <a:pt x="7422" y="0"/>
                        </a:cubicBezTo>
                        <a:cubicBezTo>
                          <a:pt x="6254" y="0"/>
                          <a:pt x="5131" y="719"/>
                          <a:pt x="4457" y="1886"/>
                        </a:cubicBezTo>
                        <a:moveTo>
                          <a:pt x="6883" y="12530"/>
                        </a:moveTo>
                        <a:cubicBezTo>
                          <a:pt x="6883" y="12575"/>
                          <a:pt x="6838" y="12620"/>
                          <a:pt x="6838" y="12665"/>
                        </a:cubicBezTo>
                        <a:cubicBezTo>
                          <a:pt x="6883" y="12575"/>
                          <a:pt x="6883" y="12530"/>
                          <a:pt x="6928" y="12440"/>
                        </a:cubicBezTo>
                        <a:cubicBezTo>
                          <a:pt x="6883" y="12440"/>
                          <a:pt x="6883" y="12485"/>
                          <a:pt x="6883" y="12530"/>
                        </a:cubicBezTo>
                      </a:path>
                    </a:pathLst>
                  </a:custGeom>
                  <a:solidFill>
                    <a:srgbClr val="188A8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8" name="Google Shape;948;p41"/>
                  <p:cNvSpPr/>
                  <p:nvPr/>
                </p:nvSpPr>
                <p:spPr>
                  <a:xfrm>
                    <a:off x="5139456" y="1680995"/>
                    <a:ext cx="8889" cy="17701"/>
                  </a:xfrm>
                  <a:custGeom>
                    <a:avLst/>
                    <a:gdLst/>
                    <a:ahLst/>
                    <a:cxnLst/>
                    <a:rect l="l" t="t" r="r" b="b"/>
                    <a:pathLst>
                      <a:path w="8889" h="17701" extrusionOk="0">
                        <a:moveTo>
                          <a:pt x="2188" y="2740"/>
                        </a:moveTo>
                        <a:cubicBezTo>
                          <a:pt x="1199" y="6333"/>
                          <a:pt x="481" y="10015"/>
                          <a:pt x="31" y="13698"/>
                        </a:cubicBezTo>
                        <a:cubicBezTo>
                          <a:pt x="-193" y="15539"/>
                          <a:pt x="795" y="17291"/>
                          <a:pt x="2682" y="17650"/>
                        </a:cubicBezTo>
                        <a:cubicBezTo>
                          <a:pt x="4389" y="17965"/>
                          <a:pt x="6410" y="16797"/>
                          <a:pt x="6635" y="15000"/>
                        </a:cubicBezTo>
                        <a:cubicBezTo>
                          <a:pt x="7084" y="11273"/>
                          <a:pt x="7848" y="7635"/>
                          <a:pt x="8791" y="3997"/>
                        </a:cubicBezTo>
                        <a:cubicBezTo>
                          <a:pt x="9285" y="2246"/>
                          <a:pt x="7848" y="404"/>
                          <a:pt x="6141" y="45"/>
                        </a:cubicBezTo>
                        <a:cubicBezTo>
                          <a:pt x="5916" y="0"/>
                          <a:pt x="5691" y="0"/>
                          <a:pt x="5467" y="0"/>
                        </a:cubicBezTo>
                        <a:cubicBezTo>
                          <a:pt x="3895" y="0"/>
                          <a:pt x="2637" y="1168"/>
                          <a:pt x="2188" y="2740"/>
                        </a:cubicBezTo>
                      </a:path>
                    </a:pathLst>
                  </a:custGeom>
                  <a:solidFill>
                    <a:srgbClr val="188A8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9" name="Google Shape;949;p41"/>
                  <p:cNvSpPr/>
                  <p:nvPr/>
                </p:nvSpPr>
                <p:spPr>
                  <a:xfrm>
                    <a:off x="5135759" y="1720248"/>
                    <a:ext cx="8768" cy="20079"/>
                  </a:xfrm>
                  <a:custGeom>
                    <a:avLst/>
                    <a:gdLst/>
                    <a:ahLst/>
                    <a:cxnLst/>
                    <a:rect l="l" t="t" r="r" b="b"/>
                    <a:pathLst>
                      <a:path w="8768" h="20079" extrusionOk="0">
                        <a:moveTo>
                          <a:pt x="3549" y="629"/>
                        </a:moveTo>
                        <a:cubicBezTo>
                          <a:pt x="2740" y="1168"/>
                          <a:pt x="2336" y="1886"/>
                          <a:pt x="2066" y="2784"/>
                        </a:cubicBezTo>
                        <a:cubicBezTo>
                          <a:pt x="809" y="7410"/>
                          <a:pt x="135" y="12126"/>
                          <a:pt x="0" y="16932"/>
                        </a:cubicBezTo>
                        <a:cubicBezTo>
                          <a:pt x="0" y="17740"/>
                          <a:pt x="539" y="18683"/>
                          <a:pt x="1123" y="19222"/>
                        </a:cubicBezTo>
                        <a:cubicBezTo>
                          <a:pt x="1797" y="19806"/>
                          <a:pt x="2695" y="20120"/>
                          <a:pt x="3594" y="20075"/>
                        </a:cubicBezTo>
                        <a:cubicBezTo>
                          <a:pt x="4447" y="19986"/>
                          <a:pt x="5301" y="19582"/>
                          <a:pt x="5885" y="18953"/>
                        </a:cubicBezTo>
                        <a:cubicBezTo>
                          <a:pt x="6514" y="18234"/>
                          <a:pt x="6693" y="17426"/>
                          <a:pt x="6738" y="16483"/>
                        </a:cubicBezTo>
                        <a:cubicBezTo>
                          <a:pt x="6738" y="15764"/>
                          <a:pt x="6783" y="15045"/>
                          <a:pt x="6828" y="14327"/>
                        </a:cubicBezTo>
                        <a:cubicBezTo>
                          <a:pt x="7142" y="10869"/>
                          <a:pt x="7771" y="7410"/>
                          <a:pt x="8670" y="4042"/>
                        </a:cubicBezTo>
                        <a:cubicBezTo>
                          <a:pt x="9164" y="2291"/>
                          <a:pt x="7726" y="449"/>
                          <a:pt x="6019" y="90"/>
                        </a:cubicBezTo>
                        <a:cubicBezTo>
                          <a:pt x="5795" y="45"/>
                          <a:pt x="5570" y="0"/>
                          <a:pt x="5346" y="0"/>
                        </a:cubicBezTo>
                        <a:cubicBezTo>
                          <a:pt x="4717" y="90"/>
                          <a:pt x="4088" y="269"/>
                          <a:pt x="3549" y="629"/>
                        </a:cubicBezTo>
                      </a:path>
                    </a:pathLst>
                  </a:custGeom>
                  <a:solidFill>
                    <a:srgbClr val="188A8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0" name="Google Shape;950;p41"/>
                  <p:cNvSpPr/>
                  <p:nvPr/>
                </p:nvSpPr>
                <p:spPr>
                  <a:xfrm>
                    <a:off x="5132974" y="1770774"/>
                    <a:ext cx="7187" cy="19012"/>
                  </a:xfrm>
                  <a:custGeom>
                    <a:avLst/>
                    <a:gdLst/>
                    <a:ahLst/>
                    <a:cxnLst/>
                    <a:rect l="l" t="t" r="r" b="b"/>
                    <a:pathLst>
                      <a:path w="7187" h="19012" extrusionOk="0">
                        <a:moveTo>
                          <a:pt x="3594" y="0"/>
                        </a:moveTo>
                        <a:cubicBezTo>
                          <a:pt x="2695" y="45"/>
                          <a:pt x="1887" y="449"/>
                          <a:pt x="1303" y="1123"/>
                        </a:cubicBezTo>
                        <a:cubicBezTo>
                          <a:pt x="674" y="1841"/>
                          <a:pt x="494" y="2650"/>
                          <a:pt x="449" y="3593"/>
                        </a:cubicBezTo>
                        <a:cubicBezTo>
                          <a:pt x="270" y="7680"/>
                          <a:pt x="135" y="11767"/>
                          <a:pt x="0" y="15854"/>
                        </a:cubicBezTo>
                        <a:cubicBezTo>
                          <a:pt x="0" y="16707"/>
                          <a:pt x="494" y="17605"/>
                          <a:pt x="1123" y="18144"/>
                        </a:cubicBezTo>
                        <a:cubicBezTo>
                          <a:pt x="1797" y="18773"/>
                          <a:pt x="2695" y="19087"/>
                          <a:pt x="3594" y="18998"/>
                        </a:cubicBezTo>
                        <a:cubicBezTo>
                          <a:pt x="4447" y="18953"/>
                          <a:pt x="5301" y="18549"/>
                          <a:pt x="5885" y="17875"/>
                        </a:cubicBezTo>
                        <a:cubicBezTo>
                          <a:pt x="6514" y="17156"/>
                          <a:pt x="6693" y="16348"/>
                          <a:pt x="6738" y="15405"/>
                        </a:cubicBezTo>
                        <a:cubicBezTo>
                          <a:pt x="6918" y="11318"/>
                          <a:pt x="7053" y="7231"/>
                          <a:pt x="7187" y="3144"/>
                        </a:cubicBezTo>
                        <a:cubicBezTo>
                          <a:pt x="7187" y="2291"/>
                          <a:pt x="6648" y="1392"/>
                          <a:pt x="6064" y="853"/>
                        </a:cubicBezTo>
                        <a:cubicBezTo>
                          <a:pt x="5435" y="314"/>
                          <a:pt x="4627" y="0"/>
                          <a:pt x="3818" y="0"/>
                        </a:cubicBezTo>
                        <a:cubicBezTo>
                          <a:pt x="3773" y="0"/>
                          <a:pt x="3684" y="0"/>
                          <a:pt x="3594" y="0"/>
                        </a:cubicBezTo>
                      </a:path>
                    </a:pathLst>
                  </a:custGeom>
                  <a:solidFill>
                    <a:srgbClr val="188A8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1" name="Google Shape;951;p41"/>
                  <p:cNvSpPr/>
                  <p:nvPr/>
                </p:nvSpPr>
                <p:spPr>
                  <a:xfrm>
                    <a:off x="5131493" y="1821254"/>
                    <a:ext cx="7008" cy="18153"/>
                  </a:xfrm>
                  <a:custGeom>
                    <a:avLst/>
                    <a:gdLst/>
                    <a:ahLst/>
                    <a:cxnLst/>
                    <a:rect l="l" t="t" r="r" b="b"/>
                    <a:pathLst>
                      <a:path w="7008" h="18153" extrusionOk="0">
                        <a:moveTo>
                          <a:pt x="3368" y="0"/>
                        </a:moveTo>
                        <a:cubicBezTo>
                          <a:pt x="2514" y="90"/>
                          <a:pt x="1661" y="449"/>
                          <a:pt x="1077" y="1123"/>
                        </a:cubicBezTo>
                        <a:cubicBezTo>
                          <a:pt x="403" y="1841"/>
                          <a:pt x="268" y="2650"/>
                          <a:pt x="223" y="3593"/>
                        </a:cubicBezTo>
                        <a:cubicBezTo>
                          <a:pt x="-1" y="7366"/>
                          <a:pt x="-46" y="11183"/>
                          <a:pt x="43" y="15000"/>
                        </a:cubicBezTo>
                        <a:cubicBezTo>
                          <a:pt x="88" y="16842"/>
                          <a:pt x="1840" y="18279"/>
                          <a:pt x="3637" y="18144"/>
                        </a:cubicBezTo>
                        <a:cubicBezTo>
                          <a:pt x="5524" y="18010"/>
                          <a:pt x="6827" y="16393"/>
                          <a:pt x="6782" y="14551"/>
                        </a:cubicBezTo>
                        <a:cubicBezTo>
                          <a:pt x="6692" y="10734"/>
                          <a:pt x="6782" y="6961"/>
                          <a:pt x="7006" y="3144"/>
                        </a:cubicBezTo>
                        <a:cubicBezTo>
                          <a:pt x="7051" y="2335"/>
                          <a:pt x="6467" y="1392"/>
                          <a:pt x="5883" y="853"/>
                        </a:cubicBezTo>
                        <a:cubicBezTo>
                          <a:pt x="5254" y="314"/>
                          <a:pt x="4446" y="0"/>
                          <a:pt x="3592" y="0"/>
                        </a:cubicBezTo>
                        <a:cubicBezTo>
                          <a:pt x="3502" y="0"/>
                          <a:pt x="3412" y="0"/>
                          <a:pt x="3368" y="0"/>
                        </a:cubicBezTo>
                      </a:path>
                    </a:pathLst>
                  </a:custGeom>
                  <a:solidFill>
                    <a:srgbClr val="188A8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2" name="Google Shape;952;p41"/>
                  <p:cNvSpPr/>
                  <p:nvPr/>
                </p:nvSpPr>
                <p:spPr>
                  <a:xfrm>
                    <a:off x="5130899" y="1868456"/>
                    <a:ext cx="7474" cy="15099"/>
                  </a:xfrm>
                  <a:custGeom>
                    <a:avLst/>
                    <a:gdLst/>
                    <a:ahLst/>
                    <a:cxnLst/>
                    <a:rect l="l" t="t" r="r" b="b"/>
                    <a:pathLst>
                      <a:path w="7474" h="15099" extrusionOk="0">
                        <a:moveTo>
                          <a:pt x="3153" y="0"/>
                        </a:moveTo>
                        <a:cubicBezTo>
                          <a:pt x="1356" y="90"/>
                          <a:pt x="-126" y="1752"/>
                          <a:pt x="9" y="3593"/>
                        </a:cubicBezTo>
                        <a:lnTo>
                          <a:pt x="727" y="11947"/>
                        </a:lnTo>
                        <a:cubicBezTo>
                          <a:pt x="907" y="13788"/>
                          <a:pt x="2434" y="15225"/>
                          <a:pt x="4321" y="15090"/>
                        </a:cubicBezTo>
                        <a:cubicBezTo>
                          <a:pt x="6118" y="15000"/>
                          <a:pt x="7600" y="13339"/>
                          <a:pt x="7465" y="11497"/>
                        </a:cubicBezTo>
                        <a:cubicBezTo>
                          <a:pt x="7196" y="8713"/>
                          <a:pt x="6971" y="5928"/>
                          <a:pt x="6702" y="3144"/>
                        </a:cubicBezTo>
                        <a:cubicBezTo>
                          <a:pt x="6567" y="1392"/>
                          <a:pt x="5129" y="0"/>
                          <a:pt x="3333" y="0"/>
                        </a:cubicBezTo>
                        <a:cubicBezTo>
                          <a:pt x="3333" y="0"/>
                          <a:pt x="3243" y="0"/>
                          <a:pt x="3153" y="0"/>
                        </a:cubicBezTo>
                      </a:path>
                    </a:pathLst>
                  </a:custGeom>
                  <a:solidFill>
                    <a:srgbClr val="188A8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3" name="Google Shape;953;p41"/>
                  <p:cNvSpPr/>
                  <p:nvPr/>
                </p:nvSpPr>
                <p:spPr>
                  <a:xfrm>
                    <a:off x="5131792" y="1912515"/>
                    <a:ext cx="7704" cy="18647"/>
                  </a:xfrm>
                  <a:custGeom>
                    <a:avLst/>
                    <a:gdLst/>
                    <a:ahLst/>
                    <a:cxnLst/>
                    <a:rect l="l" t="t" r="r" b="b"/>
                    <a:pathLst>
                      <a:path w="7704" h="18647" extrusionOk="0">
                        <a:moveTo>
                          <a:pt x="3159" y="45"/>
                        </a:moveTo>
                        <a:cubicBezTo>
                          <a:pt x="1362" y="180"/>
                          <a:pt x="-165" y="1796"/>
                          <a:pt x="14" y="3638"/>
                        </a:cubicBezTo>
                        <a:cubicBezTo>
                          <a:pt x="419" y="7590"/>
                          <a:pt x="733" y="11542"/>
                          <a:pt x="958" y="15495"/>
                        </a:cubicBezTo>
                        <a:cubicBezTo>
                          <a:pt x="1048" y="17336"/>
                          <a:pt x="2710" y="18773"/>
                          <a:pt x="4551" y="18638"/>
                        </a:cubicBezTo>
                        <a:cubicBezTo>
                          <a:pt x="6393" y="18504"/>
                          <a:pt x="7831" y="16887"/>
                          <a:pt x="7696" y="15045"/>
                        </a:cubicBezTo>
                        <a:cubicBezTo>
                          <a:pt x="7427" y="11093"/>
                          <a:pt x="7112" y="7096"/>
                          <a:pt x="6753" y="3144"/>
                        </a:cubicBezTo>
                        <a:cubicBezTo>
                          <a:pt x="6573" y="1392"/>
                          <a:pt x="5180" y="0"/>
                          <a:pt x="3383" y="0"/>
                        </a:cubicBezTo>
                        <a:cubicBezTo>
                          <a:pt x="3339" y="0"/>
                          <a:pt x="3249" y="45"/>
                          <a:pt x="3159" y="45"/>
                        </a:cubicBezTo>
                      </a:path>
                    </a:pathLst>
                  </a:custGeom>
                  <a:solidFill>
                    <a:srgbClr val="188A8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4" name="Google Shape;954;p41"/>
                  <p:cNvSpPr/>
                  <p:nvPr/>
                </p:nvSpPr>
                <p:spPr>
                  <a:xfrm>
                    <a:off x="5134183" y="1958190"/>
                    <a:ext cx="7616" cy="16670"/>
                  </a:xfrm>
                  <a:custGeom>
                    <a:avLst/>
                    <a:gdLst/>
                    <a:ahLst/>
                    <a:cxnLst/>
                    <a:rect l="l" t="t" r="r" b="b"/>
                    <a:pathLst>
                      <a:path w="7616" h="16670" extrusionOk="0">
                        <a:moveTo>
                          <a:pt x="3149" y="0"/>
                        </a:moveTo>
                        <a:cubicBezTo>
                          <a:pt x="1307" y="135"/>
                          <a:pt x="-86" y="1751"/>
                          <a:pt x="4" y="3593"/>
                        </a:cubicBezTo>
                        <a:cubicBezTo>
                          <a:pt x="184" y="6916"/>
                          <a:pt x="453" y="10240"/>
                          <a:pt x="858" y="13518"/>
                        </a:cubicBezTo>
                        <a:cubicBezTo>
                          <a:pt x="1082" y="15360"/>
                          <a:pt x="2565" y="16797"/>
                          <a:pt x="4451" y="16662"/>
                        </a:cubicBezTo>
                        <a:cubicBezTo>
                          <a:pt x="6203" y="16527"/>
                          <a:pt x="7820" y="14911"/>
                          <a:pt x="7596" y="13069"/>
                        </a:cubicBezTo>
                        <a:cubicBezTo>
                          <a:pt x="7191" y="9746"/>
                          <a:pt x="6922" y="6422"/>
                          <a:pt x="6742" y="3144"/>
                        </a:cubicBezTo>
                        <a:cubicBezTo>
                          <a:pt x="6652" y="1392"/>
                          <a:pt x="5125" y="0"/>
                          <a:pt x="3373" y="0"/>
                        </a:cubicBezTo>
                        <a:cubicBezTo>
                          <a:pt x="3328" y="0"/>
                          <a:pt x="3238" y="0"/>
                          <a:pt x="3149" y="0"/>
                        </a:cubicBezTo>
                      </a:path>
                    </a:pathLst>
                  </a:custGeom>
                  <a:solidFill>
                    <a:srgbClr val="188A8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5" name="Google Shape;955;p41"/>
                  <p:cNvSpPr/>
                  <p:nvPr/>
                </p:nvSpPr>
                <p:spPr>
                  <a:xfrm>
                    <a:off x="5135727" y="1999598"/>
                    <a:ext cx="7240" cy="17434"/>
                  </a:xfrm>
                  <a:custGeom>
                    <a:avLst/>
                    <a:gdLst/>
                    <a:ahLst/>
                    <a:cxnLst/>
                    <a:rect l="l" t="t" r="r" b="b"/>
                    <a:pathLst>
                      <a:path w="7240" h="17434" extrusionOk="0">
                        <a:moveTo>
                          <a:pt x="3222" y="0"/>
                        </a:moveTo>
                        <a:cubicBezTo>
                          <a:pt x="2368" y="45"/>
                          <a:pt x="1515" y="449"/>
                          <a:pt x="931" y="1123"/>
                        </a:cubicBezTo>
                        <a:cubicBezTo>
                          <a:pt x="302" y="1841"/>
                          <a:pt x="122" y="2650"/>
                          <a:pt x="77" y="3593"/>
                        </a:cubicBezTo>
                        <a:cubicBezTo>
                          <a:pt x="-103" y="7141"/>
                          <a:pt x="32" y="10689"/>
                          <a:pt x="481" y="14282"/>
                        </a:cubicBezTo>
                        <a:cubicBezTo>
                          <a:pt x="706" y="16078"/>
                          <a:pt x="2143" y="17560"/>
                          <a:pt x="4075" y="17426"/>
                        </a:cubicBezTo>
                        <a:cubicBezTo>
                          <a:pt x="5827" y="17291"/>
                          <a:pt x="7444" y="15674"/>
                          <a:pt x="7220" y="13833"/>
                        </a:cubicBezTo>
                        <a:cubicBezTo>
                          <a:pt x="6815" y="10285"/>
                          <a:pt x="6680" y="6737"/>
                          <a:pt x="6860" y="3189"/>
                        </a:cubicBezTo>
                        <a:cubicBezTo>
                          <a:pt x="6905" y="2380"/>
                          <a:pt x="6321" y="1437"/>
                          <a:pt x="5737" y="898"/>
                        </a:cubicBezTo>
                        <a:cubicBezTo>
                          <a:pt x="5108" y="359"/>
                          <a:pt x="4345" y="45"/>
                          <a:pt x="3491" y="45"/>
                        </a:cubicBezTo>
                        <a:cubicBezTo>
                          <a:pt x="3401" y="0"/>
                          <a:pt x="3311" y="0"/>
                          <a:pt x="3222" y="0"/>
                        </a:cubicBezTo>
                      </a:path>
                    </a:pathLst>
                  </a:custGeom>
                  <a:solidFill>
                    <a:srgbClr val="188A8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6" name="Google Shape;956;p41"/>
                  <p:cNvSpPr/>
                  <p:nvPr/>
                </p:nvSpPr>
                <p:spPr>
                  <a:xfrm>
                    <a:off x="5138410" y="2041680"/>
                    <a:ext cx="6875" cy="15323"/>
                  </a:xfrm>
                  <a:custGeom>
                    <a:avLst/>
                    <a:gdLst/>
                    <a:ahLst/>
                    <a:cxnLst/>
                    <a:rect l="l" t="t" r="r" b="b"/>
                    <a:pathLst>
                      <a:path w="6875" h="15323" extrusionOk="0">
                        <a:moveTo>
                          <a:pt x="3324" y="0"/>
                        </a:moveTo>
                        <a:cubicBezTo>
                          <a:pt x="2471" y="45"/>
                          <a:pt x="1617" y="449"/>
                          <a:pt x="1033" y="1123"/>
                        </a:cubicBezTo>
                        <a:cubicBezTo>
                          <a:pt x="359" y="1841"/>
                          <a:pt x="225" y="2650"/>
                          <a:pt x="180" y="3593"/>
                        </a:cubicBezTo>
                        <a:cubicBezTo>
                          <a:pt x="0" y="6467"/>
                          <a:pt x="-45" y="9297"/>
                          <a:pt x="45" y="12171"/>
                        </a:cubicBezTo>
                        <a:cubicBezTo>
                          <a:pt x="135" y="14012"/>
                          <a:pt x="1842" y="15450"/>
                          <a:pt x="3639" y="15315"/>
                        </a:cubicBezTo>
                        <a:cubicBezTo>
                          <a:pt x="5480" y="15180"/>
                          <a:pt x="6828" y="13563"/>
                          <a:pt x="6783" y="11722"/>
                        </a:cubicBezTo>
                        <a:cubicBezTo>
                          <a:pt x="6693" y="8848"/>
                          <a:pt x="6693" y="5973"/>
                          <a:pt x="6873" y="3144"/>
                        </a:cubicBezTo>
                        <a:cubicBezTo>
                          <a:pt x="6918" y="2335"/>
                          <a:pt x="6334" y="1392"/>
                          <a:pt x="5750" y="853"/>
                        </a:cubicBezTo>
                        <a:cubicBezTo>
                          <a:pt x="5121" y="314"/>
                          <a:pt x="4312" y="0"/>
                          <a:pt x="3504" y="0"/>
                        </a:cubicBezTo>
                        <a:cubicBezTo>
                          <a:pt x="3504" y="0"/>
                          <a:pt x="3414" y="0"/>
                          <a:pt x="3324" y="0"/>
                        </a:cubicBezTo>
                      </a:path>
                    </a:pathLst>
                  </a:custGeom>
                  <a:solidFill>
                    <a:srgbClr val="188A8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7" name="Google Shape;957;p41"/>
                  <p:cNvSpPr/>
                  <p:nvPr/>
                </p:nvSpPr>
                <p:spPr>
                  <a:xfrm>
                    <a:off x="5143889" y="2075409"/>
                    <a:ext cx="7107" cy="15817"/>
                  </a:xfrm>
                  <a:custGeom>
                    <a:avLst/>
                    <a:gdLst/>
                    <a:ahLst/>
                    <a:cxnLst/>
                    <a:rect l="l" t="t" r="r" b="b"/>
                    <a:pathLst>
                      <a:path w="7107" h="15817" extrusionOk="0">
                        <a:moveTo>
                          <a:pt x="3146" y="0"/>
                        </a:moveTo>
                        <a:cubicBezTo>
                          <a:pt x="1214" y="135"/>
                          <a:pt x="-44" y="1752"/>
                          <a:pt x="1" y="3593"/>
                        </a:cubicBezTo>
                        <a:cubicBezTo>
                          <a:pt x="46" y="6602"/>
                          <a:pt x="181" y="9656"/>
                          <a:pt x="361" y="12665"/>
                        </a:cubicBezTo>
                        <a:cubicBezTo>
                          <a:pt x="495" y="14506"/>
                          <a:pt x="2112" y="15944"/>
                          <a:pt x="3954" y="15809"/>
                        </a:cubicBezTo>
                        <a:cubicBezTo>
                          <a:pt x="5796" y="15674"/>
                          <a:pt x="7234" y="14057"/>
                          <a:pt x="7099" y="12216"/>
                        </a:cubicBezTo>
                        <a:cubicBezTo>
                          <a:pt x="6874" y="9207"/>
                          <a:pt x="6784" y="6153"/>
                          <a:pt x="6695" y="3144"/>
                        </a:cubicBezTo>
                        <a:cubicBezTo>
                          <a:pt x="6650" y="1392"/>
                          <a:pt x="4988" y="0"/>
                          <a:pt x="3325" y="0"/>
                        </a:cubicBezTo>
                        <a:cubicBezTo>
                          <a:pt x="3280" y="0"/>
                          <a:pt x="3236" y="0"/>
                          <a:pt x="3146" y="0"/>
                        </a:cubicBezTo>
                      </a:path>
                    </a:pathLst>
                  </a:custGeom>
                  <a:solidFill>
                    <a:srgbClr val="188A8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58" name="Google Shape;958;p41"/>
                <p:cNvGrpSpPr/>
                <p:nvPr/>
              </p:nvGrpSpPr>
              <p:grpSpPr>
                <a:xfrm>
                  <a:off x="4947307" y="1690292"/>
                  <a:ext cx="115129" cy="172550"/>
                  <a:chOff x="4947307" y="1690292"/>
                  <a:chExt cx="115129" cy="172550"/>
                </a:xfrm>
              </p:grpSpPr>
              <p:sp>
                <p:nvSpPr>
                  <p:cNvPr id="959" name="Google Shape;959;p41"/>
                  <p:cNvSpPr/>
                  <p:nvPr/>
                </p:nvSpPr>
                <p:spPr>
                  <a:xfrm>
                    <a:off x="4947307" y="1690292"/>
                    <a:ext cx="115129" cy="172550"/>
                  </a:xfrm>
                  <a:custGeom>
                    <a:avLst/>
                    <a:gdLst/>
                    <a:ahLst/>
                    <a:cxnLst/>
                    <a:rect l="l" t="t" r="r" b="b"/>
                    <a:pathLst>
                      <a:path w="115129" h="172550" extrusionOk="0">
                        <a:moveTo>
                          <a:pt x="52789" y="180"/>
                        </a:moveTo>
                        <a:cubicBezTo>
                          <a:pt x="50004" y="225"/>
                          <a:pt x="47219" y="314"/>
                          <a:pt x="44434" y="449"/>
                        </a:cubicBezTo>
                        <a:lnTo>
                          <a:pt x="44479" y="449"/>
                        </a:lnTo>
                        <a:cubicBezTo>
                          <a:pt x="44479" y="449"/>
                          <a:pt x="44434" y="449"/>
                          <a:pt x="44389" y="449"/>
                        </a:cubicBezTo>
                        <a:cubicBezTo>
                          <a:pt x="44299" y="449"/>
                          <a:pt x="44254" y="449"/>
                          <a:pt x="44164" y="449"/>
                        </a:cubicBezTo>
                        <a:cubicBezTo>
                          <a:pt x="44209" y="449"/>
                          <a:pt x="44254" y="449"/>
                          <a:pt x="44254" y="449"/>
                        </a:cubicBezTo>
                        <a:cubicBezTo>
                          <a:pt x="36752" y="853"/>
                          <a:pt x="29206" y="1707"/>
                          <a:pt x="22063" y="4042"/>
                        </a:cubicBezTo>
                        <a:lnTo>
                          <a:pt x="22333" y="3952"/>
                        </a:lnTo>
                        <a:cubicBezTo>
                          <a:pt x="20985" y="4446"/>
                          <a:pt x="19592" y="4940"/>
                          <a:pt x="18290" y="5569"/>
                        </a:cubicBezTo>
                        <a:cubicBezTo>
                          <a:pt x="17571" y="5928"/>
                          <a:pt x="16897" y="6288"/>
                          <a:pt x="16178" y="6647"/>
                        </a:cubicBezTo>
                        <a:cubicBezTo>
                          <a:pt x="7913" y="30405"/>
                          <a:pt x="2747" y="55735"/>
                          <a:pt x="815" y="81964"/>
                        </a:cubicBezTo>
                        <a:cubicBezTo>
                          <a:pt x="-1072" y="107384"/>
                          <a:pt x="321" y="133837"/>
                          <a:pt x="4948" y="160559"/>
                        </a:cubicBezTo>
                        <a:cubicBezTo>
                          <a:pt x="5038" y="161098"/>
                          <a:pt x="5262" y="161592"/>
                          <a:pt x="5622" y="161996"/>
                        </a:cubicBezTo>
                        <a:cubicBezTo>
                          <a:pt x="5846" y="163344"/>
                          <a:pt x="6924" y="164466"/>
                          <a:pt x="8272" y="164736"/>
                        </a:cubicBezTo>
                        <a:cubicBezTo>
                          <a:pt x="27049" y="168778"/>
                          <a:pt x="47219" y="172550"/>
                          <a:pt x="66985" y="172550"/>
                        </a:cubicBezTo>
                        <a:cubicBezTo>
                          <a:pt x="82752" y="172550"/>
                          <a:pt x="96588" y="170215"/>
                          <a:pt x="109255" y="165365"/>
                        </a:cubicBezTo>
                        <a:cubicBezTo>
                          <a:pt x="110693" y="164826"/>
                          <a:pt x="111591" y="163523"/>
                          <a:pt x="111591" y="162086"/>
                        </a:cubicBezTo>
                        <a:cubicBezTo>
                          <a:pt x="115050" y="140528"/>
                          <a:pt x="115994" y="116950"/>
                          <a:pt x="114332" y="92024"/>
                        </a:cubicBezTo>
                        <a:cubicBezTo>
                          <a:pt x="112625" y="66020"/>
                          <a:pt x="108267" y="42172"/>
                          <a:pt x="101439" y="20974"/>
                        </a:cubicBezTo>
                        <a:cubicBezTo>
                          <a:pt x="99553" y="15135"/>
                          <a:pt x="97441" y="9431"/>
                          <a:pt x="95150" y="3997"/>
                        </a:cubicBezTo>
                        <a:cubicBezTo>
                          <a:pt x="94791" y="3862"/>
                          <a:pt x="94431" y="3773"/>
                          <a:pt x="94027" y="3638"/>
                        </a:cubicBezTo>
                        <a:cubicBezTo>
                          <a:pt x="92185" y="3099"/>
                          <a:pt x="90344" y="2605"/>
                          <a:pt x="88502" y="2201"/>
                        </a:cubicBezTo>
                        <a:cubicBezTo>
                          <a:pt x="88502" y="2201"/>
                          <a:pt x="88547" y="2201"/>
                          <a:pt x="88547" y="2201"/>
                        </a:cubicBezTo>
                        <a:cubicBezTo>
                          <a:pt x="80775" y="584"/>
                          <a:pt x="72824" y="45"/>
                          <a:pt x="64873" y="0"/>
                        </a:cubicBezTo>
                        <a:lnTo>
                          <a:pt x="63301" y="0"/>
                        </a:lnTo>
                        <a:cubicBezTo>
                          <a:pt x="59797" y="45"/>
                          <a:pt x="56293" y="90"/>
                          <a:pt x="52789" y="180"/>
                        </a:cubicBezTo>
                        <a:moveTo>
                          <a:pt x="88547" y="2246"/>
                        </a:moveTo>
                        <a:cubicBezTo>
                          <a:pt x="88592" y="2246"/>
                          <a:pt x="88681" y="2246"/>
                          <a:pt x="88726" y="2291"/>
                        </a:cubicBezTo>
                        <a:cubicBezTo>
                          <a:pt x="88681" y="2246"/>
                          <a:pt x="88592" y="2246"/>
                          <a:pt x="88547" y="2246"/>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0" name="Google Shape;960;p41"/>
                  <p:cNvSpPr/>
                  <p:nvPr/>
                </p:nvSpPr>
                <p:spPr>
                  <a:xfrm>
                    <a:off x="4980285" y="1719574"/>
                    <a:ext cx="49775" cy="125752"/>
                  </a:xfrm>
                  <a:custGeom>
                    <a:avLst/>
                    <a:gdLst/>
                    <a:ahLst/>
                    <a:cxnLst/>
                    <a:rect l="l" t="t" r="r" b="b"/>
                    <a:pathLst>
                      <a:path w="49775" h="125752" extrusionOk="0">
                        <a:moveTo>
                          <a:pt x="25157" y="125753"/>
                        </a:moveTo>
                        <a:cubicBezTo>
                          <a:pt x="38903" y="125708"/>
                          <a:pt x="49909" y="97458"/>
                          <a:pt x="49774" y="62786"/>
                        </a:cubicBezTo>
                        <a:cubicBezTo>
                          <a:pt x="49639" y="28070"/>
                          <a:pt x="38364" y="-45"/>
                          <a:pt x="24618" y="0"/>
                        </a:cubicBezTo>
                        <a:cubicBezTo>
                          <a:pt x="10872" y="45"/>
                          <a:pt x="-134" y="28294"/>
                          <a:pt x="1" y="62966"/>
                        </a:cubicBezTo>
                        <a:cubicBezTo>
                          <a:pt x="136" y="97683"/>
                          <a:pt x="11411" y="125797"/>
                          <a:pt x="25157" y="125753"/>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1" name="Google Shape;961;p41"/>
                  <p:cNvSpPr/>
                  <p:nvPr/>
                </p:nvSpPr>
                <p:spPr>
                  <a:xfrm>
                    <a:off x="5030992" y="1702643"/>
                    <a:ext cx="21321" cy="127054"/>
                  </a:xfrm>
                  <a:custGeom>
                    <a:avLst/>
                    <a:gdLst/>
                    <a:ahLst/>
                    <a:cxnLst/>
                    <a:rect l="l" t="t" r="r" b="b"/>
                    <a:pathLst>
                      <a:path w="21321" h="127054" extrusionOk="0">
                        <a:moveTo>
                          <a:pt x="954" y="45"/>
                        </a:moveTo>
                        <a:cubicBezTo>
                          <a:pt x="325" y="225"/>
                          <a:pt x="-169" y="943"/>
                          <a:pt x="55" y="1617"/>
                        </a:cubicBezTo>
                        <a:cubicBezTo>
                          <a:pt x="2077" y="7680"/>
                          <a:pt x="3649" y="13878"/>
                          <a:pt x="4952" y="20120"/>
                        </a:cubicBezTo>
                        <a:cubicBezTo>
                          <a:pt x="6254" y="26408"/>
                          <a:pt x="7377" y="32741"/>
                          <a:pt x="8231" y="39073"/>
                        </a:cubicBezTo>
                        <a:cubicBezTo>
                          <a:pt x="8231" y="39028"/>
                          <a:pt x="8231" y="39028"/>
                          <a:pt x="8231" y="38983"/>
                        </a:cubicBezTo>
                        <a:cubicBezTo>
                          <a:pt x="8635" y="42082"/>
                          <a:pt x="9039" y="45136"/>
                          <a:pt x="9399" y="48235"/>
                        </a:cubicBezTo>
                        <a:cubicBezTo>
                          <a:pt x="9803" y="51828"/>
                          <a:pt x="10118" y="55421"/>
                          <a:pt x="10387" y="59014"/>
                        </a:cubicBezTo>
                        <a:cubicBezTo>
                          <a:pt x="10926" y="66245"/>
                          <a:pt x="11330" y="73430"/>
                          <a:pt x="11600" y="80661"/>
                        </a:cubicBezTo>
                        <a:cubicBezTo>
                          <a:pt x="11869" y="87623"/>
                          <a:pt x="12049" y="94584"/>
                          <a:pt x="12229" y="101545"/>
                        </a:cubicBezTo>
                        <a:cubicBezTo>
                          <a:pt x="12319" y="105138"/>
                          <a:pt x="12408" y="108776"/>
                          <a:pt x="12543" y="112369"/>
                        </a:cubicBezTo>
                        <a:cubicBezTo>
                          <a:pt x="12633" y="115962"/>
                          <a:pt x="12768" y="119555"/>
                          <a:pt x="13082" y="123148"/>
                        </a:cubicBezTo>
                        <a:cubicBezTo>
                          <a:pt x="13172" y="124225"/>
                          <a:pt x="13442" y="125124"/>
                          <a:pt x="14205" y="125932"/>
                        </a:cubicBezTo>
                        <a:cubicBezTo>
                          <a:pt x="14924" y="126651"/>
                          <a:pt x="15957" y="127055"/>
                          <a:pt x="16991" y="127055"/>
                        </a:cubicBezTo>
                        <a:cubicBezTo>
                          <a:pt x="18024" y="127055"/>
                          <a:pt x="19012" y="126651"/>
                          <a:pt x="19776" y="125932"/>
                        </a:cubicBezTo>
                        <a:cubicBezTo>
                          <a:pt x="20539" y="125124"/>
                          <a:pt x="20809" y="124225"/>
                          <a:pt x="20899" y="123148"/>
                        </a:cubicBezTo>
                        <a:cubicBezTo>
                          <a:pt x="21348" y="118163"/>
                          <a:pt x="21348" y="113177"/>
                          <a:pt x="21303" y="108237"/>
                        </a:cubicBezTo>
                        <a:cubicBezTo>
                          <a:pt x="21303" y="102937"/>
                          <a:pt x="21078" y="97683"/>
                          <a:pt x="20809" y="92383"/>
                        </a:cubicBezTo>
                        <a:cubicBezTo>
                          <a:pt x="20270" y="82009"/>
                          <a:pt x="19057" y="71679"/>
                          <a:pt x="17574" y="61439"/>
                        </a:cubicBezTo>
                        <a:cubicBezTo>
                          <a:pt x="16856" y="56499"/>
                          <a:pt x="15957" y="51604"/>
                          <a:pt x="15059" y="46663"/>
                        </a:cubicBezTo>
                        <a:cubicBezTo>
                          <a:pt x="14116" y="41498"/>
                          <a:pt x="12948" y="36334"/>
                          <a:pt x="11690" y="31214"/>
                        </a:cubicBezTo>
                        <a:cubicBezTo>
                          <a:pt x="10432" y="26094"/>
                          <a:pt x="9039" y="21019"/>
                          <a:pt x="7467" y="15989"/>
                        </a:cubicBezTo>
                        <a:cubicBezTo>
                          <a:pt x="5940" y="10958"/>
                          <a:pt x="4278" y="5928"/>
                          <a:pt x="2571" y="943"/>
                        </a:cubicBezTo>
                        <a:cubicBezTo>
                          <a:pt x="2391" y="404"/>
                          <a:pt x="1897" y="0"/>
                          <a:pt x="1313" y="0"/>
                        </a:cubicBezTo>
                        <a:cubicBezTo>
                          <a:pt x="1178" y="0"/>
                          <a:pt x="1088" y="0"/>
                          <a:pt x="954" y="45"/>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2" name="Google Shape;962;p41"/>
                  <p:cNvSpPr/>
                  <p:nvPr/>
                </p:nvSpPr>
                <p:spPr>
                  <a:xfrm>
                    <a:off x="5044793" y="1839399"/>
                    <a:ext cx="6378" cy="6377"/>
                  </a:xfrm>
                  <a:custGeom>
                    <a:avLst/>
                    <a:gdLst/>
                    <a:ahLst/>
                    <a:cxnLst/>
                    <a:rect l="l" t="t" r="r" b="b"/>
                    <a:pathLst>
                      <a:path w="6378" h="6377" extrusionOk="0">
                        <a:moveTo>
                          <a:pt x="0" y="3189"/>
                        </a:moveTo>
                        <a:cubicBezTo>
                          <a:pt x="0" y="4940"/>
                          <a:pt x="1438" y="6378"/>
                          <a:pt x="3190" y="6378"/>
                        </a:cubicBezTo>
                        <a:cubicBezTo>
                          <a:pt x="4941" y="6378"/>
                          <a:pt x="6379" y="4940"/>
                          <a:pt x="6379" y="3189"/>
                        </a:cubicBezTo>
                        <a:cubicBezTo>
                          <a:pt x="6379" y="1437"/>
                          <a:pt x="4941" y="0"/>
                          <a:pt x="3190" y="0"/>
                        </a:cubicBezTo>
                        <a:cubicBezTo>
                          <a:pt x="1438" y="0"/>
                          <a:pt x="0" y="1437"/>
                          <a:pt x="0" y="3189"/>
                        </a:cubicBezTo>
                      </a:path>
                    </a:pathLst>
                  </a:custGeom>
                  <a:solidFill>
                    <a:srgbClr val="8BCA4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63" name="Google Shape;963;p41"/>
                <p:cNvGrpSpPr/>
                <p:nvPr/>
              </p:nvGrpSpPr>
              <p:grpSpPr>
                <a:xfrm>
                  <a:off x="4882692" y="1692942"/>
                  <a:ext cx="131769" cy="232372"/>
                  <a:chOff x="4882692" y="1692942"/>
                  <a:chExt cx="131769" cy="232372"/>
                </a:xfrm>
              </p:grpSpPr>
              <p:sp>
                <p:nvSpPr>
                  <p:cNvPr id="964" name="Google Shape;964;p41"/>
                  <p:cNvSpPr/>
                  <p:nvPr/>
                </p:nvSpPr>
                <p:spPr>
                  <a:xfrm>
                    <a:off x="4882692" y="1692942"/>
                    <a:ext cx="131769" cy="232372"/>
                  </a:xfrm>
                  <a:custGeom>
                    <a:avLst/>
                    <a:gdLst/>
                    <a:ahLst/>
                    <a:cxnLst/>
                    <a:rect l="l" t="t" r="r" b="b"/>
                    <a:pathLst>
                      <a:path w="131769" h="232372" extrusionOk="0">
                        <a:moveTo>
                          <a:pt x="25855" y="0"/>
                        </a:moveTo>
                        <a:cubicBezTo>
                          <a:pt x="22710" y="0"/>
                          <a:pt x="19745" y="808"/>
                          <a:pt x="17185" y="2290"/>
                        </a:cubicBezTo>
                        <a:cubicBezTo>
                          <a:pt x="13816" y="4267"/>
                          <a:pt x="11660" y="7455"/>
                          <a:pt x="10447" y="9746"/>
                        </a:cubicBezTo>
                        <a:cubicBezTo>
                          <a:pt x="8964" y="12620"/>
                          <a:pt x="7886" y="16078"/>
                          <a:pt x="7167" y="20210"/>
                        </a:cubicBezTo>
                        <a:cubicBezTo>
                          <a:pt x="5730" y="28564"/>
                          <a:pt x="6089" y="36962"/>
                          <a:pt x="6538" y="43384"/>
                        </a:cubicBezTo>
                        <a:cubicBezTo>
                          <a:pt x="6763" y="46169"/>
                          <a:pt x="7033" y="48954"/>
                          <a:pt x="7347" y="51738"/>
                        </a:cubicBezTo>
                        <a:cubicBezTo>
                          <a:pt x="7167" y="51693"/>
                          <a:pt x="7033" y="51693"/>
                          <a:pt x="6943" y="51693"/>
                        </a:cubicBezTo>
                        <a:cubicBezTo>
                          <a:pt x="6853" y="51693"/>
                          <a:pt x="6763" y="51693"/>
                          <a:pt x="6673" y="51693"/>
                        </a:cubicBezTo>
                        <a:cubicBezTo>
                          <a:pt x="4562" y="51828"/>
                          <a:pt x="2541" y="53445"/>
                          <a:pt x="1462" y="54927"/>
                        </a:cubicBezTo>
                        <a:cubicBezTo>
                          <a:pt x="250" y="56633"/>
                          <a:pt x="-245" y="58789"/>
                          <a:pt x="115" y="60855"/>
                        </a:cubicBezTo>
                        <a:cubicBezTo>
                          <a:pt x="474" y="62921"/>
                          <a:pt x="1642" y="64807"/>
                          <a:pt x="3349" y="65975"/>
                        </a:cubicBezTo>
                        <a:cubicBezTo>
                          <a:pt x="4158" y="66559"/>
                          <a:pt x="5101" y="66963"/>
                          <a:pt x="6134" y="67188"/>
                        </a:cubicBezTo>
                        <a:cubicBezTo>
                          <a:pt x="22845" y="114120"/>
                          <a:pt x="39646" y="161143"/>
                          <a:pt x="56446" y="208165"/>
                        </a:cubicBezTo>
                        <a:cubicBezTo>
                          <a:pt x="58647" y="214318"/>
                          <a:pt x="60849" y="220471"/>
                          <a:pt x="63050" y="226624"/>
                        </a:cubicBezTo>
                        <a:cubicBezTo>
                          <a:pt x="63005" y="228151"/>
                          <a:pt x="64038" y="229543"/>
                          <a:pt x="65565" y="230037"/>
                        </a:cubicBezTo>
                        <a:cubicBezTo>
                          <a:pt x="70596" y="231564"/>
                          <a:pt x="76077" y="232373"/>
                          <a:pt x="81782" y="232373"/>
                        </a:cubicBezTo>
                        <a:cubicBezTo>
                          <a:pt x="88610" y="232373"/>
                          <a:pt x="95483" y="231295"/>
                          <a:pt x="102221" y="229139"/>
                        </a:cubicBezTo>
                        <a:cubicBezTo>
                          <a:pt x="114215" y="225276"/>
                          <a:pt x="123963" y="218225"/>
                          <a:pt x="129578" y="209243"/>
                        </a:cubicBezTo>
                        <a:cubicBezTo>
                          <a:pt x="131016" y="208704"/>
                          <a:pt x="132229" y="206818"/>
                          <a:pt x="131600" y="205156"/>
                        </a:cubicBezTo>
                        <a:cubicBezTo>
                          <a:pt x="131420" y="204123"/>
                          <a:pt x="131195" y="203449"/>
                          <a:pt x="130791" y="202911"/>
                        </a:cubicBezTo>
                        <a:cubicBezTo>
                          <a:pt x="116866" y="164017"/>
                          <a:pt x="102940" y="125079"/>
                          <a:pt x="89059" y="86140"/>
                        </a:cubicBezTo>
                        <a:cubicBezTo>
                          <a:pt x="83893" y="71634"/>
                          <a:pt x="78817" y="57532"/>
                          <a:pt x="73786" y="43384"/>
                        </a:cubicBezTo>
                        <a:cubicBezTo>
                          <a:pt x="73606" y="42935"/>
                          <a:pt x="73382" y="42486"/>
                          <a:pt x="73112" y="42172"/>
                        </a:cubicBezTo>
                        <a:cubicBezTo>
                          <a:pt x="72887" y="41453"/>
                          <a:pt x="72663" y="40690"/>
                          <a:pt x="72438" y="39926"/>
                        </a:cubicBezTo>
                        <a:cubicBezTo>
                          <a:pt x="73606" y="37187"/>
                          <a:pt x="73157" y="34043"/>
                          <a:pt x="71270" y="31752"/>
                        </a:cubicBezTo>
                        <a:cubicBezTo>
                          <a:pt x="69788" y="29956"/>
                          <a:pt x="67542" y="28968"/>
                          <a:pt x="65071" y="28968"/>
                        </a:cubicBezTo>
                        <a:cubicBezTo>
                          <a:pt x="63768" y="28968"/>
                          <a:pt x="62511" y="29282"/>
                          <a:pt x="61432" y="29866"/>
                        </a:cubicBezTo>
                        <a:cubicBezTo>
                          <a:pt x="60399" y="28249"/>
                          <a:pt x="59142" y="26722"/>
                          <a:pt x="57974" y="25375"/>
                        </a:cubicBezTo>
                        <a:cubicBezTo>
                          <a:pt x="56042" y="23129"/>
                          <a:pt x="54290" y="21019"/>
                          <a:pt x="52583" y="18953"/>
                        </a:cubicBezTo>
                        <a:cubicBezTo>
                          <a:pt x="49394" y="15000"/>
                          <a:pt x="45890" y="10869"/>
                          <a:pt x="41892" y="7320"/>
                        </a:cubicBezTo>
                        <a:cubicBezTo>
                          <a:pt x="37130" y="3189"/>
                          <a:pt x="32728" y="853"/>
                          <a:pt x="28415" y="269"/>
                        </a:cubicBezTo>
                        <a:cubicBezTo>
                          <a:pt x="27562" y="45"/>
                          <a:pt x="26708" y="0"/>
                          <a:pt x="25855" y="0"/>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5" name="Google Shape;965;p41"/>
                  <p:cNvSpPr/>
                  <p:nvPr/>
                </p:nvSpPr>
                <p:spPr>
                  <a:xfrm>
                    <a:off x="4893633" y="1748048"/>
                    <a:ext cx="71020" cy="35004"/>
                  </a:xfrm>
                  <a:custGeom>
                    <a:avLst/>
                    <a:gdLst/>
                    <a:ahLst/>
                    <a:cxnLst/>
                    <a:rect l="l" t="t" r="r" b="b"/>
                    <a:pathLst>
                      <a:path w="71020" h="35004" extrusionOk="0">
                        <a:moveTo>
                          <a:pt x="66484" y="674"/>
                        </a:moveTo>
                        <a:cubicBezTo>
                          <a:pt x="63743" y="3144"/>
                          <a:pt x="60869" y="5479"/>
                          <a:pt x="57814" y="7590"/>
                        </a:cubicBezTo>
                        <a:cubicBezTo>
                          <a:pt x="54579" y="9791"/>
                          <a:pt x="51255" y="11812"/>
                          <a:pt x="47796" y="13608"/>
                        </a:cubicBezTo>
                        <a:cubicBezTo>
                          <a:pt x="44293" y="15405"/>
                          <a:pt x="40654" y="16977"/>
                          <a:pt x="37015" y="18414"/>
                        </a:cubicBezTo>
                        <a:cubicBezTo>
                          <a:pt x="29558" y="21243"/>
                          <a:pt x="21832" y="23309"/>
                          <a:pt x="13926" y="24567"/>
                        </a:cubicBezTo>
                        <a:cubicBezTo>
                          <a:pt x="9299" y="25285"/>
                          <a:pt x="4672" y="25734"/>
                          <a:pt x="0" y="25869"/>
                        </a:cubicBezTo>
                        <a:lnTo>
                          <a:pt x="3189" y="34896"/>
                        </a:lnTo>
                        <a:cubicBezTo>
                          <a:pt x="7771" y="35121"/>
                          <a:pt x="12353" y="34986"/>
                          <a:pt x="16890" y="34582"/>
                        </a:cubicBezTo>
                        <a:cubicBezTo>
                          <a:pt x="16801" y="34582"/>
                          <a:pt x="16711" y="34582"/>
                          <a:pt x="16576" y="34582"/>
                        </a:cubicBezTo>
                        <a:cubicBezTo>
                          <a:pt x="25740" y="33684"/>
                          <a:pt x="34769" y="31573"/>
                          <a:pt x="43394" y="28294"/>
                        </a:cubicBezTo>
                        <a:cubicBezTo>
                          <a:pt x="43394" y="28294"/>
                          <a:pt x="43394" y="28294"/>
                          <a:pt x="43394" y="28294"/>
                        </a:cubicBezTo>
                        <a:cubicBezTo>
                          <a:pt x="43394" y="28294"/>
                          <a:pt x="43394" y="28294"/>
                          <a:pt x="43394" y="28294"/>
                        </a:cubicBezTo>
                        <a:cubicBezTo>
                          <a:pt x="43394" y="28294"/>
                          <a:pt x="43394" y="28294"/>
                          <a:pt x="43394" y="28294"/>
                        </a:cubicBezTo>
                        <a:cubicBezTo>
                          <a:pt x="47078" y="26857"/>
                          <a:pt x="50761" y="25240"/>
                          <a:pt x="54220" y="23309"/>
                        </a:cubicBezTo>
                        <a:cubicBezTo>
                          <a:pt x="57365" y="21558"/>
                          <a:pt x="60419" y="19671"/>
                          <a:pt x="63339" y="17560"/>
                        </a:cubicBezTo>
                        <a:cubicBezTo>
                          <a:pt x="63339" y="17560"/>
                          <a:pt x="63384" y="17515"/>
                          <a:pt x="63384" y="17515"/>
                        </a:cubicBezTo>
                        <a:cubicBezTo>
                          <a:pt x="63384" y="17515"/>
                          <a:pt x="63339" y="17560"/>
                          <a:pt x="63339" y="17560"/>
                        </a:cubicBezTo>
                        <a:lnTo>
                          <a:pt x="63294" y="17605"/>
                        </a:lnTo>
                        <a:cubicBezTo>
                          <a:pt x="66035" y="15584"/>
                          <a:pt x="68595" y="13384"/>
                          <a:pt x="71021" y="10958"/>
                        </a:cubicBezTo>
                        <a:cubicBezTo>
                          <a:pt x="69718" y="7276"/>
                          <a:pt x="68415" y="3638"/>
                          <a:pt x="67113" y="0"/>
                        </a:cubicBezTo>
                        <a:cubicBezTo>
                          <a:pt x="66933" y="225"/>
                          <a:pt x="66708" y="449"/>
                          <a:pt x="66484" y="674"/>
                        </a:cubicBezTo>
                        <a:moveTo>
                          <a:pt x="63564" y="17426"/>
                        </a:moveTo>
                        <a:cubicBezTo>
                          <a:pt x="63519" y="17471"/>
                          <a:pt x="63474" y="17515"/>
                          <a:pt x="63429" y="17515"/>
                        </a:cubicBezTo>
                        <a:cubicBezTo>
                          <a:pt x="63474" y="17471"/>
                          <a:pt x="63519" y="17426"/>
                          <a:pt x="63564" y="17426"/>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6" name="Google Shape;966;p41"/>
                  <p:cNvSpPr/>
                  <p:nvPr/>
                </p:nvSpPr>
                <p:spPr>
                  <a:xfrm>
                    <a:off x="4892394" y="1724335"/>
                    <a:ext cx="49474" cy="21797"/>
                  </a:xfrm>
                  <a:custGeom>
                    <a:avLst/>
                    <a:gdLst/>
                    <a:ahLst/>
                    <a:cxnLst/>
                    <a:rect l="l" t="t" r="r" b="b"/>
                    <a:pathLst>
                      <a:path w="49474" h="21797" extrusionOk="0">
                        <a:moveTo>
                          <a:pt x="46340" y="314"/>
                        </a:moveTo>
                        <a:cubicBezTo>
                          <a:pt x="42342" y="2829"/>
                          <a:pt x="38389" y="5434"/>
                          <a:pt x="34211" y="7770"/>
                        </a:cubicBezTo>
                        <a:cubicBezTo>
                          <a:pt x="30258" y="9970"/>
                          <a:pt x="26125" y="11902"/>
                          <a:pt x="21948" y="13518"/>
                        </a:cubicBezTo>
                        <a:cubicBezTo>
                          <a:pt x="15075" y="16078"/>
                          <a:pt x="8022" y="18010"/>
                          <a:pt x="880" y="19581"/>
                        </a:cubicBezTo>
                        <a:cubicBezTo>
                          <a:pt x="296" y="19716"/>
                          <a:pt x="-109" y="20345"/>
                          <a:pt x="26" y="20929"/>
                        </a:cubicBezTo>
                        <a:cubicBezTo>
                          <a:pt x="161" y="21558"/>
                          <a:pt x="790" y="21872"/>
                          <a:pt x="1374" y="21782"/>
                        </a:cubicBezTo>
                        <a:cubicBezTo>
                          <a:pt x="5551" y="20884"/>
                          <a:pt x="9729" y="20031"/>
                          <a:pt x="13862" y="19087"/>
                        </a:cubicBezTo>
                        <a:cubicBezTo>
                          <a:pt x="18129" y="18099"/>
                          <a:pt x="22307" y="16977"/>
                          <a:pt x="26440" y="15629"/>
                        </a:cubicBezTo>
                        <a:cubicBezTo>
                          <a:pt x="28237" y="15090"/>
                          <a:pt x="29989" y="14417"/>
                          <a:pt x="31696" y="13743"/>
                        </a:cubicBezTo>
                        <a:cubicBezTo>
                          <a:pt x="33762" y="12935"/>
                          <a:pt x="35738" y="12081"/>
                          <a:pt x="37715" y="11138"/>
                        </a:cubicBezTo>
                        <a:cubicBezTo>
                          <a:pt x="41713" y="9207"/>
                          <a:pt x="45531" y="6737"/>
                          <a:pt x="48811" y="3728"/>
                        </a:cubicBezTo>
                        <a:cubicBezTo>
                          <a:pt x="49529" y="3099"/>
                          <a:pt x="49664" y="1976"/>
                          <a:pt x="49215" y="1123"/>
                        </a:cubicBezTo>
                        <a:cubicBezTo>
                          <a:pt x="48856" y="449"/>
                          <a:pt x="48047" y="0"/>
                          <a:pt x="47283" y="0"/>
                        </a:cubicBezTo>
                        <a:cubicBezTo>
                          <a:pt x="46969" y="45"/>
                          <a:pt x="46609" y="135"/>
                          <a:pt x="46340" y="314"/>
                        </a:cubicBezTo>
                      </a:path>
                    </a:pathLst>
                  </a:custGeom>
                  <a:solidFill>
                    <a:srgbClr val="DC3A8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7" name="Google Shape;967;p41"/>
                  <p:cNvSpPr/>
                  <p:nvPr/>
                </p:nvSpPr>
                <p:spPr>
                  <a:xfrm>
                    <a:off x="4894685" y="1736192"/>
                    <a:ext cx="57880" cy="25625"/>
                  </a:xfrm>
                  <a:custGeom>
                    <a:avLst/>
                    <a:gdLst/>
                    <a:ahLst/>
                    <a:cxnLst/>
                    <a:rect l="l" t="t" r="r" b="b"/>
                    <a:pathLst>
                      <a:path w="57880" h="25625" extrusionOk="0">
                        <a:moveTo>
                          <a:pt x="55279" y="180"/>
                        </a:moveTo>
                        <a:cubicBezTo>
                          <a:pt x="54875" y="270"/>
                          <a:pt x="54561" y="449"/>
                          <a:pt x="54291" y="719"/>
                        </a:cubicBezTo>
                        <a:cubicBezTo>
                          <a:pt x="53977" y="943"/>
                          <a:pt x="53662" y="1168"/>
                          <a:pt x="53348" y="1392"/>
                        </a:cubicBezTo>
                        <a:cubicBezTo>
                          <a:pt x="53348" y="1392"/>
                          <a:pt x="53393" y="1347"/>
                          <a:pt x="53393" y="1347"/>
                        </a:cubicBezTo>
                        <a:cubicBezTo>
                          <a:pt x="49395" y="4267"/>
                          <a:pt x="45262" y="7006"/>
                          <a:pt x="40949" y="9431"/>
                        </a:cubicBezTo>
                        <a:cubicBezTo>
                          <a:pt x="36278" y="12036"/>
                          <a:pt x="31426" y="14282"/>
                          <a:pt x="26440" y="16213"/>
                        </a:cubicBezTo>
                        <a:cubicBezTo>
                          <a:pt x="26530" y="16168"/>
                          <a:pt x="26619" y="16123"/>
                          <a:pt x="26709" y="16123"/>
                        </a:cubicBezTo>
                        <a:cubicBezTo>
                          <a:pt x="18354" y="19312"/>
                          <a:pt x="9684" y="21558"/>
                          <a:pt x="924" y="23264"/>
                        </a:cubicBezTo>
                        <a:cubicBezTo>
                          <a:pt x="296" y="23399"/>
                          <a:pt x="-109" y="24073"/>
                          <a:pt x="26" y="24701"/>
                        </a:cubicBezTo>
                        <a:cubicBezTo>
                          <a:pt x="206" y="25330"/>
                          <a:pt x="835" y="25734"/>
                          <a:pt x="1463" y="25600"/>
                        </a:cubicBezTo>
                        <a:cubicBezTo>
                          <a:pt x="11436" y="23624"/>
                          <a:pt x="21319" y="21243"/>
                          <a:pt x="30887" y="17920"/>
                        </a:cubicBezTo>
                        <a:cubicBezTo>
                          <a:pt x="35649" y="16258"/>
                          <a:pt x="40365" y="14372"/>
                          <a:pt x="44858" y="12081"/>
                        </a:cubicBezTo>
                        <a:cubicBezTo>
                          <a:pt x="49305" y="9836"/>
                          <a:pt x="53527" y="7096"/>
                          <a:pt x="57211" y="3728"/>
                        </a:cubicBezTo>
                        <a:cubicBezTo>
                          <a:pt x="58064" y="2919"/>
                          <a:pt x="58109" y="1527"/>
                          <a:pt x="57301" y="674"/>
                        </a:cubicBezTo>
                        <a:cubicBezTo>
                          <a:pt x="56941" y="270"/>
                          <a:pt x="56402" y="45"/>
                          <a:pt x="55818" y="0"/>
                        </a:cubicBezTo>
                        <a:cubicBezTo>
                          <a:pt x="55639" y="135"/>
                          <a:pt x="55459" y="135"/>
                          <a:pt x="55279" y="180"/>
                        </a:cubicBezTo>
                        <a:moveTo>
                          <a:pt x="53393" y="1347"/>
                        </a:moveTo>
                        <a:cubicBezTo>
                          <a:pt x="53482" y="1302"/>
                          <a:pt x="53527" y="1258"/>
                          <a:pt x="53617" y="1213"/>
                        </a:cubicBezTo>
                        <a:cubicBezTo>
                          <a:pt x="53527" y="1258"/>
                          <a:pt x="53438" y="1302"/>
                          <a:pt x="53393" y="1347"/>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68" name="Google Shape;968;p41"/>
                <p:cNvGrpSpPr/>
                <p:nvPr/>
              </p:nvGrpSpPr>
              <p:grpSpPr>
                <a:xfrm>
                  <a:off x="4659753" y="379517"/>
                  <a:ext cx="1637673" cy="1730024"/>
                  <a:chOff x="4659753" y="379517"/>
                  <a:chExt cx="1637673" cy="1730024"/>
                </a:xfrm>
              </p:grpSpPr>
              <p:grpSp>
                <p:nvGrpSpPr>
                  <p:cNvPr id="969" name="Google Shape;969;p41"/>
                  <p:cNvGrpSpPr/>
                  <p:nvPr/>
                </p:nvGrpSpPr>
                <p:grpSpPr>
                  <a:xfrm>
                    <a:off x="4659753" y="586545"/>
                    <a:ext cx="577705" cy="609360"/>
                    <a:chOff x="4659753" y="586545"/>
                    <a:chExt cx="577705" cy="609360"/>
                  </a:xfrm>
                </p:grpSpPr>
                <p:sp>
                  <p:nvSpPr>
                    <p:cNvPr id="970" name="Google Shape;970;p41"/>
                    <p:cNvSpPr/>
                    <p:nvPr/>
                  </p:nvSpPr>
                  <p:spPr>
                    <a:xfrm>
                      <a:off x="4659753" y="586545"/>
                      <a:ext cx="577705" cy="609360"/>
                    </a:xfrm>
                    <a:custGeom>
                      <a:avLst/>
                      <a:gdLst/>
                      <a:ahLst/>
                      <a:cxnLst/>
                      <a:rect l="l" t="t" r="r" b="b"/>
                      <a:pathLst>
                        <a:path w="577705" h="609360" extrusionOk="0">
                          <a:moveTo>
                            <a:pt x="365814" y="90"/>
                          </a:moveTo>
                          <a:cubicBezTo>
                            <a:pt x="351754" y="90"/>
                            <a:pt x="336975" y="1213"/>
                            <a:pt x="321836" y="3458"/>
                          </a:cubicBezTo>
                          <a:cubicBezTo>
                            <a:pt x="307147" y="5614"/>
                            <a:pt x="292682" y="8803"/>
                            <a:pt x="278847" y="12979"/>
                          </a:cubicBezTo>
                          <a:cubicBezTo>
                            <a:pt x="253601" y="20525"/>
                            <a:pt x="229972" y="31663"/>
                            <a:pt x="208679" y="46034"/>
                          </a:cubicBezTo>
                          <a:cubicBezTo>
                            <a:pt x="186443" y="61035"/>
                            <a:pt x="168430" y="78910"/>
                            <a:pt x="155088" y="99120"/>
                          </a:cubicBezTo>
                          <a:cubicBezTo>
                            <a:pt x="148125" y="109719"/>
                            <a:pt x="142510" y="120992"/>
                            <a:pt x="138422" y="132624"/>
                          </a:cubicBezTo>
                          <a:cubicBezTo>
                            <a:pt x="134200" y="144705"/>
                            <a:pt x="131594" y="157415"/>
                            <a:pt x="130651" y="170439"/>
                          </a:cubicBezTo>
                          <a:cubicBezTo>
                            <a:pt x="129932" y="180904"/>
                            <a:pt x="130292" y="191323"/>
                            <a:pt x="131729" y="201294"/>
                          </a:cubicBezTo>
                          <a:cubicBezTo>
                            <a:pt x="133167" y="211219"/>
                            <a:pt x="135547" y="221145"/>
                            <a:pt x="137883" y="230756"/>
                          </a:cubicBezTo>
                          <a:lnTo>
                            <a:pt x="139006" y="235337"/>
                          </a:lnTo>
                          <a:cubicBezTo>
                            <a:pt x="143094" y="252313"/>
                            <a:pt x="146418" y="267673"/>
                            <a:pt x="146059" y="283707"/>
                          </a:cubicBezTo>
                          <a:lnTo>
                            <a:pt x="146059" y="283707"/>
                          </a:lnTo>
                          <a:cubicBezTo>
                            <a:pt x="146059" y="283707"/>
                            <a:pt x="146104" y="283527"/>
                            <a:pt x="146104" y="283527"/>
                          </a:cubicBezTo>
                          <a:cubicBezTo>
                            <a:pt x="146149" y="283527"/>
                            <a:pt x="146149" y="283302"/>
                            <a:pt x="146149" y="283257"/>
                          </a:cubicBezTo>
                          <a:cubicBezTo>
                            <a:pt x="145879" y="289725"/>
                            <a:pt x="144891" y="296417"/>
                            <a:pt x="143094" y="302704"/>
                          </a:cubicBezTo>
                          <a:cubicBezTo>
                            <a:pt x="141387" y="308093"/>
                            <a:pt x="139006" y="313393"/>
                            <a:pt x="135997" y="318513"/>
                          </a:cubicBezTo>
                          <a:lnTo>
                            <a:pt x="135997" y="318513"/>
                          </a:lnTo>
                          <a:lnTo>
                            <a:pt x="136042" y="318513"/>
                          </a:lnTo>
                          <a:lnTo>
                            <a:pt x="135997" y="318513"/>
                          </a:lnTo>
                          <a:lnTo>
                            <a:pt x="135637" y="319142"/>
                          </a:lnTo>
                          <a:lnTo>
                            <a:pt x="135637" y="319142"/>
                          </a:lnTo>
                          <a:cubicBezTo>
                            <a:pt x="133526" y="322375"/>
                            <a:pt x="131415" y="325025"/>
                            <a:pt x="129169" y="327316"/>
                          </a:cubicBezTo>
                          <a:cubicBezTo>
                            <a:pt x="127596" y="328798"/>
                            <a:pt x="125934" y="330055"/>
                            <a:pt x="124182" y="331088"/>
                          </a:cubicBezTo>
                          <a:cubicBezTo>
                            <a:pt x="122610" y="331897"/>
                            <a:pt x="120993" y="332525"/>
                            <a:pt x="119331" y="332975"/>
                          </a:cubicBezTo>
                          <a:cubicBezTo>
                            <a:pt x="117579" y="333334"/>
                            <a:pt x="115737" y="333513"/>
                            <a:pt x="113850" y="333513"/>
                          </a:cubicBezTo>
                          <a:cubicBezTo>
                            <a:pt x="110661" y="333379"/>
                            <a:pt x="107247" y="332750"/>
                            <a:pt x="103114" y="331582"/>
                          </a:cubicBezTo>
                          <a:cubicBezTo>
                            <a:pt x="98936" y="330325"/>
                            <a:pt x="94759" y="328708"/>
                            <a:pt x="90716" y="327181"/>
                          </a:cubicBezTo>
                          <a:lnTo>
                            <a:pt x="89593" y="326777"/>
                          </a:lnTo>
                          <a:cubicBezTo>
                            <a:pt x="85101" y="325070"/>
                            <a:pt x="79710" y="323139"/>
                            <a:pt x="74140" y="321657"/>
                          </a:cubicBezTo>
                          <a:cubicBezTo>
                            <a:pt x="68525" y="320130"/>
                            <a:pt x="62999" y="319366"/>
                            <a:pt x="57744" y="319366"/>
                          </a:cubicBezTo>
                          <a:cubicBezTo>
                            <a:pt x="55497" y="319366"/>
                            <a:pt x="53251" y="319501"/>
                            <a:pt x="51095" y="319771"/>
                          </a:cubicBezTo>
                          <a:cubicBezTo>
                            <a:pt x="44851" y="320579"/>
                            <a:pt x="38787" y="322735"/>
                            <a:pt x="33082" y="326103"/>
                          </a:cubicBezTo>
                          <a:cubicBezTo>
                            <a:pt x="28140" y="328977"/>
                            <a:pt x="23469" y="333109"/>
                            <a:pt x="19201" y="338364"/>
                          </a:cubicBezTo>
                          <a:cubicBezTo>
                            <a:pt x="15293" y="343125"/>
                            <a:pt x="11879" y="348873"/>
                            <a:pt x="9049" y="355341"/>
                          </a:cubicBezTo>
                          <a:cubicBezTo>
                            <a:pt x="6353" y="361448"/>
                            <a:pt x="4242" y="368095"/>
                            <a:pt x="2625" y="375730"/>
                          </a:cubicBezTo>
                          <a:cubicBezTo>
                            <a:pt x="1188" y="382647"/>
                            <a:pt x="289" y="390057"/>
                            <a:pt x="65" y="397737"/>
                          </a:cubicBezTo>
                          <a:cubicBezTo>
                            <a:pt x="-160" y="405597"/>
                            <a:pt x="199" y="413366"/>
                            <a:pt x="1188" y="420866"/>
                          </a:cubicBezTo>
                          <a:cubicBezTo>
                            <a:pt x="2176" y="428367"/>
                            <a:pt x="3883" y="435957"/>
                            <a:pt x="6219" y="443412"/>
                          </a:cubicBezTo>
                          <a:cubicBezTo>
                            <a:pt x="8420" y="450373"/>
                            <a:pt x="11430" y="457290"/>
                            <a:pt x="15158" y="463937"/>
                          </a:cubicBezTo>
                          <a:cubicBezTo>
                            <a:pt x="18662" y="470135"/>
                            <a:pt x="22974" y="475883"/>
                            <a:pt x="28050" y="481093"/>
                          </a:cubicBezTo>
                          <a:cubicBezTo>
                            <a:pt x="32902" y="486033"/>
                            <a:pt x="38562" y="490255"/>
                            <a:pt x="44851" y="493533"/>
                          </a:cubicBezTo>
                          <a:cubicBezTo>
                            <a:pt x="52353" y="497441"/>
                            <a:pt x="61068" y="499821"/>
                            <a:pt x="70097" y="500405"/>
                          </a:cubicBezTo>
                          <a:cubicBezTo>
                            <a:pt x="71669" y="500495"/>
                            <a:pt x="73286" y="500540"/>
                            <a:pt x="74859" y="500540"/>
                          </a:cubicBezTo>
                          <a:cubicBezTo>
                            <a:pt x="78183" y="500540"/>
                            <a:pt x="81597" y="500315"/>
                            <a:pt x="85056" y="499866"/>
                          </a:cubicBezTo>
                          <a:cubicBezTo>
                            <a:pt x="88829" y="499417"/>
                            <a:pt x="92737" y="498564"/>
                            <a:pt x="97050" y="497261"/>
                          </a:cubicBezTo>
                          <a:cubicBezTo>
                            <a:pt x="99880" y="496408"/>
                            <a:pt x="102890" y="495285"/>
                            <a:pt x="106304" y="493893"/>
                          </a:cubicBezTo>
                          <a:cubicBezTo>
                            <a:pt x="104642" y="501303"/>
                            <a:pt x="103878" y="508669"/>
                            <a:pt x="103968" y="515765"/>
                          </a:cubicBezTo>
                          <a:cubicBezTo>
                            <a:pt x="104013" y="520660"/>
                            <a:pt x="104462" y="525555"/>
                            <a:pt x="105270" y="530226"/>
                          </a:cubicBezTo>
                          <a:cubicBezTo>
                            <a:pt x="106034" y="534583"/>
                            <a:pt x="107247" y="539164"/>
                            <a:pt x="108819" y="543745"/>
                          </a:cubicBezTo>
                          <a:cubicBezTo>
                            <a:pt x="114434" y="560048"/>
                            <a:pt x="125934" y="575228"/>
                            <a:pt x="141163" y="586590"/>
                          </a:cubicBezTo>
                          <a:cubicBezTo>
                            <a:pt x="155942" y="597594"/>
                            <a:pt x="174449" y="605004"/>
                            <a:pt x="194619" y="608013"/>
                          </a:cubicBezTo>
                          <a:cubicBezTo>
                            <a:pt x="200683" y="608911"/>
                            <a:pt x="207062" y="609360"/>
                            <a:pt x="214025" y="609360"/>
                          </a:cubicBezTo>
                          <a:cubicBezTo>
                            <a:pt x="217799" y="609360"/>
                            <a:pt x="221752" y="609226"/>
                            <a:pt x="226019" y="608956"/>
                          </a:cubicBezTo>
                          <a:cubicBezTo>
                            <a:pt x="236621" y="608283"/>
                            <a:pt x="247536" y="606845"/>
                            <a:pt x="258363" y="604690"/>
                          </a:cubicBezTo>
                          <a:cubicBezTo>
                            <a:pt x="302206" y="595977"/>
                            <a:pt x="343219" y="575362"/>
                            <a:pt x="373810" y="546709"/>
                          </a:cubicBezTo>
                          <a:cubicBezTo>
                            <a:pt x="385355" y="535885"/>
                            <a:pt x="395463" y="523939"/>
                            <a:pt x="403863" y="511139"/>
                          </a:cubicBezTo>
                          <a:cubicBezTo>
                            <a:pt x="408085" y="504672"/>
                            <a:pt x="411994" y="497755"/>
                            <a:pt x="415497" y="490614"/>
                          </a:cubicBezTo>
                          <a:cubicBezTo>
                            <a:pt x="419316" y="482800"/>
                            <a:pt x="422415" y="474536"/>
                            <a:pt x="425425" y="466542"/>
                          </a:cubicBezTo>
                          <a:lnTo>
                            <a:pt x="425650" y="465913"/>
                          </a:lnTo>
                          <a:cubicBezTo>
                            <a:pt x="426099" y="465554"/>
                            <a:pt x="426413" y="465104"/>
                            <a:pt x="426593" y="464521"/>
                          </a:cubicBezTo>
                          <a:cubicBezTo>
                            <a:pt x="431445" y="447230"/>
                            <a:pt x="438003" y="428726"/>
                            <a:pt x="446628" y="407932"/>
                          </a:cubicBezTo>
                          <a:cubicBezTo>
                            <a:pt x="450042" y="399668"/>
                            <a:pt x="453815" y="390955"/>
                            <a:pt x="458532" y="380491"/>
                          </a:cubicBezTo>
                          <a:cubicBezTo>
                            <a:pt x="461272" y="374383"/>
                            <a:pt x="464013" y="368814"/>
                            <a:pt x="466888" y="363469"/>
                          </a:cubicBezTo>
                          <a:cubicBezTo>
                            <a:pt x="475872" y="347032"/>
                            <a:pt x="486383" y="331223"/>
                            <a:pt x="495547" y="317705"/>
                          </a:cubicBezTo>
                          <a:cubicBezTo>
                            <a:pt x="498962" y="312630"/>
                            <a:pt x="502465" y="307510"/>
                            <a:pt x="505924" y="302435"/>
                          </a:cubicBezTo>
                          <a:cubicBezTo>
                            <a:pt x="513561" y="291207"/>
                            <a:pt x="521467" y="279620"/>
                            <a:pt x="528969" y="268032"/>
                          </a:cubicBezTo>
                          <a:cubicBezTo>
                            <a:pt x="541682" y="248406"/>
                            <a:pt x="551070" y="231968"/>
                            <a:pt x="558572" y="216249"/>
                          </a:cubicBezTo>
                          <a:cubicBezTo>
                            <a:pt x="567511" y="197566"/>
                            <a:pt x="573217" y="180410"/>
                            <a:pt x="576002" y="163748"/>
                          </a:cubicBezTo>
                          <a:cubicBezTo>
                            <a:pt x="579011" y="145783"/>
                            <a:pt x="578023" y="127863"/>
                            <a:pt x="573127" y="111875"/>
                          </a:cubicBezTo>
                          <a:cubicBezTo>
                            <a:pt x="570431" y="103072"/>
                            <a:pt x="566523" y="94539"/>
                            <a:pt x="561537" y="86455"/>
                          </a:cubicBezTo>
                          <a:cubicBezTo>
                            <a:pt x="556281" y="77922"/>
                            <a:pt x="549678" y="69613"/>
                            <a:pt x="541861" y="61798"/>
                          </a:cubicBezTo>
                          <a:cubicBezTo>
                            <a:pt x="541053" y="60990"/>
                            <a:pt x="540244" y="60182"/>
                            <a:pt x="539436" y="59373"/>
                          </a:cubicBezTo>
                          <a:cubicBezTo>
                            <a:pt x="538807" y="58744"/>
                            <a:pt x="538223" y="58340"/>
                            <a:pt x="537414" y="58205"/>
                          </a:cubicBezTo>
                          <a:cubicBezTo>
                            <a:pt x="512662" y="39477"/>
                            <a:pt x="485889" y="25016"/>
                            <a:pt x="457948" y="15270"/>
                          </a:cubicBezTo>
                          <a:cubicBezTo>
                            <a:pt x="443888" y="10375"/>
                            <a:pt x="429109" y="6557"/>
                            <a:pt x="414060" y="3952"/>
                          </a:cubicBezTo>
                          <a:cubicBezTo>
                            <a:pt x="399775" y="1482"/>
                            <a:pt x="384502" y="135"/>
                            <a:pt x="368600" y="0"/>
                          </a:cubicBezTo>
                          <a:lnTo>
                            <a:pt x="367252" y="0"/>
                          </a:lnTo>
                          <a:lnTo>
                            <a:pt x="365814" y="90"/>
                          </a:lnTo>
                          <a:close/>
                        </a:path>
                      </a:pathLst>
                    </a:custGeom>
                    <a:solidFill>
                      <a:srgbClr val="9C287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1" name="Google Shape;971;p41"/>
                    <p:cNvSpPr/>
                    <p:nvPr/>
                  </p:nvSpPr>
                  <p:spPr>
                    <a:xfrm>
                      <a:off x="4812893" y="963129"/>
                      <a:ext cx="258903" cy="185706"/>
                    </a:xfrm>
                    <a:custGeom>
                      <a:avLst/>
                      <a:gdLst/>
                      <a:ahLst/>
                      <a:cxnLst/>
                      <a:rect l="l" t="t" r="r" b="b"/>
                      <a:pathLst>
                        <a:path w="258903" h="185706" extrusionOk="0">
                          <a:moveTo>
                            <a:pt x="252070" y="0"/>
                          </a:moveTo>
                          <a:cubicBezTo>
                            <a:pt x="250453" y="45"/>
                            <a:pt x="248476" y="808"/>
                            <a:pt x="247443" y="2156"/>
                          </a:cubicBezTo>
                          <a:cubicBezTo>
                            <a:pt x="246006" y="4042"/>
                            <a:pt x="244434" y="5794"/>
                            <a:pt x="242996" y="7680"/>
                          </a:cubicBezTo>
                          <a:cubicBezTo>
                            <a:pt x="241289" y="9836"/>
                            <a:pt x="239672" y="11991"/>
                            <a:pt x="238055" y="14192"/>
                          </a:cubicBezTo>
                          <a:cubicBezTo>
                            <a:pt x="234596" y="18908"/>
                            <a:pt x="231272" y="23758"/>
                            <a:pt x="228037" y="28654"/>
                          </a:cubicBezTo>
                          <a:cubicBezTo>
                            <a:pt x="222108" y="37636"/>
                            <a:pt x="216537" y="46843"/>
                            <a:pt x="211012" y="56095"/>
                          </a:cubicBezTo>
                          <a:cubicBezTo>
                            <a:pt x="199961" y="74733"/>
                            <a:pt x="189405" y="93731"/>
                            <a:pt x="177007" y="111515"/>
                          </a:cubicBezTo>
                          <a:cubicBezTo>
                            <a:pt x="177321" y="111066"/>
                            <a:pt x="177591" y="110617"/>
                            <a:pt x="177905" y="110213"/>
                          </a:cubicBezTo>
                          <a:cubicBezTo>
                            <a:pt x="167393" y="125258"/>
                            <a:pt x="155355" y="139316"/>
                            <a:pt x="141249" y="151128"/>
                          </a:cubicBezTo>
                          <a:cubicBezTo>
                            <a:pt x="132804" y="157999"/>
                            <a:pt x="123730" y="164107"/>
                            <a:pt x="113802" y="168733"/>
                          </a:cubicBezTo>
                          <a:cubicBezTo>
                            <a:pt x="108501" y="171158"/>
                            <a:pt x="103111" y="173314"/>
                            <a:pt x="97586" y="175065"/>
                          </a:cubicBezTo>
                          <a:cubicBezTo>
                            <a:pt x="91791" y="176907"/>
                            <a:pt x="85906" y="178209"/>
                            <a:pt x="79931" y="179287"/>
                          </a:cubicBezTo>
                          <a:cubicBezTo>
                            <a:pt x="71801" y="180634"/>
                            <a:pt x="63490" y="181084"/>
                            <a:pt x="55270" y="180410"/>
                          </a:cubicBezTo>
                          <a:cubicBezTo>
                            <a:pt x="55314" y="180410"/>
                            <a:pt x="55359" y="180410"/>
                            <a:pt x="55404" y="180410"/>
                          </a:cubicBezTo>
                          <a:cubicBezTo>
                            <a:pt x="48891" y="179826"/>
                            <a:pt x="42377" y="178703"/>
                            <a:pt x="36178" y="176547"/>
                          </a:cubicBezTo>
                          <a:cubicBezTo>
                            <a:pt x="36223" y="176547"/>
                            <a:pt x="36268" y="176592"/>
                            <a:pt x="36313" y="176592"/>
                          </a:cubicBezTo>
                          <a:cubicBezTo>
                            <a:pt x="31596" y="174886"/>
                            <a:pt x="27104" y="172685"/>
                            <a:pt x="22971" y="169856"/>
                          </a:cubicBezTo>
                          <a:cubicBezTo>
                            <a:pt x="19198" y="167206"/>
                            <a:pt x="15829" y="164152"/>
                            <a:pt x="12819" y="160649"/>
                          </a:cubicBezTo>
                          <a:lnTo>
                            <a:pt x="12819" y="160649"/>
                          </a:lnTo>
                          <a:cubicBezTo>
                            <a:pt x="9495" y="156652"/>
                            <a:pt x="6754" y="152250"/>
                            <a:pt x="4598" y="147579"/>
                          </a:cubicBezTo>
                          <a:cubicBezTo>
                            <a:pt x="4598" y="147624"/>
                            <a:pt x="4598" y="147624"/>
                            <a:pt x="4643" y="147669"/>
                          </a:cubicBezTo>
                          <a:cubicBezTo>
                            <a:pt x="4598" y="147579"/>
                            <a:pt x="4553" y="147490"/>
                            <a:pt x="4508" y="147400"/>
                          </a:cubicBezTo>
                          <a:lnTo>
                            <a:pt x="4508" y="147400"/>
                          </a:lnTo>
                          <a:cubicBezTo>
                            <a:pt x="3655" y="145469"/>
                            <a:pt x="2891" y="143493"/>
                            <a:pt x="2217" y="141516"/>
                          </a:cubicBezTo>
                          <a:cubicBezTo>
                            <a:pt x="1768" y="140169"/>
                            <a:pt x="-388" y="140798"/>
                            <a:pt x="61" y="142190"/>
                          </a:cubicBezTo>
                          <a:cubicBezTo>
                            <a:pt x="2801" y="150274"/>
                            <a:pt x="6799" y="157730"/>
                            <a:pt x="12415" y="164197"/>
                          </a:cubicBezTo>
                          <a:cubicBezTo>
                            <a:pt x="17491" y="170035"/>
                            <a:pt x="23869" y="174706"/>
                            <a:pt x="30832" y="178119"/>
                          </a:cubicBezTo>
                          <a:cubicBezTo>
                            <a:pt x="37885" y="181578"/>
                            <a:pt x="45611" y="183823"/>
                            <a:pt x="53383" y="184856"/>
                          </a:cubicBezTo>
                          <a:cubicBezTo>
                            <a:pt x="61603" y="185979"/>
                            <a:pt x="70004" y="185889"/>
                            <a:pt x="78269" y="185170"/>
                          </a:cubicBezTo>
                          <a:cubicBezTo>
                            <a:pt x="86759" y="184407"/>
                            <a:pt x="95205" y="182655"/>
                            <a:pt x="103425" y="180365"/>
                          </a:cubicBezTo>
                          <a:cubicBezTo>
                            <a:pt x="111556" y="178075"/>
                            <a:pt x="119327" y="174976"/>
                            <a:pt x="126919" y="171383"/>
                          </a:cubicBezTo>
                          <a:cubicBezTo>
                            <a:pt x="130423" y="169721"/>
                            <a:pt x="133792" y="167880"/>
                            <a:pt x="137071" y="165859"/>
                          </a:cubicBezTo>
                          <a:cubicBezTo>
                            <a:pt x="141339" y="163209"/>
                            <a:pt x="145382" y="160155"/>
                            <a:pt x="149335" y="157011"/>
                          </a:cubicBezTo>
                          <a:cubicBezTo>
                            <a:pt x="158409" y="149780"/>
                            <a:pt x="166854" y="141696"/>
                            <a:pt x="174491" y="132983"/>
                          </a:cubicBezTo>
                          <a:cubicBezTo>
                            <a:pt x="189180" y="116276"/>
                            <a:pt x="201579" y="97817"/>
                            <a:pt x="213348" y="78999"/>
                          </a:cubicBezTo>
                          <a:cubicBezTo>
                            <a:pt x="219188" y="69658"/>
                            <a:pt x="224803" y="60182"/>
                            <a:pt x="230598" y="50795"/>
                          </a:cubicBezTo>
                          <a:cubicBezTo>
                            <a:pt x="236213" y="41633"/>
                            <a:pt x="242008" y="32606"/>
                            <a:pt x="248117" y="23803"/>
                          </a:cubicBezTo>
                          <a:cubicBezTo>
                            <a:pt x="249600" y="21692"/>
                            <a:pt x="251082" y="19581"/>
                            <a:pt x="252564" y="17516"/>
                          </a:cubicBezTo>
                          <a:cubicBezTo>
                            <a:pt x="254047" y="15450"/>
                            <a:pt x="255619" y="13429"/>
                            <a:pt x="257056" y="11318"/>
                          </a:cubicBezTo>
                          <a:lnTo>
                            <a:pt x="256967" y="11452"/>
                          </a:lnTo>
                          <a:cubicBezTo>
                            <a:pt x="257012" y="11363"/>
                            <a:pt x="257101" y="11273"/>
                            <a:pt x="257146" y="11183"/>
                          </a:cubicBezTo>
                          <a:cubicBezTo>
                            <a:pt x="257506" y="10734"/>
                            <a:pt x="257820" y="10240"/>
                            <a:pt x="258180" y="9746"/>
                          </a:cubicBezTo>
                          <a:cubicBezTo>
                            <a:pt x="258719" y="8713"/>
                            <a:pt x="258943" y="7590"/>
                            <a:pt x="258898" y="6422"/>
                          </a:cubicBezTo>
                          <a:cubicBezTo>
                            <a:pt x="258808" y="4671"/>
                            <a:pt x="258045" y="3009"/>
                            <a:pt x="256742" y="1797"/>
                          </a:cubicBezTo>
                          <a:cubicBezTo>
                            <a:pt x="255484" y="674"/>
                            <a:pt x="253867" y="45"/>
                            <a:pt x="252205" y="45"/>
                          </a:cubicBezTo>
                          <a:cubicBezTo>
                            <a:pt x="252250" y="0"/>
                            <a:pt x="252160" y="0"/>
                            <a:pt x="252070" y="0"/>
                          </a:cubicBezTo>
                          <a:moveTo>
                            <a:pt x="258000" y="10105"/>
                          </a:moveTo>
                          <a:cubicBezTo>
                            <a:pt x="257910" y="10240"/>
                            <a:pt x="257775" y="10420"/>
                            <a:pt x="257685" y="10554"/>
                          </a:cubicBezTo>
                          <a:cubicBezTo>
                            <a:pt x="257775" y="10420"/>
                            <a:pt x="257910" y="10240"/>
                            <a:pt x="258000" y="10105"/>
                          </a:cubicBezTo>
                          <a:moveTo>
                            <a:pt x="142103" y="150499"/>
                          </a:moveTo>
                          <a:cubicBezTo>
                            <a:pt x="141833" y="150723"/>
                            <a:pt x="141564" y="150903"/>
                            <a:pt x="141339" y="151128"/>
                          </a:cubicBezTo>
                          <a:cubicBezTo>
                            <a:pt x="141609" y="150903"/>
                            <a:pt x="141878" y="150678"/>
                            <a:pt x="142103" y="150499"/>
                          </a:cubicBezTo>
                          <a:moveTo>
                            <a:pt x="80650" y="179197"/>
                          </a:moveTo>
                          <a:cubicBezTo>
                            <a:pt x="80560" y="179197"/>
                            <a:pt x="80426" y="179242"/>
                            <a:pt x="80336" y="179242"/>
                          </a:cubicBezTo>
                          <a:cubicBezTo>
                            <a:pt x="80426" y="179242"/>
                            <a:pt x="80515" y="179197"/>
                            <a:pt x="80650" y="179197"/>
                          </a:cubicBezTo>
                          <a:moveTo>
                            <a:pt x="55539" y="180455"/>
                          </a:moveTo>
                          <a:cubicBezTo>
                            <a:pt x="55674" y="180455"/>
                            <a:pt x="55809" y="180500"/>
                            <a:pt x="55943" y="180500"/>
                          </a:cubicBezTo>
                          <a:cubicBezTo>
                            <a:pt x="55809" y="180455"/>
                            <a:pt x="55674" y="180455"/>
                            <a:pt x="55539" y="180455"/>
                          </a:cubicBezTo>
                          <a:moveTo>
                            <a:pt x="4598" y="147445"/>
                          </a:moveTo>
                          <a:cubicBezTo>
                            <a:pt x="4643" y="147490"/>
                            <a:pt x="4643" y="147579"/>
                            <a:pt x="4688" y="147624"/>
                          </a:cubicBezTo>
                          <a:cubicBezTo>
                            <a:pt x="4688" y="147579"/>
                            <a:pt x="4643" y="147490"/>
                            <a:pt x="4598" y="147445"/>
                          </a:cubicBezTo>
                          <a:cubicBezTo>
                            <a:pt x="4598" y="147445"/>
                            <a:pt x="4598" y="147445"/>
                            <a:pt x="4598" y="147445"/>
                          </a:cubicBezTo>
                          <a:moveTo>
                            <a:pt x="256967" y="11587"/>
                          </a:moveTo>
                          <a:cubicBezTo>
                            <a:pt x="257012" y="11542"/>
                            <a:pt x="257056" y="11497"/>
                            <a:pt x="257056" y="11452"/>
                          </a:cubicBezTo>
                          <a:cubicBezTo>
                            <a:pt x="257056" y="11452"/>
                            <a:pt x="257012" y="11497"/>
                            <a:pt x="256967" y="11587"/>
                          </a:cubicBezTo>
                        </a:path>
                      </a:pathLst>
                    </a:custGeom>
                    <a:solidFill>
                      <a:srgbClr val="8F1F6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2" name="Google Shape;972;p41"/>
                    <p:cNvSpPr/>
                    <p:nvPr/>
                  </p:nvSpPr>
                  <p:spPr>
                    <a:xfrm>
                      <a:off x="4819730" y="634825"/>
                      <a:ext cx="365652" cy="288949"/>
                    </a:xfrm>
                    <a:custGeom>
                      <a:avLst/>
                      <a:gdLst/>
                      <a:ahLst/>
                      <a:cxnLst/>
                      <a:rect l="l" t="t" r="r" b="b"/>
                      <a:pathLst>
                        <a:path w="365652" h="288949" extrusionOk="0">
                          <a:moveTo>
                            <a:pt x="151752" y="4401"/>
                          </a:moveTo>
                          <a:cubicBezTo>
                            <a:pt x="142229" y="6243"/>
                            <a:pt x="132840" y="8668"/>
                            <a:pt x="123586" y="11722"/>
                          </a:cubicBezTo>
                          <a:cubicBezTo>
                            <a:pt x="114512" y="14776"/>
                            <a:pt x="105708" y="18548"/>
                            <a:pt x="97128" y="22860"/>
                          </a:cubicBezTo>
                          <a:cubicBezTo>
                            <a:pt x="80641" y="31124"/>
                            <a:pt x="65458" y="42396"/>
                            <a:pt x="52745" y="55825"/>
                          </a:cubicBezTo>
                          <a:cubicBezTo>
                            <a:pt x="39673" y="69658"/>
                            <a:pt x="29341" y="86140"/>
                            <a:pt x="22872" y="104015"/>
                          </a:cubicBezTo>
                          <a:cubicBezTo>
                            <a:pt x="21165" y="108731"/>
                            <a:pt x="19638" y="113537"/>
                            <a:pt x="18515" y="118432"/>
                          </a:cubicBezTo>
                          <a:cubicBezTo>
                            <a:pt x="17437" y="123103"/>
                            <a:pt x="16763" y="127818"/>
                            <a:pt x="16269" y="132579"/>
                          </a:cubicBezTo>
                          <a:cubicBezTo>
                            <a:pt x="15281" y="142729"/>
                            <a:pt x="15595" y="152969"/>
                            <a:pt x="16269" y="163074"/>
                          </a:cubicBezTo>
                          <a:cubicBezTo>
                            <a:pt x="17841" y="186832"/>
                            <a:pt x="21884" y="210546"/>
                            <a:pt x="20761" y="234439"/>
                          </a:cubicBezTo>
                          <a:cubicBezTo>
                            <a:pt x="20761" y="234259"/>
                            <a:pt x="20761" y="234124"/>
                            <a:pt x="20806" y="233989"/>
                          </a:cubicBezTo>
                          <a:cubicBezTo>
                            <a:pt x="20312" y="243106"/>
                            <a:pt x="19009" y="252179"/>
                            <a:pt x="16224" y="260891"/>
                          </a:cubicBezTo>
                          <a:cubicBezTo>
                            <a:pt x="16269" y="260757"/>
                            <a:pt x="16314" y="260622"/>
                            <a:pt x="16359" y="260532"/>
                          </a:cubicBezTo>
                          <a:cubicBezTo>
                            <a:pt x="14517" y="266236"/>
                            <a:pt x="12046" y="271625"/>
                            <a:pt x="8812" y="276700"/>
                          </a:cubicBezTo>
                          <a:cubicBezTo>
                            <a:pt x="8812" y="276700"/>
                            <a:pt x="8812" y="276655"/>
                            <a:pt x="8857" y="276655"/>
                          </a:cubicBezTo>
                          <a:cubicBezTo>
                            <a:pt x="6341" y="280428"/>
                            <a:pt x="3466" y="283931"/>
                            <a:pt x="277" y="287120"/>
                          </a:cubicBezTo>
                          <a:cubicBezTo>
                            <a:pt x="-172" y="287569"/>
                            <a:pt x="-37" y="288332"/>
                            <a:pt x="412" y="288692"/>
                          </a:cubicBezTo>
                          <a:cubicBezTo>
                            <a:pt x="906" y="289096"/>
                            <a:pt x="1535" y="289006"/>
                            <a:pt x="1984" y="288557"/>
                          </a:cubicBezTo>
                          <a:cubicBezTo>
                            <a:pt x="8812" y="281820"/>
                            <a:pt x="14113" y="273736"/>
                            <a:pt x="17751" y="264889"/>
                          </a:cubicBezTo>
                          <a:cubicBezTo>
                            <a:pt x="21390" y="255996"/>
                            <a:pt x="23187" y="246475"/>
                            <a:pt x="24085" y="236954"/>
                          </a:cubicBezTo>
                          <a:cubicBezTo>
                            <a:pt x="26017" y="216159"/>
                            <a:pt x="23681" y="195320"/>
                            <a:pt x="22648" y="174526"/>
                          </a:cubicBezTo>
                          <a:cubicBezTo>
                            <a:pt x="22154" y="164601"/>
                            <a:pt x="21794" y="154631"/>
                            <a:pt x="22244" y="144705"/>
                          </a:cubicBezTo>
                          <a:cubicBezTo>
                            <a:pt x="22244" y="144795"/>
                            <a:pt x="22244" y="144840"/>
                            <a:pt x="22244" y="144930"/>
                          </a:cubicBezTo>
                          <a:cubicBezTo>
                            <a:pt x="22738" y="135678"/>
                            <a:pt x="23906" y="126426"/>
                            <a:pt x="26691" y="117534"/>
                          </a:cubicBezTo>
                          <a:lnTo>
                            <a:pt x="26376" y="118477"/>
                          </a:lnTo>
                          <a:cubicBezTo>
                            <a:pt x="28398" y="112369"/>
                            <a:pt x="30913" y="106351"/>
                            <a:pt x="33699" y="100602"/>
                          </a:cubicBezTo>
                          <a:cubicBezTo>
                            <a:pt x="36349" y="95168"/>
                            <a:pt x="39269" y="89868"/>
                            <a:pt x="42548" y="84793"/>
                          </a:cubicBezTo>
                          <a:cubicBezTo>
                            <a:pt x="42458" y="84928"/>
                            <a:pt x="42368" y="85063"/>
                            <a:pt x="42234" y="85242"/>
                          </a:cubicBezTo>
                          <a:cubicBezTo>
                            <a:pt x="42458" y="84928"/>
                            <a:pt x="42683" y="84568"/>
                            <a:pt x="42907" y="84254"/>
                          </a:cubicBezTo>
                          <a:cubicBezTo>
                            <a:pt x="42907" y="84209"/>
                            <a:pt x="42952" y="84209"/>
                            <a:pt x="42952" y="84209"/>
                          </a:cubicBezTo>
                          <a:cubicBezTo>
                            <a:pt x="42952" y="84209"/>
                            <a:pt x="42952" y="84254"/>
                            <a:pt x="42907" y="84254"/>
                          </a:cubicBezTo>
                          <a:cubicBezTo>
                            <a:pt x="49691" y="74014"/>
                            <a:pt x="57821" y="64852"/>
                            <a:pt x="66940" y="56634"/>
                          </a:cubicBezTo>
                          <a:cubicBezTo>
                            <a:pt x="71972" y="52232"/>
                            <a:pt x="77272" y="48190"/>
                            <a:pt x="82798" y="44507"/>
                          </a:cubicBezTo>
                          <a:cubicBezTo>
                            <a:pt x="88503" y="40690"/>
                            <a:pt x="94477" y="37322"/>
                            <a:pt x="100586" y="34223"/>
                          </a:cubicBezTo>
                          <a:cubicBezTo>
                            <a:pt x="115770" y="26722"/>
                            <a:pt x="131897" y="21423"/>
                            <a:pt x="148428" y="17920"/>
                          </a:cubicBezTo>
                          <a:cubicBezTo>
                            <a:pt x="167969" y="13968"/>
                            <a:pt x="187959" y="12620"/>
                            <a:pt x="207814" y="13563"/>
                          </a:cubicBezTo>
                          <a:cubicBezTo>
                            <a:pt x="227220" y="14641"/>
                            <a:pt x="246491" y="17875"/>
                            <a:pt x="265044" y="23668"/>
                          </a:cubicBezTo>
                          <a:cubicBezTo>
                            <a:pt x="280676" y="28699"/>
                            <a:pt x="295770" y="35480"/>
                            <a:pt x="309651" y="44328"/>
                          </a:cubicBezTo>
                          <a:cubicBezTo>
                            <a:pt x="319264" y="50660"/>
                            <a:pt x="328248" y="57981"/>
                            <a:pt x="335975" y="66469"/>
                          </a:cubicBezTo>
                          <a:cubicBezTo>
                            <a:pt x="341096" y="72397"/>
                            <a:pt x="345633" y="78865"/>
                            <a:pt x="349271" y="85826"/>
                          </a:cubicBezTo>
                          <a:cubicBezTo>
                            <a:pt x="350484" y="88251"/>
                            <a:pt x="351562" y="90721"/>
                            <a:pt x="352506" y="93281"/>
                          </a:cubicBezTo>
                          <a:cubicBezTo>
                            <a:pt x="353808" y="96695"/>
                            <a:pt x="357537" y="98671"/>
                            <a:pt x="361086" y="97413"/>
                          </a:cubicBezTo>
                          <a:cubicBezTo>
                            <a:pt x="364455" y="96246"/>
                            <a:pt x="366566" y="92248"/>
                            <a:pt x="365263" y="88835"/>
                          </a:cubicBezTo>
                          <a:cubicBezTo>
                            <a:pt x="361355" y="78640"/>
                            <a:pt x="355740" y="69164"/>
                            <a:pt x="348777" y="60765"/>
                          </a:cubicBezTo>
                          <a:cubicBezTo>
                            <a:pt x="341680" y="52187"/>
                            <a:pt x="333459" y="44687"/>
                            <a:pt x="324475" y="38130"/>
                          </a:cubicBezTo>
                          <a:cubicBezTo>
                            <a:pt x="306371" y="25016"/>
                            <a:pt x="285842" y="15809"/>
                            <a:pt x="264505" y="9431"/>
                          </a:cubicBezTo>
                          <a:cubicBezTo>
                            <a:pt x="246132" y="3952"/>
                            <a:pt x="227175" y="1213"/>
                            <a:pt x="208083" y="269"/>
                          </a:cubicBezTo>
                          <a:cubicBezTo>
                            <a:pt x="204310" y="90"/>
                            <a:pt x="200582" y="0"/>
                            <a:pt x="196808" y="0"/>
                          </a:cubicBezTo>
                          <a:cubicBezTo>
                            <a:pt x="181670" y="90"/>
                            <a:pt x="166621" y="1527"/>
                            <a:pt x="151752" y="4401"/>
                          </a:cubicBezTo>
                          <a:moveTo>
                            <a:pt x="309830" y="44418"/>
                          </a:moveTo>
                          <a:cubicBezTo>
                            <a:pt x="310145" y="44597"/>
                            <a:pt x="310459" y="44822"/>
                            <a:pt x="310774" y="45046"/>
                          </a:cubicBezTo>
                          <a:cubicBezTo>
                            <a:pt x="310459" y="44822"/>
                            <a:pt x="310145" y="44597"/>
                            <a:pt x="309830" y="44418"/>
                          </a:cubicBezTo>
                          <a:moveTo>
                            <a:pt x="66895" y="56723"/>
                          </a:moveTo>
                          <a:cubicBezTo>
                            <a:pt x="66581" y="56993"/>
                            <a:pt x="66267" y="57262"/>
                            <a:pt x="65997" y="57532"/>
                          </a:cubicBezTo>
                          <a:cubicBezTo>
                            <a:pt x="66311" y="57262"/>
                            <a:pt x="66626" y="56993"/>
                            <a:pt x="66895" y="56723"/>
                          </a:cubicBezTo>
                          <a:moveTo>
                            <a:pt x="335121" y="65481"/>
                          </a:moveTo>
                          <a:cubicBezTo>
                            <a:pt x="335391" y="65795"/>
                            <a:pt x="335660" y="66065"/>
                            <a:pt x="335885" y="66379"/>
                          </a:cubicBezTo>
                          <a:cubicBezTo>
                            <a:pt x="335660" y="66065"/>
                            <a:pt x="335391" y="65751"/>
                            <a:pt x="335121" y="65481"/>
                          </a:cubicBezTo>
                          <a:moveTo>
                            <a:pt x="22199" y="145648"/>
                          </a:moveTo>
                          <a:cubicBezTo>
                            <a:pt x="22199" y="145469"/>
                            <a:pt x="22244" y="145244"/>
                            <a:pt x="22244" y="145064"/>
                          </a:cubicBezTo>
                          <a:cubicBezTo>
                            <a:pt x="22199" y="145244"/>
                            <a:pt x="22199" y="145424"/>
                            <a:pt x="22199" y="145648"/>
                          </a:cubicBezTo>
                          <a:moveTo>
                            <a:pt x="42907" y="84299"/>
                          </a:moveTo>
                          <a:cubicBezTo>
                            <a:pt x="42773" y="84479"/>
                            <a:pt x="42638" y="84658"/>
                            <a:pt x="42548" y="84883"/>
                          </a:cubicBezTo>
                          <a:cubicBezTo>
                            <a:pt x="42683" y="84703"/>
                            <a:pt x="42818" y="84479"/>
                            <a:pt x="42907" y="84299"/>
                          </a:cubicBezTo>
                          <a:lnTo>
                            <a:pt x="42907" y="84299"/>
                          </a:lnTo>
                          <a:close/>
                        </a:path>
                      </a:pathLst>
                    </a:custGeom>
                    <a:solidFill>
                      <a:srgbClr val="8F1F6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3" name="Google Shape;973;p41"/>
                    <p:cNvSpPr/>
                    <p:nvPr/>
                  </p:nvSpPr>
                  <p:spPr>
                    <a:xfrm>
                      <a:off x="4962414" y="704029"/>
                      <a:ext cx="212886" cy="79090"/>
                    </a:xfrm>
                    <a:custGeom>
                      <a:avLst/>
                      <a:gdLst/>
                      <a:ahLst/>
                      <a:cxnLst/>
                      <a:rect l="l" t="t" r="r" b="b"/>
                      <a:pathLst>
                        <a:path w="212886" h="79090" extrusionOk="0">
                          <a:moveTo>
                            <a:pt x="65354" y="858"/>
                          </a:moveTo>
                          <a:cubicBezTo>
                            <a:pt x="57134" y="1711"/>
                            <a:pt x="48958" y="3283"/>
                            <a:pt x="41007" y="5349"/>
                          </a:cubicBezTo>
                          <a:cubicBezTo>
                            <a:pt x="26587" y="9122"/>
                            <a:pt x="12572" y="15410"/>
                            <a:pt x="1027" y="24976"/>
                          </a:cubicBezTo>
                          <a:cubicBezTo>
                            <a:pt x="39" y="25784"/>
                            <a:pt x="-366" y="27131"/>
                            <a:pt x="398" y="28254"/>
                          </a:cubicBezTo>
                          <a:cubicBezTo>
                            <a:pt x="1072" y="29242"/>
                            <a:pt x="2644" y="29691"/>
                            <a:pt x="3677" y="28928"/>
                          </a:cubicBezTo>
                          <a:cubicBezTo>
                            <a:pt x="7900" y="25425"/>
                            <a:pt x="12572" y="22506"/>
                            <a:pt x="17423" y="19991"/>
                          </a:cubicBezTo>
                          <a:cubicBezTo>
                            <a:pt x="17378" y="20035"/>
                            <a:pt x="17288" y="20035"/>
                            <a:pt x="17243" y="20080"/>
                          </a:cubicBezTo>
                          <a:cubicBezTo>
                            <a:pt x="17378" y="20035"/>
                            <a:pt x="17513" y="19946"/>
                            <a:pt x="17648" y="19901"/>
                          </a:cubicBezTo>
                          <a:cubicBezTo>
                            <a:pt x="17693" y="19856"/>
                            <a:pt x="17782" y="19856"/>
                            <a:pt x="17827" y="19811"/>
                          </a:cubicBezTo>
                          <a:cubicBezTo>
                            <a:pt x="17782" y="19811"/>
                            <a:pt x="17782" y="19856"/>
                            <a:pt x="17738" y="19856"/>
                          </a:cubicBezTo>
                          <a:cubicBezTo>
                            <a:pt x="26362" y="15589"/>
                            <a:pt x="35616" y="12670"/>
                            <a:pt x="45050" y="10694"/>
                          </a:cubicBezTo>
                          <a:cubicBezTo>
                            <a:pt x="58661" y="7954"/>
                            <a:pt x="72721" y="7281"/>
                            <a:pt x="86557" y="7909"/>
                          </a:cubicBezTo>
                          <a:cubicBezTo>
                            <a:pt x="102055" y="8763"/>
                            <a:pt x="117328" y="11682"/>
                            <a:pt x="132152" y="16398"/>
                          </a:cubicBezTo>
                          <a:cubicBezTo>
                            <a:pt x="143922" y="20260"/>
                            <a:pt x="155242" y="25290"/>
                            <a:pt x="165709" y="31937"/>
                          </a:cubicBezTo>
                          <a:cubicBezTo>
                            <a:pt x="172716" y="36518"/>
                            <a:pt x="179230" y="41818"/>
                            <a:pt x="184890" y="47970"/>
                          </a:cubicBezTo>
                          <a:cubicBezTo>
                            <a:pt x="189202" y="52911"/>
                            <a:pt x="192886" y="58345"/>
                            <a:pt x="195851" y="64139"/>
                          </a:cubicBezTo>
                          <a:cubicBezTo>
                            <a:pt x="197468" y="67552"/>
                            <a:pt x="198906" y="71055"/>
                            <a:pt x="200029" y="74648"/>
                          </a:cubicBezTo>
                          <a:cubicBezTo>
                            <a:pt x="201107" y="78106"/>
                            <a:pt x="205150" y="79903"/>
                            <a:pt x="208474" y="78735"/>
                          </a:cubicBezTo>
                          <a:cubicBezTo>
                            <a:pt x="211978" y="77522"/>
                            <a:pt x="213640" y="73750"/>
                            <a:pt x="212562" y="70291"/>
                          </a:cubicBezTo>
                          <a:cubicBezTo>
                            <a:pt x="210271" y="62836"/>
                            <a:pt x="206677" y="55875"/>
                            <a:pt x="202140" y="49542"/>
                          </a:cubicBezTo>
                          <a:cubicBezTo>
                            <a:pt x="197558" y="43165"/>
                            <a:pt x="191943" y="37416"/>
                            <a:pt x="185923" y="32386"/>
                          </a:cubicBezTo>
                          <a:cubicBezTo>
                            <a:pt x="173300" y="21832"/>
                            <a:pt x="158207" y="14332"/>
                            <a:pt x="142664" y="9122"/>
                          </a:cubicBezTo>
                          <a:cubicBezTo>
                            <a:pt x="125908" y="3553"/>
                            <a:pt x="108434" y="858"/>
                            <a:pt x="90825" y="140"/>
                          </a:cubicBezTo>
                          <a:cubicBezTo>
                            <a:pt x="88264" y="50"/>
                            <a:pt x="85704" y="5"/>
                            <a:pt x="83098" y="5"/>
                          </a:cubicBezTo>
                          <a:cubicBezTo>
                            <a:pt x="77169" y="-40"/>
                            <a:pt x="71239" y="229"/>
                            <a:pt x="65354" y="858"/>
                          </a:cubicBezTo>
                          <a:moveTo>
                            <a:pt x="131074" y="15948"/>
                          </a:moveTo>
                          <a:cubicBezTo>
                            <a:pt x="131209" y="15993"/>
                            <a:pt x="131344" y="16038"/>
                            <a:pt x="131479" y="16083"/>
                          </a:cubicBezTo>
                          <a:cubicBezTo>
                            <a:pt x="131344" y="16038"/>
                            <a:pt x="131209" y="15993"/>
                            <a:pt x="131074" y="15948"/>
                          </a:cubicBezTo>
                          <a:moveTo>
                            <a:pt x="165170" y="31488"/>
                          </a:moveTo>
                          <a:cubicBezTo>
                            <a:pt x="165304" y="31578"/>
                            <a:pt x="165394" y="31623"/>
                            <a:pt x="165529" y="31712"/>
                          </a:cubicBezTo>
                          <a:cubicBezTo>
                            <a:pt x="165439" y="31623"/>
                            <a:pt x="165304" y="31578"/>
                            <a:pt x="165170" y="31488"/>
                          </a:cubicBezTo>
                          <a:moveTo>
                            <a:pt x="185339" y="48375"/>
                          </a:moveTo>
                          <a:cubicBezTo>
                            <a:pt x="185429" y="48464"/>
                            <a:pt x="185519" y="48599"/>
                            <a:pt x="185609" y="48689"/>
                          </a:cubicBezTo>
                          <a:cubicBezTo>
                            <a:pt x="185519" y="48599"/>
                            <a:pt x="185429" y="48509"/>
                            <a:pt x="185339" y="48375"/>
                          </a:cubicBezTo>
                          <a:moveTo>
                            <a:pt x="17648" y="19856"/>
                          </a:moveTo>
                          <a:cubicBezTo>
                            <a:pt x="17558" y="19901"/>
                            <a:pt x="17513" y="19946"/>
                            <a:pt x="17423" y="19991"/>
                          </a:cubicBezTo>
                          <a:cubicBezTo>
                            <a:pt x="17513" y="19946"/>
                            <a:pt x="17648" y="19901"/>
                            <a:pt x="17738" y="19811"/>
                          </a:cubicBezTo>
                          <a:lnTo>
                            <a:pt x="17648" y="19856"/>
                          </a:lnTo>
                          <a:close/>
                        </a:path>
                      </a:pathLst>
                    </a:custGeom>
                    <a:solidFill>
                      <a:srgbClr val="8F1F6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4" name="Google Shape;974;p41"/>
                    <p:cNvSpPr/>
                    <p:nvPr/>
                  </p:nvSpPr>
                  <p:spPr>
                    <a:xfrm>
                      <a:off x="4702309" y="970090"/>
                      <a:ext cx="123915" cy="81679"/>
                    </a:xfrm>
                    <a:custGeom>
                      <a:avLst/>
                      <a:gdLst/>
                      <a:ahLst/>
                      <a:cxnLst/>
                      <a:rect l="l" t="t" r="r" b="b"/>
                      <a:pathLst>
                        <a:path w="123915" h="81679" extrusionOk="0">
                          <a:moveTo>
                            <a:pt x="2025" y="0"/>
                          </a:moveTo>
                          <a:cubicBezTo>
                            <a:pt x="767" y="90"/>
                            <a:pt x="48" y="1168"/>
                            <a:pt x="3" y="2335"/>
                          </a:cubicBezTo>
                          <a:cubicBezTo>
                            <a:pt x="-131" y="20749"/>
                            <a:pt x="3866" y="39971"/>
                            <a:pt x="14603" y="55241"/>
                          </a:cubicBezTo>
                          <a:cubicBezTo>
                            <a:pt x="19095" y="61664"/>
                            <a:pt x="24800" y="67323"/>
                            <a:pt x="31358" y="71634"/>
                          </a:cubicBezTo>
                          <a:cubicBezTo>
                            <a:pt x="34683" y="73790"/>
                            <a:pt x="38097" y="75721"/>
                            <a:pt x="41780" y="77248"/>
                          </a:cubicBezTo>
                          <a:cubicBezTo>
                            <a:pt x="45464" y="78775"/>
                            <a:pt x="49327" y="79898"/>
                            <a:pt x="53235" y="80706"/>
                          </a:cubicBezTo>
                          <a:cubicBezTo>
                            <a:pt x="58805" y="81784"/>
                            <a:pt x="64600" y="81874"/>
                            <a:pt x="70215" y="81425"/>
                          </a:cubicBezTo>
                          <a:cubicBezTo>
                            <a:pt x="76280" y="80886"/>
                            <a:pt x="82344" y="79494"/>
                            <a:pt x="88004" y="77248"/>
                          </a:cubicBezTo>
                          <a:cubicBezTo>
                            <a:pt x="94293" y="74733"/>
                            <a:pt x="100223" y="71320"/>
                            <a:pt x="105614" y="67188"/>
                          </a:cubicBezTo>
                          <a:cubicBezTo>
                            <a:pt x="111813" y="62427"/>
                            <a:pt x="117428" y="56813"/>
                            <a:pt x="122324" y="50660"/>
                          </a:cubicBezTo>
                          <a:cubicBezTo>
                            <a:pt x="124615" y="47786"/>
                            <a:pt x="124480" y="43609"/>
                            <a:pt x="121606" y="41139"/>
                          </a:cubicBezTo>
                          <a:cubicBezTo>
                            <a:pt x="118731" y="38714"/>
                            <a:pt x="114508" y="39163"/>
                            <a:pt x="112037" y="41903"/>
                          </a:cubicBezTo>
                          <a:cubicBezTo>
                            <a:pt x="109387" y="44867"/>
                            <a:pt x="106602" y="47741"/>
                            <a:pt x="103682" y="50436"/>
                          </a:cubicBezTo>
                          <a:cubicBezTo>
                            <a:pt x="97752" y="55645"/>
                            <a:pt x="91239" y="60226"/>
                            <a:pt x="84186" y="63864"/>
                          </a:cubicBezTo>
                          <a:cubicBezTo>
                            <a:pt x="79155" y="66289"/>
                            <a:pt x="73944" y="68266"/>
                            <a:pt x="68508" y="69478"/>
                          </a:cubicBezTo>
                          <a:cubicBezTo>
                            <a:pt x="64286" y="70287"/>
                            <a:pt x="60018" y="70511"/>
                            <a:pt x="55751" y="70376"/>
                          </a:cubicBezTo>
                          <a:cubicBezTo>
                            <a:pt x="51528" y="70107"/>
                            <a:pt x="47440" y="69299"/>
                            <a:pt x="43397" y="68086"/>
                          </a:cubicBezTo>
                          <a:cubicBezTo>
                            <a:pt x="39534" y="66784"/>
                            <a:pt x="35895" y="64987"/>
                            <a:pt x="32437" y="62876"/>
                          </a:cubicBezTo>
                          <a:cubicBezTo>
                            <a:pt x="28483" y="60271"/>
                            <a:pt x="24890" y="57172"/>
                            <a:pt x="21700" y="53624"/>
                          </a:cubicBezTo>
                          <a:cubicBezTo>
                            <a:pt x="17972" y="49358"/>
                            <a:pt x="14782" y="44642"/>
                            <a:pt x="12222" y="39567"/>
                          </a:cubicBezTo>
                          <a:cubicBezTo>
                            <a:pt x="12312" y="39792"/>
                            <a:pt x="12446" y="40016"/>
                            <a:pt x="12536" y="40241"/>
                          </a:cubicBezTo>
                          <a:cubicBezTo>
                            <a:pt x="9661" y="34492"/>
                            <a:pt x="7595" y="28429"/>
                            <a:pt x="6247" y="22141"/>
                          </a:cubicBezTo>
                          <a:cubicBezTo>
                            <a:pt x="4900" y="15584"/>
                            <a:pt x="4316" y="8848"/>
                            <a:pt x="4361" y="2111"/>
                          </a:cubicBezTo>
                          <a:cubicBezTo>
                            <a:pt x="4361" y="988"/>
                            <a:pt x="3238" y="90"/>
                            <a:pt x="2160" y="90"/>
                          </a:cubicBezTo>
                          <a:cubicBezTo>
                            <a:pt x="2115" y="0"/>
                            <a:pt x="2070" y="0"/>
                            <a:pt x="2025" y="0"/>
                          </a:cubicBezTo>
                        </a:path>
                      </a:pathLst>
                    </a:custGeom>
                    <a:solidFill>
                      <a:srgbClr val="8F1F6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75" name="Google Shape;975;p41"/>
                  <p:cNvGrpSpPr/>
                  <p:nvPr/>
                </p:nvGrpSpPr>
                <p:grpSpPr>
                  <a:xfrm>
                    <a:off x="4886634" y="550795"/>
                    <a:ext cx="509193" cy="482530"/>
                    <a:chOff x="4886634" y="550795"/>
                    <a:chExt cx="509193" cy="482530"/>
                  </a:xfrm>
                </p:grpSpPr>
                <p:sp>
                  <p:nvSpPr>
                    <p:cNvPr id="976" name="Google Shape;976;p41"/>
                    <p:cNvSpPr/>
                    <p:nvPr/>
                  </p:nvSpPr>
                  <p:spPr>
                    <a:xfrm>
                      <a:off x="4886634" y="770772"/>
                      <a:ext cx="282347" cy="262553"/>
                    </a:xfrm>
                    <a:custGeom>
                      <a:avLst/>
                      <a:gdLst/>
                      <a:ahLst/>
                      <a:cxnLst/>
                      <a:rect l="l" t="t" r="r" b="b"/>
                      <a:pathLst>
                        <a:path w="282347" h="262553" extrusionOk="0">
                          <a:moveTo>
                            <a:pt x="119752" y="0"/>
                          </a:moveTo>
                          <a:cubicBezTo>
                            <a:pt x="112475" y="0"/>
                            <a:pt x="105018" y="629"/>
                            <a:pt x="97606" y="1931"/>
                          </a:cubicBezTo>
                          <a:cubicBezTo>
                            <a:pt x="88891" y="3458"/>
                            <a:pt x="80176" y="6198"/>
                            <a:pt x="71686" y="10015"/>
                          </a:cubicBezTo>
                          <a:cubicBezTo>
                            <a:pt x="63555" y="13698"/>
                            <a:pt x="55470" y="18773"/>
                            <a:pt x="47743" y="25151"/>
                          </a:cubicBezTo>
                          <a:cubicBezTo>
                            <a:pt x="40286" y="31303"/>
                            <a:pt x="33323" y="38849"/>
                            <a:pt x="26405" y="48145"/>
                          </a:cubicBezTo>
                          <a:cubicBezTo>
                            <a:pt x="13333" y="65930"/>
                            <a:pt x="4708" y="85601"/>
                            <a:pt x="1474" y="105093"/>
                          </a:cubicBezTo>
                          <a:cubicBezTo>
                            <a:pt x="-1491" y="122923"/>
                            <a:pt x="37" y="141516"/>
                            <a:pt x="5876" y="158942"/>
                          </a:cubicBezTo>
                          <a:cubicBezTo>
                            <a:pt x="11357" y="175335"/>
                            <a:pt x="20656" y="190919"/>
                            <a:pt x="33458" y="205336"/>
                          </a:cubicBezTo>
                          <a:cubicBezTo>
                            <a:pt x="45497" y="218854"/>
                            <a:pt x="60276" y="230531"/>
                            <a:pt x="77436" y="240097"/>
                          </a:cubicBezTo>
                          <a:cubicBezTo>
                            <a:pt x="94237" y="249484"/>
                            <a:pt x="112385" y="256041"/>
                            <a:pt x="131432" y="259634"/>
                          </a:cubicBezTo>
                          <a:cubicBezTo>
                            <a:pt x="141584" y="261565"/>
                            <a:pt x="151871" y="262553"/>
                            <a:pt x="162023" y="262553"/>
                          </a:cubicBezTo>
                          <a:cubicBezTo>
                            <a:pt x="174781" y="262553"/>
                            <a:pt x="187359" y="261026"/>
                            <a:pt x="199353" y="257972"/>
                          </a:cubicBezTo>
                          <a:cubicBezTo>
                            <a:pt x="200970" y="257568"/>
                            <a:pt x="202093" y="255816"/>
                            <a:pt x="201823" y="254155"/>
                          </a:cubicBezTo>
                          <a:cubicBezTo>
                            <a:pt x="202318" y="253750"/>
                            <a:pt x="202677" y="253212"/>
                            <a:pt x="202812" y="252583"/>
                          </a:cubicBezTo>
                          <a:cubicBezTo>
                            <a:pt x="208876" y="227163"/>
                            <a:pt x="217591" y="200845"/>
                            <a:pt x="228821" y="174392"/>
                          </a:cubicBezTo>
                          <a:lnTo>
                            <a:pt x="229001" y="173898"/>
                          </a:lnTo>
                          <a:lnTo>
                            <a:pt x="228956" y="173898"/>
                          </a:lnTo>
                          <a:cubicBezTo>
                            <a:pt x="236458" y="156562"/>
                            <a:pt x="244544" y="140124"/>
                            <a:pt x="253124" y="124854"/>
                          </a:cubicBezTo>
                          <a:cubicBezTo>
                            <a:pt x="262108" y="108866"/>
                            <a:pt x="271676" y="94090"/>
                            <a:pt x="281649" y="81021"/>
                          </a:cubicBezTo>
                          <a:cubicBezTo>
                            <a:pt x="282143" y="80347"/>
                            <a:pt x="282188" y="79224"/>
                            <a:pt x="282008" y="78461"/>
                          </a:cubicBezTo>
                          <a:cubicBezTo>
                            <a:pt x="281963" y="78236"/>
                            <a:pt x="281873" y="78056"/>
                            <a:pt x="281828" y="77877"/>
                          </a:cubicBezTo>
                          <a:cubicBezTo>
                            <a:pt x="282682" y="76529"/>
                            <a:pt x="282457" y="74688"/>
                            <a:pt x="281334" y="73655"/>
                          </a:cubicBezTo>
                          <a:cubicBezTo>
                            <a:pt x="266870" y="60720"/>
                            <a:pt x="250788" y="48729"/>
                            <a:pt x="233583" y="37995"/>
                          </a:cubicBezTo>
                          <a:cubicBezTo>
                            <a:pt x="216153" y="27172"/>
                            <a:pt x="198275" y="18324"/>
                            <a:pt x="180441" y="11812"/>
                          </a:cubicBezTo>
                          <a:cubicBezTo>
                            <a:pt x="161349" y="4806"/>
                            <a:pt x="142662" y="898"/>
                            <a:pt x="124963" y="180"/>
                          </a:cubicBezTo>
                          <a:cubicBezTo>
                            <a:pt x="123166" y="0"/>
                            <a:pt x="121459" y="0"/>
                            <a:pt x="119752" y="0"/>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7" name="Google Shape;977;p41"/>
                    <p:cNvSpPr/>
                    <p:nvPr/>
                  </p:nvSpPr>
                  <p:spPr>
                    <a:xfrm>
                      <a:off x="5150313" y="550795"/>
                      <a:ext cx="245514" cy="281954"/>
                    </a:xfrm>
                    <a:custGeom>
                      <a:avLst/>
                      <a:gdLst/>
                      <a:ahLst/>
                      <a:cxnLst/>
                      <a:rect l="l" t="t" r="r" b="b"/>
                      <a:pathLst>
                        <a:path w="245514" h="281954" extrusionOk="0">
                          <a:moveTo>
                            <a:pt x="139033" y="0"/>
                          </a:moveTo>
                          <a:cubicBezTo>
                            <a:pt x="130408" y="0"/>
                            <a:pt x="121424" y="1078"/>
                            <a:pt x="112260" y="3189"/>
                          </a:cubicBezTo>
                          <a:cubicBezTo>
                            <a:pt x="102467" y="5479"/>
                            <a:pt x="92449" y="9342"/>
                            <a:pt x="82432" y="14641"/>
                          </a:cubicBezTo>
                          <a:cubicBezTo>
                            <a:pt x="73448" y="19402"/>
                            <a:pt x="64598" y="25555"/>
                            <a:pt x="56108" y="32965"/>
                          </a:cubicBezTo>
                          <a:cubicBezTo>
                            <a:pt x="48112" y="39926"/>
                            <a:pt x="40745" y="47876"/>
                            <a:pt x="34141" y="56499"/>
                          </a:cubicBezTo>
                          <a:cubicBezTo>
                            <a:pt x="27628" y="65032"/>
                            <a:pt x="21923" y="74329"/>
                            <a:pt x="17161" y="84119"/>
                          </a:cubicBezTo>
                          <a:cubicBezTo>
                            <a:pt x="12220" y="94225"/>
                            <a:pt x="8222" y="105452"/>
                            <a:pt x="5257" y="117399"/>
                          </a:cubicBezTo>
                          <a:cubicBezTo>
                            <a:pt x="-493" y="140663"/>
                            <a:pt x="-1526" y="165903"/>
                            <a:pt x="2157" y="192401"/>
                          </a:cubicBezTo>
                          <a:cubicBezTo>
                            <a:pt x="6335" y="222312"/>
                            <a:pt x="16263" y="251819"/>
                            <a:pt x="31716" y="280114"/>
                          </a:cubicBezTo>
                          <a:cubicBezTo>
                            <a:pt x="32210" y="281057"/>
                            <a:pt x="33288" y="281641"/>
                            <a:pt x="34501" y="281641"/>
                          </a:cubicBezTo>
                          <a:cubicBezTo>
                            <a:pt x="35130" y="281641"/>
                            <a:pt x="35759" y="281461"/>
                            <a:pt x="36298" y="281191"/>
                          </a:cubicBezTo>
                          <a:cubicBezTo>
                            <a:pt x="36837" y="281686"/>
                            <a:pt x="37601" y="281955"/>
                            <a:pt x="38409" y="281955"/>
                          </a:cubicBezTo>
                          <a:cubicBezTo>
                            <a:pt x="38993" y="281955"/>
                            <a:pt x="39577" y="281820"/>
                            <a:pt x="40161" y="281551"/>
                          </a:cubicBezTo>
                          <a:cubicBezTo>
                            <a:pt x="87868" y="258691"/>
                            <a:pt x="133822" y="230801"/>
                            <a:pt x="178294" y="203809"/>
                          </a:cubicBezTo>
                          <a:lnTo>
                            <a:pt x="187907" y="197970"/>
                          </a:lnTo>
                          <a:cubicBezTo>
                            <a:pt x="208661" y="185395"/>
                            <a:pt x="226091" y="174931"/>
                            <a:pt x="243790" y="164691"/>
                          </a:cubicBezTo>
                          <a:cubicBezTo>
                            <a:pt x="245407" y="163748"/>
                            <a:pt x="245991" y="161637"/>
                            <a:pt x="245092" y="160020"/>
                          </a:cubicBezTo>
                          <a:cubicBezTo>
                            <a:pt x="244733" y="159346"/>
                            <a:pt x="244149" y="158852"/>
                            <a:pt x="243430" y="158538"/>
                          </a:cubicBezTo>
                          <a:cubicBezTo>
                            <a:pt x="243610" y="142370"/>
                            <a:pt x="242262" y="125932"/>
                            <a:pt x="239477" y="109809"/>
                          </a:cubicBezTo>
                          <a:cubicBezTo>
                            <a:pt x="236108" y="90317"/>
                            <a:pt x="231032" y="73565"/>
                            <a:pt x="224069" y="58610"/>
                          </a:cubicBezTo>
                          <a:cubicBezTo>
                            <a:pt x="216118" y="41498"/>
                            <a:pt x="205921" y="27890"/>
                            <a:pt x="193792" y="18099"/>
                          </a:cubicBezTo>
                          <a:cubicBezTo>
                            <a:pt x="187189" y="12800"/>
                            <a:pt x="179866" y="8578"/>
                            <a:pt x="172095" y="5614"/>
                          </a:cubicBezTo>
                          <a:cubicBezTo>
                            <a:pt x="168007" y="4042"/>
                            <a:pt x="163695" y="2785"/>
                            <a:pt x="159293" y="1841"/>
                          </a:cubicBezTo>
                          <a:cubicBezTo>
                            <a:pt x="155070" y="988"/>
                            <a:pt x="150398" y="404"/>
                            <a:pt x="144648" y="90"/>
                          </a:cubicBezTo>
                          <a:cubicBezTo>
                            <a:pt x="142806" y="45"/>
                            <a:pt x="140920" y="0"/>
                            <a:pt x="139033" y="0"/>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8" name="Google Shape;978;p41"/>
                    <p:cNvSpPr/>
                    <p:nvPr/>
                  </p:nvSpPr>
                  <p:spPr>
                    <a:xfrm>
                      <a:off x="4949215" y="835355"/>
                      <a:ext cx="195051" cy="84769"/>
                    </a:xfrm>
                    <a:custGeom>
                      <a:avLst/>
                      <a:gdLst/>
                      <a:ahLst/>
                      <a:cxnLst/>
                      <a:rect l="l" t="t" r="r" b="b"/>
                      <a:pathLst>
                        <a:path w="195051" h="84769" extrusionOk="0">
                          <a:moveTo>
                            <a:pt x="184748" y="2695"/>
                          </a:moveTo>
                          <a:cubicBezTo>
                            <a:pt x="183849" y="4177"/>
                            <a:pt x="182816" y="5569"/>
                            <a:pt x="181828" y="7006"/>
                          </a:cubicBezTo>
                          <a:cubicBezTo>
                            <a:pt x="180885" y="8354"/>
                            <a:pt x="179896" y="9701"/>
                            <a:pt x="178908" y="11003"/>
                          </a:cubicBezTo>
                          <a:cubicBezTo>
                            <a:pt x="170822" y="21378"/>
                            <a:pt x="161478" y="30585"/>
                            <a:pt x="151102" y="38669"/>
                          </a:cubicBezTo>
                          <a:cubicBezTo>
                            <a:pt x="151371" y="38444"/>
                            <a:pt x="151641" y="38265"/>
                            <a:pt x="151955" y="38040"/>
                          </a:cubicBezTo>
                          <a:cubicBezTo>
                            <a:pt x="138299" y="48505"/>
                            <a:pt x="123295" y="57083"/>
                            <a:pt x="107483" y="63730"/>
                          </a:cubicBezTo>
                          <a:cubicBezTo>
                            <a:pt x="107528" y="63730"/>
                            <a:pt x="107573" y="63685"/>
                            <a:pt x="107618" y="63685"/>
                          </a:cubicBezTo>
                          <a:cubicBezTo>
                            <a:pt x="103126" y="65526"/>
                            <a:pt x="98633" y="67278"/>
                            <a:pt x="94051" y="68894"/>
                          </a:cubicBezTo>
                          <a:cubicBezTo>
                            <a:pt x="89155" y="70601"/>
                            <a:pt x="84169" y="72083"/>
                            <a:pt x="79182" y="73386"/>
                          </a:cubicBezTo>
                          <a:cubicBezTo>
                            <a:pt x="76802" y="74014"/>
                            <a:pt x="74376" y="74598"/>
                            <a:pt x="71995" y="75182"/>
                          </a:cubicBezTo>
                          <a:cubicBezTo>
                            <a:pt x="69435" y="75811"/>
                            <a:pt x="66829" y="76440"/>
                            <a:pt x="64268" y="77068"/>
                          </a:cubicBezTo>
                          <a:cubicBezTo>
                            <a:pt x="59552" y="78146"/>
                            <a:pt x="54790" y="78999"/>
                            <a:pt x="49984" y="79628"/>
                          </a:cubicBezTo>
                          <a:cubicBezTo>
                            <a:pt x="48187" y="79853"/>
                            <a:pt x="46390" y="80077"/>
                            <a:pt x="44638" y="80347"/>
                          </a:cubicBezTo>
                          <a:cubicBezTo>
                            <a:pt x="44818" y="80302"/>
                            <a:pt x="45042" y="80302"/>
                            <a:pt x="45222" y="80257"/>
                          </a:cubicBezTo>
                          <a:cubicBezTo>
                            <a:pt x="38214" y="81200"/>
                            <a:pt x="31072" y="81425"/>
                            <a:pt x="24019" y="81425"/>
                          </a:cubicBezTo>
                          <a:cubicBezTo>
                            <a:pt x="17371" y="81380"/>
                            <a:pt x="10677" y="81020"/>
                            <a:pt x="4074" y="80167"/>
                          </a:cubicBezTo>
                          <a:cubicBezTo>
                            <a:pt x="4074" y="80167"/>
                            <a:pt x="4119" y="80167"/>
                            <a:pt x="4119" y="80167"/>
                          </a:cubicBezTo>
                          <a:cubicBezTo>
                            <a:pt x="3220" y="80032"/>
                            <a:pt x="2322" y="79943"/>
                            <a:pt x="1424" y="79763"/>
                          </a:cubicBezTo>
                          <a:cubicBezTo>
                            <a:pt x="795" y="79673"/>
                            <a:pt x="211" y="79898"/>
                            <a:pt x="31" y="80526"/>
                          </a:cubicBezTo>
                          <a:cubicBezTo>
                            <a:pt x="-104" y="81065"/>
                            <a:pt x="211" y="81829"/>
                            <a:pt x="795" y="81919"/>
                          </a:cubicBezTo>
                          <a:cubicBezTo>
                            <a:pt x="5287" y="82637"/>
                            <a:pt x="9779" y="83356"/>
                            <a:pt x="14316" y="83805"/>
                          </a:cubicBezTo>
                          <a:cubicBezTo>
                            <a:pt x="19078" y="84254"/>
                            <a:pt x="23884" y="84569"/>
                            <a:pt x="28691" y="84703"/>
                          </a:cubicBezTo>
                          <a:cubicBezTo>
                            <a:pt x="33632" y="84838"/>
                            <a:pt x="38529" y="84748"/>
                            <a:pt x="43470" y="84613"/>
                          </a:cubicBezTo>
                          <a:cubicBezTo>
                            <a:pt x="48456" y="84524"/>
                            <a:pt x="53487" y="84209"/>
                            <a:pt x="58474" y="83715"/>
                          </a:cubicBezTo>
                          <a:cubicBezTo>
                            <a:pt x="63640" y="83221"/>
                            <a:pt x="68806" y="82772"/>
                            <a:pt x="73882" y="81874"/>
                          </a:cubicBezTo>
                          <a:cubicBezTo>
                            <a:pt x="78958" y="81020"/>
                            <a:pt x="84034" y="79898"/>
                            <a:pt x="89065" y="78685"/>
                          </a:cubicBezTo>
                          <a:cubicBezTo>
                            <a:pt x="99128" y="76215"/>
                            <a:pt x="108965" y="73116"/>
                            <a:pt x="118578" y="69299"/>
                          </a:cubicBezTo>
                          <a:cubicBezTo>
                            <a:pt x="126440" y="66200"/>
                            <a:pt x="134076" y="62607"/>
                            <a:pt x="141399" y="58475"/>
                          </a:cubicBezTo>
                          <a:cubicBezTo>
                            <a:pt x="148856" y="54298"/>
                            <a:pt x="155953" y="49493"/>
                            <a:pt x="162691" y="44238"/>
                          </a:cubicBezTo>
                          <a:cubicBezTo>
                            <a:pt x="168890" y="39387"/>
                            <a:pt x="174685" y="34043"/>
                            <a:pt x="179941" y="28204"/>
                          </a:cubicBezTo>
                          <a:cubicBezTo>
                            <a:pt x="182726" y="25061"/>
                            <a:pt x="185332" y="21782"/>
                            <a:pt x="187802" y="18414"/>
                          </a:cubicBezTo>
                          <a:cubicBezTo>
                            <a:pt x="188925" y="16842"/>
                            <a:pt x="190004" y="15270"/>
                            <a:pt x="191037" y="13653"/>
                          </a:cubicBezTo>
                          <a:cubicBezTo>
                            <a:pt x="192205" y="11857"/>
                            <a:pt x="193193" y="10015"/>
                            <a:pt x="194316" y="8219"/>
                          </a:cubicBezTo>
                          <a:cubicBezTo>
                            <a:pt x="195843" y="5659"/>
                            <a:pt x="194900" y="2201"/>
                            <a:pt x="192339" y="719"/>
                          </a:cubicBezTo>
                          <a:cubicBezTo>
                            <a:pt x="191486" y="225"/>
                            <a:pt x="190543" y="0"/>
                            <a:pt x="189644" y="0"/>
                          </a:cubicBezTo>
                          <a:cubicBezTo>
                            <a:pt x="187623" y="0"/>
                            <a:pt x="185781" y="988"/>
                            <a:pt x="184748" y="2695"/>
                          </a:cubicBezTo>
                          <a:moveTo>
                            <a:pt x="49579" y="79718"/>
                          </a:moveTo>
                          <a:cubicBezTo>
                            <a:pt x="49489" y="79718"/>
                            <a:pt x="49355" y="79763"/>
                            <a:pt x="49265" y="79763"/>
                          </a:cubicBezTo>
                          <a:cubicBezTo>
                            <a:pt x="49400" y="79718"/>
                            <a:pt x="49489" y="79718"/>
                            <a:pt x="49579" y="79718"/>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9" name="Google Shape;979;p41"/>
                    <p:cNvSpPr/>
                    <p:nvPr/>
                  </p:nvSpPr>
                  <p:spPr>
                    <a:xfrm>
                      <a:off x="4995155" y="853258"/>
                      <a:ext cx="157008" cy="123885"/>
                    </a:xfrm>
                    <a:custGeom>
                      <a:avLst/>
                      <a:gdLst/>
                      <a:ahLst/>
                      <a:cxnLst/>
                      <a:rect l="l" t="t" r="r" b="b"/>
                      <a:pathLst>
                        <a:path w="157008" h="123885" extrusionOk="0">
                          <a:moveTo>
                            <a:pt x="148106" y="736"/>
                          </a:moveTo>
                          <a:cubicBezTo>
                            <a:pt x="146713" y="1544"/>
                            <a:pt x="145905" y="2802"/>
                            <a:pt x="145366" y="4284"/>
                          </a:cubicBezTo>
                          <a:cubicBezTo>
                            <a:pt x="144647" y="6305"/>
                            <a:pt x="143838" y="8326"/>
                            <a:pt x="143075" y="10347"/>
                          </a:cubicBezTo>
                          <a:cubicBezTo>
                            <a:pt x="142356" y="12233"/>
                            <a:pt x="141637" y="14074"/>
                            <a:pt x="140873" y="15961"/>
                          </a:cubicBezTo>
                          <a:cubicBezTo>
                            <a:pt x="137999" y="22652"/>
                            <a:pt x="134674" y="29120"/>
                            <a:pt x="130946" y="35362"/>
                          </a:cubicBezTo>
                          <a:cubicBezTo>
                            <a:pt x="126993" y="42009"/>
                            <a:pt x="122591" y="48477"/>
                            <a:pt x="117874" y="54585"/>
                          </a:cubicBezTo>
                          <a:cubicBezTo>
                            <a:pt x="118143" y="54225"/>
                            <a:pt x="118413" y="53866"/>
                            <a:pt x="118637" y="53552"/>
                          </a:cubicBezTo>
                          <a:cubicBezTo>
                            <a:pt x="113921" y="59570"/>
                            <a:pt x="108845" y="65318"/>
                            <a:pt x="103454" y="70798"/>
                          </a:cubicBezTo>
                          <a:cubicBezTo>
                            <a:pt x="97929" y="76412"/>
                            <a:pt x="91909" y="81576"/>
                            <a:pt x="85620" y="86427"/>
                          </a:cubicBezTo>
                          <a:cubicBezTo>
                            <a:pt x="85890" y="86247"/>
                            <a:pt x="86114" y="86023"/>
                            <a:pt x="86384" y="85888"/>
                          </a:cubicBezTo>
                          <a:cubicBezTo>
                            <a:pt x="73851" y="95499"/>
                            <a:pt x="60195" y="103763"/>
                            <a:pt x="45640" y="109961"/>
                          </a:cubicBezTo>
                          <a:cubicBezTo>
                            <a:pt x="45685" y="109961"/>
                            <a:pt x="45730" y="109916"/>
                            <a:pt x="45775" y="109916"/>
                          </a:cubicBezTo>
                          <a:cubicBezTo>
                            <a:pt x="45685" y="109961"/>
                            <a:pt x="45550" y="110005"/>
                            <a:pt x="45460" y="110050"/>
                          </a:cubicBezTo>
                          <a:cubicBezTo>
                            <a:pt x="45371" y="110095"/>
                            <a:pt x="45281" y="110095"/>
                            <a:pt x="45236" y="110140"/>
                          </a:cubicBezTo>
                          <a:cubicBezTo>
                            <a:pt x="45281" y="110140"/>
                            <a:pt x="45281" y="110095"/>
                            <a:pt x="45326" y="110095"/>
                          </a:cubicBezTo>
                          <a:cubicBezTo>
                            <a:pt x="39171" y="112655"/>
                            <a:pt x="32882" y="114856"/>
                            <a:pt x="26414" y="116697"/>
                          </a:cubicBezTo>
                          <a:cubicBezTo>
                            <a:pt x="19990" y="118539"/>
                            <a:pt x="13342" y="119841"/>
                            <a:pt x="6693" y="120739"/>
                          </a:cubicBezTo>
                          <a:cubicBezTo>
                            <a:pt x="6828" y="120739"/>
                            <a:pt x="6918" y="120694"/>
                            <a:pt x="7053" y="120694"/>
                          </a:cubicBezTo>
                          <a:cubicBezTo>
                            <a:pt x="5166" y="120919"/>
                            <a:pt x="3234" y="121144"/>
                            <a:pt x="1258" y="121278"/>
                          </a:cubicBezTo>
                          <a:cubicBezTo>
                            <a:pt x="539" y="121323"/>
                            <a:pt x="0" y="121817"/>
                            <a:pt x="0" y="122581"/>
                          </a:cubicBezTo>
                          <a:cubicBezTo>
                            <a:pt x="0" y="123254"/>
                            <a:pt x="584" y="123928"/>
                            <a:pt x="1258" y="123883"/>
                          </a:cubicBezTo>
                          <a:cubicBezTo>
                            <a:pt x="6558" y="123524"/>
                            <a:pt x="11814" y="122985"/>
                            <a:pt x="17070" y="122132"/>
                          </a:cubicBezTo>
                          <a:cubicBezTo>
                            <a:pt x="22461" y="121233"/>
                            <a:pt x="27806" y="120066"/>
                            <a:pt x="33107" y="118673"/>
                          </a:cubicBezTo>
                          <a:cubicBezTo>
                            <a:pt x="43843" y="115889"/>
                            <a:pt x="54355" y="111937"/>
                            <a:pt x="64327" y="107176"/>
                          </a:cubicBezTo>
                          <a:cubicBezTo>
                            <a:pt x="74525" y="102326"/>
                            <a:pt x="84228" y="96487"/>
                            <a:pt x="93392" y="89930"/>
                          </a:cubicBezTo>
                          <a:cubicBezTo>
                            <a:pt x="102645" y="83283"/>
                            <a:pt x="111450" y="75873"/>
                            <a:pt x="119401" y="67699"/>
                          </a:cubicBezTo>
                          <a:cubicBezTo>
                            <a:pt x="127846" y="59076"/>
                            <a:pt x="135483" y="49779"/>
                            <a:pt x="141907" y="39584"/>
                          </a:cubicBezTo>
                          <a:cubicBezTo>
                            <a:pt x="144916" y="34779"/>
                            <a:pt x="147657" y="29793"/>
                            <a:pt x="150082" y="24673"/>
                          </a:cubicBezTo>
                          <a:cubicBezTo>
                            <a:pt x="151430" y="21844"/>
                            <a:pt x="152643" y="18970"/>
                            <a:pt x="153856" y="16095"/>
                          </a:cubicBezTo>
                          <a:cubicBezTo>
                            <a:pt x="154979" y="13311"/>
                            <a:pt x="155877" y="10436"/>
                            <a:pt x="156776" y="7562"/>
                          </a:cubicBezTo>
                          <a:cubicBezTo>
                            <a:pt x="157719" y="4463"/>
                            <a:pt x="155698" y="1095"/>
                            <a:pt x="152598" y="242"/>
                          </a:cubicBezTo>
                          <a:cubicBezTo>
                            <a:pt x="152104" y="107"/>
                            <a:pt x="151565" y="17"/>
                            <a:pt x="151026" y="17"/>
                          </a:cubicBezTo>
                          <a:cubicBezTo>
                            <a:pt x="150037" y="-73"/>
                            <a:pt x="149004" y="197"/>
                            <a:pt x="148106" y="736"/>
                          </a:cubicBezTo>
                          <a:moveTo>
                            <a:pt x="45326" y="110050"/>
                          </a:moveTo>
                          <a:cubicBezTo>
                            <a:pt x="45371" y="110005"/>
                            <a:pt x="45415" y="110005"/>
                            <a:pt x="45505" y="110005"/>
                          </a:cubicBezTo>
                          <a:cubicBezTo>
                            <a:pt x="45550" y="109961"/>
                            <a:pt x="45595" y="109961"/>
                            <a:pt x="45685" y="109916"/>
                          </a:cubicBezTo>
                          <a:cubicBezTo>
                            <a:pt x="45550" y="109961"/>
                            <a:pt x="45415" y="110005"/>
                            <a:pt x="45326" y="11005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0" name="Google Shape;980;p41"/>
                    <p:cNvSpPr/>
                    <p:nvPr/>
                  </p:nvSpPr>
                  <p:spPr>
                    <a:xfrm>
                      <a:off x="5198483" y="589322"/>
                      <a:ext cx="116071" cy="215269"/>
                    </a:xfrm>
                    <a:custGeom>
                      <a:avLst/>
                      <a:gdLst/>
                      <a:ahLst/>
                      <a:cxnLst/>
                      <a:rect l="l" t="t" r="r" b="b"/>
                      <a:pathLst>
                        <a:path w="116071" h="215269" extrusionOk="0">
                          <a:moveTo>
                            <a:pt x="110988" y="52"/>
                          </a:moveTo>
                          <a:cubicBezTo>
                            <a:pt x="110044" y="276"/>
                            <a:pt x="109460" y="1309"/>
                            <a:pt x="109685" y="2253"/>
                          </a:cubicBezTo>
                          <a:cubicBezTo>
                            <a:pt x="110493" y="5486"/>
                            <a:pt x="111122" y="8765"/>
                            <a:pt x="111527" y="12088"/>
                          </a:cubicBezTo>
                          <a:cubicBezTo>
                            <a:pt x="111527" y="11953"/>
                            <a:pt x="111482" y="11774"/>
                            <a:pt x="111482" y="11639"/>
                          </a:cubicBezTo>
                          <a:cubicBezTo>
                            <a:pt x="112335" y="18645"/>
                            <a:pt x="112290" y="25741"/>
                            <a:pt x="111437" y="32747"/>
                          </a:cubicBezTo>
                          <a:cubicBezTo>
                            <a:pt x="111437" y="32703"/>
                            <a:pt x="111437" y="32613"/>
                            <a:pt x="111482" y="32568"/>
                          </a:cubicBezTo>
                          <a:cubicBezTo>
                            <a:pt x="110314" y="41101"/>
                            <a:pt x="107933" y="49365"/>
                            <a:pt x="104699" y="57359"/>
                          </a:cubicBezTo>
                          <a:cubicBezTo>
                            <a:pt x="104788" y="57179"/>
                            <a:pt x="104878" y="56955"/>
                            <a:pt x="104968" y="56775"/>
                          </a:cubicBezTo>
                          <a:cubicBezTo>
                            <a:pt x="98634" y="72135"/>
                            <a:pt x="89021" y="85923"/>
                            <a:pt x="78959" y="99082"/>
                          </a:cubicBezTo>
                          <a:cubicBezTo>
                            <a:pt x="79004" y="99037"/>
                            <a:pt x="79004" y="98992"/>
                            <a:pt x="79048" y="98947"/>
                          </a:cubicBezTo>
                          <a:cubicBezTo>
                            <a:pt x="79004" y="99037"/>
                            <a:pt x="78914" y="99082"/>
                            <a:pt x="78869" y="99172"/>
                          </a:cubicBezTo>
                          <a:cubicBezTo>
                            <a:pt x="78824" y="99217"/>
                            <a:pt x="78824" y="99262"/>
                            <a:pt x="78779" y="99306"/>
                          </a:cubicBezTo>
                          <a:lnTo>
                            <a:pt x="78869" y="99217"/>
                          </a:lnTo>
                          <a:cubicBezTo>
                            <a:pt x="73074" y="106762"/>
                            <a:pt x="66920" y="114082"/>
                            <a:pt x="60721" y="121313"/>
                          </a:cubicBezTo>
                          <a:cubicBezTo>
                            <a:pt x="54297" y="128813"/>
                            <a:pt x="47828" y="136314"/>
                            <a:pt x="41494" y="143859"/>
                          </a:cubicBezTo>
                          <a:cubicBezTo>
                            <a:pt x="35070" y="151449"/>
                            <a:pt x="28826" y="159174"/>
                            <a:pt x="22942" y="167123"/>
                          </a:cubicBezTo>
                          <a:cubicBezTo>
                            <a:pt x="17551" y="174399"/>
                            <a:pt x="12565" y="181944"/>
                            <a:pt x="8342" y="189893"/>
                          </a:cubicBezTo>
                          <a:cubicBezTo>
                            <a:pt x="6815" y="192767"/>
                            <a:pt x="5377" y="195687"/>
                            <a:pt x="4075" y="198651"/>
                          </a:cubicBezTo>
                          <a:cubicBezTo>
                            <a:pt x="2637" y="201929"/>
                            <a:pt x="1469" y="205343"/>
                            <a:pt x="211" y="208756"/>
                          </a:cubicBezTo>
                          <a:cubicBezTo>
                            <a:pt x="-238" y="209924"/>
                            <a:pt x="77" y="211541"/>
                            <a:pt x="706" y="212618"/>
                          </a:cubicBezTo>
                          <a:cubicBezTo>
                            <a:pt x="1379" y="213831"/>
                            <a:pt x="2547" y="214729"/>
                            <a:pt x="3895" y="215089"/>
                          </a:cubicBezTo>
                          <a:cubicBezTo>
                            <a:pt x="5198" y="215448"/>
                            <a:pt x="6590" y="215268"/>
                            <a:pt x="7803" y="214595"/>
                          </a:cubicBezTo>
                          <a:cubicBezTo>
                            <a:pt x="9106" y="213876"/>
                            <a:pt x="9780" y="212753"/>
                            <a:pt x="10274" y="211406"/>
                          </a:cubicBezTo>
                          <a:cubicBezTo>
                            <a:pt x="10364" y="211226"/>
                            <a:pt x="10409" y="211047"/>
                            <a:pt x="10498" y="210822"/>
                          </a:cubicBezTo>
                          <a:cubicBezTo>
                            <a:pt x="14541" y="201885"/>
                            <a:pt x="19348" y="193396"/>
                            <a:pt x="24694" y="185177"/>
                          </a:cubicBezTo>
                          <a:cubicBezTo>
                            <a:pt x="30668" y="176015"/>
                            <a:pt x="37137" y="167258"/>
                            <a:pt x="43785" y="158590"/>
                          </a:cubicBezTo>
                          <a:cubicBezTo>
                            <a:pt x="43650" y="158769"/>
                            <a:pt x="43516" y="158949"/>
                            <a:pt x="43381" y="159129"/>
                          </a:cubicBezTo>
                          <a:cubicBezTo>
                            <a:pt x="50928" y="149338"/>
                            <a:pt x="58699" y="139772"/>
                            <a:pt x="66201" y="129981"/>
                          </a:cubicBezTo>
                          <a:cubicBezTo>
                            <a:pt x="66156" y="130026"/>
                            <a:pt x="66111" y="130071"/>
                            <a:pt x="66066" y="130161"/>
                          </a:cubicBezTo>
                          <a:cubicBezTo>
                            <a:pt x="77836" y="114846"/>
                            <a:pt x="89425" y="99306"/>
                            <a:pt x="98679" y="82285"/>
                          </a:cubicBezTo>
                          <a:cubicBezTo>
                            <a:pt x="103081" y="74201"/>
                            <a:pt x="106900" y="65802"/>
                            <a:pt x="109954" y="57134"/>
                          </a:cubicBezTo>
                          <a:cubicBezTo>
                            <a:pt x="112919" y="48826"/>
                            <a:pt x="114896" y="40203"/>
                            <a:pt x="115704" y="31400"/>
                          </a:cubicBezTo>
                          <a:cubicBezTo>
                            <a:pt x="116648" y="21340"/>
                            <a:pt x="115749" y="11190"/>
                            <a:pt x="113279" y="1399"/>
                          </a:cubicBezTo>
                          <a:cubicBezTo>
                            <a:pt x="113099" y="591"/>
                            <a:pt x="112335" y="52"/>
                            <a:pt x="111527" y="52"/>
                          </a:cubicBezTo>
                          <a:cubicBezTo>
                            <a:pt x="111257" y="-38"/>
                            <a:pt x="111122" y="7"/>
                            <a:pt x="110988" y="52"/>
                          </a:cubicBezTo>
                          <a:moveTo>
                            <a:pt x="43022" y="159398"/>
                          </a:moveTo>
                          <a:cubicBezTo>
                            <a:pt x="43111" y="159308"/>
                            <a:pt x="43201" y="159174"/>
                            <a:pt x="43291" y="159039"/>
                          </a:cubicBezTo>
                          <a:cubicBezTo>
                            <a:pt x="43201" y="159174"/>
                            <a:pt x="43111" y="159308"/>
                            <a:pt x="43022" y="159398"/>
                          </a:cubicBezTo>
                          <a:moveTo>
                            <a:pt x="65302" y="130969"/>
                          </a:moveTo>
                          <a:cubicBezTo>
                            <a:pt x="65482" y="130745"/>
                            <a:pt x="65617" y="130520"/>
                            <a:pt x="65797" y="130340"/>
                          </a:cubicBezTo>
                          <a:cubicBezTo>
                            <a:pt x="65617" y="130520"/>
                            <a:pt x="65437" y="130745"/>
                            <a:pt x="65302" y="130969"/>
                          </a:cubicBezTo>
                          <a:moveTo>
                            <a:pt x="65797" y="130295"/>
                          </a:moveTo>
                          <a:cubicBezTo>
                            <a:pt x="65842" y="130206"/>
                            <a:pt x="65931" y="130116"/>
                            <a:pt x="65976" y="130071"/>
                          </a:cubicBezTo>
                          <a:cubicBezTo>
                            <a:pt x="65931" y="130161"/>
                            <a:pt x="65842" y="130251"/>
                            <a:pt x="65797" y="130295"/>
                          </a:cubicBezTo>
                          <a:moveTo>
                            <a:pt x="78824" y="99172"/>
                          </a:moveTo>
                          <a:cubicBezTo>
                            <a:pt x="78824" y="99172"/>
                            <a:pt x="78824" y="99172"/>
                            <a:pt x="78824" y="99172"/>
                          </a:cubicBezTo>
                          <a:cubicBezTo>
                            <a:pt x="78869" y="99127"/>
                            <a:pt x="78869" y="99082"/>
                            <a:pt x="78914" y="99037"/>
                          </a:cubicBezTo>
                          <a:cubicBezTo>
                            <a:pt x="78869" y="99082"/>
                            <a:pt x="78824" y="99127"/>
                            <a:pt x="78824" y="99172"/>
                          </a:cubicBezTo>
                          <a:moveTo>
                            <a:pt x="111392" y="32882"/>
                          </a:moveTo>
                          <a:cubicBezTo>
                            <a:pt x="111392" y="32837"/>
                            <a:pt x="111392" y="32792"/>
                            <a:pt x="111392" y="32747"/>
                          </a:cubicBezTo>
                          <a:cubicBezTo>
                            <a:pt x="111437" y="32792"/>
                            <a:pt x="111392" y="32837"/>
                            <a:pt x="111392" y="32882"/>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1" name="Google Shape;981;p41"/>
                    <p:cNvSpPr/>
                    <p:nvPr/>
                  </p:nvSpPr>
                  <p:spPr>
                    <a:xfrm>
                      <a:off x="5254127" y="648074"/>
                      <a:ext cx="97442" cy="131231"/>
                    </a:xfrm>
                    <a:custGeom>
                      <a:avLst/>
                      <a:gdLst/>
                      <a:ahLst/>
                      <a:cxnLst/>
                      <a:rect l="l" t="t" r="r" b="b"/>
                      <a:pathLst>
                        <a:path w="97442" h="131231" extrusionOk="0">
                          <a:moveTo>
                            <a:pt x="92808" y="1841"/>
                          </a:moveTo>
                          <a:cubicBezTo>
                            <a:pt x="91640" y="5479"/>
                            <a:pt x="90337" y="9072"/>
                            <a:pt x="88899" y="12575"/>
                          </a:cubicBezTo>
                          <a:cubicBezTo>
                            <a:pt x="88944" y="12485"/>
                            <a:pt x="88944" y="12396"/>
                            <a:pt x="88989" y="12351"/>
                          </a:cubicBezTo>
                          <a:cubicBezTo>
                            <a:pt x="88944" y="12441"/>
                            <a:pt x="88899" y="12530"/>
                            <a:pt x="88899" y="12620"/>
                          </a:cubicBezTo>
                          <a:cubicBezTo>
                            <a:pt x="88855" y="12710"/>
                            <a:pt x="88810" y="12845"/>
                            <a:pt x="88765" y="12934"/>
                          </a:cubicBezTo>
                          <a:lnTo>
                            <a:pt x="88810" y="12755"/>
                          </a:lnTo>
                          <a:cubicBezTo>
                            <a:pt x="85126" y="21558"/>
                            <a:pt x="80589" y="30001"/>
                            <a:pt x="75558" y="38085"/>
                          </a:cubicBezTo>
                          <a:cubicBezTo>
                            <a:pt x="70212" y="46663"/>
                            <a:pt x="64283" y="54882"/>
                            <a:pt x="58128" y="62876"/>
                          </a:cubicBezTo>
                          <a:cubicBezTo>
                            <a:pt x="58398" y="62517"/>
                            <a:pt x="58667" y="62203"/>
                            <a:pt x="58937" y="61843"/>
                          </a:cubicBezTo>
                          <a:cubicBezTo>
                            <a:pt x="42181" y="83625"/>
                            <a:pt x="22595" y="103162"/>
                            <a:pt x="1752" y="121037"/>
                          </a:cubicBezTo>
                          <a:cubicBezTo>
                            <a:pt x="584" y="122025"/>
                            <a:pt x="0" y="123776"/>
                            <a:pt x="0" y="125258"/>
                          </a:cubicBezTo>
                          <a:cubicBezTo>
                            <a:pt x="0" y="126830"/>
                            <a:pt x="629" y="128357"/>
                            <a:pt x="1752" y="129480"/>
                          </a:cubicBezTo>
                          <a:cubicBezTo>
                            <a:pt x="2875" y="130603"/>
                            <a:pt x="4402" y="131232"/>
                            <a:pt x="5975" y="131232"/>
                          </a:cubicBezTo>
                          <a:cubicBezTo>
                            <a:pt x="7682" y="131232"/>
                            <a:pt x="8939" y="130558"/>
                            <a:pt x="10197" y="129480"/>
                          </a:cubicBezTo>
                          <a:cubicBezTo>
                            <a:pt x="29693" y="113492"/>
                            <a:pt x="47167" y="94988"/>
                            <a:pt x="61902" y="74553"/>
                          </a:cubicBezTo>
                          <a:cubicBezTo>
                            <a:pt x="65585" y="69433"/>
                            <a:pt x="69044" y="64179"/>
                            <a:pt x="72368" y="58789"/>
                          </a:cubicBezTo>
                          <a:cubicBezTo>
                            <a:pt x="73941" y="56229"/>
                            <a:pt x="75513" y="53624"/>
                            <a:pt x="76950" y="50975"/>
                          </a:cubicBezTo>
                          <a:cubicBezTo>
                            <a:pt x="78523" y="48100"/>
                            <a:pt x="80005" y="45181"/>
                            <a:pt x="81443" y="42262"/>
                          </a:cubicBezTo>
                          <a:cubicBezTo>
                            <a:pt x="86923" y="31124"/>
                            <a:pt x="91730" y="19626"/>
                            <a:pt x="95727" y="7860"/>
                          </a:cubicBezTo>
                          <a:cubicBezTo>
                            <a:pt x="96267" y="6243"/>
                            <a:pt x="96806" y="4581"/>
                            <a:pt x="97345" y="2964"/>
                          </a:cubicBezTo>
                          <a:cubicBezTo>
                            <a:pt x="97749" y="1752"/>
                            <a:pt x="96851" y="404"/>
                            <a:pt x="95638" y="90"/>
                          </a:cubicBezTo>
                          <a:cubicBezTo>
                            <a:pt x="95413" y="45"/>
                            <a:pt x="95233" y="0"/>
                            <a:pt x="95054" y="0"/>
                          </a:cubicBezTo>
                          <a:cubicBezTo>
                            <a:pt x="94065" y="90"/>
                            <a:pt x="93167" y="808"/>
                            <a:pt x="92808" y="1841"/>
                          </a:cubicBezTo>
                          <a:moveTo>
                            <a:pt x="88810" y="12755"/>
                          </a:moveTo>
                          <a:cubicBezTo>
                            <a:pt x="88855" y="12710"/>
                            <a:pt x="88855" y="12665"/>
                            <a:pt x="88899" y="12575"/>
                          </a:cubicBezTo>
                          <a:lnTo>
                            <a:pt x="88899" y="12530"/>
                          </a:lnTo>
                          <a:cubicBezTo>
                            <a:pt x="88855" y="12665"/>
                            <a:pt x="88855" y="12710"/>
                            <a:pt x="88810" y="12755"/>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2" name="Google Shape;982;p41"/>
                    <p:cNvSpPr/>
                    <p:nvPr/>
                  </p:nvSpPr>
                  <p:spPr>
                    <a:xfrm>
                      <a:off x="4933638" y="819681"/>
                      <a:ext cx="206747" cy="68759"/>
                    </a:xfrm>
                    <a:custGeom>
                      <a:avLst/>
                      <a:gdLst/>
                      <a:ahLst/>
                      <a:cxnLst/>
                      <a:rect l="l" t="t" r="r" b="b"/>
                      <a:pathLst>
                        <a:path w="206747" h="68759" extrusionOk="0">
                          <a:moveTo>
                            <a:pt x="47951" y="2380"/>
                          </a:moveTo>
                          <a:cubicBezTo>
                            <a:pt x="41258" y="3323"/>
                            <a:pt x="35373" y="4536"/>
                            <a:pt x="29937" y="6153"/>
                          </a:cubicBezTo>
                          <a:cubicBezTo>
                            <a:pt x="24187" y="7815"/>
                            <a:pt x="19336" y="9836"/>
                            <a:pt x="15158" y="12261"/>
                          </a:cubicBezTo>
                          <a:cubicBezTo>
                            <a:pt x="10891" y="14731"/>
                            <a:pt x="7387" y="17830"/>
                            <a:pt x="4692" y="21468"/>
                          </a:cubicBezTo>
                          <a:cubicBezTo>
                            <a:pt x="3479" y="23085"/>
                            <a:pt x="2535" y="24926"/>
                            <a:pt x="1592" y="27351"/>
                          </a:cubicBezTo>
                          <a:cubicBezTo>
                            <a:pt x="873" y="29193"/>
                            <a:pt x="424" y="31303"/>
                            <a:pt x="109" y="34088"/>
                          </a:cubicBezTo>
                          <a:cubicBezTo>
                            <a:pt x="-160" y="36738"/>
                            <a:pt x="109" y="39387"/>
                            <a:pt x="469" y="41633"/>
                          </a:cubicBezTo>
                          <a:cubicBezTo>
                            <a:pt x="873" y="44418"/>
                            <a:pt x="1502" y="46798"/>
                            <a:pt x="2311" y="48909"/>
                          </a:cubicBezTo>
                          <a:cubicBezTo>
                            <a:pt x="2805" y="50166"/>
                            <a:pt x="3344" y="51379"/>
                            <a:pt x="4018" y="52592"/>
                          </a:cubicBezTo>
                          <a:cubicBezTo>
                            <a:pt x="4736" y="53849"/>
                            <a:pt x="5590" y="55017"/>
                            <a:pt x="6443" y="56095"/>
                          </a:cubicBezTo>
                          <a:cubicBezTo>
                            <a:pt x="8105" y="58250"/>
                            <a:pt x="10217" y="59957"/>
                            <a:pt x="11879" y="61259"/>
                          </a:cubicBezTo>
                          <a:cubicBezTo>
                            <a:pt x="14215" y="63011"/>
                            <a:pt x="16775" y="64179"/>
                            <a:pt x="18707" y="64987"/>
                          </a:cubicBezTo>
                          <a:cubicBezTo>
                            <a:pt x="20863" y="65930"/>
                            <a:pt x="23199" y="66649"/>
                            <a:pt x="25849" y="67233"/>
                          </a:cubicBezTo>
                          <a:cubicBezTo>
                            <a:pt x="30387" y="68266"/>
                            <a:pt x="35373" y="68760"/>
                            <a:pt x="41033" y="68760"/>
                          </a:cubicBezTo>
                          <a:cubicBezTo>
                            <a:pt x="41931" y="68760"/>
                            <a:pt x="42830" y="68760"/>
                            <a:pt x="43728" y="68715"/>
                          </a:cubicBezTo>
                          <a:cubicBezTo>
                            <a:pt x="49972" y="68535"/>
                            <a:pt x="56710" y="67817"/>
                            <a:pt x="64302" y="66514"/>
                          </a:cubicBezTo>
                          <a:cubicBezTo>
                            <a:pt x="71220" y="65301"/>
                            <a:pt x="78587" y="63730"/>
                            <a:pt x="86089" y="61709"/>
                          </a:cubicBezTo>
                          <a:cubicBezTo>
                            <a:pt x="94444" y="59508"/>
                            <a:pt x="102575" y="56948"/>
                            <a:pt x="108730" y="54927"/>
                          </a:cubicBezTo>
                          <a:cubicBezTo>
                            <a:pt x="117130" y="52232"/>
                            <a:pt x="124542" y="49717"/>
                            <a:pt x="131325" y="47292"/>
                          </a:cubicBezTo>
                          <a:cubicBezTo>
                            <a:pt x="138512" y="44732"/>
                            <a:pt x="145700" y="42172"/>
                            <a:pt x="152842" y="39567"/>
                          </a:cubicBezTo>
                          <a:lnTo>
                            <a:pt x="157694" y="37816"/>
                          </a:lnTo>
                          <a:cubicBezTo>
                            <a:pt x="162545" y="36064"/>
                            <a:pt x="167397" y="34312"/>
                            <a:pt x="172293" y="32606"/>
                          </a:cubicBezTo>
                          <a:cubicBezTo>
                            <a:pt x="177145" y="30944"/>
                            <a:pt x="182805" y="28968"/>
                            <a:pt x="188600" y="27216"/>
                          </a:cubicBezTo>
                          <a:cubicBezTo>
                            <a:pt x="191295" y="26408"/>
                            <a:pt x="194080" y="25600"/>
                            <a:pt x="197000" y="24926"/>
                          </a:cubicBezTo>
                          <a:cubicBezTo>
                            <a:pt x="197494" y="24746"/>
                            <a:pt x="198033" y="24567"/>
                            <a:pt x="198527" y="24387"/>
                          </a:cubicBezTo>
                          <a:cubicBezTo>
                            <a:pt x="200369" y="23758"/>
                            <a:pt x="202256" y="23174"/>
                            <a:pt x="204143" y="22680"/>
                          </a:cubicBezTo>
                          <a:cubicBezTo>
                            <a:pt x="204996" y="22456"/>
                            <a:pt x="205894" y="22231"/>
                            <a:pt x="206748" y="22052"/>
                          </a:cubicBezTo>
                          <a:cubicBezTo>
                            <a:pt x="206703" y="21917"/>
                            <a:pt x="206703" y="21737"/>
                            <a:pt x="206658" y="21603"/>
                          </a:cubicBezTo>
                          <a:cubicBezTo>
                            <a:pt x="206434" y="20929"/>
                            <a:pt x="206029" y="20390"/>
                            <a:pt x="205445" y="20120"/>
                          </a:cubicBezTo>
                          <a:cubicBezTo>
                            <a:pt x="200189" y="17471"/>
                            <a:pt x="194395" y="15090"/>
                            <a:pt x="187836" y="12710"/>
                          </a:cubicBezTo>
                          <a:cubicBezTo>
                            <a:pt x="186443" y="12216"/>
                            <a:pt x="185006" y="11812"/>
                            <a:pt x="183568" y="11408"/>
                          </a:cubicBezTo>
                          <a:cubicBezTo>
                            <a:pt x="180065" y="10375"/>
                            <a:pt x="176112" y="9476"/>
                            <a:pt x="171215" y="8443"/>
                          </a:cubicBezTo>
                          <a:cubicBezTo>
                            <a:pt x="160299" y="6198"/>
                            <a:pt x="148665" y="4401"/>
                            <a:pt x="134559" y="2829"/>
                          </a:cubicBezTo>
                          <a:cubicBezTo>
                            <a:pt x="120005" y="1213"/>
                            <a:pt x="105270" y="270"/>
                            <a:pt x="90716" y="45"/>
                          </a:cubicBezTo>
                          <a:cubicBezTo>
                            <a:pt x="88874" y="0"/>
                            <a:pt x="87032" y="0"/>
                            <a:pt x="85146" y="0"/>
                          </a:cubicBezTo>
                          <a:cubicBezTo>
                            <a:pt x="71579" y="0"/>
                            <a:pt x="59406" y="808"/>
                            <a:pt x="47951" y="2380"/>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3" name="Google Shape;983;p41"/>
                    <p:cNvSpPr/>
                    <p:nvPr/>
                  </p:nvSpPr>
                  <p:spPr>
                    <a:xfrm>
                      <a:off x="5180419" y="589689"/>
                      <a:ext cx="99676" cy="207177"/>
                    </a:xfrm>
                    <a:custGeom>
                      <a:avLst/>
                      <a:gdLst/>
                      <a:ahLst/>
                      <a:cxnLst/>
                      <a:rect l="l" t="t" r="r" b="b"/>
                      <a:pathLst>
                        <a:path w="99676" h="207177" extrusionOk="0">
                          <a:moveTo>
                            <a:pt x="77706" y="0"/>
                          </a:moveTo>
                          <a:cubicBezTo>
                            <a:pt x="76583" y="0"/>
                            <a:pt x="75460" y="90"/>
                            <a:pt x="74381" y="269"/>
                          </a:cubicBezTo>
                          <a:cubicBezTo>
                            <a:pt x="69530" y="943"/>
                            <a:pt x="64544" y="3009"/>
                            <a:pt x="59198" y="6557"/>
                          </a:cubicBezTo>
                          <a:cubicBezTo>
                            <a:pt x="55110" y="9252"/>
                            <a:pt x="51112" y="12665"/>
                            <a:pt x="46485" y="17291"/>
                          </a:cubicBezTo>
                          <a:cubicBezTo>
                            <a:pt x="40466" y="23354"/>
                            <a:pt x="35030" y="30360"/>
                            <a:pt x="29954" y="38714"/>
                          </a:cubicBezTo>
                          <a:cubicBezTo>
                            <a:pt x="20700" y="53804"/>
                            <a:pt x="13558" y="71948"/>
                            <a:pt x="8078" y="94180"/>
                          </a:cubicBezTo>
                          <a:cubicBezTo>
                            <a:pt x="3091" y="114435"/>
                            <a:pt x="396" y="135274"/>
                            <a:pt x="37" y="156068"/>
                          </a:cubicBezTo>
                          <a:cubicBezTo>
                            <a:pt x="-278" y="174976"/>
                            <a:pt x="1429" y="191189"/>
                            <a:pt x="5292" y="205695"/>
                          </a:cubicBezTo>
                          <a:cubicBezTo>
                            <a:pt x="5517" y="206548"/>
                            <a:pt x="6371" y="207177"/>
                            <a:pt x="7269" y="207177"/>
                          </a:cubicBezTo>
                          <a:cubicBezTo>
                            <a:pt x="7449" y="207177"/>
                            <a:pt x="7628" y="207132"/>
                            <a:pt x="7763" y="207087"/>
                          </a:cubicBezTo>
                          <a:cubicBezTo>
                            <a:pt x="8212" y="206953"/>
                            <a:pt x="8572" y="206683"/>
                            <a:pt x="8841" y="206324"/>
                          </a:cubicBezTo>
                          <a:cubicBezTo>
                            <a:pt x="9470" y="206009"/>
                            <a:pt x="9874" y="205515"/>
                            <a:pt x="10009" y="204887"/>
                          </a:cubicBezTo>
                          <a:cubicBezTo>
                            <a:pt x="11222" y="199093"/>
                            <a:pt x="12929" y="193524"/>
                            <a:pt x="14456" y="188808"/>
                          </a:cubicBezTo>
                          <a:cubicBezTo>
                            <a:pt x="15984" y="184003"/>
                            <a:pt x="17825" y="178883"/>
                            <a:pt x="20116" y="173134"/>
                          </a:cubicBezTo>
                          <a:cubicBezTo>
                            <a:pt x="29236" y="150813"/>
                            <a:pt x="40825" y="130378"/>
                            <a:pt x="55470" y="106575"/>
                          </a:cubicBezTo>
                          <a:cubicBezTo>
                            <a:pt x="57940" y="102533"/>
                            <a:pt x="60411" y="98536"/>
                            <a:pt x="62927" y="94494"/>
                          </a:cubicBezTo>
                          <a:cubicBezTo>
                            <a:pt x="67104" y="87757"/>
                            <a:pt x="71282" y="81065"/>
                            <a:pt x="75325" y="74284"/>
                          </a:cubicBezTo>
                          <a:cubicBezTo>
                            <a:pt x="81614" y="63864"/>
                            <a:pt x="87139" y="54029"/>
                            <a:pt x="92260" y="44328"/>
                          </a:cubicBezTo>
                          <a:cubicBezTo>
                            <a:pt x="95045" y="39073"/>
                            <a:pt x="96932" y="34672"/>
                            <a:pt x="98235" y="30495"/>
                          </a:cubicBezTo>
                          <a:cubicBezTo>
                            <a:pt x="98998" y="27935"/>
                            <a:pt x="99358" y="25420"/>
                            <a:pt x="99582" y="23489"/>
                          </a:cubicBezTo>
                          <a:cubicBezTo>
                            <a:pt x="99807" y="21243"/>
                            <a:pt x="99627" y="18773"/>
                            <a:pt x="99088" y="16213"/>
                          </a:cubicBezTo>
                          <a:cubicBezTo>
                            <a:pt x="98639" y="14102"/>
                            <a:pt x="97696" y="11991"/>
                            <a:pt x="96393" y="10015"/>
                          </a:cubicBezTo>
                          <a:cubicBezTo>
                            <a:pt x="94956" y="7860"/>
                            <a:pt x="93024" y="5973"/>
                            <a:pt x="90239" y="4042"/>
                          </a:cubicBezTo>
                          <a:cubicBezTo>
                            <a:pt x="88172" y="2560"/>
                            <a:pt x="85567" y="1392"/>
                            <a:pt x="82737" y="674"/>
                          </a:cubicBezTo>
                          <a:cubicBezTo>
                            <a:pt x="81120" y="225"/>
                            <a:pt x="79458" y="0"/>
                            <a:pt x="77706" y="0"/>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4" name="Google Shape;984;p41"/>
                    <p:cNvSpPr/>
                    <p:nvPr/>
                  </p:nvSpPr>
                  <p:spPr>
                    <a:xfrm>
                      <a:off x="5108976" y="755996"/>
                      <a:ext cx="123986" cy="131635"/>
                    </a:xfrm>
                    <a:custGeom>
                      <a:avLst/>
                      <a:gdLst/>
                      <a:ahLst/>
                      <a:cxnLst/>
                      <a:rect l="l" t="t" r="r" b="b"/>
                      <a:pathLst>
                        <a:path w="123986" h="131635" extrusionOk="0">
                          <a:moveTo>
                            <a:pt x="54770" y="0"/>
                          </a:moveTo>
                          <a:cubicBezTo>
                            <a:pt x="51580" y="0"/>
                            <a:pt x="48121" y="359"/>
                            <a:pt x="44527" y="1123"/>
                          </a:cubicBezTo>
                          <a:cubicBezTo>
                            <a:pt x="39856" y="2111"/>
                            <a:pt x="35004" y="3907"/>
                            <a:pt x="30198" y="6557"/>
                          </a:cubicBezTo>
                          <a:cubicBezTo>
                            <a:pt x="25840" y="8937"/>
                            <a:pt x="21662" y="12036"/>
                            <a:pt x="17754" y="15719"/>
                          </a:cubicBezTo>
                          <a:cubicBezTo>
                            <a:pt x="14206" y="19087"/>
                            <a:pt x="10971" y="23174"/>
                            <a:pt x="8096" y="27890"/>
                          </a:cubicBezTo>
                          <a:cubicBezTo>
                            <a:pt x="5626" y="31977"/>
                            <a:pt x="3649" y="36738"/>
                            <a:pt x="2122" y="42441"/>
                          </a:cubicBezTo>
                          <a:cubicBezTo>
                            <a:pt x="864" y="47112"/>
                            <a:pt x="145" y="52457"/>
                            <a:pt x="10" y="58340"/>
                          </a:cubicBezTo>
                          <a:cubicBezTo>
                            <a:pt x="-79" y="63325"/>
                            <a:pt x="415" y="68535"/>
                            <a:pt x="1538" y="74329"/>
                          </a:cubicBezTo>
                          <a:cubicBezTo>
                            <a:pt x="3559" y="84434"/>
                            <a:pt x="7692" y="94539"/>
                            <a:pt x="13891" y="104330"/>
                          </a:cubicBezTo>
                          <a:cubicBezTo>
                            <a:pt x="19596" y="113357"/>
                            <a:pt x="27008" y="121531"/>
                            <a:pt x="35363" y="127908"/>
                          </a:cubicBezTo>
                          <a:cubicBezTo>
                            <a:pt x="36531" y="128806"/>
                            <a:pt x="37699" y="129660"/>
                            <a:pt x="38912" y="130513"/>
                          </a:cubicBezTo>
                          <a:cubicBezTo>
                            <a:pt x="39092" y="130648"/>
                            <a:pt x="39317" y="130738"/>
                            <a:pt x="39586" y="130783"/>
                          </a:cubicBezTo>
                          <a:cubicBezTo>
                            <a:pt x="39721" y="130962"/>
                            <a:pt x="39946" y="131142"/>
                            <a:pt x="40170" y="131277"/>
                          </a:cubicBezTo>
                          <a:cubicBezTo>
                            <a:pt x="40574" y="131501"/>
                            <a:pt x="40979" y="131636"/>
                            <a:pt x="41473" y="131636"/>
                          </a:cubicBezTo>
                          <a:cubicBezTo>
                            <a:pt x="41742" y="131636"/>
                            <a:pt x="42012" y="131591"/>
                            <a:pt x="42281" y="131546"/>
                          </a:cubicBezTo>
                          <a:cubicBezTo>
                            <a:pt x="49244" y="130558"/>
                            <a:pt x="56432" y="127818"/>
                            <a:pt x="64787" y="122923"/>
                          </a:cubicBezTo>
                          <a:cubicBezTo>
                            <a:pt x="72064" y="118656"/>
                            <a:pt x="79431" y="113177"/>
                            <a:pt x="87293" y="106216"/>
                          </a:cubicBezTo>
                          <a:cubicBezTo>
                            <a:pt x="93671" y="100602"/>
                            <a:pt x="99601" y="94629"/>
                            <a:pt x="105037" y="88431"/>
                          </a:cubicBezTo>
                          <a:cubicBezTo>
                            <a:pt x="108585" y="84344"/>
                            <a:pt x="111730" y="80077"/>
                            <a:pt x="114515" y="75721"/>
                          </a:cubicBezTo>
                          <a:cubicBezTo>
                            <a:pt x="116087" y="73206"/>
                            <a:pt x="117390" y="70960"/>
                            <a:pt x="118513" y="68805"/>
                          </a:cubicBezTo>
                          <a:cubicBezTo>
                            <a:pt x="119411" y="67098"/>
                            <a:pt x="120175" y="65346"/>
                            <a:pt x="120894" y="63550"/>
                          </a:cubicBezTo>
                          <a:cubicBezTo>
                            <a:pt x="121253" y="63505"/>
                            <a:pt x="121657" y="63370"/>
                            <a:pt x="122017" y="63146"/>
                          </a:cubicBezTo>
                          <a:cubicBezTo>
                            <a:pt x="122915" y="62607"/>
                            <a:pt x="123589" y="61709"/>
                            <a:pt x="123859" y="60720"/>
                          </a:cubicBezTo>
                          <a:cubicBezTo>
                            <a:pt x="124173" y="59508"/>
                            <a:pt x="123859" y="58520"/>
                            <a:pt x="123454" y="57622"/>
                          </a:cubicBezTo>
                          <a:cubicBezTo>
                            <a:pt x="118962" y="47516"/>
                            <a:pt x="112269" y="37366"/>
                            <a:pt x="103599" y="27486"/>
                          </a:cubicBezTo>
                          <a:cubicBezTo>
                            <a:pt x="95289" y="17965"/>
                            <a:pt x="85586" y="10240"/>
                            <a:pt x="75568" y="5165"/>
                          </a:cubicBezTo>
                          <a:cubicBezTo>
                            <a:pt x="73097" y="3907"/>
                            <a:pt x="70582" y="2874"/>
                            <a:pt x="68111" y="2111"/>
                          </a:cubicBezTo>
                          <a:cubicBezTo>
                            <a:pt x="65146" y="1168"/>
                            <a:pt x="62137" y="719"/>
                            <a:pt x="59890" y="404"/>
                          </a:cubicBezTo>
                          <a:cubicBezTo>
                            <a:pt x="58273" y="135"/>
                            <a:pt x="56521" y="0"/>
                            <a:pt x="54770" y="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85" name="Google Shape;985;p41"/>
                  <p:cNvGrpSpPr/>
                  <p:nvPr/>
                </p:nvGrpSpPr>
                <p:grpSpPr>
                  <a:xfrm>
                    <a:off x="5635876" y="379517"/>
                    <a:ext cx="661550" cy="523871"/>
                    <a:chOff x="5635876" y="379517"/>
                    <a:chExt cx="661550" cy="523871"/>
                  </a:xfrm>
                </p:grpSpPr>
                <p:sp>
                  <p:nvSpPr>
                    <p:cNvPr id="986" name="Google Shape;986;p41"/>
                    <p:cNvSpPr/>
                    <p:nvPr/>
                  </p:nvSpPr>
                  <p:spPr>
                    <a:xfrm>
                      <a:off x="5635876" y="379517"/>
                      <a:ext cx="661550" cy="523871"/>
                    </a:xfrm>
                    <a:custGeom>
                      <a:avLst/>
                      <a:gdLst/>
                      <a:ahLst/>
                      <a:cxnLst/>
                      <a:rect l="l" t="t" r="r" b="b"/>
                      <a:pathLst>
                        <a:path w="661550" h="523871" extrusionOk="0">
                          <a:moveTo>
                            <a:pt x="127705" y="38295"/>
                          </a:moveTo>
                          <a:cubicBezTo>
                            <a:pt x="139923" y="31379"/>
                            <a:pt x="153355" y="25046"/>
                            <a:pt x="167640" y="19522"/>
                          </a:cubicBezTo>
                          <a:cubicBezTo>
                            <a:pt x="181475" y="14177"/>
                            <a:pt x="195626" y="9821"/>
                            <a:pt x="209731" y="6587"/>
                          </a:cubicBezTo>
                          <a:cubicBezTo>
                            <a:pt x="235426" y="704"/>
                            <a:pt x="261481" y="-1227"/>
                            <a:pt x="287041" y="749"/>
                          </a:cubicBezTo>
                          <a:cubicBezTo>
                            <a:pt x="313769" y="2815"/>
                            <a:pt x="338296" y="9462"/>
                            <a:pt x="359858" y="20510"/>
                          </a:cubicBezTo>
                          <a:cubicBezTo>
                            <a:pt x="371134" y="26304"/>
                            <a:pt x="381555" y="33355"/>
                            <a:pt x="390899" y="41484"/>
                          </a:cubicBezTo>
                          <a:cubicBezTo>
                            <a:pt x="400512" y="49927"/>
                            <a:pt x="409092" y="59673"/>
                            <a:pt x="416280" y="70541"/>
                          </a:cubicBezTo>
                          <a:cubicBezTo>
                            <a:pt x="422075" y="79299"/>
                            <a:pt x="426881" y="88506"/>
                            <a:pt x="430565" y="97893"/>
                          </a:cubicBezTo>
                          <a:cubicBezTo>
                            <a:pt x="434203" y="107234"/>
                            <a:pt x="437033" y="117070"/>
                            <a:pt x="439729" y="126546"/>
                          </a:cubicBezTo>
                          <a:lnTo>
                            <a:pt x="441031" y="131082"/>
                          </a:lnTo>
                          <a:cubicBezTo>
                            <a:pt x="445838" y="147834"/>
                            <a:pt x="450510" y="162835"/>
                            <a:pt x="458730" y="176623"/>
                          </a:cubicBezTo>
                          <a:cubicBezTo>
                            <a:pt x="458730" y="176623"/>
                            <a:pt x="458595" y="176488"/>
                            <a:pt x="458595" y="176488"/>
                          </a:cubicBezTo>
                          <a:cubicBezTo>
                            <a:pt x="458551" y="176488"/>
                            <a:pt x="458416" y="176308"/>
                            <a:pt x="458416" y="176308"/>
                          </a:cubicBezTo>
                          <a:cubicBezTo>
                            <a:pt x="461875" y="181832"/>
                            <a:pt x="466008" y="187132"/>
                            <a:pt x="470679" y="191713"/>
                          </a:cubicBezTo>
                          <a:cubicBezTo>
                            <a:pt x="474812" y="195575"/>
                            <a:pt x="479529" y="199034"/>
                            <a:pt x="484650" y="201998"/>
                          </a:cubicBezTo>
                          <a:lnTo>
                            <a:pt x="484605" y="202043"/>
                          </a:lnTo>
                          <a:lnTo>
                            <a:pt x="484650" y="201998"/>
                          </a:lnTo>
                          <a:lnTo>
                            <a:pt x="485279" y="202402"/>
                          </a:lnTo>
                          <a:lnTo>
                            <a:pt x="485279" y="202402"/>
                          </a:lnTo>
                          <a:cubicBezTo>
                            <a:pt x="488693" y="204153"/>
                            <a:pt x="491837" y="205456"/>
                            <a:pt x="494937" y="206309"/>
                          </a:cubicBezTo>
                          <a:cubicBezTo>
                            <a:pt x="497048" y="206803"/>
                            <a:pt x="499070" y="207073"/>
                            <a:pt x="501136" y="207118"/>
                          </a:cubicBezTo>
                          <a:cubicBezTo>
                            <a:pt x="502888" y="207028"/>
                            <a:pt x="504595" y="206803"/>
                            <a:pt x="506302" y="206354"/>
                          </a:cubicBezTo>
                          <a:cubicBezTo>
                            <a:pt x="508009" y="205815"/>
                            <a:pt x="509716" y="205052"/>
                            <a:pt x="511333" y="204109"/>
                          </a:cubicBezTo>
                          <a:cubicBezTo>
                            <a:pt x="514029" y="202402"/>
                            <a:pt x="516724" y="200201"/>
                            <a:pt x="519689" y="197147"/>
                          </a:cubicBezTo>
                          <a:cubicBezTo>
                            <a:pt x="522698" y="193959"/>
                            <a:pt x="525573" y="190500"/>
                            <a:pt x="528314" y="187177"/>
                          </a:cubicBezTo>
                          <a:lnTo>
                            <a:pt x="529077" y="186279"/>
                          </a:lnTo>
                          <a:cubicBezTo>
                            <a:pt x="532177" y="182596"/>
                            <a:pt x="535860" y="178239"/>
                            <a:pt x="539993" y="174197"/>
                          </a:cubicBezTo>
                          <a:cubicBezTo>
                            <a:pt x="544126" y="170110"/>
                            <a:pt x="548528" y="166742"/>
                            <a:pt x="553155" y="164137"/>
                          </a:cubicBezTo>
                          <a:cubicBezTo>
                            <a:pt x="555132" y="163014"/>
                            <a:pt x="557108" y="162026"/>
                            <a:pt x="559130" y="161218"/>
                          </a:cubicBezTo>
                          <a:cubicBezTo>
                            <a:pt x="564970" y="158838"/>
                            <a:pt x="571258" y="157715"/>
                            <a:pt x="577952" y="157850"/>
                          </a:cubicBezTo>
                          <a:cubicBezTo>
                            <a:pt x="583657" y="157939"/>
                            <a:pt x="589766" y="159197"/>
                            <a:pt x="596100" y="161667"/>
                          </a:cubicBezTo>
                          <a:cubicBezTo>
                            <a:pt x="601850" y="163913"/>
                            <a:pt x="607645" y="167191"/>
                            <a:pt x="613305" y="171458"/>
                          </a:cubicBezTo>
                          <a:cubicBezTo>
                            <a:pt x="618650" y="175410"/>
                            <a:pt x="623771" y="180171"/>
                            <a:pt x="628938" y="186009"/>
                          </a:cubicBezTo>
                          <a:cubicBezTo>
                            <a:pt x="633609" y="191309"/>
                            <a:pt x="638011" y="197327"/>
                            <a:pt x="642055" y="203884"/>
                          </a:cubicBezTo>
                          <a:cubicBezTo>
                            <a:pt x="646142" y="210576"/>
                            <a:pt x="649646" y="217537"/>
                            <a:pt x="652476" y="224588"/>
                          </a:cubicBezTo>
                          <a:cubicBezTo>
                            <a:pt x="655306" y="231594"/>
                            <a:pt x="657597" y="239050"/>
                            <a:pt x="659215" y="246685"/>
                          </a:cubicBezTo>
                          <a:cubicBezTo>
                            <a:pt x="660742" y="253826"/>
                            <a:pt x="661506" y="261326"/>
                            <a:pt x="661551" y="268961"/>
                          </a:cubicBezTo>
                          <a:cubicBezTo>
                            <a:pt x="661551" y="276057"/>
                            <a:pt x="660607" y="283243"/>
                            <a:pt x="658810" y="290249"/>
                          </a:cubicBezTo>
                          <a:cubicBezTo>
                            <a:pt x="657058" y="296941"/>
                            <a:pt x="654183" y="303408"/>
                            <a:pt x="650320" y="309381"/>
                          </a:cubicBezTo>
                          <a:cubicBezTo>
                            <a:pt x="645738" y="316477"/>
                            <a:pt x="639314" y="322855"/>
                            <a:pt x="631723" y="327795"/>
                          </a:cubicBezTo>
                          <a:cubicBezTo>
                            <a:pt x="630375" y="328648"/>
                            <a:pt x="629027" y="329502"/>
                            <a:pt x="627680" y="330265"/>
                          </a:cubicBezTo>
                          <a:cubicBezTo>
                            <a:pt x="624760" y="331927"/>
                            <a:pt x="621705" y="333409"/>
                            <a:pt x="618516" y="334711"/>
                          </a:cubicBezTo>
                          <a:cubicBezTo>
                            <a:pt x="615012" y="336149"/>
                            <a:pt x="611194" y="337361"/>
                            <a:pt x="606791" y="338349"/>
                          </a:cubicBezTo>
                          <a:cubicBezTo>
                            <a:pt x="603916" y="338978"/>
                            <a:pt x="600727" y="339517"/>
                            <a:pt x="597043" y="340011"/>
                          </a:cubicBezTo>
                          <a:cubicBezTo>
                            <a:pt x="602164" y="345625"/>
                            <a:pt x="606432" y="351688"/>
                            <a:pt x="609846" y="357886"/>
                          </a:cubicBezTo>
                          <a:cubicBezTo>
                            <a:pt x="612227" y="362197"/>
                            <a:pt x="614248" y="366644"/>
                            <a:pt x="615820" y="371090"/>
                          </a:cubicBezTo>
                          <a:cubicBezTo>
                            <a:pt x="617303" y="375267"/>
                            <a:pt x="618516" y="379848"/>
                            <a:pt x="619414" y="384608"/>
                          </a:cubicBezTo>
                          <a:cubicBezTo>
                            <a:pt x="622559" y="401540"/>
                            <a:pt x="620088" y="420448"/>
                            <a:pt x="612407" y="437828"/>
                          </a:cubicBezTo>
                          <a:cubicBezTo>
                            <a:pt x="604949" y="454670"/>
                            <a:pt x="592551" y="470255"/>
                            <a:pt x="576469" y="482830"/>
                          </a:cubicBezTo>
                          <a:cubicBezTo>
                            <a:pt x="571618" y="486602"/>
                            <a:pt x="566317" y="490106"/>
                            <a:pt x="560253" y="493564"/>
                          </a:cubicBezTo>
                          <a:cubicBezTo>
                            <a:pt x="556928" y="495450"/>
                            <a:pt x="553470" y="497246"/>
                            <a:pt x="549651" y="499133"/>
                          </a:cubicBezTo>
                          <a:cubicBezTo>
                            <a:pt x="540083" y="503804"/>
                            <a:pt x="529931" y="507891"/>
                            <a:pt x="519374" y="511394"/>
                          </a:cubicBezTo>
                          <a:cubicBezTo>
                            <a:pt x="476923" y="525406"/>
                            <a:pt x="431104" y="527697"/>
                            <a:pt x="390315" y="517861"/>
                          </a:cubicBezTo>
                          <a:cubicBezTo>
                            <a:pt x="374952" y="514133"/>
                            <a:pt x="360263" y="508744"/>
                            <a:pt x="346651" y="501738"/>
                          </a:cubicBezTo>
                          <a:cubicBezTo>
                            <a:pt x="339779" y="498190"/>
                            <a:pt x="332995" y="494103"/>
                            <a:pt x="326437" y="489612"/>
                          </a:cubicBezTo>
                          <a:cubicBezTo>
                            <a:pt x="319249" y="484671"/>
                            <a:pt x="312466" y="479012"/>
                            <a:pt x="305953" y="473533"/>
                          </a:cubicBezTo>
                          <a:lnTo>
                            <a:pt x="305414" y="473084"/>
                          </a:lnTo>
                          <a:cubicBezTo>
                            <a:pt x="304830" y="472994"/>
                            <a:pt x="304335" y="472770"/>
                            <a:pt x="303931" y="472365"/>
                          </a:cubicBezTo>
                          <a:cubicBezTo>
                            <a:pt x="291174" y="459745"/>
                            <a:pt x="276350" y="446856"/>
                            <a:pt x="258561" y="432978"/>
                          </a:cubicBezTo>
                          <a:cubicBezTo>
                            <a:pt x="251508" y="427454"/>
                            <a:pt x="243916" y="421750"/>
                            <a:pt x="234662" y="415013"/>
                          </a:cubicBezTo>
                          <a:cubicBezTo>
                            <a:pt x="229272" y="411061"/>
                            <a:pt x="224151" y="407558"/>
                            <a:pt x="218985" y="404324"/>
                          </a:cubicBezTo>
                          <a:cubicBezTo>
                            <a:pt x="203038" y="394444"/>
                            <a:pt x="186102" y="385911"/>
                            <a:pt x="171503" y="378635"/>
                          </a:cubicBezTo>
                          <a:cubicBezTo>
                            <a:pt x="165978" y="375895"/>
                            <a:pt x="160497" y="373201"/>
                            <a:pt x="154972" y="370461"/>
                          </a:cubicBezTo>
                          <a:cubicBezTo>
                            <a:pt x="142798" y="364488"/>
                            <a:pt x="130175" y="358290"/>
                            <a:pt x="117957" y="351868"/>
                          </a:cubicBezTo>
                          <a:cubicBezTo>
                            <a:pt x="97248" y="341044"/>
                            <a:pt x="80941" y="331388"/>
                            <a:pt x="66656" y="321418"/>
                          </a:cubicBezTo>
                          <a:cubicBezTo>
                            <a:pt x="49676" y="309561"/>
                            <a:pt x="36245" y="297435"/>
                            <a:pt x="25598" y="284321"/>
                          </a:cubicBezTo>
                          <a:cubicBezTo>
                            <a:pt x="14098" y="270173"/>
                            <a:pt x="6147" y="254095"/>
                            <a:pt x="2509" y="237792"/>
                          </a:cubicBezTo>
                          <a:cubicBezTo>
                            <a:pt x="532" y="228810"/>
                            <a:pt x="-276" y="219423"/>
                            <a:pt x="83" y="209947"/>
                          </a:cubicBezTo>
                          <a:cubicBezTo>
                            <a:pt x="442" y="199932"/>
                            <a:pt x="2104" y="189467"/>
                            <a:pt x="5024" y="178778"/>
                          </a:cubicBezTo>
                          <a:cubicBezTo>
                            <a:pt x="5339" y="177656"/>
                            <a:pt x="5653" y="176578"/>
                            <a:pt x="5968" y="175500"/>
                          </a:cubicBezTo>
                          <a:cubicBezTo>
                            <a:pt x="6237" y="174647"/>
                            <a:pt x="6507" y="174018"/>
                            <a:pt x="7135" y="173479"/>
                          </a:cubicBezTo>
                          <a:cubicBezTo>
                            <a:pt x="19444" y="144960"/>
                            <a:pt x="35571" y="119226"/>
                            <a:pt x="55112" y="96949"/>
                          </a:cubicBezTo>
                          <a:cubicBezTo>
                            <a:pt x="64905" y="85766"/>
                            <a:pt x="75910" y="75167"/>
                            <a:pt x="87724" y="65466"/>
                          </a:cubicBezTo>
                          <a:cubicBezTo>
                            <a:pt x="98910" y="56304"/>
                            <a:pt x="111578" y="47592"/>
                            <a:pt x="125324" y="39597"/>
                          </a:cubicBezTo>
                          <a:lnTo>
                            <a:pt x="126492" y="38924"/>
                          </a:lnTo>
                          <a:lnTo>
                            <a:pt x="127705" y="38295"/>
                          </a:lnTo>
                          <a:close/>
                        </a:path>
                      </a:pathLst>
                    </a:custGeom>
                    <a:solidFill>
                      <a:srgbClr val="9C287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7" name="Google Shape;987;p41"/>
                    <p:cNvSpPr/>
                    <p:nvPr/>
                  </p:nvSpPr>
                  <p:spPr>
                    <a:xfrm>
                      <a:off x="5911363" y="763476"/>
                      <a:ext cx="294190" cy="89019"/>
                    </a:xfrm>
                    <a:custGeom>
                      <a:avLst/>
                      <a:gdLst/>
                      <a:ahLst/>
                      <a:cxnLst/>
                      <a:rect l="l" t="t" r="r" b="b"/>
                      <a:pathLst>
                        <a:path w="294190" h="89019" extrusionOk="0">
                          <a:moveTo>
                            <a:pt x="3648" y="1279"/>
                          </a:moveTo>
                          <a:cubicBezTo>
                            <a:pt x="5085" y="515"/>
                            <a:pt x="7196" y="201"/>
                            <a:pt x="8724" y="874"/>
                          </a:cubicBezTo>
                          <a:cubicBezTo>
                            <a:pt x="10880" y="1817"/>
                            <a:pt x="13126" y="2581"/>
                            <a:pt x="15327" y="3479"/>
                          </a:cubicBezTo>
                          <a:cubicBezTo>
                            <a:pt x="17843" y="4512"/>
                            <a:pt x="20358" y="5590"/>
                            <a:pt x="22829" y="6713"/>
                          </a:cubicBezTo>
                          <a:cubicBezTo>
                            <a:pt x="28175" y="9093"/>
                            <a:pt x="33431" y="11698"/>
                            <a:pt x="38686" y="14393"/>
                          </a:cubicBezTo>
                          <a:cubicBezTo>
                            <a:pt x="48300" y="19288"/>
                            <a:pt x="57688" y="24543"/>
                            <a:pt x="67032" y="29887"/>
                          </a:cubicBezTo>
                          <a:cubicBezTo>
                            <a:pt x="85854" y="40666"/>
                            <a:pt x="104361" y="51939"/>
                            <a:pt x="123947" y="61370"/>
                          </a:cubicBezTo>
                          <a:cubicBezTo>
                            <a:pt x="123453" y="61146"/>
                            <a:pt x="123004" y="60921"/>
                            <a:pt x="122510" y="60697"/>
                          </a:cubicBezTo>
                          <a:cubicBezTo>
                            <a:pt x="139041" y="68601"/>
                            <a:pt x="156470" y="74889"/>
                            <a:pt x="174574" y="78212"/>
                          </a:cubicBezTo>
                          <a:cubicBezTo>
                            <a:pt x="185355" y="80053"/>
                            <a:pt x="196226" y="80862"/>
                            <a:pt x="207097" y="79964"/>
                          </a:cubicBezTo>
                          <a:cubicBezTo>
                            <a:pt x="212891" y="79470"/>
                            <a:pt x="218642" y="78661"/>
                            <a:pt x="224347" y="77494"/>
                          </a:cubicBezTo>
                          <a:cubicBezTo>
                            <a:pt x="230276" y="76236"/>
                            <a:pt x="236071" y="74484"/>
                            <a:pt x="241776" y="72463"/>
                          </a:cubicBezTo>
                          <a:cubicBezTo>
                            <a:pt x="249547" y="69589"/>
                            <a:pt x="256959" y="65906"/>
                            <a:pt x="263787" y="61280"/>
                          </a:cubicBezTo>
                          <a:cubicBezTo>
                            <a:pt x="263743" y="61280"/>
                            <a:pt x="263698" y="61325"/>
                            <a:pt x="263698" y="61325"/>
                          </a:cubicBezTo>
                          <a:cubicBezTo>
                            <a:pt x="269088" y="57598"/>
                            <a:pt x="274164" y="53421"/>
                            <a:pt x="278522" y="48526"/>
                          </a:cubicBezTo>
                          <a:cubicBezTo>
                            <a:pt x="278477" y="48570"/>
                            <a:pt x="278477" y="48570"/>
                            <a:pt x="278432" y="48615"/>
                          </a:cubicBezTo>
                          <a:cubicBezTo>
                            <a:pt x="281711" y="44843"/>
                            <a:pt x="284496" y="40666"/>
                            <a:pt x="286697" y="36175"/>
                          </a:cubicBezTo>
                          <a:cubicBezTo>
                            <a:pt x="288674" y="31998"/>
                            <a:pt x="290111" y="27687"/>
                            <a:pt x="290965" y="23195"/>
                          </a:cubicBezTo>
                          <a:cubicBezTo>
                            <a:pt x="290965" y="23195"/>
                            <a:pt x="290965" y="23240"/>
                            <a:pt x="290965" y="23240"/>
                          </a:cubicBezTo>
                          <a:cubicBezTo>
                            <a:pt x="291908" y="18120"/>
                            <a:pt x="292088" y="12956"/>
                            <a:pt x="291684" y="7791"/>
                          </a:cubicBezTo>
                          <a:cubicBezTo>
                            <a:pt x="291684" y="7836"/>
                            <a:pt x="291684" y="7836"/>
                            <a:pt x="291684" y="7881"/>
                          </a:cubicBezTo>
                          <a:cubicBezTo>
                            <a:pt x="291684" y="7791"/>
                            <a:pt x="291639" y="7701"/>
                            <a:pt x="291639" y="7566"/>
                          </a:cubicBezTo>
                          <a:lnTo>
                            <a:pt x="291639" y="7566"/>
                          </a:lnTo>
                          <a:cubicBezTo>
                            <a:pt x="291414" y="5455"/>
                            <a:pt x="291145" y="3389"/>
                            <a:pt x="290740" y="1323"/>
                          </a:cubicBezTo>
                          <a:cubicBezTo>
                            <a:pt x="290471" y="-69"/>
                            <a:pt x="292627" y="-563"/>
                            <a:pt x="292896" y="829"/>
                          </a:cubicBezTo>
                          <a:cubicBezTo>
                            <a:pt x="294514" y="9183"/>
                            <a:pt x="294693" y="17716"/>
                            <a:pt x="292986" y="26070"/>
                          </a:cubicBezTo>
                          <a:cubicBezTo>
                            <a:pt x="291459" y="33660"/>
                            <a:pt x="288180" y="40846"/>
                            <a:pt x="283823" y="47268"/>
                          </a:cubicBezTo>
                          <a:cubicBezTo>
                            <a:pt x="279375" y="53735"/>
                            <a:pt x="273805" y="59529"/>
                            <a:pt x="267561" y="64245"/>
                          </a:cubicBezTo>
                          <a:cubicBezTo>
                            <a:pt x="260957" y="69275"/>
                            <a:pt x="253635" y="73362"/>
                            <a:pt x="246043" y="76775"/>
                          </a:cubicBezTo>
                          <a:cubicBezTo>
                            <a:pt x="238272" y="80278"/>
                            <a:pt x="230096" y="82928"/>
                            <a:pt x="221786" y="84994"/>
                          </a:cubicBezTo>
                          <a:cubicBezTo>
                            <a:pt x="213610" y="87015"/>
                            <a:pt x="205300" y="88182"/>
                            <a:pt x="196899" y="88766"/>
                          </a:cubicBezTo>
                          <a:cubicBezTo>
                            <a:pt x="193036" y="89036"/>
                            <a:pt x="189218" y="89081"/>
                            <a:pt x="185310" y="88946"/>
                          </a:cubicBezTo>
                          <a:cubicBezTo>
                            <a:pt x="180279" y="88766"/>
                            <a:pt x="175247" y="88093"/>
                            <a:pt x="170306" y="87284"/>
                          </a:cubicBezTo>
                          <a:cubicBezTo>
                            <a:pt x="158851" y="85488"/>
                            <a:pt x="147531" y="82613"/>
                            <a:pt x="136570" y="78796"/>
                          </a:cubicBezTo>
                          <a:cubicBezTo>
                            <a:pt x="115547" y="71520"/>
                            <a:pt x="95647" y="61550"/>
                            <a:pt x="76151" y="50996"/>
                          </a:cubicBezTo>
                          <a:cubicBezTo>
                            <a:pt x="66448" y="45741"/>
                            <a:pt x="56880" y="40307"/>
                            <a:pt x="47266" y="34962"/>
                          </a:cubicBezTo>
                          <a:cubicBezTo>
                            <a:pt x="37878" y="29797"/>
                            <a:pt x="28355" y="24767"/>
                            <a:pt x="18741" y="20096"/>
                          </a:cubicBezTo>
                          <a:cubicBezTo>
                            <a:pt x="16405" y="18974"/>
                            <a:pt x="14070" y="17896"/>
                            <a:pt x="11734" y="16818"/>
                          </a:cubicBezTo>
                          <a:cubicBezTo>
                            <a:pt x="9398" y="15785"/>
                            <a:pt x="7062" y="14752"/>
                            <a:pt x="4771" y="13674"/>
                          </a:cubicBezTo>
                          <a:cubicBezTo>
                            <a:pt x="4816" y="13719"/>
                            <a:pt x="4860" y="13719"/>
                            <a:pt x="4905" y="13719"/>
                          </a:cubicBezTo>
                          <a:cubicBezTo>
                            <a:pt x="4816" y="13674"/>
                            <a:pt x="4726" y="13629"/>
                            <a:pt x="4636" y="13584"/>
                          </a:cubicBezTo>
                          <a:cubicBezTo>
                            <a:pt x="4097" y="13360"/>
                            <a:pt x="3558" y="13090"/>
                            <a:pt x="3019" y="12821"/>
                          </a:cubicBezTo>
                          <a:cubicBezTo>
                            <a:pt x="2030" y="12147"/>
                            <a:pt x="1312" y="11294"/>
                            <a:pt x="728" y="10261"/>
                          </a:cubicBezTo>
                          <a:cubicBezTo>
                            <a:pt x="-81" y="8689"/>
                            <a:pt x="-216" y="6848"/>
                            <a:pt x="323" y="5186"/>
                          </a:cubicBezTo>
                          <a:cubicBezTo>
                            <a:pt x="818" y="3614"/>
                            <a:pt x="1941" y="2267"/>
                            <a:pt x="3378" y="1413"/>
                          </a:cubicBezTo>
                          <a:cubicBezTo>
                            <a:pt x="3468" y="1368"/>
                            <a:pt x="3558" y="1323"/>
                            <a:pt x="3648" y="1279"/>
                          </a:cubicBezTo>
                          <a:moveTo>
                            <a:pt x="3468" y="12956"/>
                          </a:moveTo>
                          <a:cubicBezTo>
                            <a:pt x="3648" y="13045"/>
                            <a:pt x="3782" y="13135"/>
                            <a:pt x="3962" y="13180"/>
                          </a:cubicBezTo>
                          <a:cubicBezTo>
                            <a:pt x="3782" y="13135"/>
                            <a:pt x="3603" y="13045"/>
                            <a:pt x="3468" y="12956"/>
                          </a:cubicBezTo>
                          <a:moveTo>
                            <a:pt x="173541" y="77988"/>
                          </a:moveTo>
                          <a:cubicBezTo>
                            <a:pt x="173855" y="78032"/>
                            <a:pt x="174214" y="78122"/>
                            <a:pt x="174529" y="78167"/>
                          </a:cubicBezTo>
                          <a:cubicBezTo>
                            <a:pt x="174169" y="78077"/>
                            <a:pt x="173855" y="78032"/>
                            <a:pt x="173541" y="77988"/>
                          </a:cubicBezTo>
                          <a:moveTo>
                            <a:pt x="241147" y="72643"/>
                          </a:moveTo>
                          <a:cubicBezTo>
                            <a:pt x="241237" y="72598"/>
                            <a:pt x="241327" y="72553"/>
                            <a:pt x="241462" y="72553"/>
                          </a:cubicBezTo>
                          <a:cubicBezTo>
                            <a:pt x="241372" y="72553"/>
                            <a:pt x="241282" y="72598"/>
                            <a:pt x="241147" y="72643"/>
                          </a:cubicBezTo>
                          <a:moveTo>
                            <a:pt x="263608" y="61370"/>
                          </a:moveTo>
                          <a:cubicBezTo>
                            <a:pt x="263473" y="61460"/>
                            <a:pt x="263383" y="61550"/>
                            <a:pt x="263248" y="61595"/>
                          </a:cubicBezTo>
                          <a:cubicBezTo>
                            <a:pt x="263428" y="61505"/>
                            <a:pt x="263518" y="61415"/>
                            <a:pt x="263608" y="61370"/>
                          </a:cubicBezTo>
                          <a:moveTo>
                            <a:pt x="291639" y="7521"/>
                          </a:moveTo>
                          <a:cubicBezTo>
                            <a:pt x="291639" y="7611"/>
                            <a:pt x="291639" y="7656"/>
                            <a:pt x="291639" y="7746"/>
                          </a:cubicBezTo>
                          <a:cubicBezTo>
                            <a:pt x="291639" y="7701"/>
                            <a:pt x="291639" y="7611"/>
                            <a:pt x="291639" y="7521"/>
                          </a:cubicBezTo>
                          <a:cubicBezTo>
                            <a:pt x="291639" y="7521"/>
                            <a:pt x="291639" y="7521"/>
                            <a:pt x="291639" y="7521"/>
                          </a:cubicBezTo>
                          <a:moveTo>
                            <a:pt x="5085" y="13764"/>
                          </a:moveTo>
                          <a:cubicBezTo>
                            <a:pt x="5040" y="13719"/>
                            <a:pt x="4995" y="13719"/>
                            <a:pt x="4905" y="13674"/>
                          </a:cubicBezTo>
                          <a:cubicBezTo>
                            <a:pt x="4950" y="13719"/>
                            <a:pt x="4995" y="13719"/>
                            <a:pt x="5085" y="13764"/>
                          </a:cubicBezTo>
                        </a:path>
                      </a:pathLst>
                    </a:custGeom>
                    <a:solidFill>
                      <a:srgbClr val="8F1F6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8" name="Google Shape;988;p41"/>
                    <p:cNvSpPr/>
                    <p:nvPr/>
                  </p:nvSpPr>
                  <p:spPr>
                    <a:xfrm>
                      <a:off x="5691329" y="425827"/>
                      <a:ext cx="417275" cy="195354"/>
                    </a:xfrm>
                    <a:custGeom>
                      <a:avLst/>
                      <a:gdLst/>
                      <a:ahLst/>
                      <a:cxnLst/>
                      <a:rect l="l" t="t" r="r" b="b"/>
                      <a:pathLst>
                        <a:path w="417275" h="195354" extrusionOk="0">
                          <a:moveTo>
                            <a:pt x="145248" y="11073"/>
                          </a:moveTo>
                          <a:cubicBezTo>
                            <a:pt x="154457" y="7974"/>
                            <a:pt x="163801" y="5459"/>
                            <a:pt x="173369" y="3572"/>
                          </a:cubicBezTo>
                          <a:cubicBezTo>
                            <a:pt x="182758" y="1731"/>
                            <a:pt x="192281" y="698"/>
                            <a:pt x="201849" y="204"/>
                          </a:cubicBezTo>
                          <a:cubicBezTo>
                            <a:pt x="220267" y="-739"/>
                            <a:pt x="239044" y="1596"/>
                            <a:pt x="256698" y="7031"/>
                          </a:cubicBezTo>
                          <a:cubicBezTo>
                            <a:pt x="274892" y="12645"/>
                            <a:pt x="292007" y="21896"/>
                            <a:pt x="306471" y="34247"/>
                          </a:cubicBezTo>
                          <a:cubicBezTo>
                            <a:pt x="310290" y="37481"/>
                            <a:pt x="313973" y="40939"/>
                            <a:pt x="317342" y="44622"/>
                          </a:cubicBezTo>
                          <a:cubicBezTo>
                            <a:pt x="320577" y="48125"/>
                            <a:pt x="323542" y="51942"/>
                            <a:pt x="326237" y="55805"/>
                          </a:cubicBezTo>
                          <a:cubicBezTo>
                            <a:pt x="332077" y="64158"/>
                            <a:pt x="336883" y="73185"/>
                            <a:pt x="341286" y="82347"/>
                          </a:cubicBezTo>
                          <a:cubicBezTo>
                            <a:pt x="351662" y="103770"/>
                            <a:pt x="359838" y="126406"/>
                            <a:pt x="372596" y="146661"/>
                          </a:cubicBezTo>
                          <a:cubicBezTo>
                            <a:pt x="372506" y="146526"/>
                            <a:pt x="372416" y="146391"/>
                            <a:pt x="372371" y="146301"/>
                          </a:cubicBezTo>
                          <a:cubicBezTo>
                            <a:pt x="377268" y="153981"/>
                            <a:pt x="382927" y="161212"/>
                            <a:pt x="389621" y="167455"/>
                          </a:cubicBezTo>
                          <a:cubicBezTo>
                            <a:pt x="389531" y="167365"/>
                            <a:pt x="389441" y="167275"/>
                            <a:pt x="389351" y="167230"/>
                          </a:cubicBezTo>
                          <a:cubicBezTo>
                            <a:pt x="393754" y="171272"/>
                            <a:pt x="398605" y="174775"/>
                            <a:pt x="403906" y="177560"/>
                          </a:cubicBezTo>
                          <a:cubicBezTo>
                            <a:pt x="403906" y="177560"/>
                            <a:pt x="403861" y="177560"/>
                            <a:pt x="403861" y="177515"/>
                          </a:cubicBezTo>
                          <a:cubicBezTo>
                            <a:pt x="407904" y="179581"/>
                            <a:pt x="412126" y="181198"/>
                            <a:pt x="416529" y="182410"/>
                          </a:cubicBezTo>
                          <a:cubicBezTo>
                            <a:pt x="417113" y="182590"/>
                            <a:pt x="417427" y="183309"/>
                            <a:pt x="417203" y="183848"/>
                          </a:cubicBezTo>
                          <a:cubicBezTo>
                            <a:pt x="416978" y="184476"/>
                            <a:pt x="416349" y="184701"/>
                            <a:pt x="415765" y="184521"/>
                          </a:cubicBezTo>
                          <a:cubicBezTo>
                            <a:pt x="406467" y="182006"/>
                            <a:pt x="397931" y="177605"/>
                            <a:pt x="390340" y="171676"/>
                          </a:cubicBezTo>
                          <a:cubicBezTo>
                            <a:pt x="382793" y="165748"/>
                            <a:pt x="376549" y="158338"/>
                            <a:pt x="371068" y="150478"/>
                          </a:cubicBezTo>
                          <a:cubicBezTo>
                            <a:pt x="359119" y="133322"/>
                            <a:pt x="350899" y="114055"/>
                            <a:pt x="341555" y="95462"/>
                          </a:cubicBezTo>
                          <a:cubicBezTo>
                            <a:pt x="337063" y="86614"/>
                            <a:pt x="332481" y="77766"/>
                            <a:pt x="327180" y="69323"/>
                          </a:cubicBezTo>
                          <a:cubicBezTo>
                            <a:pt x="327225" y="69368"/>
                            <a:pt x="327270" y="69458"/>
                            <a:pt x="327315" y="69503"/>
                          </a:cubicBezTo>
                          <a:cubicBezTo>
                            <a:pt x="322329" y="61688"/>
                            <a:pt x="316713" y="54188"/>
                            <a:pt x="309930" y="47900"/>
                          </a:cubicBezTo>
                          <a:cubicBezTo>
                            <a:pt x="310155" y="48125"/>
                            <a:pt x="310425" y="48349"/>
                            <a:pt x="310649" y="48574"/>
                          </a:cubicBezTo>
                          <a:cubicBezTo>
                            <a:pt x="305887" y="44217"/>
                            <a:pt x="300721" y="40265"/>
                            <a:pt x="295421" y="36627"/>
                          </a:cubicBezTo>
                          <a:cubicBezTo>
                            <a:pt x="290434" y="33214"/>
                            <a:pt x="285268" y="30070"/>
                            <a:pt x="279923" y="27241"/>
                          </a:cubicBezTo>
                          <a:cubicBezTo>
                            <a:pt x="280058" y="27331"/>
                            <a:pt x="280237" y="27376"/>
                            <a:pt x="280372" y="27465"/>
                          </a:cubicBezTo>
                          <a:cubicBezTo>
                            <a:pt x="280013" y="27286"/>
                            <a:pt x="279653" y="27106"/>
                            <a:pt x="279294" y="26926"/>
                          </a:cubicBezTo>
                          <a:cubicBezTo>
                            <a:pt x="279249" y="26926"/>
                            <a:pt x="279249" y="26882"/>
                            <a:pt x="279204" y="26882"/>
                          </a:cubicBezTo>
                          <a:cubicBezTo>
                            <a:pt x="279204" y="26882"/>
                            <a:pt x="279249" y="26882"/>
                            <a:pt x="279249" y="26926"/>
                          </a:cubicBezTo>
                          <a:cubicBezTo>
                            <a:pt x="268288" y="21357"/>
                            <a:pt x="256698" y="17360"/>
                            <a:pt x="244749" y="14755"/>
                          </a:cubicBezTo>
                          <a:cubicBezTo>
                            <a:pt x="238191" y="13408"/>
                            <a:pt x="231587" y="12465"/>
                            <a:pt x="224939" y="12016"/>
                          </a:cubicBezTo>
                          <a:cubicBezTo>
                            <a:pt x="218111" y="11522"/>
                            <a:pt x="211238" y="11522"/>
                            <a:pt x="204410" y="11836"/>
                          </a:cubicBezTo>
                          <a:cubicBezTo>
                            <a:pt x="187475" y="12779"/>
                            <a:pt x="170854" y="16148"/>
                            <a:pt x="154727" y="21223"/>
                          </a:cubicBezTo>
                          <a:cubicBezTo>
                            <a:pt x="135770" y="27376"/>
                            <a:pt x="117712" y="36088"/>
                            <a:pt x="100911" y="46688"/>
                          </a:cubicBezTo>
                          <a:cubicBezTo>
                            <a:pt x="84560" y="57197"/>
                            <a:pt x="69421" y="69503"/>
                            <a:pt x="56124" y="83695"/>
                          </a:cubicBezTo>
                          <a:cubicBezTo>
                            <a:pt x="44984" y="95776"/>
                            <a:pt x="35236" y="109160"/>
                            <a:pt x="27465" y="123666"/>
                          </a:cubicBezTo>
                          <a:cubicBezTo>
                            <a:pt x="22209" y="133906"/>
                            <a:pt x="18031" y="144685"/>
                            <a:pt x="15515" y="155913"/>
                          </a:cubicBezTo>
                          <a:cubicBezTo>
                            <a:pt x="13988" y="163637"/>
                            <a:pt x="13224" y="171452"/>
                            <a:pt x="13494" y="179311"/>
                          </a:cubicBezTo>
                          <a:cubicBezTo>
                            <a:pt x="13674" y="182006"/>
                            <a:pt x="13943" y="184701"/>
                            <a:pt x="14347" y="187396"/>
                          </a:cubicBezTo>
                          <a:cubicBezTo>
                            <a:pt x="14886" y="190988"/>
                            <a:pt x="12640" y="194537"/>
                            <a:pt x="8957" y="195255"/>
                          </a:cubicBezTo>
                          <a:cubicBezTo>
                            <a:pt x="5408" y="195884"/>
                            <a:pt x="1635" y="193459"/>
                            <a:pt x="1096" y="189821"/>
                          </a:cubicBezTo>
                          <a:cubicBezTo>
                            <a:pt x="-522" y="179042"/>
                            <a:pt x="-342" y="168039"/>
                            <a:pt x="1590" y="157305"/>
                          </a:cubicBezTo>
                          <a:cubicBezTo>
                            <a:pt x="3522" y="146346"/>
                            <a:pt x="6980" y="135747"/>
                            <a:pt x="11607" y="125642"/>
                          </a:cubicBezTo>
                          <a:cubicBezTo>
                            <a:pt x="20906" y="105297"/>
                            <a:pt x="34203" y="87198"/>
                            <a:pt x="49656" y="71119"/>
                          </a:cubicBezTo>
                          <a:cubicBezTo>
                            <a:pt x="62952" y="57332"/>
                            <a:pt x="78091" y="45565"/>
                            <a:pt x="94218" y="35325"/>
                          </a:cubicBezTo>
                          <a:cubicBezTo>
                            <a:pt x="97407" y="33304"/>
                            <a:pt x="100642" y="31373"/>
                            <a:pt x="103876" y="29531"/>
                          </a:cubicBezTo>
                          <a:cubicBezTo>
                            <a:pt x="117083" y="22031"/>
                            <a:pt x="130919" y="15878"/>
                            <a:pt x="145248" y="11073"/>
                          </a:cubicBezTo>
                          <a:moveTo>
                            <a:pt x="27465" y="123756"/>
                          </a:moveTo>
                          <a:cubicBezTo>
                            <a:pt x="27285" y="124070"/>
                            <a:pt x="27105" y="124429"/>
                            <a:pt x="26925" y="124744"/>
                          </a:cubicBezTo>
                          <a:cubicBezTo>
                            <a:pt x="27105" y="124429"/>
                            <a:pt x="27285" y="124115"/>
                            <a:pt x="27465" y="123756"/>
                          </a:cubicBezTo>
                          <a:moveTo>
                            <a:pt x="244839" y="14755"/>
                          </a:moveTo>
                          <a:cubicBezTo>
                            <a:pt x="245244" y="14845"/>
                            <a:pt x="245648" y="14935"/>
                            <a:pt x="246052" y="15025"/>
                          </a:cubicBezTo>
                          <a:cubicBezTo>
                            <a:pt x="245648" y="14890"/>
                            <a:pt x="245244" y="14800"/>
                            <a:pt x="244839" y="14755"/>
                          </a:cubicBezTo>
                          <a:moveTo>
                            <a:pt x="15830" y="154565"/>
                          </a:moveTo>
                          <a:cubicBezTo>
                            <a:pt x="15740" y="154969"/>
                            <a:pt x="15650" y="155329"/>
                            <a:pt x="15605" y="155733"/>
                          </a:cubicBezTo>
                          <a:cubicBezTo>
                            <a:pt x="15695" y="155329"/>
                            <a:pt x="15740" y="154969"/>
                            <a:pt x="15830" y="154565"/>
                          </a:cubicBezTo>
                          <a:moveTo>
                            <a:pt x="327629" y="70042"/>
                          </a:moveTo>
                          <a:cubicBezTo>
                            <a:pt x="327540" y="69862"/>
                            <a:pt x="327405" y="69727"/>
                            <a:pt x="327315" y="69548"/>
                          </a:cubicBezTo>
                          <a:cubicBezTo>
                            <a:pt x="327405" y="69727"/>
                            <a:pt x="327495" y="69862"/>
                            <a:pt x="327629" y="70042"/>
                          </a:cubicBezTo>
                          <a:moveTo>
                            <a:pt x="279339" y="26926"/>
                          </a:moveTo>
                          <a:cubicBezTo>
                            <a:pt x="279519" y="27016"/>
                            <a:pt x="279743" y="27151"/>
                            <a:pt x="279923" y="27241"/>
                          </a:cubicBezTo>
                          <a:cubicBezTo>
                            <a:pt x="279743" y="27106"/>
                            <a:pt x="279519" y="27016"/>
                            <a:pt x="279339" y="26926"/>
                          </a:cubicBezTo>
                          <a:cubicBezTo>
                            <a:pt x="279339" y="26926"/>
                            <a:pt x="279339" y="26926"/>
                            <a:pt x="279339" y="26926"/>
                          </a:cubicBezTo>
                        </a:path>
                      </a:pathLst>
                    </a:custGeom>
                    <a:solidFill>
                      <a:srgbClr val="8F1F6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9" name="Google Shape;989;p41"/>
                    <p:cNvSpPr/>
                    <p:nvPr/>
                  </p:nvSpPr>
                  <p:spPr>
                    <a:xfrm>
                      <a:off x="5724611" y="509683"/>
                      <a:ext cx="165389" cy="150358"/>
                    </a:xfrm>
                    <a:custGeom>
                      <a:avLst/>
                      <a:gdLst/>
                      <a:ahLst/>
                      <a:cxnLst/>
                      <a:rect l="l" t="t" r="r" b="b"/>
                      <a:pathLst>
                        <a:path w="165389" h="150358" extrusionOk="0">
                          <a:moveTo>
                            <a:pt x="95346" y="12055"/>
                          </a:moveTo>
                          <a:cubicBezTo>
                            <a:pt x="102892" y="8776"/>
                            <a:pt x="110754" y="6082"/>
                            <a:pt x="118750" y="3971"/>
                          </a:cubicBezTo>
                          <a:cubicBezTo>
                            <a:pt x="133169" y="153"/>
                            <a:pt x="148443" y="-1284"/>
                            <a:pt x="163222" y="1321"/>
                          </a:cubicBezTo>
                          <a:cubicBezTo>
                            <a:pt x="164480" y="1546"/>
                            <a:pt x="165513" y="2489"/>
                            <a:pt x="165378" y="3836"/>
                          </a:cubicBezTo>
                          <a:cubicBezTo>
                            <a:pt x="165288" y="5049"/>
                            <a:pt x="164120" y="6216"/>
                            <a:pt x="162863" y="5992"/>
                          </a:cubicBezTo>
                          <a:cubicBezTo>
                            <a:pt x="157472" y="5049"/>
                            <a:pt x="151991" y="4779"/>
                            <a:pt x="146511" y="5004"/>
                          </a:cubicBezTo>
                          <a:cubicBezTo>
                            <a:pt x="146556" y="5004"/>
                            <a:pt x="146646" y="5004"/>
                            <a:pt x="146691" y="5004"/>
                          </a:cubicBezTo>
                          <a:lnTo>
                            <a:pt x="146242" y="5049"/>
                          </a:lnTo>
                          <a:cubicBezTo>
                            <a:pt x="146152" y="5049"/>
                            <a:pt x="146107" y="5049"/>
                            <a:pt x="146017" y="5049"/>
                          </a:cubicBezTo>
                          <a:cubicBezTo>
                            <a:pt x="146062" y="5049"/>
                            <a:pt x="146107" y="5049"/>
                            <a:pt x="146107" y="5049"/>
                          </a:cubicBezTo>
                          <a:cubicBezTo>
                            <a:pt x="136494" y="5588"/>
                            <a:pt x="127015" y="7609"/>
                            <a:pt x="117851" y="10528"/>
                          </a:cubicBezTo>
                          <a:cubicBezTo>
                            <a:pt x="104689" y="14839"/>
                            <a:pt x="92111" y="21172"/>
                            <a:pt x="80387" y="28537"/>
                          </a:cubicBezTo>
                          <a:cubicBezTo>
                            <a:pt x="67315" y="36936"/>
                            <a:pt x="55455" y="46996"/>
                            <a:pt x="44899" y="58404"/>
                          </a:cubicBezTo>
                          <a:cubicBezTo>
                            <a:pt x="36588" y="67566"/>
                            <a:pt x="29176" y="77536"/>
                            <a:pt x="23337" y="88449"/>
                          </a:cubicBezTo>
                          <a:cubicBezTo>
                            <a:pt x="19518" y="95905"/>
                            <a:pt x="16464" y="103719"/>
                            <a:pt x="14577" y="111848"/>
                          </a:cubicBezTo>
                          <a:cubicBezTo>
                            <a:pt x="13274" y="118271"/>
                            <a:pt x="12735" y="124783"/>
                            <a:pt x="13050" y="131340"/>
                          </a:cubicBezTo>
                          <a:cubicBezTo>
                            <a:pt x="13319" y="135113"/>
                            <a:pt x="13813" y="138840"/>
                            <a:pt x="14622" y="142523"/>
                          </a:cubicBezTo>
                          <a:cubicBezTo>
                            <a:pt x="15386" y="146071"/>
                            <a:pt x="12780" y="149619"/>
                            <a:pt x="9321" y="150248"/>
                          </a:cubicBezTo>
                          <a:cubicBezTo>
                            <a:pt x="5683" y="150922"/>
                            <a:pt x="2358" y="148451"/>
                            <a:pt x="1595" y="144903"/>
                          </a:cubicBezTo>
                          <a:cubicBezTo>
                            <a:pt x="-67" y="137313"/>
                            <a:pt x="-382" y="129454"/>
                            <a:pt x="427" y="121729"/>
                          </a:cubicBezTo>
                          <a:cubicBezTo>
                            <a:pt x="1280" y="113914"/>
                            <a:pt x="3302" y="106145"/>
                            <a:pt x="6087" y="98824"/>
                          </a:cubicBezTo>
                          <a:cubicBezTo>
                            <a:pt x="11882" y="83419"/>
                            <a:pt x="21270" y="69452"/>
                            <a:pt x="32276" y="57281"/>
                          </a:cubicBezTo>
                          <a:cubicBezTo>
                            <a:pt x="44090" y="44167"/>
                            <a:pt x="57971" y="33208"/>
                            <a:pt x="72930" y="23912"/>
                          </a:cubicBezTo>
                          <a:cubicBezTo>
                            <a:pt x="75131" y="22564"/>
                            <a:pt x="77332" y="21262"/>
                            <a:pt x="79578" y="19959"/>
                          </a:cubicBezTo>
                          <a:cubicBezTo>
                            <a:pt x="84654" y="17130"/>
                            <a:pt x="89955" y="14435"/>
                            <a:pt x="95346" y="12055"/>
                          </a:cubicBezTo>
                          <a:moveTo>
                            <a:pt x="45663" y="57595"/>
                          </a:moveTo>
                          <a:cubicBezTo>
                            <a:pt x="45573" y="57685"/>
                            <a:pt x="45483" y="57820"/>
                            <a:pt x="45348" y="57910"/>
                          </a:cubicBezTo>
                          <a:cubicBezTo>
                            <a:pt x="45438" y="57820"/>
                            <a:pt x="45573" y="57730"/>
                            <a:pt x="45663" y="57595"/>
                          </a:cubicBezTo>
                          <a:moveTo>
                            <a:pt x="23651" y="87911"/>
                          </a:moveTo>
                          <a:cubicBezTo>
                            <a:pt x="23561" y="88045"/>
                            <a:pt x="23516" y="88180"/>
                            <a:pt x="23471" y="88270"/>
                          </a:cubicBezTo>
                          <a:cubicBezTo>
                            <a:pt x="23516" y="88180"/>
                            <a:pt x="23561" y="88045"/>
                            <a:pt x="23651" y="87911"/>
                          </a:cubicBezTo>
                          <a:moveTo>
                            <a:pt x="14442" y="112567"/>
                          </a:moveTo>
                          <a:cubicBezTo>
                            <a:pt x="14397" y="112702"/>
                            <a:pt x="14397" y="112837"/>
                            <a:pt x="14352" y="112971"/>
                          </a:cubicBezTo>
                          <a:cubicBezTo>
                            <a:pt x="14352" y="112837"/>
                            <a:pt x="14397" y="112702"/>
                            <a:pt x="14442" y="112567"/>
                          </a:cubicBezTo>
                          <a:moveTo>
                            <a:pt x="146242" y="5049"/>
                          </a:moveTo>
                          <a:cubicBezTo>
                            <a:pt x="146332" y="5049"/>
                            <a:pt x="146421" y="5049"/>
                            <a:pt x="146511" y="5049"/>
                          </a:cubicBezTo>
                          <a:cubicBezTo>
                            <a:pt x="146376" y="5049"/>
                            <a:pt x="146287" y="5049"/>
                            <a:pt x="146152" y="5049"/>
                          </a:cubicBezTo>
                          <a:cubicBezTo>
                            <a:pt x="146152" y="5049"/>
                            <a:pt x="146197" y="5049"/>
                            <a:pt x="146242" y="5049"/>
                          </a:cubicBezTo>
                        </a:path>
                      </a:pathLst>
                    </a:custGeom>
                    <a:solidFill>
                      <a:srgbClr val="8F1F6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0" name="Google Shape;990;p41"/>
                    <p:cNvSpPr/>
                    <p:nvPr/>
                  </p:nvSpPr>
                  <p:spPr>
                    <a:xfrm>
                      <a:off x="6148058" y="592807"/>
                      <a:ext cx="100780" cy="110458"/>
                    </a:xfrm>
                    <a:custGeom>
                      <a:avLst/>
                      <a:gdLst/>
                      <a:ahLst/>
                      <a:cxnLst/>
                      <a:rect l="l" t="t" r="r" b="b"/>
                      <a:pathLst>
                        <a:path w="100780" h="110458" extrusionOk="0">
                          <a:moveTo>
                            <a:pt x="84143" y="205"/>
                          </a:moveTo>
                          <a:cubicBezTo>
                            <a:pt x="85311" y="-334"/>
                            <a:pt x="86434" y="250"/>
                            <a:pt x="87062" y="1238"/>
                          </a:cubicBezTo>
                          <a:cubicBezTo>
                            <a:pt x="96271" y="17182"/>
                            <a:pt x="102291" y="35865"/>
                            <a:pt x="100449" y="54459"/>
                          </a:cubicBezTo>
                          <a:cubicBezTo>
                            <a:pt x="99686" y="62228"/>
                            <a:pt x="97529" y="69998"/>
                            <a:pt x="93935" y="77004"/>
                          </a:cubicBezTo>
                          <a:cubicBezTo>
                            <a:pt x="92139" y="80507"/>
                            <a:pt x="90072" y="83876"/>
                            <a:pt x="87646" y="87019"/>
                          </a:cubicBezTo>
                          <a:cubicBezTo>
                            <a:pt x="85176" y="90163"/>
                            <a:pt x="82391" y="93083"/>
                            <a:pt x="79381" y="95687"/>
                          </a:cubicBezTo>
                          <a:cubicBezTo>
                            <a:pt x="75068" y="99370"/>
                            <a:pt x="70082" y="102334"/>
                            <a:pt x="64961" y="104670"/>
                          </a:cubicBezTo>
                          <a:cubicBezTo>
                            <a:pt x="59436" y="107230"/>
                            <a:pt x="53461" y="108981"/>
                            <a:pt x="47397" y="109790"/>
                          </a:cubicBezTo>
                          <a:cubicBezTo>
                            <a:pt x="40704" y="110733"/>
                            <a:pt x="33831" y="110643"/>
                            <a:pt x="27137" y="109745"/>
                          </a:cubicBezTo>
                          <a:cubicBezTo>
                            <a:pt x="19411" y="108622"/>
                            <a:pt x="11729" y="106556"/>
                            <a:pt x="4452" y="103637"/>
                          </a:cubicBezTo>
                          <a:cubicBezTo>
                            <a:pt x="1038" y="102244"/>
                            <a:pt x="-894" y="98517"/>
                            <a:pt x="409" y="94969"/>
                          </a:cubicBezTo>
                          <a:cubicBezTo>
                            <a:pt x="1712" y="91421"/>
                            <a:pt x="5575" y="89759"/>
                            <a:pt x="9079" y="90927"/>
                          </a:cubicBezTo>
                          <a:cubicBezTo>
                            <a:pt x="12852" y="92184"/>
                            <a:pt x="16671" y="93307"/>
                            <a:pt x="20579" y="94205"/>
                          </a:cubicBezTo>
                          <a:cubicBezTo>
                            <a:pt x="28305" y="95822"/>
                            <a:pt x="36256" y="96586"/>
                            <a:pt x="44118" y="96271"/>
                          </a:cubicBezTo>
                          <a:cubicBezTo>
                            <a:pt x="49643" y="95912"/>
                            <a:pt x="55168" y="95059"/>
                            <a:pt x="60514" y="93442"/>
                          </a:cubicBezTo>
                          <a:cubicBezTo>
                            <a:pt x="64602" y="92050"/>
                            <a:pt x="68420" y="90163"/>
                            <a:pt x="72059" y="87918"/>
                          </a:cubicBezTo>
                          <a:cubicBezTo>
                            <a:pt x="75607" y="85582"/>
                            <a:pt x="78752" y="82888"/>
                            <a:pt x="81672" y="79834"/>
                          </a:cubicBezTo>
                          <a:cubicBezTo>
                            <a:pt x="84367" y="76780"/>
                            <a:pt x="86703" y="73456"/>
                            <a:pt x="88635" y="69908"/>
                          </a:cubicBezTo>
                          <a:cubicBezTo>
                            <a:pt x="90791" y="65686"/>
                            <a:pt x="92363" y="61240"/>
                            <a:pt x="93441" y="56569"/>
                          </a:cubicBezTo>
                          <a:cubicBezTo>
                            <a:pt x="94564" y="51000"/>
                            <a:pt x="95014" y="45341"/>
                            <a:pt x="94744" y="39638"/>
                          </a:cubicBezTo>
                          <a:cubicBezTo>
                            <a:pt x="94744" y="39862"/>
                            <a:pt x="94789" y="40132"/>
                            <a:pt x="94789" y="40356"/>
                          </a:cubicBezTo>
                          <a:cubicBezTo>
                            <a:pt x="94430" y="33979"/>
                            <a:pt x="93262" y="27646"/>
                            <a:pt x="91330" y="21538"/>
                          </a:cubicBezTo>
                          <a:cubicBezTo>
                            <a:pt x="89264" y="15161"/>
                            <a:pt x="86434" y="9008"/>
                            <a:pt x="83110" y="3169"/>
                          </a:cubicBezTo>
                          <a:cubicBezTo>
                            <a:pt x="82570" y="2181"/>
                            <a:pt x="83110" y="879"/>
                            <a:pt x="84008" y="340"/>
                          </a:cubicBezTo>
                          <a:cubicBezTo>
                            <a:pt x="84053" y="250"/>
                            <a:pt x="84098" y="250"/>
                            <a:pt x="84143" y="205"/>
                          </a:cubicBezTo>
                        </a:path>
                      </a:pathLst>
                    </a:custGeom>
                    <a:solidFill>
                      <a:srgbClr val="8F1F6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91" name="Google Shape;991;p41"/>
                  <p:cNvGrpSpPr/>
                  <p:nvPr/>
                </p:nvGrpSpPr>
                <p:grpSpPr>
                  <a:xfrm>
                    <a:off x="5470891" y="501427"/>
                    <a:ext cx="579901" cy="330806"/>
                    <a:chOff x="5470891" y="501427"/>
                    <a:chExt cx="579901" cy="330806"/>
                  </a:xfrm>
                </p:grpSpPr>
                <p:sp>
                  <p:nvSpPr>
                    <p:cNvPr id="992" name="Google Shape;992;p41"/>
                    <p:cNvSpPr/>
                    <p:nvPr/>
                  </p:nvSpPr>
                  <p:spPr>
                    <a:xfrm>
                      <a:off x="5766659" y="553100"/>
                      <a:ext cx="284133" cy="279133"/>
                    </a:xfrm>
                    <a:custGeom>
                      <a:avLst/>
                      <a:gdLst/>
                      <a:ahLst/>
                      <a:cxnLst/>
                      <a:rect l="l" t="t" r="r" b="b"/>
                      <a:pathLst>
                        <a:path w="284133" h="279133" extrusionOk="0">
                          <a:moveTo>
                            <a:pt x="104418" y="15390"/>
                          </a:moveTo>
                          <a:cubicBezTo>
                            <a:pt x="110752" y="11797"/>
                            <a:pt x="117535" y="8698"/>
                            <a:pt x="124633" y="6138"/>
                          </a:cubicBezTo>
                          <a:cubicBezTo>
                            <a:pt x="132988" y="3174"/>
                            <a:pt x="141928" y="1243"/>
                            <a:pt x="151181" y="390"/>
                          </a:cubicBezTo>
                          <a:cubicBezTo>
                            <a:pt x="160076" y="-419"/>
                            <a:pt x="169599" y="30"/>
                            <a:pt x="179482" y="1737"/>
                          </a:cubicBezTo>
                          <a:cubicBezTo>
                            <a:pt x="189005" y="3399"/>
                            <a:pt x="198798" y="6498"/>
                            <a:pt x="209399" y="11258"/>
                          </a:cubicBezTo>
                          <a:cubicBezTo>
                            <a:pt x="229524" y="20286"/>
                            <a:pt x="246729" y="33175"/>
                            <a:pt x="259172" y="48490"/>
                          </a:cubicBezTo>
                          <a:cubicBezTo>
                            <a:pt x="270537" y="62547"/>
                            <a:pt x="278399" y="79479"/>
                            <a:pt x="281903" y="97489"/>
                          </a:cubicBezTo>
                          <a:cubicBezTo>
                            <a:pt x="285227" y="114465"/>
                            <a:pt x="284823" y="132609"/>
                            <a:pt x="280780" y="151472"/>
                          </a:cubicBezTo>
                          <a:cubicBezTo>
                            <a:pt x="277006" y="169123"/>
                            <a:pt x="269864" y="186593"/>
                            <a:pt x="259666" y="203390"/>
                          </a:cubicBezTo>
                          <a:cubicBezTo>
                            <a:pt x="249649" y="219828"/>
                            <a:pt x="237116" y="234514"/>
                            <a:pt x="222337" y="246999"/>
                          </a:cubicBezTo>
                          <a:cubicBezTo>
                            <a:pt x="214431" y="253691"/>
                            <a:pt x="205985" y="259575"/>
                            <a:pt x="197136" y="264605"/>
                          </a:cubicBezTo>
                          <a:cubicBezTo>
                            <a:pt x="186040" y="270892"/>
                            <a:pt x="174361" y="275743"/>
                            <a:pt x="162412" y="279021"/>
                          </a:cubicBezTo>
                          <a:cubicBezTo>
                            <a:pt x="160794" y="279470"/>
                            <a:pt x="158998" y="278527"/>
                            <a:pt x="158369" y="276910"/>
                          </a:cubicBezTo>
                          <a:cubicBezTo>
                            <a:pt x="157740" y="276821"/>
                            <a:pt x="157156" y="276506"/>
                            <a:pt x="156707" y="276012"/>
                          </a:cubicBezTo>
                          <a:cubicBezTo>
                            <a:pt x="138873" y="256880"/>
                            <a:pt x="118299" y="238287"/>
                            <a:pt x="95524" y="220771"/>
                          </a:cubicBezTo>
                          <a:lnTo>
                            <a:pt x="95119" y="220412"/>
                          </a:lnTo>
                          <a:lnTo>
                            <a:pt x="95164" y="220367"/>
                          </a:lnTo>
                          <a:cubicBezTo>
                            <a:pt x="80116" y="209004"/>
                            <a:pt x="64932" y="198674"/>
                            <a:pt x="49973" y="189602"/>
                          </a:cubicBezTo>
                          <a:cubicBezTo>
                            <a:pt x="34251" y="180126"/>
                            <a:pt x="18663" y="171997"/>
                            <a:pt x="3524" y="165530"/>
                          </a:cubicBezTo>
                          <a:cubicBezTo>
                            <a:pt x="2761" y="165215"/>
                            <a:pt x="2177" y="164227"/>
                            <a:pt x="1952" y="163509"/>
                          </a:cubicBezTo>
                          <a:cubicBezTo>
                            <a:pt x="1907" y="163284"/>
                            <a:pt x="1862" y="163104"/>
                            <a:pt x="1818" y="162880"/>
                          </a:cubicBezTo>
                          <a:cubicBezTo>
                            <a:pt x="380" y="162116"/>
                            <a:pt x="-339" y="160410"/>
                            <a:pt x="155" y="158928"/>
                          </a:cubicBezTo>
                          <a:cubicBezTo>
                            <a:pt x="6355" y="140559"/>
                            <a:pt x="14441" y="122190"/>
                            <a:pt x="24099" y="104360"/>
                          </a:cubicBezTo>
                          <a:cubicBezTo>
                            <a:pt x="33936" y="86351"/>
                            <a:pt x="45122" y="69868"/>
                            <a:pt x="57385" y="55406"/>
                          </a:cubicBezTo>
                          <a:cubicBezTo>
                            <a:pt x="70547" y="39912"/>
                            <a:pt x="84877" y="27292"/>
                            <a:pt x="99926" y="17950"/>
                          </a:cubicBezTo>
                          <a:cubicBezTo>
                            <a:pt x="101498" y="17097"/>
                            <a:pt x="102936" y="16244"/>
                            <a:pt x="104418" y="15390"/>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3" name="Google Shape;993;p41"/>
                    <p:cNvSpPr/>
                    <p:nvPr/>
                  </p:nvSpPr>
                  <p:spPr>
                    <a:xfrm>
                      <a:off x="5470891" y="501427"/>
                      <a:ext cx="277014" cy="213637"/>
                    </a:xfrm>
                    <a:custGeom>
                      <a:avLst/>
                      <a:gdLst/>
                      <a:ahLst/>
                      <a:cxnLst/>
                      <a:rect l="l" t="t" r="r" b="b"/>
                      <a:pathLst>
                        <a:path w="277014" h="213637" extrusionOk="0">
                          <a:moveTo>
                            <a:pt x="45532" y="15235"/>
                          </a:moveTo>
                          <a:cubicBezTo>
                            <a:pt x="53034" y="10969"/>
                            <a:pt x="61389" y="7466"/>
                            <a:pt x="70418" y="4816"/>
                          </a:cubicBezTo>
                          <a:cubicBezTo>
                            <a:pt x="80076" y="1986"/>
                            <a:pt x="90678" y="370"/>
                            <a:pt x="101998" y="55"/>
                          </a:cubicBezTo>
                          <a:cubicBezTo>
                            <a:pt x="112150" y="-259"/>
                            <a:pt x="122887" y="774"/>
                            <a:pt x="133937" y="3019"/>
                          </a:cubicBezTo>
                          <a:cubicBezTo>
                            <a:pt x="144314" y="5130"/>
                            <a:pt x="154646" y="8409"/>
                            <a:pt x="164618" y="12675"/>
                          </a:cubicBezTo>
                          <a:cubicBezTo>
                            <a:pt x="174501" y="16897"/>
                            <a:pt x="184025" y="22197"/>
                            <a:pt x="193009" y="28350"/>
                          </a:cubicBezTo>
                          <a:cubicBezTo>
                            <a:pt x="202308" y="34727"/>
                            <a:pt x="211292" y="42497"/>
                            <a:pt x="219782" y="51434"/>
                          </a:cubicBezTo>
                          <a:cubicBezTo>
                            <a:pt x="236268" y="68860"/>
                            <a:pt x="249610" y="90283"/>
                            <a:pt x="259492" y="115164"/>
                          </a:cubicBezTo>
                          <a:cubicBezTo>
                            <a:pt x="270633" y="143233"/>
                            <a:pt x="276518" y="173818"/>
                            <a:pt x="277012" y="206065"/>
                          </a:cubicBezTo>
                          <a:cubicBezTo>
                            <a:pt x="277057" y="207143"/>
                            <a:pt x="276428" y="208131"/>
                            <a:pt x="275350" y="208759"/>
                          </a:cubicBezTo>
                          <a:cubicBezTo>
                            <a:pt x="274811" y="209074"/>
                            <a:pt x="274182" y="209253"/>
                            <a:pt x="273598" y="209253"/>
                          </a:cubicBezTo>
                          <a:cubicBezTo>
                            <a:pt x="273373" y="209972"/>
                            <a:pt x="272834" y="210556"/>
                            <a:pt x="272115" y="210960"/>
                          </a:cubicBezTo>
                          <a:cubicBezTo>
                            <a:pt x="271621" y="211230"/>
                            <a:pt x="271037" y="211409"/>
                            <a:pt x="270408" y="211454"/>
                          </a:cubicBezTo>
                          <a:cubicBezTo>
                            <a:pt x="217626" y="215047"/>
                            <a:pt x="163855" y="213475"/>
                            <a:pt x="111881" y="211903"/>
                          </a:cubicBezTo>
                          <a:lnTo>
                            <a:pt x="100650" y="211589"/>
                          </a:lnTo>
                          <a:cubicBezTo>
                            <a:pt x="76393" y="210870"/>
                            <a:pt x="56044" y="210376"/>
                            <a:pt x="35604" y="210197"/>
                          </a:cubicBezTo>
                          <a:cubicBezTo>
                            <a:pt x="33717" y="210197"/>
                            <a:pt x="32190" y="208670"/>
                            <a:pt x="32145" y="206783"/>
                          </a:cubicBezTo>
                          <a:cubicBezTo>
                            <a:pt x="32145" y="206020"/>
                            <a:pt x="32370" y="205301"/>
                            <a:pt x="32864" y="204672"/>
                          </a:cubicBezTo>
                          <a:cubicBezTo>
                            <a:pt x="24733" y="190705"/>
                            <a:pt x="17815" y="175749"/>
                            <a:pt x="12290" y="160300"/>
                          </a:cubicBezTo>
                          <a:cubicBezTo>
                            <a:pt x="5597" y="141661"/>
                            <a:pt x="1733" y="124595"/>
                            <a:pt x="476" y="108157"/>
                          </a:cubicBezTo>
                          <a:cubicBezTo>
                            <a:pt x="-1052" y="89339"/>
                            <a:pt x="1105" y="72498"/>
                            <a:pt x="6855" y="57991"/>
                          </a:cubicBezTo>
                          <a:cubicBezTo>
                            <a:pt x="9999" y="50132"/>
                            <a:pt x="14267" y="42856"/>
                            <a:pt x="19567" y="36434"/>
                          </a:cubicBezTo>
                          <a:cubicBezTo>
                            <a:pt x="22353" y="33065"/>
                            <a:pt x="25452" y="29832"/>
                            <a:pt x="28866" y="26867"/>
                          </a:cubicBezTo>
                          <a:cubicBezTo>
                            <a:pt x="32100" y="23993"/>
                            <a:pt x="35874" y="21253"/>
                            <a:pt x="40770" y="18155"/>
                          </a:cubicBezTo>
                          <a:cubicBezTo>
                            <a:pt x="42298" y="17122"/>
                            <a:pt x="43915" y="16134"/>
                            <a:pt x="45532" y="15235"/>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4" name="Google Shape;994;p41"/>
                    <p:cNvSpPr/>
                    <p:nvPr/>
                  </p:nvSpPr>
                  <p:spPr>
                    <a:xfrm>
                      <a:off x="5785226" y="666228"/>
                      <a:ext cx="207746" cy="50831"/>
                    </a:xfrm>
                    <a:custGeom>
                      <a:avLst/>
                      <a:gdLst/>
                      <a:ahLst/>
                      <a:cxnLst/>
                      <a:rect l="l" t="t" r="r" b="b"/>
                      <a:pathLst>
                        <a:path w="207746" h="50831" extrusionOk="0">
                          <a:moveTo>
                            <a:pt x="8092" y="23703"/>
                          </a:moveTo>
                          <a:cubicBezTo>
                            <a:pt x="9620" y="24556"/>
                            <a:pt x="11192" y="25275"/>
                            <a:pt x="12764" y="25994"/>
                          </a:cubicBezTo>
                          <a:cubicBezTo>
                            <a:pt x="14247" y="26712"/>
                            <a:pt x="15774" y="27386"/>
                            <a:pt x="17301" y="28059"/>
                          </a:cubicBezTo>
                          <a:cubicBezTo>
                            <a:pt x="29475" y="33090"/>
                            <a:pt x="42143" y="36503"/>
                            <a:pt x="55125" y="38389"/>
                          </a:cubicBezTo>
                          <a:cubicBezTo>
                            <a:pt x="54766" y="38344"/>
                            <a:pt x="54406" y="38299"/>
                            <a:pt x="54092" y="38254"/>
                          </a:cubicBezTo>
                          <a:cubicBezTo>
                            <a:pt x="71117" y="40635"/>
                            <a:pt x="88412" y="40680"/>
                            <a:pt x="105482" y="38704"/>
                          </a:cubicBezTo>
                          <a:lnTo>
                            <a:pt x="105347" y="38748"/>
                          </a:lnTo>
                          <a:cubicBezTo>
                            <a:pt x="110154" y="38165"/>
                            <a:pt x="114960" y="37446"/>
                            <a:pt x="119722" y="36593"/>
                          </a:cubicBezTo>
                          <a:cubicBezTo>
                            <a:pt x="124798" y="35649"/>
                            <a:pt x="129874" y="34482"/>
                            <a:pt x="134861" y="33179"/>
                          </a:cubicBezTo>
                          <a:cubicBezTo>
                            <a:pt x="137241" y="32551"/>
                            <a:pt x="139622" y="31877"/>
                            <a:pt x="142003" y="31203"/>
                          </a:cubicBezTo>
                          <a:cubicBezTo>
                            <a:pt x="144564" y="30485"/>
                            <a:pt x="147124" y="29766"/>
                            <a:pt x="149685" y="29003"/>
                          </a:cubicBezTo>
                          <a:cubicBezTo>
                            <a:pt x="154312" y="27655"/>
                            <a:pt x="158894" y="25994"/>
                            <a:pt x="163386" y="24197"/>
                          </a:cubicBezTo>
                          <a:cubicBezTo>
                            <a:pt x="165048" y="23523"/>
                            <a:pt x="166710" y="22850"/>
                            <a:pt x="168417" y="22176"/>
                          </a:cubicBezTo>
                          <a:cubicBezTo>
                            <a:pt x="168237" y="22221"/>
                            <a:pt x="168058" y="22311"/>
                            <a:pt x="167878" y="22401"/>
                          </a:cubicBezTo>
                          <a:cubicBezTo>
                            <a:pt x="174437" y="19751"/>
                            <a:pt x="180725" y="16472"/>
                            <a:pt x="186925" y="12924"/>
                          </a:cubicBezTo>
                          <a:cubicBezTo>
                            <a:pt x="192719" y="9601"/>
                            <a:pt x="198334" y="6008"/>
                            <a:pt x="203680" y="2011"/>
                          </a:cubicBezTo>
                          <a:cubicBezTo>
                            <a:pt x="203680" y="2011"/>
                            <a:pt x="203680" y="2011"/>
                            <a:pt x="203635" y="2011"/>
                          </a:cubicBezTo>
                          <a:cubicBezTo>
                            <a:pt x="204354" y="1472"/>
                            <a:pt x="205073" y="888"/>
                            <a:pt x="205792" y="304"/>
                          </a:cubicBezTo>
                          <a:cubicBezTo>
                            <a:pt x="206286" y="-55"/>
                            <a:pt x="206915" y="-145"/>
                            <a:pt x="207409" y="304"/>
                          </a:cubicBezTo>
                          <a:cubicBezTo>
                            <a:pt x="207813" y="708"/>
                            <a:pt x="207903" y="1517"/>
                            <a:pt x="207409" y="1921"/>
                          </a:cubicBezTo>
                          <a:cubicBezTo>
                            <a:pt x="203860" y="4795"/>
                            <a:pt x="200266" y="7580"/>
                            <a:pt x="196583" y="10230"/>
                          </a:cubicBezTo>
                          <a:cubicBezTo>
                            <a:pt x="192675" y="13014"/>
                            <a:pt x="188632" y="15619"/>
                            <a:pt x="184544" y="18089"/>
                          </a:cubicBezTo>
                          <a:cubicBezTo>
                            <a:pt x="180321" y="20649"/>
                            <a:pt x="176009" y="22984"/>
                            <a:pt x="171651" y="25320"/>
                          </a:cubicBezTo>
                          <a:cubicBezTo>
                            <a:pt x="167249" y="27700"/>
                            <a:pt x="162712" y="29901"/>
                            <a:pt x="158130" y="31922"/>
                          </a:cubicBezTo>
                          <a:cubicBezTo>
                            <a:pt x="153413" y="34033"/>
                            <a:pt x="148696" y="36188"/>
                            <a:pt x="143800" y="37940"/>
                          </a:cubicBezTo>
                          <a:cubicBezTo>
                            <a:pt x="138949" y="39692"/>
                            <a:pt x="134007" y="41219"/>
                            <a:pt x="129021" y="42611"/>
                          </a:cubicBezTo>
                          <a:cubicBezTo>
                            <a:pt x="119048" y="45440"/>
                            <a:pt x="108986" y="47596"/>
                            <a:pt x="98744" y="48988"/>
                          </a:cubicBezTo>
                          <a:cubicBezTo>
                            <a:pt x="90389" y="50156"/>
                            <a:pt x="81988" y="50785"/>
                            <a:pt x="73543" y="50830"/>
                          </a:cubicBezTo>
                          <a:cubicBezTo>
                            <a:pt x="64963" y="50875"/>
                            <a:pt x="56473" y="50201"/>
                            <a:pt x="48028" y="48943"/>
                          </a:cubicBezTo>
                          <a:cubicBezTo>
                            <a:pt x="40256" y="47776"/>
                            <a:pt x="32575" y="45979"/>
                            <a:pt x="25073" y="43509"/>
                          </a:cubicBezTo>
                          <a:cubicBezTo>
                            <a:pt x="21120" y="42162"/>
                            <a:pt x="17212" y="40590"/>
                            <a:pt x="13393" y="38883"/>
                          </a:cubicBezTo>
                          <a:cubicBezTo>
                            <a:pt x="11641" y="38075"/>
                            <a:pt x="9934" y="37221"/>
                            <a:pt x="8227" y="36323"/>
                          </a:cubicBezTo>
                          <a:cubicBezTo>
                            <a:pt x="6340" y="35335"/>
                            <a:pt x="4544" y="34212"/>
                            <a:pt x="2702" y="33179"/>
                          </a:cubicBezTo>
                          <a:cubicBezTo>
                            <a:pt x="97" y="31742"/>
                            <a:pt x="-757" y="28239"/>
                            <a:pt x="725" y="25679"/>
                          </a:cubicBezTo>
                          <a:cubicBezTo>
                            <a:pt x="1220" y="24826"/>
                            <a:pt x="1893" y="24152"/>
                            <a:pt x="2702" y="23703"/>
                          </a:cubicBezTo>
                          <a:cubicBezTo>
                            <a:pt x="4229" y="22805"/>
                            <a:pt x="6340" y="22760"/>
                            <a:pt x="8092" y="23703"/>
                          </a:cubicBezTo>
                          <a:moveTo>
                            <a:pt x="163610" y="24107"/>
                          </a:moveTo>
                          <a:cubicBezTo>
                            <a:pt x="163700" y="24062"/>
                            <a:pt x="163790" y="24017"/>
                            <a:pt x="163925" y="23972"/>
                          </a:cubicBezTo>
                          <a:cubicBezTo>
                            <a:pt x="163835" y="24017"/>
                            <a:pt x="163700" y="24062"/>
                            <a:pt x="163610" y="24107"/>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5" name="Google Shape;995;p41"/>
                    <p:cNvSpPr/>
                    <p:nvPr/>
                  </p:nvSpPr>
                  <p:spPr>
                    <a:xfrm>
                      <a:off x="5787063" y="708390"/>
                      <a:ext cx="195031" cy="51706"/>
                    </a:xfrm>
                    <a:custGeom>
                      <a:avLst/>
                      <a:gdLst/>
                      <a:ahLst/>
                      <a:cxnLst/>
                      <a:rect l="l" t="t" r="r" b="b"/>
                      <a:pathLst>
                        <a:path w="195031" h="51706" extrusionOk="0">
                          <a:moveTo>
                            <a:pt x="6031" y="0"/>
                          </a:moveTo>
                          <a:cubicBezTo>
                            <a:pt x="7648" y="45"/>
                            <a:pt x="8951" y="674"/>
                            <a:pt x="10164" y="1752"/>
                          </a:cubicBezTo>
                          <a:cubicBezTo>
                            <a:pt x="11781" y="3189"/>
                            <a:pt x="13488" y="4491"/>
                            <a:pt x="15150" y="5883"/>
                          </a:cubicBezTo>
                          <a:cubicBezTo>
                            <a:pt x="16677" y="7141"/>
                            <a:pt x="18249" y="8443"/>
                            <a:pt x="19822" y="9656"/>
                          </a:cubicBezTo>
                          <a:cubicBezTo>
                            <a:pt x="25617" y="14057"/>
                            <a:pt x="31726" y="18054"/>
                            <a:pt x="38060" y="21647"/>
                          </a:cubicBezTo>
                          <a:cubicBezTo>
                            <a:pt x="44798" y="25465"/>
                            <a:pt x="51806" y="28923"/>
                            <a:pt x="58903" y="31932"/>
                          </a:cubicBezTo>
                          <a:cubicBezTo>
                            <a:pt x="58499" y="31753"/>
                            <a:pt x="58095" y="31573"/>
                            <a:pt x="57690" y="31438"/>
                          </a:cubicBezTo>
                          <a:cubicBezTo>
                            <a:pt x="64743" y="34357"/>
                            <a:pt x="72020" y="36827"/>
                            <a:pt x="79388" y="38938"/>
                          </a:cubicBezTo>
                          <a:cubicBezTo>
                            <a:pt x="86979" y="41094"/>
                            <a:pt x="94751" y="42621"/>
                            <a:pt x="102612" y="43744"/>
                          </a:cubicBezTo>
                          <a:cubicBezTo>
                            <a:pt x="102297" y="43699"/>
                            <a:pt x="101983" y="43654"/>
                            <a:pt x="101668" y="43609"/>
                          </a:cubicBezTo>
                          <a:cubicBezTo>
                            <a:pt x="117301" y="45810"/>
                            <a:pt x="133293" y="46259"/>
                            <a:pt x="148971" y="44463"/>
                          </a:cubicBezTo>
                          <a:cubicBezTo>
                            <a:pt x="148926" y="44463"/>
                            <a:pt x="148881" y="44463"/>
                            <a:pt x="148836" y="44463"/>
                          </a:cubicBezTo>
                          <a:cubicBezTo>
                            <a:pt x="148926" y="44463"/>
                            <a:pt x="149060" y="44418"/>
                            <a:pt x="149150" y="44418"/>
                          </a:cubicBezTo>
                          <a:lnTo>
                            <a:pt x="149420" y="44373"/>
                          </a:lnTo>
                          <a:cubicBezTo>
                            <a:pt x="149375" y="44373"/>
                            <a:pt x="149375" y="44373"/>
                            <a:pt x="149330" y="44373"/>
                          </a:cubicBezTo>
                          <a:cubicBezTo>
                            <a:pt x="155934" y="43564"/>
                            <a:pt x="162537" y="42397"/>
                            <a:pt x="169006" y="40825"/>
                          </a:cubicBezTo>
                          <a:cubicBezTo>
                            <a:pt x="175519" y="39253"/>
                            <a:pt x="181943" y="37097"/>
                            <a:pt x="188142" y="34627"/>
                          </a:cubicBezTo>
                          <a:cubicBezTo>
                            <a:pt x="188008" y="34672"/>
                            <a:pt x="187918" y="34717"/>
                            <a:pt x="187828" y="34762"/>
                          </a:cubicBezTo>
                          <a:cubicBezTo>
                            <a:pt x="189625" y="34043"/>
                            <a:pt x="191377" y="33235"/>
                            <a:pt x="193128" y="32426"/>
                          </a:cubicBezTo>
                          <a:cubicBezTo>
                            <a:pt x="193757" y="32112"/>
                            <a:pt x="194521" y="32247"/>
                            <a:pt x="194880" y="32920"/>
                          </a:cubicBezTo>
                          <a:cubicBezTo>
                            <a:pt x="195195" y="33504"/>
                            <a:pt x="195015" y="34357"/>
                            <a:pt x="194386" y="34672"/>
                          </a:cubicBezTo>
                          <a:cubicBezTo>
                            <a:pt x="189625" y="36962"/>
                            <a:pt x="184773" y="39118"/>
                            <a:pt x="179787" y="40959"/>
                          </a:cubicBezTo>
                          <a:cubicBezTo>
                            <a:pt x="174666" y="42846"/>
                            <a:pt x="169410" y="44463"/>
                            <a:pt x="164154" y="45855"/>
                          </a:cubicBezTo>
                          <a:cubicBezTo>
                            <a:pt x="153463" y="48684"/>
                            <a:pt x="142367" y="50436"/>
                            <a:pt x="131317" y="51244"/>
                          </a:cubicBezTo>
                          <a:cubicBezTo>
                            <a:pt x="120041" y="52053"/>
                            <a:pt x="108721" y="51783"/>
                            <a:pt x="97536" y="50570"/>
                          </a:cubicBezTo>
                          <a:cubicBezTo>
                            <a:pt x="86215" y="49313"/>
                            <a:pt x="74895" y="47247"/>
                            <a:pt x="63935" y="44058"/>
                          </a:cubicBezTo>
                          <a:cubicBezTo>
                            <a:pt x="52345" y="40735"/>
                            <a:pt x="41114" y="36423"/>
                            <a:pt x="30468" y="30675"/>
                          </a:cubicBezTo>
                          <a:cubicBezTo>
                            <a:pt x="25482" y="27980"/>
                            <a:pt x="20630" y="24971"/>
                            <a:pt x="15959" y="21737"/>
                          </a:cubicBezTo>
                          <a:cubicBezTo>
                            <a:pt x="13398" y="19941"/>
                            <a:pt x="10882" y="18054"/>
                            <a:pt x="8457" y="16123"/>
                          </a:cubicBezTo>
                          <a:cubicBezTo>
                            <a:pt x="6076" y="14237"/>
                            <a:pt x="3919" y="12216"/>
                            <a:pt x="1718" y="10105"/>
                          </a:cubicBezTo>
                          <a:cubicBezTo>
                            <a:pt x="-617" y="7860"/>
                            <a:pt x="-528" y="3952"/>
                            <a:pt x="1718" y="1707"/>
                          </a:cubicBezTo>
                          <a:cubicBezTo>
                            <a:pt x="2078" y="1347"/>
                            <a:pt x="2527" y="988"/>
                            <a:pt x="2976" y="763"/>
                          </a:cubicBezTo>
                          <a:cubicBezTo>
                            <a:pt x="3919" y="269"/>
                            <a:pt x="4953" y="0"/>
                            <a:pt x="6031" y="0"/>
                          </a:cubicBezTo>
                          <a:moveTo>
                            <a:pt x="149330" y="44463"/>
                          </a:moveTo>
                          <a:cubicBezTo>
                            <a:pt x="149285" y="44463"/>
                            <a:pt x="149195" y="44463"/>
                            <a:pt x="149150" y="44507"/>
                          </a:cubicBezTo>
                          <a:cubicBezTo>
                            <a:pt x="149105" y="44507"/>
                            <a:pt x="149016" y="44507"/>
                            <a:pt x="148971" y="44507"/>
                          </a:cubicBezTo>
                          <a:cubicBezTo>
                            <a:pt x="149105" y="44463"/>
                            <a:pt x="149240" y="44463"/>
                            <a:pt x="149330" y="44463"/>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6" name="Google Shape;996;p41"/>
                    <p:cNvSpPr/>
                    <p:nvPr/>
                  </p:nvSpPr>
                  <p:spPr>
                    <a:xfrm>
                      <a:off x="5516630" y="560026"/>
                      <a:ext cx="202208" cy="135833"/>
                    </a:xfrm>
                    <a:custGeom>
                      <a:avLst/>
                      <a:gdLst/>
                      <a:ahLst/>
                      <a:cxnLst/>
                      <a:rect l="l" t="t" r="r" b="b"/>
                      <a:pathLst>
                        <a:path w="202208" h="135833" extrusionOk="0">
                          <a:moveTo>
                            <a:pt x="1320" y="66"/>
                          </a:moveTo>
                          <a:cubicBezTo>
                            <a:pt x="2264" y="-204"/>
                            <a:pt x="3297" y="380"/>
                            <a:pt x="3566" y="1368"/>
                          </a:cubicBezTo>
                          <a:cubicBezTo>
                            <a:pt x="4465" y="4602"/>
                            <a:pt x="5498" y="7746"/>
                            <a:pt x="6801" y="10844"/>
                          </a:cubicBezTo>
                          <a:cubicBezTo>
                            <a:pt x="6756" y="10710"/>
                            <a:pt x="6666" y="10575"/>
                            <a:pt x="6621" y="10440"/>
                          </a:cubicBezTo>
                          <a:cubicBezTo>
                            <a:pt x="9316" y="16997"/>
                            <a:pt x="12865" y="23105"/>
                            <a:pt x="17088" y="28809"/>
                          </a:cubicBezTo>
                          <a:cubicBezTo>
                            <a:pt x="17043" y="28764"/>
                            <a:pt x="16998" y="28719"/>
                            <a:pt x="16953" y="28674"/>
                          </a:cubicBezTo>
                          <a:cubicBezTo>
                            <a:pt x="22164" y="35546"/>
                            <a:pt x="28318" y="41564"/>
                            <a:pt x="35101" y="46908"/>
                          </a:cubicBezTo>
                          <a:cubicBezTo>
                            <a:pt x="34921" y="46774"/>
                            <a:pt x="34787" y="46639"/>
                            <a:pt x="34607" y="46549"/>
                          </a:cubicBezTo>
                          <a:cubicBezTo>
                            <a:pt x="47679" y="56789"/>
                            <a:pt x="62863" y="64065"/>
                            <a:pt x="78091" y="70532"/>
                          </a:cubicBezTo>
                          <a:cubicBezTo>
                            <a:pt x="78046" y="70532"/>
                            <a:pt x="78001" y="70487"/>
                            <a:pt x="77956" y="70487"/>
                          </a:cubicBezTo>
                          <a:cubicBezTo>
                            <a:pt x="78046" y="70532"/>
                            <a:pt x="78136" y="70577"/>
                            <a:pt x="78226" y="70577"/>
                          </a:cubicBezTo>
                          <a:cubicBezTo>
                            <a:pt x="78271" y="70622"/>
                            <a:pt x="78316" y="70622"/>
                            <a:pt x="78360" y="70622"/>
                          </a:cubicBezTo>
                          <a:cubicBezTo>
                            <a:pt x="78316" y="70622"/>
                            <a:pt x="78271" y="70577"/>
                            <a:pt x="78226" y="70577"/>
                          </a:cubicBezTo>
                          <a:cubicBezTo>
                            <a:pt x="86985" y="74260"/>
                            <a:pt x="95925" y="77628"/>
                            <a:pt x="104909" y="80862"/>
                          </a:cubicBezTo>
                          <a:cubicBezTo>
                            <a:pt x="114208" y="84230"/>
                            <a:pt x="123507" y="87554"/>
                            <a:pt x="132760" y="90967"/>
                          </a:cubicBezTo>
                          <a:cubicBezTo>
                            <a:pt x="142059" y="94380"/>
                            <a:pt x="151313" y="98018"/>
                            <a:pt x="160387" y="102060"/>
                          </a:cubicBezTo>
                          <a:cubicBezTo>
                            <a:pt x="168652" y="105743"/>
                            <a:pt x="176693" y="109875"/>
                            <a:pt x="184330" y="114680"/>
                          </a:cubicBezTo>
                          <a:cubicBezTo>
                            <a:pt x="187070" y="116432"/>
                            <a:pt x="189766" y="118228"/>
                            <a:pt x="192371" y="120159"/>
                          </a:cubicBezTo>
                          <a:cubicBezTo>
                            <a:pt x="195246" y="122315"/>
                            <a:pt x="197941" y="124695"/>
                            <a:pt x="200726" y="127031"/>
                          </a:cubicBezTo>
                          <a:cubicBezTo>
                            <a:pt x="201715" y="127839"/>
                            <a:pt x="202209" y="129411"/>
                            <a:pt x="202209" y="130624"/>
                          </a:cubicBezTo>
                          <a:cubicBezTo>
                            <a:pt x="202209" y="132016"/>
                            <a:pt x="201670" y="133363"/>
                            <a:pt x="200636" y="134351"/>
                          </a:cubicBezTo>
                          <a:cubicBezTo>
                            <a:pt x="199693" y="135295"/>
                            <a:pt x="198345" y="135833"/>
                            <a:pt x="196998" y="135833"/>
                          </a:cubicBezTo>
                          <a:cubicBezTo>
                            <a:pt x="195515" y="135833"/>
                            <a:pt x="194392" y="135205"/>
                            <a:pt x="193269" y="134262"/>
                          </a:cubicBezTo>
                          <a:cubicBezTo>
                            <a:pt x="193135" y="134127"/>
                            <a:pt x="192955" y="133992"/>
                            <a:pt x="192820" y="133857"/>
                          </a:cubicBezTo>
                          <a:cubicBezTo>
                            <a:pt x="184914" y="128064"/>
                            <a:pt x="176514" y="123034"/>
                            <a:pt x="167799" y="118542"/>
                          </a:cubicBezTo>
                          <a:cubicBezTo>
                            <a:pt x="158096" y="113557"/>
                            <a:pt x="148123" y="109066"/>
                            <a:pt x="138061" y="104844"/>
                          </a:cubicBezTo>
                          <a:cubicBezTo>
                            <a:pt x="138286" y="104934"/>
                            <a:pt x="138510" y="105024"/>
                            <a:pt x="138690" y="105114"/>
                          </a:cubicBezTo>
                          <a:cubicBezTo>
                            <a:pt x="127325" y="100308"/>
                            <a:pt x="115825" y="95817"/>
                            <a:pt x="104460" y="91012"/>
                          </a:cubicBezTo>
                          <a:cubicBezTo>
                            <a:pt x="104505" y="91057"/>
                            <a:pt x="104595" y="91057"/>
                            <a:pt x="104639" y="91101"/>
                          </a:cubicBezTo>
                          <a:cubicBezTo>
                            <a:pt x="86851" y="83556"/>
                            <a:pt x="69107" y="75787"/>
                            <a:pt x="52665" y="65502"/>
                          </a:cubicBezTo>
                          <a:cubicBezTo>
                            <a:pt x="44849" y="60651"/>
                            <a:pt x="37392" y="55217"/>
                            <a:pt x="30429" y="49154"/>
                          </a:cubicBezTo>
                          <a:cubicBezTo>
                            <a:pt x="23781" y="43405"/>
                            <a:pt x="17761" y="36848"/>
                            <a:pt x="12730" y="29618"/>
                          </a:cubicBezTo>
                          <a:cubicBezTo>
                            <a:pt x="6935" y="21354"/>
                            <a:pt x="2713" y="12057"/>
                            <a:pt x="62" y="2356"/>
                          </a:cubicBezTo>
                          <a:cubicBezTo>
                            <a:pt x="-162" y="1548"/>
                            <a:pt x="242" y="694"/>
                            <a:pt x="916" y="290"/>
                          </a:cubicBezTo>
                          <a:cubicBezTo>
                            <a:pt x="1051" y="200"/>
                            <a:pt x="1185" y="111"/>
                            <a:pt x="1320" y="66"/>
                          </a:cubicBezTo>
                          <a:moveTo>
                            <a:pt x="139049" y="105249"/>
                          </a:moveTo>
                          <a:cubicBezTo>
                            <a:pt x="138915" y="105204"/>
                            <a:pt x="138780" y="105159"/>
                            <a:pt x="138645" y="105069"/>
                          </a:cubicBezTo>
                          <a:cubicBezTo>
                            <a:pt x="138780" y="105114"/>
                            <a:pt x="138915" y="105204"/>
                            <a:pt x="139049" y="105249"/>
                          </a:cubicBezTo>
                          <a:moveTo>
                            <a:pt x="105628" y="91461"/>
                          </a:moveTo>
                          <a:cubicBezTo>
                            <a:pt x="105403" y="91371"/>
                            <a:pt x="105134" y="91236"/>
                            <a:pt x="104864" y="91146"/>
                          </a:cubicBezTo>
                          <a:cubicBezTo>
                            <a:pt x="105134" y="91281"/>
                            <a:pt x="105403" y="91371"/>
                            <a:pt x="105628" y="91461"/>
                          </a:cubicBezTo>
                          <a:moveTo>
                            <a:pt x="104864" y="91146"/>
                          </a:moveTo>
                          <a:cubicBezTo>
                            <a:pt x="104774" y="91101"/>
                            <a:pt x="104684" y="91057"/>
                            <a:pt x="104595" y="91012"/>
                          </a:cubicBezTo>
                          <a:cubicBezTo>
                            <a:pt x="104684" y="91057"/>
                            <a:pt x="104774" y="91101"/>
                            <a:pt x="104864" y="91146"/>
                          </a:cubicBezTo>
                          <a:moveTo>
                            <a:pt x="78181" y="70487"/>
                          </a:moveTo>
                          <a:lnTo>
                            <a:pt x="78181" y="70487"/>
                          </a:lnTo>
                          <a:lnTo>
                            <a:pt x="78046" y="70442"/>
                          </a:lnTo>
                          <a:lnTo>
                            <a:pt x="78181" y="70487"/>
                          </a:lnTo>
                          <a:close/>
                          <a:moveTo>
                            <a:pt x="17133" y="28854"/>
                          </a:moveTo>
                          <a:cubicBezTo>
                            <a:pt x="17088" y="28809"/>
                            <a:pt x="17088" y="28764"/>
                            <a:pt x="17043" y="28764"/>
                          </a:cubicBezTo>
                          <a:cubicBezTo>
                            <a:pt x="17088" y="28809"/>
                            <a:pt x="17088" y="28854"/>
                            <a:pt x="17133" y="28854"/>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7" name="Google Shape;997;p41"/>
                    <p:cNvSpPr/>
                    <p:nvPr/>
                  </p:nvSpPr>
                  <p:spPr>
                    <a:xfrm>
                      <a:off x="5511217" y="630595"/>
                      <a:ext cx="146399" cy="71217"/>
                    </a:xfrm>
                    <a:custGeom>
                      <a:avLst/>
                      <a:gdLst/>
                      <a:ahLst/>
                      <a:cxnLst/>
                      <a:rect l="l" t="t" r="r" b="b"/>
                      <a:pathLst>
                        <a:path w="146399" h="71217" extrusionOk="0">
                          <a:moveTo>
                            <a:pt x="3993" y="682"/>
                          </a:moveTo>
                          <a:cubicBezTo>
                            <a:pt x="6823" y="3242"/>
                            <a:pt x="9698" y="5712"/>
                            <a:pt x="12708" y="8093"/>
                          </a:cubicBezTo>
                          <a:cubicBezTo>
                            <a:pt x="12618" y="8048"/>
                            <a:pt x="12573" y="8003"/>
                            <a:pt x="12528" y="7958"/>
                          </a:cubicBezTo>
                          <a:lnTo>
                            <a:pt x="12753" y="8138"/>
                          </a:lnTo>
                          <a:cubicBezTo>
                            <a:pt x="12843" y="8183"/>
                            <a:pt x="12933" y="8272"/>
                            <a:pt x="13022" y="8362"/>
                          </a:cubicBezTo>
                          <a:cubicBezTo>
                            <a:pt x="12978" y="8317"/>
                            <a:pt x="12933" y="8272"/>
                            <a:pt x="12888" y="8272"/>
                          </a:cubicBezTo>
                          <a:cubicBezTo>
                            <a:pt x="20434" y="14111"/>
                            <a:pt x="28520" y="19231"/>
                            <a:pt x="36921" y="23767"/>
                          </a:cubicBezTo>
                          <a:cubicBezTo>
                            <a:pt x="45770" y="28617"/>
                            <a:pt x="55024" y="32794"/>
                            <a:pt x="64278" y="36746"/>
                          </a:cubicBezTo>
                          <a:cubicBezTo>
                            <a:pt x="63873" y="36567"/>
                            <a:pt x="63469" y="36432"/>
                            <a:pt x="63065" y="36252"/>
                          </a:cubicBezTo>
                          <a:cubicBezTo>
                            <a:pt x="88401" y="46941"/>
                            <a:pt x="115084" y="54262"/>
                            <a:pt x="141992" y="59517"/>
                          </a:cubicBezTo>
                          <a:cubicBezTo>
                            <a:pt x="143474" y="59786"/>
                            <a:pt x="144867" y="61043"/>
                            <a:pt x="145630" y="62301"/>
                          </a:cubicBezTo>
                          <a:cubicBezTo>
                            <a:pt x="146394" y="63693"/>
                            <a:pt x="146619" y="65310"/>
                            <a:pt x="146169" y="66837"/>
                          </a:cubicBezTo>
                          <a:cubicBezTo>
                            <a:pt x="145765" y="68364"/>
                            <a:pt x="144732" y="69667"/>
                            <a:pt x="143384" y="70475"/>
                          </a:cubicBezTo>
                          <a:cubicBezTo>
                            <a:pt x="141902" y="71328"/>
                            <a:pt x="140465" y="71328"/>
                            <a:pt x="138847" y="71059"/>
                          </a:cubicBezTo>
                          <a:cubicBezTo>
                            <a:pt x="114006" y="66747"/>
                            <a:pt x="89659" y="59292"/>
                            <a:pt x="66793" y="48783"/>
                          </a:cubicBezTo>
                          <a:cubicBezTo>
                            <a:pt x="61043" y="46133"/>
                            <a:pt x="55428" y="43303"/>
                            <a:pt x="49903" y="40249"/>
                          </a:cubicBezTo>
                          <a:cubicBezTo>
                            <a:pt x="47253" y="38767"/>
                            <a:pt x="44647" y="37330"/>
                            <a:pt x="42087" y="35713"/>
                          </a:cubicBezTo>
                          <a:cubicBezTo>
                            <a:pt x="39302" y="34007"/>
                            <a:pt x="36606" y="32210"/>
                            <a:pt x="33866" y="30369"/>
                          </a:cubicBezTo>
                          <a:cubicBezTo>
                            <a:pt x="23579" y="23363"/>
                            <a:pt x="13741" y="15728"/>
                            <a:pt x="4487" y="7509"/>
                          </a:cubicBezTo>
                          <a:cubicBezTo>
                            <a:pt x="3230" y="6341"/>
                            <a:pt x="1927" y="5173"/>
                            <a:pt x="669" y="4051"/>
                          </a:cubicBezTo>
                          <a:cubicBezTo>
                            <a:pt x="-274" y="3152"/>
                            <a:pt x="-184" y="1581"/>
                            <a:pt x="714" y="727"/>
                          </a:cubicBezTo>
                          <a:cubicBezTo>
                            <a:pt x="849" y="592"/>
                            <a:pt x="1028" y="458"/>
                            <a:pt x="1208" y="368"/>
                          </a:cubicBezTo>
                          <a:cubicBezTo>
                            <a:pt x="2017" y="-261"/>
                            <a:pt x="3185" y="-36"/>
                            <a:pt x="3993" y="682"/>
                          </a:cubicBezTo>
                          <a:moveTo>
                            <a:pt x="12843" y="8227"/>
                          </a:moveTo>
                          <a:cubicBezTo>
                            <a:pt x="12798" y="8183"/>
                            <a:pt x="12753" y="8183"/>
                            <a:pt x="12708" y="8138"/>
                          </a:cubicBezTo>
                          <a:cubicBezTo>
                            <a:pt x="12708" y="8138"/>
                            <a:pt x="12663" y="8138"/>
                            <a:pt x="12663" y="8093"/>
                          </a:cubicBezTo>
                          <a:cubicBezTo>
                            <a:pt x="12753" y="8138"/>
                            <a:pt x="12798" y="8183"/>
                            <a:pt x="12843" y="8227"/>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8" name="Google Shape;998;p41"/>
                    <p:cNvSpPr/>
                    <p:nvPr/>
                  </p:nvSpPr>
                  <p:spPr>
                    <a:xfrm>
                      <a:off x="5789262" y="593363"/>
                      <a:ext cx="191603" cy="103080"/>
                    </a:xfrm>
                    <a:custGeom>
                      <a:avLst/>
                      <a:gdLst/>
                      <a:ahLst/>
                      <a:cxnLst/>
                      <a:rect l="l" t="t" r="r" b="b"/>
                      <a:pathLst>
                        <a:path w="191603" h="103080" extrusionOk="0">
                          <a:moveTo>
                            <a:pt x="128668" y="7554"/>
                          </a:moveTo>
                          <a:cubicBezTo>
                            <a:pt x="134957" y="5039"/>
                            <a:pt x="140663" y="3242"/>
                            <a:pt x="146188" y="1940"/>
                          </a:cubicBezTo>
                          <a:cubicBezTo>
                            <a:pt x="151983" y="547"/>
                            <a:pt x="157194" y="-81"/>
                            <a:pt x="162045" y="8"/>
                          </a:cubicBezTo>
                          <a:cubicBezTo>
                            <a:pt x="166941" y="53"/>
                            <a:pt x="171568" y="1041"/>
                            <a:pt x="175701" y="2838"/>
                          </a:cubicBezTo>
                          <a:cubicBezTo>
                            <a:pt x="177543" y="3646"/>
                            <a:pt x="179295" y="4769"/>
                            <a:pt x="181271" y="6431"/>
                          </a:cubicBezTo>
                          <a:cubicBezTo>
                            <a:pt x="182844" y="7688"/>
                            <a:pt x="184236" y="9260"/>
                            <a:pt x="185853" y="11551"/>
                          </a:cubicBezTo>
                          <a:cubicBezTo>
                            <a:pt x="187381" y="13751"/>
                            <a:pt x="188459" y="16177"/>
                            <a:pt x="189267" y="18242"/>
                          </a:cubicBezTo>
                          <a:cubicBezTo>
                            <a:pt x="190301" y="20892"/>
                            <a:pt x="190929" y="23273"/>
                            <a:pt x="191244" y="25518"/>
                          </a:cubicBezTo>
                          <a:cubicBezTo>
                            <a:pt x="191424" y="26866"/>
                            <a:pt x="191558" y="28213"/>
                            <a:pt x="191603" y="29560"/>
                          </a:cubicBezTo>
                          <a:cubicBezTo>
                            <a:pt x="191603" y="31042"/>
                            <a:pt x="191424" y="32480"/>
                            <a:pt x="191199" y="33827"/>
                          </a:cubicBezTo>
                          <a:cubicBezTo>
                            <a:pt x="190795" y="36522"/>
                            <a:pt x="189806" y="39082"/>
                            <a:pt x="188998" y="41013"/>
                          </a:cubicBezTo>
                          <a:cubicBezTo>
                            <a:pt x="187830" y="43662"/>
                            <a:pt x="186213" y="45953"/>
                            <a:pt x="184865" y="47615"/>
                          </a:cubicBezTo>
                          <a:cubicBezTo>
                            <a:pt x="183428" y="49501"/>
                            <a:pt x="181765" y="51297"/>
                            <a:pt x="179744" y="53094"/>
                          </a:cubicBezTo>
                          <a:cubicBezTo>
                            <a:pt x="176285" y="56238"/>
                            <a:pt x="172197" y="59157"/>
                            <a:pt x="167301" y="61942"/>
                          </a:cubicBezTo>
                          <a:cubicBezTo>
                            <a:pt x="166537" y="62391"/>
                            <a:pt x="165728" y="62795"/>
                            <a:pt x="164965" y="63244"/>
                          </a:cubicBezTo>
                          <a:cubicBezTo>
                            <a:pt x="159440" y="66163"/>
                            <a:pt x="153240" y="68858"/>
                            <a:pt x="145963" y="71463"/>
                          </a:cubicBezTo>
                          <a:cubicBezTo>
                            <a:pt x="139360" y="73843"/>
                            <a:pt x="132172" y="76044"/>
                            <a:pt x="124626" y="78020"/>
                          </a:cubicBezTo>
                          <a:cubicBezTo>
                            <a:pt x="116270" y="80221"/>
                            <a:pt x="107915" y="82017"/>
                            <a:pt x="101581" y="83319"/>
                          </a:cubicBezTo>
                          <a:cubicBezTo>
                            <a:pt x="92956" y="85116"/>
                            <a:pt x="85274" y="86598"/>
                            <a:pt x="78132" y="87811"/>
                          </a:cubicBezTo>
                          <a:cubicBezTo>
                            <a:pt x="70630" y="89113"/>
                            <a:pt x="63128" y="90415"/>
                            <a:pt x="55626" y="91718"/>
                          </a:cubicBezTo>
                          <a:lnTo>
                            <a:pt x="50550" y="92571"/>
                          </a:lnTo>
                          <a:cubicBezTo>
                            <a:pt x="45474" y="93425"/>
                            <a:pt x="40398" y="94323"/>
                            <a:pt x="35277" y="95221"/>
                          </a:cubicBezTo>
                          <a:cubicBezTo>
                            <a:pt x="30246" y="96164"/>
                            <a:pt x="24316" y="97287"/>
                            <a:pt x="18431" y="98589"/>
                          </a:cubicBezTo>
                          <a:cubicBezTo>
                            <a:pt x="15691" y="99173"/>
                            <a:pt x="12861" y="99892"/>
                            <a:pt x="10031" y="100745"/>
                          </a:cubicBezTo>
                          <a:cubicBezTo>
                            <a:pt x="9492" y="100835"/>
                            <a:pt x="8953" y="100925"/>
                            <a:pt x="8459" y="101015"/>
                          </a:cubicBezTo>
                          <a:cubicBezTo>
                            <a:pt x="6527" y="101374"/>
                            <a:pt x="4640" y="101778"/>
                            <a:pt x="2754" y="102317"/>
                          </a:cubicBezTo>
                          <a:cubicBezTo>
                            <a:pt x="1900" y="102542"/>
                            <a:pt x="1047" y="102811"/>
                            <a:pt x="193" y="103081"/>
                          </a:cubicBezTo>
                          <a:cubicBezTo>
                            <a:pt x="148" y="102946"/>
                            <a:pt x="103" y="102766"/>
                            <a:pt x="58" y="102631"/>
                          </a:cubicBezTo>
                          <a:cubicBezTo>
                            <a:pt x="-76" y="101958"/>
                            <a:pt x="13" y="101239"/>
                            <a:pt x="418" y="100745"/>
                          </a:cubicBezTo>
                          <a:cubicBezTo>
                            <a:pt x="3697" y="95850"/>
                            <a:pt x="7515" y="90909"/>
                            <a:pt x="12097" y="85610"/>
                          </a:cubicBezTo>
                          <a:cubicBezTo>
                            <a:pt x="13086" y="84487"/>
                            <a:pt x="14119" y="83409"/>
                            <a:pt x="15152" y="82376"/>
                          </a:cubicBezTo>
                          <a:cubicBezTo>
                            <a:pt x="17712" y="79771"/>
                            <a:pt x="20677" y="77032"/>
                            <a:pt x="24451" y="73708"/>
                          </a:cubicBezTo>
                          <a:cubicBezTo>
                            <a:pt x="32851" y="66388"/>
                            <a:pt x="42105" y="59112"/>
                            <a:pt x="53560" y="50759"/>
                          </a:cubicBezTo>
                          <a:cubicBezTo>
                            <a:pt x="65419" y="42180"/>
                            <a:pt x="77773" y="34096"/>
                            <a:pt x="90306" y="26731"/>
                          </a:cubicBezTo>
                          <a:cubicBezTo>
                            <a:pt x="91923" y="25788"/>
                            <a:pt x="93495" y="24845"/>
                            <a:pt x="95112" y="23946"/>
                          </a:cubicBezTo>
                          <a:cubicBezTo>
                            <a:pt x="106971" y="17165"/>
                            <a:pt x="117932" y="11820"/>
                            <a:pt x="128668" y="7554"/>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9" name="Google Shape;999;p41"/>
                    <p:cNvSpPr/>
                    <p:nvPr/>
                  </p:nvSpPr>
                  <p:spPr>
                    <a:xfrm>
                      <a:off x="5551294" y="531528"/>
                      <a:ext cx="175962" cy="149241"/>
                    </a:xfrm>
                    <a:custGeom>
                      <a:avLst/>
                      <a:gdLst/>
                      <a:ahLst/>
                      <a:cxnLst/>
                      <a:rect l="l" t="t" r="r" b="b"/>
                      <a:pathLst>
                        <a:path w="175962" h="149241" extrusionOk="0">
                          <a:moveTo>
                            <a:pt x="11488" y="3593"/>
                          </a:moveTo>
                          <a:cubicBezTo>
                            <a:pt x="12477" y="3054"/>
                            <a:pt x="13465" y="2560"/>
                            <a:pt x="14498" y="2156"/>
                          </a:cubicBezTo>
                          <a:cubicBezTo>
                            <a:pt x="19035" y="359"/>
                            <a:pt x="24381" y="-314"/>
                            <a:pt x="30804" y="135"/>
                          </a:cubicBezTo>
                          <a:cubicBezTo>
                            <a:pt x="35701" y="494"/>
                            <a:pt x="40867" y="1482"/>
                            <a:pt x="47156" y="3189"/>
                          </a:cubicBezTo>
                          <a:cubicBezTo>
                            <a:pt x="55421" y="5524"/>
                            <a:pt x="63597" y="8937"/>
                            <a:pt x="72087" y="13653"/>
                          </a:cubicBezTo>
                          <a:cubicBezTo>
                            <a:pt x="87585" y="22231"/>
                            <a:pt x="102723" y="34492"/>
                            <a:pt x="118446" y="51109"/>
                          </a:cubicBezTo>
                          <a:cubicBezTo>
                            <a:pt x="132776" y="66290"/>
                            <a:pt x="145399" y="83086"/>
                            <a:pt x="156000" y="101006"/>
                          </a:cubicBezTo>
                          <a:cubicBezTo>
                            <a:pt x="165613" y="117264"/>
                            <a:pt x="172127" y="132265"/>
                            <a:pt x="175901" y="146771"/>
                          </a:cubicBezTo>
                          <a:cubicBezTo>
                            <a:pt x="176125" y="147624"/>
                            <a:pt x="175721" y="148568"/>
                            <a:pt x="174912" y="149017"/>
                          </a:cubicBezTo>
                          <a:cubicBezTo>
                            <a:pt x="174778" y="149107"/>
                            <a:pt x="174598" y="149151"/>
                            <a:pt x="174418" y="149196"/>
                          </a:cubicBezTo>
                          <a:cubicBezTo>
                            <a:pt x="174014" y="149286"/>
                            <a:pt x="173520" y="149241"/>
                            <a:pt x="173071" y="149062"/>
                          </a:cubicBezTo>
                          <a:cubicBezTo>
                            <a:pt x="172397" y="149107"/>
                            <a:pt x="171768" y="148882"/>
                            <a:pt x="171319" y="148388"/>
                          </a:cubicBezTo>
                          <a:cubicBezTo>
                            <a:pt x="167410" y="143942"/>
                            <a:pt x="163143" y="139945"/>
                            <a:pt x="159549" y="136621"/>
                          </a:cubicBezTo>
                          <a:cubicBezTo>
                            <a:pt x="155866" y="133208"/>
                            <a:pt x="151733" y="129660"/>
                            <a:pt x="146881" y="125797"/>
                          </a:cubicBezTo>
                          <a:cubicBezTo>
                            <a:pt x="127924" y="110842"/>
                            <a:pt x="107755" y="98850"/>
                            <a:pt x="83273" y="85332"/>
                          </a:cubicBezTo>
                          <a:cubicBezTo>
                            <a:pt x="79140" y="83042"/>
                            <a:pt x="75007" y="80796"/>
                            <a:pt x="70829" y="78505"/>
                          </a:cubicBezTo>
                          <a:cubicBezTo>
                            <a:pt x="63911" y="74688"/>
                            <a:pt x="56949" y="70915"/>
                            <a:pt x="50076" y="67008"/>
                          </a:cubicBezTo>
                          <a:cubicBezTo>
                            <a:pt x="39474" y="61035"/>
                            <a:pt x="29816" y="55241"/>
                            <a:pt x="20562" y="49313"/>
                          </a:cubicBezTo>
                          <a:cubicBezTo>
                            <a:pt x="15531" y="46124"/>
                            <a:pt x="11713" y="43205"/>
                            <a:pt x="8523" y="40196"/>
                          </a:cubicBezTo>
                          <a:cubicBezTo>
                            <a:pt x="6592" y="38355"/>
                            <a:pt x="5019" y="36333"/>
                            <a:pt x="3896" y="34762"/>
                          </a:cubicBezTo>
                          <a:cubicBezTo>
                            <a:pt x="2594" y="32920"/>
                            <a:pt x="1516" y="30720"/>
                            <a:pt x="752" y="28204"/>
                          </a:cubicBezTo>
                          <a:cubicBezTo>
                            <a:pt x="123" y="26139"/>
                            <a:pt x="-146" y="23848"/>
                            <a:pt x="78" y="21513"/>
                          </a:cubicBezTo>
                          <a:cubicBezTo>
                            <a:pt x="258" y="18908"/>
                            <a:pt x="1021" y="16348"/>
                            <a:pt x="2504" y="13249"/>
                          </a:cubicBezTo>
                          <a:cubicBezTo>
                            <a:pt x="3582" y="10914"/>
                            <a:pt x="5244" y="8623"/>
                            <a:pt x="7400" y="6602"/>
                          </a:cubicBezTo>
                          <a:cubicBezTo>
                            <a:pt x="8613" y="5434"/>
                            <a:pt x="9961" y="4446"/>
                            <a:pt x="11488" y="3593"/>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0" name="Google Shape;1000;p41"/>
                    <p:cNvSpPr/>
                    <p:nvPr/>
                  </p:nvSpPr>
                  <p:spPr>
                    <a:xfrm>
                      <a:off x="5694972" y="626822"/>
                      <a:ext cx="119005" cy="118271"/>
                    </a:xfrm>
                    <a:custGeom>
                      <a:avLst/>
                      <a:gdLst/>
                      <a:ahLst/>
                      <a:cxnLst/>
                      <a:rect l="l" t="t" r="r" b="b"/>
                      <a:pathLst>
                        <a:path w="119005" h="118271" extrusionOk="0">
                          <a:moveTo>
                            <a:pt x="31953" y="6431"/>
                          </a:moveTo>
                          <a:cubicBezTo>
                            <a:pt x="34738" y="4859"/>
                            <a:pt x="37882" y="3512"/>
                            <a:pt x="41386" y="2344"/>
                          </a:cubicBezTo>
                          <a:cubicBezTo>
                            <a:pt x="45924" y="862"/>
                            <a:pt x="51045" y="98"/>
                            <a:pt x="56525" y="8"/>
                          </a:cubicBezTo>
                          <a:cubicBezTo>
                            <a:pt x="61466" y="-81"/>
                            <a:pt x="66632" y="547"/>
                            <a:pt x="71888" y="1850"/>
                          </a:cubicBezTo>
                          <a:cubicBezTo>
                            <a:pt x="76650" y="3018"/>
                            <a:pt x="81501" y="4994"/>
                            <a:pt x="86308" y="7688"/>
                          </a:cubicBezTo>
                          <a:cubicBezTo>
                            <a:pt x="90485" y="10024"/>
                            <a:pt x="94528" y="13212"/>
                            <a:pt x="98661" y="17389"/>
                          </a:cubicBezTo>
                          <a:cubicBezTo>
                            <a:pt x="102075" y="20847"/>
                            <a:pt x="105309" y="25159"/>
                            <a:pt x="108319" y="30189"/>
                          </a:cubicBezTo>
                          <a:cubicBezTo>
                            <a:pt x="110880" y="34501"/>
                            <a:pt x="112991" y="39261"/>
                            <a:pt x="114833" y="44830"/>
                          </a:cubicBezTo>
                          <a:cubicBezTo>
                            <a:pt x="118067" y="54621"/>
                            <a:pt x="119460" y="65445"/>
                            <a:pt x="118876" y="77032"/>
                          </a:cubicBezTo>
                          <a:cubicBezTo>
                            <a:pt x="118382" y="87676"/>
                            <a:pt x="115956" y="98455"/>
                            <a:pt x="111823" y="108155"/>
                          </a:cubicBezTo>
                          <a:cubicBezTo>
                            <a:pt x="111239" y="109503"/>
                            <a:pt x="110655" y="110850"/>
                            <a:pt x="110026" y="112153"/>
                          </a:cubicBezTo>
                          <a:cubicBezTo>
                            <a:pt x="109937" y="112332"/>
                            <a:pt x="109802" y="112512"/>
                            <a:pt x="109577" y="112692"/>
                          </a:cubicBezTo>
                          <a:cubicBezTo>
                            <a:pt x="109532" y="112916"/>
                            <a:pt x="109442" y="113141"/>
                            <a:pt x="109308" y="113410"/>
                          </a:cubicBezTo>
                          <a:cubicBezTo>
                            <a:pt x="109083" y="113814"/>
                            <a:pt x="108769" y="114129"/>
                            <a:pt x="108319" y="114353"/>
                          </a:cubicBezTo>
                          <a:cubicBezTo>
                            <a:pt x="108095" y="114488"/>
                            <a:pt x="107825" y="114578"/>
                            <a:pt x="107556" y="114668"/>
                          </a:cubicBezTo>
                          <a:cubicBezTo>
                            <a:pt x="100997" y="117273"/>
                            <a:pt x="93450" y="118395"/>
                            <a:pt x="83747" y="118261"/>
                          </a:cubicBezTo>
                          <a:cubicBezTo>
                            <a:pt x="75302" y="118126"/>
                            <a:pt x="66228" y="117003"/>
                            <a:pt x="55896" y="114847"/>
                          </a:cubicBezTo>
                          <a:cubicBezTo>
                            <a:pt x="47586" y="113096"/>
                            <a:pt x="39455" y="110850"/>
                            <a:pt x="31684" y="108111"/>
                          </a:cubicBezTo>
                          <a:cubicBezTo>
                            <a:pt x="26607" y="106314"/>
                            <a:pt x="21711" y="104158"/>
                            <a:pt x="17174" y="101733"/>
                          </a:cubicBezTo>
                          <a:cubicBezTo>
                            <a:pt x="14568" y="100341"/>
                            <a:pt x="12322" y="98994"/>
                            <a:pt x="10301" y="97691"/>
                          </a:cubicBezTo>
                          <a:cubicBezTo>
                            <a:pt x="8684" y="96658"/>
                            <a:pt x="7156" y="95490"/>
                            <a:pt x="5629" y="94278"/>
                          </a:cubicBezTo>
                          <a:cubicBezTo>
                            <a:pt x="5270" y="94413"/>
                            <a:pt x="4865" y="94502"/>
                            <a:pt x="4461" y="94458"/>
                          </a:cubicBezTo>
                          <a:cubicBezTo>
                            <a:pt x="3428" y="94458"/>
                            <a:pt x="2395" y="94008"/>
                            <a:pt x="1631" y="93245"/>
                          </a:cubicBezTo>
                          <a:cubicBezTo>
                            <a:pt x="733" y="92347"/>
                            <a:pt x="553" y="91314"/>
                            <a:pt x="463" y="90326"/>
                          </a:cubicBezTo>
                          <a:cubicBezTo>
                            <a:pt x="-615" y="79322"/>
                            <a:pt x="194" y="67196"/>
                            <a:pt x="2844" y="54307"/>
                          </a:cubicBezTo>
                          <a:cubicBezTo>
                            <a:pt x="5359" y="41956"/>
                            <a:pt x="9986" y="30414"/>
                            <a:pt x="16231" y="21027"/>
                          </a:cubicBezTo>
                          <a:cubicBezTo>
                            <a:pt x="17758" y="18737"/>
                            <a:pt x="19465" y="16581"/>
                            <a:pt x="21217" y="14694"/>
                          </a:cubicBezTo>
                          <a:cubicBezTo>
                            <a:pt x="23328" y="12404"/>
                            <a:pt x="25709" y="10518"/>
                            <a:pt x="27551" y="9170"/>
                          </a:cubicBezTo>
                          <a:cubicBezTo>
                            <a:pt x="28943" y="8272"/>
                            <a:pt x="30381" y="7329"/>
                            <a:pt x="31953" y="6431"/>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001" name="Google Shape;1001;p41"/>
                  <p:cNvSpPr/>
                  <p:nvPr/>
                </p:nvSpPr>
                <p:spPr>
                  <a:xfrm>
                    <a:off x="5067652" y="663434"/>
                    <a:ext cx="908944" cy="576305"/>
                  </a:xfrm>
                  <a:custGeom>
                    <a:avLst/>
                    <a:gdLst/>
                    <a:ahLst/>
                    <a:cxnLst/>
                    <a:rect l="l" t="t" r="r" b="b"/>
                    <a:pathLst>
                      <a:path w="908944" h="576305" extrusionOk="0">
                        <a:moveTo>
                          <a:pt x="475140" y="0"/>
                        </a:moveTo>
                        <a:cubicBezTo>
                          <a:pt x="445986" y="0"/>
                          <a:pt x="415709" y="2919"/>
                          <a:pt x="385252" y="8713"/>
                        </a:cubicBezTo>
                        <a:cubicBezTo>
                          <a:pt x="348327" y="15764"/>
                          <a:pt x="311581" y="27037"/>
                          <a:pt x="275914" y="42217"/>
                        </a:cubicBezTo>
                        <a:cubicBezTo>
                          <a:pt x="240606" y="57262"/>
                          <a:pt x="207678" y="75541"/>
                          <a:pt x="177985" y="96650"/>
                        </a:cubicBezTo>
                        <a:cubicBezTo>
                          <a:pt x="148157" y="117848"/>
                          <a:pt x="120800" y="142460"/>
                          <a:pt x="96722" y="169856"/>
                        </a:cubicBezTo>
                        <a:cubicBezTo>
                          <a:pt x="72555" y="197386"/>
                          <a:pt x="52295" y="227432"/>
                          <a:pt x="36528" y="259230"/>
                        </a:cubicBezTo>
                        <a:cubicBezTo>
                          <a:pt x="20401" y="291701"/>
                          <a:pt x="9440" y="325834"/>
                          <a:pt x="3915" y="360595"/>
                        </a:cubicBezTo>
                        <a:cubicBezTo>
                          <a:pt x="-1386" y="394054"/>
                          <a:pt x="-1296" y="428187"/>
                          <a:pt x="4139" y="462006"/>
                        </a:cubicBezTo>
                        <a:cubicBezTo>
                          <a:pt x="7104" y="480419"/>
                          <a:pt x="11641" y="498474"/>
                          <a:pt x="17571" y="515630"/>
                        </a:cubicBezTo>
                        <a:cubicBezTo>
                          <a:pt x="25162" y="537637"/>
                          <a:pt x="35360" y="558341"/>
                          <a:pt x="43401" y="573880"/>
                        </a:cubicBezTo>
                        <a:cubicBezTo>
                          <a:pt x="43805" y="574644"/>
                          <a:pt x="44838" y="575183"/>
                          <a:pt x="45602" y="575318"/>
                        </a:cubicBezTo>
                        <a:cubicBezTo>
                          <a:pt x="46186" y="575856"/>
                          <a:pt x="46904" y="576171"/>
                          <a:pt x="47533" y="576216"/>
                        </a:cubicBezTo>
                        <a:cubicBezTo>
                          <a:pt x="50498" y="576261"/>
                          <a:pt x="53508" y="576306"/>
                          <a:pt x="56473" y="576306"/>
                        </a:cubicBezTo>
                        <a:cubicBezTo>
                          <a:pt x="106425" y="576306"/>
                          <a:pt x="155929" y="566919"/>
                          <a:pt x="193483" y="558790"/>
                        </a:cubicBezTo>
                        <a:cubicBezTo>
                          <a:pt x="219807" y="553086"/>
                          <a:pt x="246400" y="546394"/>
                          <a:pt x="272140" y="539972"/>
                        </a:cubicBezTo>
                        <a:cubicBezTo>
                          <a:pt x="294242" y="534448"/>
                          <a:pt x="317107" y="528699"/>
                          <a:pt x="339702" y="523579"/>
                        </a:cubicBezTo>
                        <a:cubicBezTo>
                          <a:pt x="363421" y="518235"/>
                          <a:pt x="387049" y="513834"/>
                          <a:pt x="411217" y="509387"/>
                        </a:cubicBezTo>
                        <a:cubicBezTo>
                          <a:pt x="436777" y="504717"/>
                          <a:pt x="462877" y="500270"/>
                          <a:pt x="485292" y="496453"/>
                        </a:cubicBezTo>
                        <a:lnTo>
                          <a:pt x="506989" y="492770"/>
                        </a:lnTo>
                        <a:cubicBezTo>
                          <a:pt x="549126" y="485629"/>
                          <a:pt x="592699" y="478264"/>
                          <a:pt x="635375" y="470135"/>
                        </a:cubicBezTo>
                        <a:cubicBezTo>
                          <a:pt x="707024" y="456481"/>
                          <a:pt x="800730" y="436316"/>
                          <a:pt x="890483" y="401375"/>
                        </a:cubicBezTo>
                        <a:cubicBezTo>
                          <a:pt x="891472" y="400971"/>
                          <a:pt x="892190" y="400072"/>
                          <a:pt x="892415" y="398950"/>
                        </a:cubicBezTo>
                        <a:cubicBezTo>
                          <a:pt x="893178" y="398590"/>
                          <a:pt x="893718" y="397962"/>
                          <a:pt x="893942" y="397198"/>
                        </a:cubicBezTo>
                        <a:cubicBezTo>
                          <a:pt x="902163" y="370341"/>
                          <a:pt x="907059" y="343888"/>
                          <a:pt x="908497" y="318558"/>
                        </a:cubicBezTo>
                        <a:cubicBezTo>
                          <a:pt x="909979" y="292419"/>
                          <a:pt x="907778" y="266505"/>
                          <a:pt x="901938" y="241490"/>
                        </a:cubicBezTo>
                        <a:cubicBezTo>
                          <a:pt x="895964" y="215935"/>
                          <a:pt x="885991" y="190695"/>
                          <a:pt x="872245" y="166442"/>
                        </a:cubicBezTo>
                        <a:cubicBezTo>
                          <a:pt x="866810" y="156786"/>
                          <a:pt x="860566" y="147490"/>
                          <a:pt x="853693" y="138732"/>
                        </a:cubicBezTo>
                        <a:cubicBezTo>
                          <a:pt x="847224" y="130513"/>
                          <a:pt x="839812" y="122519"/>
                          <a:pt x="831636" y="115019"/>
                        </a:cubicBezTo>
                        <a:cubicBezTo>
                          <a:pt x="815869" y="100557"/>
                          <a:pt x="798080" y="89374"/>
                          <a:pt x="778719" y="81694"/>
                        </a:cubicBezTo>
                        <a:cubicBezTo>
                          <a:pt x="760256" y="74374"/>
                          <a:pt x="740671" y="70691"/>
                          <a:pt x="720456" y="70691"/>
                        </a:cubicBezTo>
                        <a:cubicBezTo>
                          <a:pt x="719108" y="70691"/>
                          <a:pt x="717805" y="70691"/>
                          <a:pt x="716458" y="70736"/>
                        </a:cubicBezTo>
                        <a:cubicBezTo>
                          <a:pt x="712056" y="70826"/>
                          <a:pt x="707743" y="71095"/>
                          <a:pt x="703520" y="71544"/>
                        </a:cubicBezTo>
                        <a:cubicBezTo>
                          <a:pt x="689730" y="61439"/>
                          <a:pt x="675040" y="52232"/>
                          <a:pt x="659992" y="44148"/>
                        </a:cubicBezTo>
                        <a:cubicBezTo>
                          <a:pt x="643775" y="35480"/>
                          <a:pt x="626256" y="27845"/>
                          <a:pt x="607973" y="21513"/>
                        </a:cubicBezTo>
                        <a:cubicBezTo>
                          <a:pt x="590678" y="15539"/>
                          <a:pt x="572485" y="10689"/>
                          <a:pt x="553887" y="7141"/>
                        </a:cubicBezTo>
                        <a:cubicBezTo>
                          <a:pt x="536503" y="3818"/>
                          <a:pt x="517771" y="1572"/>
                          <a:pt x="498275" y="539"/>
                        </a:cubicBezTo>
                        <a:cubicBezTo>
                          <a:pt x="490862" y="225"/>
                          <a:pt x="483046" y="0"/>
                          <a:pt x="475140" y="0"/>
                        </a:cubicBezTo>
                      </a:path>
                    </a:pathLst>
                  </a:custGeom>
                  <a:solidFill>
                    <a:srgbClr val="9C287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2" name="Google Shape;1002;p41"/>
                  <p:cNvSpPr/>
                  <p:nvPr/>
                </p:nvSpPr>
                <p:spPr>
                  <a:xfrm>
                    <a:off x="5058148" y="738122"/>
                    <a:ext cx="1028947" cy="946377"/>
                  </a:xfrm>
                  <a:custGeom>
                    <a:avLst/>
                    <a:gdLst/>
                    <a:ahLst/>
                    <a:cxnLst/>
                    <a:rect l="l" t="t" r="r" b="b"/>
                    <a:pathLst>
                      <a:path w="1028947" h="946377" extrusionOk="0">
                        <a:moveTo>
                          <a:pt x="585043" y="0"/>
                        </a:moveTo>
                        <a:lnTo>
                          <a:pt x="585043" y="0"/>
                        </a:lnTo>
                        <a:lnTo>
                          <a:pt x="583246" y="0"/>
                        </a:lnTo>
                        <a:cubicBezTo>
                          <a:pt x="572735" y="0"/>
                          <a:pt x="561999" y="404"/>
                          <a:pt x="550364" y="1258"/>
                        </a:cubicBezTo>
                        <a:cubicBezTo>
                          <a:pt x="527499" y="2919"/>
                          <a:pt x="504005" y="6332"/>
                          <a:pt x="478490" y="11632"/>
                        </a:cubicBezTo>
                        <a:cubicBezTo>
                          <a:pt x="455849" y="16348"/>
                          <a:pt x="431951" y="22635"/>
                          <a:pt x="407559" y="30405"/>
                        </a:cubicBezTo>
                        <a:cubicBezTo>
                          <a:pt x="362772" y="44642"/>
                          <a:pt x="318929" y="63101"/>
                          <a:pt x="277287" y="85287"/>
                        </a:cubicBezTo>
                        <a:cubicBezTo>
                          <a:pt x="234926" y="107833"/>
                          <a:pt x="201370" y="128672"/>
                          <a:pt x="171811" y="150813"/>
                        </a:cubicBezTo>
                        <a:cubicBezTo>
                          <a:pt x="154157" y="164062"/>
                          <a:pt x="137896" y="178074"/>
                          <a:pt x="123476" y="192491"/>
                        </a:cubicBezTo>
                        <a:cubicBezTo>
                          <a:pt x="108068" y="207896"/>
                          <a:pt x="94951" y="224109"/>
                          <a:pt x="84439" y="240591"/>
                        </a:cubicBezTo>
                        <a:cubicBezTo>
                          <a:pt x="75679" y="254379"/>
                          <a:pt x="68672" y="268706"/>
                          <a:pt x="63641" y="283257"/>
                        </a:cubicBezTo>
                        <a:cubicBezTo>
                          <a:pt x="56992" y="302569"/>
                          <a:pt x="53174" y="323319"/>
                          <a:pt x="52275" y="344921"/>
                        </a:cubicBezTo>
                        <a:cubicBezTo>
                          <a:pt x="50748" y="381704"/>
                          <a:pt x="58295" y="421989"/>
                          <a:pt x="74691" y="464745"/>
                        </a:cubicBezTo>
                        <a:lnTo>
                          <a:pt x="74377" y="464745"/>
                        </a:lnTo>
                        <a:cubicBezTo>
                          <a:pt x="69660" y="464745"/>
                          <a:pt x="64943" y="465329"/>
                          <a:pt x="60451" y="466362"/>
                        </a:cubicBezTo>
                        <a:cubicBezTo>
                          <a:pt x="50029" y="468832"/>
                          <a:pt x="39787" y="474311"/>
                          <a:pt x="29994" y="482620"/>
                        </a:cubicBezTo>
                        <a:cubicBezTo>
                          <a:pt x="22672" y="488773"/>
                          <a:pt x="16563" y="496228"/>
                          <a:pt x="11801" y="504761"/>
                        </a:cubicBezTo>
                        <a:cubicBezTo>
                          <a:pt x="9510" y="508893"/>
                          <a:pt x="7489" y="513250"/>
                          <a:pt x="5872" y="517741"/>
                        </a:cubicBezTo>
                        <a:cubicBezTo>
                          <a:pt x="4389" y="521828"/>
                          <a:pt x="3176" y="526184"/>
                          <a:pt x="2053" y="531529"/>
                        </a:cubicBezTo>
                        <a:cubicBezTo>
                          <a:pt x="256" y="540331"/>
                          <a:pt x="-372" y="549718"/>
                          <a:pt x="212" y="560182"/>
                        </a:cubicBezTo>
                        <a:cubicBezTo>
                          <a:pt x="706" y="569569"/>
                          <a:pt x="2413" y="579180"/>
                          <a:pt x="5198" y="588746"/>
                        </a:cubicBezTo>
                        <a:cubicBezTo>
                          <a:pt x="10858" y="608283"/>
                          <a:pt x="20471" y="625798"/>
                          <a:pt x="33004" y="639361"/>
                        </a:cubicBezTo>
                        <a:cubicBezTo>
                          <a:pt x="47020" y="654497"/>
                          <a:pt x="65797" y="665545"/>
                          <a:pt x="87224" y="671204"/>
                        </a:cubicBezTo>
                        <a:cubicBezTo>
                          <a:pt x="98095" y="674078"/>
                          <a:pt x="109370" y="675515"/>
                          <a:pt x="120781" y="675515"/>
                        </a:cubicBezTo>
                        <a:cubicBezTo>
                          <a:pt x="130798" y="675515"/>
                          <a:pt x="140770" y="674393"/>
                          <a:pt x="150518" y="672192"/>
                        </a:cubicBezTo>
                        <a:cubicBezTo>
                          <a:pt x="152450" y="671743"/>
                          <a:pt x="154337" y="671294"/>
                          <a:pt x="156223" y="670755"/>
                        </a:cubicBezTo>
                        <a:cubicBezTo>
                          <a:pt x="167139" y="685890"/>
                          <a:pt x="180391" y="699723"/>
                          <a:pt x="195440" y="711939"/>
                        </a:cubicBezTo>
                        <a:cubicBezTo>
                          <a:pt x="210129" y="723885"/>
                          <a:pt x="227379" y="734619"/>
                          <a:pt x="246695" y="743871"/>
                        </a:cubicBezTo>
                        <a:cubicBezTo>
                          <a:pt x="264080" y="752179"/>
                          <a:pt x="283486" y="759230"/>
                          <a:pt x="304374" y="764844"/>
                        </a:cubicBezTo>
                        <a:cubicBezTo>
                          <a:pt x="323556" y="769964"/>
                          <a:pt x="344220" y="773872"/>
                          <a:pt x="365872" y="776432"/>
                        </a:cubicBezTo>
                        <a:cubicBezTo>
                          <a:pt x="385817" y="778767"/>
                          <a:pt x="406481" y="779980"/>
                          <a:pt x="427279" y="779980"/>
                        </a:cubicBezTo>
                        <a:cubicBezTo>
                          <a:pt x="446820" y="779980"/>
                          <a:pt x="466945" y="778902"/>
                          <a:pt x="487070" y="776836"/>
                        </a:cubicBezTo>
                        <a:cubicBezTo>
                          <a:pt x="490573" y="776476"/>
                          <a:pt x="494032" y="776027"/>
                          <a:pt x="497536" y="775533"/>
                        </a:cubicBezTo>
                        <a:cubicBezTo>
                          <a:pt x="497536" y="775893"/>
                          <a:pt x="497581" y="776342"/>
                          <a:pt x="497626" y="776746"/>
                        </a:cubicBezTo>
                        <a:cubicBezTo>
                          <a:pt x="498030" y="782629"/>
                          <a:pt x="497851" y="787794"/>
                          <a:pt x="497042" y="792824"/>
                        </a:cubicBezTo>
                        <a:cubicBezTo>
                          <a:pt x="496189" y="797271"/>
                          <a:pt x="494886" y="801537"/>
                          <a:pt x="493089" y="805444"/>
                        </a:cubicBezTo>
                        <a:cubicBezTo>
                          <a:pt x="491157" y="809352"/>
                          <a:pt x="488777" y="813035"/>
                          <a:pt x="485992" y="816313"/>
                        </a:cubicBezTo>
                        <a:lnTo>
                          <a:pt x="486036" y="816268"/>
                        </a:lnTo>
                        <a:cubicBezTo>
                          <a:pt x="483072" y="819592"/>
                          <a:pt x="479702" y="822556"/>
                          <a:pt x="476019" y="825116"/>
                        </a:cubicBezTo>
                        <a:cubicBezTo>
                          <a:pt x="471662" y="827990"/>
                          <a:pt x="466810" y="830415"/>
                          <a:pt x="461644" y="832346"/>
                        </a:cubicBezTo>
                        <a:cubicBezTo>
                          <a:pt x="454771" y="834682"/>
                          <a:pt x="447718" y="836164"/>
                          <a:pt x="440351" y="836793"/>
                        </a:cubicBezTo>
                        <a:cubicBezTo>
                          <a:pt x="439947" y="836793"/>
                          <a:pt x="439543" y="836838"/>
                          <a:pt x="439138" y="836883"/>
                        </a:cubicBezTo>
                        <a:cubicBezTo>
                          <a:pt x="438105" y="836972"/>
                          <a:pt x="437387" y="837107"/>
                          <a:pt x="436713" y="837736"/>
                        </a:cubicBezTo>
                        <a:cubicBezTo>
                          <a:pt x="436039" y="838320"/>
                          <a:pt x="435635" y="839218"/>
                          <a:pt x="435590" y="840116"/>
                        </a:cubicBezTo>
                        <a:cubicBezTo>
                          <a:pt x="435590" y="840296"/>
                          <a:pt x="435590" y="840520"/>
                          <a:pt x="435635" y="840745"/>
                        </a:cubicBezTo>
                        <a:cubicBezTo>
                          <a:pt x="435275" y="840925"/>
                          <a:pt x="434916" y="841284"/>
                          <a:pt x="434691" y="841643"/>
                        </a:cubicBezTo>
                        <a:cubicBezTo>
                          <a:pt x="434197" y="842317"/>
                          <a:pt x="434017" y="843125"/>
                          <a:pt x="434152" y="844203"/>
                        </a:cubicBezTo>
                        <a:cubicBezTo>
                          <a:pt x="435141" y="853500"/>
                          <a:pt x="437476" y="862662"/>
                          <a:pt x="441115" y="871509"/>
                        </a:cubicBezTo>
                        <a:cubicBezTo>
                          <a:pt x="444439" y="879549"/>
                          <a:pt x="449111" y="887408"/>
                          <a:pt x="454996" y="894953"/>
                        </a:cubicBezTo>
                        <a:cubicBezTo>
                          <a:pt x="460251" y="901690"/>
                          <a:pt x="466765" y="908202"/>
                          <a:pt x="474357" y="914265"/>
                        </a:cubicBezTo>
                        <a:cubicBezTo>
                          <a:pt x="481185" y="919745"/>
                          <a:pt x="489001" y="924775"/>
                          <a:pt x="497536" y="929131"/>
                        </a:cubicBezTo>
                        <a:cubicBezTo>
                          <a:pt x="514157" y="937619"/>
                          <a:pt x="532171" y="943098"/>
                          <a:pt x="551128" y="945344"/>
                        </a:cubicBezTo>
                        <a:cubicBezTo>
                          <a:pt x="556698" y="946018"/>
                          <a:pt x="562493" y="946377"/>
                          <a:pt x="568287" y="946377"/>
                        </a:cubicBezTo>
                        <a:cubicBezTo>
                          <a:pt x="571656" y="946377"/>
                          <a:pt x="575115" y="946242"/>
                          <a:pt x="578530" y="946018"/>
                        </a:cubicBezTo>
                        <a:cubicBezTo>
                          <a:pt x="585897" y="945524"/>
                          <a:pt x="593623" y="944266"/>
                          <a:pt x="602832" y="942065"/>
                        </a:cubicBezTo>
                        <a:cubicBezTo>
                          <a:pt x="618869" y="938203"/>
                          <a:pt x="635041" y="932724"/>
                          <a:pt x="650943" y="925852"/>
                        </a:cubicBezTo>
                        <a:cubicBezTo>
                          <a:pt x="669046" y="917993"/>
                          <a:pt x="685083" y="908786"/>
                          <a:pt x="698559" y="898501"/>
                        </a:cubicBezTo>
                        <a:cubicBezTo>
                          <a:pt x="705792" y="892977"/>
                          <a:pt x="712261" y="887049"/>
                          <a:pt x="717786" y="880851"/>
                        </a:cubicBezTo>
                        <a:cubicBezTo>
                          <a:pt x="720796" y="877438"/>
                          <a:pt x="723446" y="874159"/>
                          <a:pt x="725782" y="870746"/>
                        </a:cubicBezTo>
                        <a:cubicBezTo>
                          <a:pt x="728028" y="867512"/>
                          <a:pt x="730094" y="863964"/>
                          <a:pt x="732161" y="859877"/>
                        </a:cubicBezTo>
                        <a:cubicBezTo>
                          <a:pt x="735844" y="852647"/>
                          <a:pt x="738270" y="844742"/>
                          <a:pt x="739348" y="836478"/>
                        </a:cubicBezTo>
                        <a:cubicBezTo>
                          <a:pt x="740516" y="827541"/>
                          <a:pt x="739842" y="817840"/>
                          <a:pt x="737417" y="808409"/>
                        </a:cubicBezTo>
                        <a:cubicBezTo>
                          <a:pt x="735305" y="800325"/>
                          <a:pt x="731622" y="793588"/>
                          <a:pt x="726501" y="788513"/>
                        </a:cubicBezTo>
                        <a:cubicBezTo>
                          <a:pt x="725782" y="787749"/>
                          <a:pt x="724794" y="787345"/>
                          <a:pt x="723850" y="787345"/>
                        </a:cubicBezTo>
                        <a:cubicBezTo>
                          <a:pt x="723311" y="787345"/>
                          <a:pt x="722772" y="787480"/>
                          <a:pt x="722278" y="787749"/>
                        </a:cubicBezTo>
                        <a:cubicBezTo>
                          <a:pt x="713473" y="789142"/>
                          <a:pt x="705702" y="789995"/>
                          <a:pt x="698470" y="790444"/>
                        </a:cubicBezTo>
                        <a:cubicBezTo>
                          <a:pt x="698470" y="790444"/>
                          <a:pt x="698200" y="790444"/>
                          <a:pt x="698200" y="790444"/>
                        </a:cubicBezTo>
                        <a:lnTo>
                          <a:pt x="698470" y="790489"/>
                        </a:lnTo>
                        <a:lnTo>
                          <a:pt x="698470" y="790444"/>
                        </a:lnTo>
                        <a:lnTo>
                          <a:pt x="699143" y="790534"/>
                        </a:lnTo>
                        <a:cubicBezTo>
                          <a:pt x="696313" y="790579"/>
                          <a:pt x="693484" y="790669"/>
                          <a:pt x="690608" y="790669"/>
                        </a:cubicBezTo>
                        <a:cubicBezTo>
                          <a:pt x="682882" y="790669"/>
                          <a:pt x="676054" y="790040"/>
                          <a:pt x="669720" y="788737"/>
                        </a:cubicBezTo>
                        <a:lnTo>
                          <a:pt x="669720" y="788737"/>
                        </a:lnTo>
                        <a:cubicBezTo>
                          <a:pt x="664509" y="787570"/>
                          <a:pt x="659927" y="786043"/>
                          <a:pt x="655749" y="784022"/>
                        </a:cubicBezTo>
                        <a:cubicBezTo>
                          <a:pt x="652515" y="782360"/>
                          <a:pt x="649460" y="780294"/>
                          <a:pt x="646765" y="777959"/>
                        </a:cubicBezTo>
                        <a:cubicBezTo>
                          <a:pt x="644384" y="775758"/>
                          <a:pt x="642273" y="773333"/>
                          <a:pt x="640431" y="770683"/>
                        </a:cubicBezTo>
                        <a:cubicBezTo>
                          <a:pt x="638410" y="767539"/>
                          <a:pt x="636792" y="764081"/>
                          <a:pt x="635535" y="760398"/>
                        </a:cubicBezTo>
                        <a:cubicBezTo>
                          <a:pt x="634906" y="758467"/>
                          <a:pt x="634412" y="756491"/>
                          <a:pt x="633963" y="754335"/>
                        </a:cubicBezTo>
                        <a:cubicBezTo>
                          <a:pt x="673044" y="746251"/>
                          <a:pt x="711677" y="731206"/>
                          <a:pt x="748737" y="709738"/>
                        </a:cubicBezTo>
                        <a:cubicBezTo>
                          <a:pt x="769131" y="697926"/>
                          <a:pt x="788717" y="684138"/>
                          <a:pt x="806820" y="668823"/>
                        </a:cubicBezTo>
                        <a:cubicBezTo>
                          <a:pt x="825103" y="653419"/>
                          <a:pt x="841679" y="636622"/>
                          <a:pt x="856144" y="618837"/>
                        </a:cubicBezTo>
                        <a:cubicBezTo>
                          <a:pt x="862433" y="611067"/>
                          <a:pt x="868362" y="603073"/>
                          <a:pt x="873753" y="595034"/>
                        </a:cubicBezTo>
                        <a:cubicBezTo>
                          <a:pt x="880042" y="585692"/>
                          <a:pt x="885433" y="576755"/>
                          <a:pt x="890149" y="567727"/>
                        </a:cubicBezTo>
                        <a:cubicBezTo>
                          <a:pt x="900346" y="548281"/>
                          <a:pt x="907893" y="527307"/>
                          <a:pt x="912565" y="505435"/>
                        </a:cubicBezTo>
                        <a:cubicBezTo>
                          <a:pt x="916159" y="505255"/>
                          <a:pt x="919797" y="504851"/>
                          <a:pt x="923256" y="504357"/>
                        </a:cubicBezTo>
                        <a:cubicBezTo>
                          <a:pt x="944504" y="501213"/>
                          <a:pt x="964764" y="492950"/>
                          <a:pt x="981879" y="480464"/>
                        </a:cubicBezTo>
                        <a:cubicBezTo>
                          <a:pt x="999847" y="467350"/>
                          <a:pt x="1013324" y="450284"/>
                          <a:pt x="1020870" y="431106"/>
                        </a:cubicBezTo>
                        <a:cubicBezTo>
                          <a:pt x="1027609" y="413950"/>
                          <a:pt x="1030214" y="394144"/>
                          <a:pt x="1028372" y="373844"/>
                        </a:cubicBezTo>
                        <a:cubicBezTo>
                          <a:pt x="1027474" y="363874"/>
                          <a:pt x="1025542" y="354308"/>
                          <a:pt x="1022622" y="345415"/>
                        </a:cubicBezTo>
                        <a:cubicBezTo>
                          <a:pt x="1019343" y="335445"/>
                          <a:pt x="1015390" y="326911"/>
                          <a:pt x="1010494" y="319366"/>
                        </a:cubicBezTo>
                        <a:cubicBezTo>
                          <a:pt x="1007574" y="314875"/>
                          <a:pt x="1004789" y="311148"/>
                          <a:pt x="1001914" y="307869"/>
                        </a:cubicBezTo>
                        <a:cubicBezTo>
                          <a:pt x="998769" y="304276"/>
                          <a:pt x="995310" y="300953"/>
                          <a:pt x="991671" y="297943"/>
                        </a:cubicBezTo>
                        <a:cubicBezTo>
                          <a:pt x="984080" y="291746"/>
                          <a:pt x="975679" y="286985"/>
                          <a:pt x="966651" y="283931"/>
                        </a:cubicBezTo>
                        <a:cubicBezTo>
                          <a:pt x="957621" y="280832"/>
                          <a:pt x="948907" y="279260"/>
                          <a:pt x="940686" y="279260"/>
                        </a:cubicBezTo>
                        <a:cubicBezTo>
                          <a:pt x="937856" y="279260"/>
                          <a:pt x="935071" y="279440"/>
                          <a:pt x="932375" y="279799"/>
                        </a:cubicBezTo>
                        <a:cubicBezTo>
                          <a:pt x="927569" y="280473"/>
                          <a:pt x="922762" y="281686"/>
                          <a:pt x="918135" y="283527"/>
                        </a:cubicBezTo>
                        <a:cubicBezTo>
                          <a:pt x="917507" y="283751"/>
                          <a:pt x="916878" y="284021"/>
                          <a:pt x="916249" y="284290"/>
                        </a:cubicBezTo>
                        <a:cubicBezTo>
                          <a:pt x="912745" y="285817"/>
                          <a:pt x="909286" y="287614"/>
                          <a:pt x="905647" y="289859"/>
                        </a:cubicBezTo>
                        <a:lnTo>
                          <a:pt x="904255" y="279754"/>
                        </a:lnTo>
                        <a:cubicBezTo>
                          <a:pt x="901604" y="261116"/>
                          <a:pt x="898864" y="241894"/>
                          <a:pt x="895046" y="223121"/>
                        </a:cubicBezTo>
                        <a:cubicBezTo>
                          <a:pt x="889970" y="198105"/>
                          <a:pt x="883052" y="176503"/>
                          <a:pt x="873933" y="157101"/>
                        </a:cubicBezTo>
                        <a:cubicBezTo>
                          <a:pt x="864814" y="137699"/>
                          <a:pt x="852056" y="118477"/>
                          <a:pt x="836019" y="99973"/>
                        </a:cubicBezTo>
                        <a:cubicBezTo>
                          <a:pt x="822767" y="84658"/>
                          <a:pt x="807584" y="70781"/>
                          <a:pt x="790873" y="58789"/>
                        </a:cubicBezTo>
                        <a:cubicBezTo>
                          <a:pt x="775375" y="47606"/>
                          <a:pt x="757946" y="37816"/>
                          <a:pt x="738989" y="29597"/>
                        </a:cubicBezTo>
                        <a:cubicBezTo>
                          <a:pt x="721559" y="22007"/>
                          <a:pt x="702692" y="15944"/>
                          <a:pt x="681400" y="10958"/>
                        </a:cubicBezTo>
                        <a:cubicBezTo>
                          <a:pt x="662039" y="6467"/>
                          <a:pt x="641554" y="3368"/>
                          <a:pt x="618779" y="1482"/>
                        </a:cubicBezTo>
                        <a:cubicBezTo>
                          <a:pt x="607324" y="539"/>
                          <a:pt x="595959" y="45"/>
                          <a:pt x="585043" y="0"/>
                        </a:cubicBezTo>
                        <a:moveTo>
                          <a:pt x="130259" y="195320"/>
                        </a:moveTo>
                        <a:lnTo>
                          <a:pt x="130349" y="195186"/>
                        </a:lnTo>
                        <a:lnTo>
                          <a:pt x="130663" y="194961"/>
                        </a:lnTo>
                        <a:cubicBezTo>
                          <a:pt x="129989" y="195635"/>
                          <a:pt x="129316" y="196264"/>
                          <a:pt x="128642" y="196937"/>
                        </a:cubicBezTo>
                        <a:cubicBezTo>
                          <a:pt x="129091" y="196488"/>
                          <a:pt x="129540" y="195994"/>
                          <a:pt x="130034" y="195545"/>
                        </a:cubicBezTo>
                        <a:cubicBezTo>
                          <a:pt x="130079" y="195500"/>
                          <a:pt x="130124" y="195455"/>
                          <a:pt x="130214" y="195365"/>
                        </a:cubicBezTo>
                        <a:lnTo>
                          <a:pt x="130214" y="195365"/>
                        </a:lnTo>
                        <a:lnTo>
                          <a:pt x="130214" y="195365"/>
                        </a:lnTo>
                        <a:cubicBezTo>
                          <a:pt x="130259" y="195320"/>
                          <a:pt x="130304" y="195276"/>
                          <a:pt x="130349" y="195231"/>
                        </a:cubicBezTo>
                        <a:lnTo>
                          <a:pt x="130259" y="195320"/>
                        </a:lnTo>
                        <a:close/>
                      </a:path>
                    </a:pathLst>
                  </a:custGeom>
                  <a:solidFill>
                    <a:srgbClr val="E9B0A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3" name="Google Shape;1003;p41"/>
                  <p:cNvSpPr/>
                  <p:nvPr/>
                </p:nvSpPr>
                <p:spPr>
                  <a:xfrm>
                    <a:off x="5553304" y="1492322"/>
                    <a:ext cx="147881" cy="55155"/>
                  </a:xfrm>
                  <a:custGeom>
                    <a:avLst/>
                    <a:gdLst/>
                    <a:ahLst/>
                    <a:cxnLst/>
                    <a:rect l="l" t="t" r="r" b="b"/>
                    <a:pathLst>
                      <a:path w="147881" h="55155" extrusionOk="0">
                        <a:moveTo>
                          <a:pt x="138672" y="135"/>
                        </a:moveTo>
                        <a:cubicBezTo>
                          <a:pt x="131440" y="1886"/>
                          <a:pt x="124163" y="3413"/>
                          <a:pt x="116841" y="4850"/>
                        </a:cubicBezTo>
                        <a:cubicBezTo>
                          <a:pt x="102556" y="7635"/>
                          <a:pt x="88136" y="9881"/>
                          <a:pt x="73716" y="11902"/>
                        </a:cubicBezTo>
                        <a:cubicBezTo>
                          <a:pt x="59027" y="14012"/>
                          <a:pt x="44247" y="15899"/>
                          <a:pt x="29513" y="17695"/>
                        </a:cubicBezTo>
                        <a:cubicBezTo>
                          <a:pt x="26324" y="18099"/>
                          <a:pt x="23135" y="18504"/>
                          <a:pt x="19990" y="18863"/>
                        </a:cubicBezTo>
                        <a:cubicBezTo>
                          <a:pt x="18058" y="19132"/>
                          <a:pt x="16082" y="19357"/>
                          <a:pt x="14150" y="19537"/>
                        </a:cubicBezTo>
                        <a:cubicBezTo>
                          <a:pt x="12982" y="19671"/>
                          <a:pt x="11814" y="19806"/>
                          <a:pt x="10691" y="19941"/>
                        </a:cubicBezTo>
                        <a:cubicBezTo>
                          <a:pt x="8760" y="20345"/>
                          <a:pt x="6873" y="20704"/>
                          <a:pt x="4941" y="21064"/>
                        </a:cubicBezTo>
                        <a:cubicBezTo>
                          <a:pt x="4133" y="21243"/>
                          <a:pt x="3279" y="21378"/>
                          <a:pt x="2426" y="21558"/>
                        </a:cubicBezTo>
                        <a:cubicBezTo>
                          <a:pt x="2336" y="21737"/>
                          <a:pt x="2381" y="21962"/>
                          <a:pt x="2426" y="22276"/>
                        </a:cubicBezTo>
                        <a:cubicBezTo>
                          <a:pt x="2875" y="28429"/>
                          <a:pt x="2695" y="33459"/>
                          <a:pt x="1842" y="38714"/>
                        </a:cubicBezTo>
                        <a:cubicBezTo>
                          <a:pt x="1393" y="41184"/>
                          <a:pt x="764" y="43609"/>
                          <a:pt x="0" y="45945"/>
                        </a:cubicBezTo>
                        <a:cubicBezTo>
                          <a:pt x="4717" y="47921"/>
                          <a:pt x="9613" y="49537"/>
                          <a:pt x="14599" y="50840"/>
                        </a:cubicBezTo>
                        <a:cubicBezTo>
                          <a:pt x="14510" y="50795"/>
                          <a:pt x="14420" y="50795"/>
                          <a:pt x="14285" y="50750"/>
                        </a:cubicBezTo>
                        <a:cubicBezTo>
                          <a:pt x="26504" y="53939"/>
                          <a:pt x="39082" y="55241"/>
                          <a:pt x="51660" y="55151"/>
                        </a:cubicBezTo>
                        <a:lnTo>
                          <a:pt x="51345" y="55151"/>
                        </a:lnTo>
                        <a:cubicBezTo>
                          <a:pt x="65900" y="54972"/>
                          <a:pt x="80409" y="52906"/>
                          <a:pt x="94425" y="48954"/>
                        </a:cubicBezTo>
                        <a:cubicBezTo>
                          <a:pt x="94335" y="48999"/>
                          <a:pt x="94245" y="48999"/>
                          <a:pt x="94155" y="49044"/>
                        </a:cubicBezTo>
                        <a:cubicBezTo>
                          <a:pt x="105700" y="45765"/>
                          <a:pt x="116930" y="41184"/>
                          <a:pt x="127307" y="35166"/>
                        </a:cubicBezTo>
                        <a:lnTo>
                          <a:pt x="127307" y="35166"/>
                        </a:lnTo>
                        <a:cubicBezTo>
                          <a:pt x="127352" y="35166"/>
                          <a:pt x="127397" y="35121"/>
                          <a:pt x="127442" y="35076"/>
                        </a:cubicBezTo>
                        <a:lnTo>
                          <a:pt x="127442" y="35076"/>
                        </a:lnTo>
                        <a:cubicBezTo>
                          <a:pt x="127442" y="35076"/>
                          <a:pt x="127442" y="35076"/>
                          <a:pt x="127442" y="35076"/>
                        </a:cubicBezTo>
                        <a:lnTo>
                          <a:pt x="127442" y="35076"/>
                        </a:lnTo>
                        <a:cubicBezTo>
                          <a:pt x="134809" y="30720"/>
                          <a:pt x="141727" y="25600"/>
                          <a:pt x="147881" y="19626"/>
                        </a:cubicBezTo>
                        <a:cubicBezTo>
                          <a:pt x="147028" y="18593"/>
                          <a:pt x="146219" y="17560"/>
                          <a:pt x="145456" y="16438"/>
                        </a:cubicBezTo>
                        <a:cubicBezTo>
                          <a:pt x="143479" y="13294"/>
                          <a:pt x="141817" y="9881"/>
                          <a:pt x="140559" y="6153"/>
                        </a:cubicBezTo>
                        <a:cubicBezTo>
                          <a:pt x="139975" y="4267"/>
                          <a:pt x="139436" y="2291"/>
                          <a:pt x="139032" y="90"/>
                        </a:cubicBezTo>
                        <a:cubicBezTo>
                          <a:pt x="139211" y="45"/>
                          <a:pt x="139346" y="0"/>
                          <a:pt x="139526" y="0"/>
                        </a:cubicBezTo>
                        <a:cubicBezTo>
                          <a:pt x="139121" y="90"/>
                          <a:pt x="138897" y="135"/>
                          <a:pt x="138672" y="135"/>
                        </a:cubicBezTo>
                      </a:path>
                    </a:pathLst>
                  </a:custGeom>
                  <a:solidFill>
                    <a:srgbClr val="CE988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4" name="Google Shape;1004;p41"/>
                  <p:cNvSpPr/>
                  <p:nvPr/>
                </p:nvSpPr>
                <p:spPr>
                  <a:xfrm>
                    <a:off x="5110049" y="737897"/>
                    <a:ext cx="820504" cy="449430"/>
                  </a:xfrm>
                  <a:custGeom>
                    <a:avLst/>
                    <a:gdLst/>
                    <a:ahLst/>
                    <a:cxnLst/>
                    <a:rect l="l" t="t" r="r" b="b"/>
                    <a:pathLst>
                      <a:path w="820504" h="449430" extrusionOk="0">
                        <a:moveTo>
                          <a:pt x="533142" y="0"/>
                        </a:moveTo>
                        <a:lnTo>
                          <a:pt x="533142" y="0"/>
                        </a:lnTo>
                        <a:lnTo>
                          <a:pt x="531345" y="0"/>
                        </a:lnTo>
                        <a:cubicBezTo>
                          <a:pt x="521642" y="0"/>
                          <a:pt x="510906" y="404"/>
                          <a:pt x="498463" y="1258"/>
                        </a:cubicBezTo>
                        <a:cubicBezTo>
                          <a:pt x="475418" y="3009"/>
                          <a:pt x="451879" y="6377"/>
                          <a:pt x="426543" y="11632"/>
                        </a:cubicBezTo>
                        <a:cubicBezTo>
                          <a:pt x="403724" y="16393"/>
                          <a:pt x="379870" y="22725"/>
                          <a:pt x="355613" y="30495"/>
                        </a:cubicBezTo>
                        <a:cubicBezTo>
                          <a:pt x="310826" y="44732"/>
                          <a:pt x="266983" y="63236"/>
                          <a:pt x="225296" y="85422"/>
                        </a:cubicBezTo>
                        <a:cubicBezTo>
                          <a:pt x="182935" y="107967"/>
                          <a:pt x="149378" y="128762"/>
                          <a:pt x="119775" y="150948"/>
                        </a:cubicBezTo>
                        <a:cubicBezTo>
                          <a:pt x="102256" y="164062"/>
                          <a:pt x="85994" y="178074"/>
                          <a:pt x="71440" y="192626"/>
                        </a:cubicBezTo>
                        <a:cubicBezTo>
                          <a:pt x="55987" y="208120"/>
                          <a:pt x="42870" y="224333"/>
                          <a:pt x="32403" y="240771"/>
                        </a:cubicBezTo>
                        <a:cubicBezTo>
                          <a:pt x="23643" y="254469"/>
                          <a:pt x="16681" y="268841"/>
                          <a:pt x="11605" y="283482"/>
                        </a:cubicBezTo>
                        <a:cubicBezTo>
                          <a:pt x="4911" y="302839"/>
                          <a:pt x="1093" y="323633"/>
                          <a:pt x="195" y="345235"/>
                        </a:cubicBezTo>
                        <a:cubicBezTo>
                          <a:pt x="-1153" y="377482"/>
                          <a:pt x="4507" y="412558"/>
                          <a:pt x="16995" y="449430"/>
                        </a:cubicBezTo>
                        <a:cubicBezTo>
                          <a:pt x="22970" y="448397"/>
                          <a:pt x="28405" y="447140"/>
                          <a:pt x="33706" y="445703"/>
                        </a:cubicBezTo>
                        <a:cubicBezTo>
                          <a:pt x="40669" y="443816"/>
                          <a:pt x="47497" y="441526"/>
                          <a:pt x="53965" y="438876"/>
                        </a:cubicBezTo>
                        <a:cubicBezTo>
                          <a:pt x="60389" y="436181"/>
                          <a:pt x="66588" y="433127"/>
                          <a:pt x="72338" y="429714"/>
                        </a:cubicBezTo>
                        <a:cubicBezTo>
                          <a:pt x="77010" y="426974"/>
                          <a:pt x="81727" y="423741"/>
                          <a:pt x="86039" y="420372"/>
                        </a:cubicBezTo>
                        <a:cubicBezTo>
                          <a:pt x="90397" y="416959"/>
                          <a:pt x="94484" y="413232"/>
                          <a:pt x="98258" y="409414"/>
                        </a:cubicBezTo>
                        <a:cubicBezTo>
                          <a:pt x="102256" y="405282"/>
                          <a:pt x="105895" y="401016"/>
                          <a:pt x="109084" y="396749"/>
                        </a:cubicBezTo>
                        <a:cubicBezTo>
                          <a:pt x="112498" y="392168"/>
                          <a:pt x="115687" y="387228"/>
                          <a:pt x="118652" y="382108"/>
                        </a:cubicBezTo>
                        <a:cubicBezTo>
                          <a:pt x="125615" y="369757"/>
                          <a:pt x="131006" y="356508"/>
                          <a:pt x="134644" y="342765"/>
                        </a:cubicBezTo>
                        <a:cubicBezTo>
                          <a:pt x="136351" y="336388"/>
                          <a:pt x="137699" y="329786"/>
                          <a:pt x="138642" y="323184"/>
                        </a:cubicBezTo>
                        <a:cubicBezTo>
                          <a:pt x="139496" y="317615"/>
                          <a:pt x="140170" y="311372"/>
                          <a:pt x="140798" y="304141"/>
                        </a:cubicBezTo>
                        <a:cubicBezTo>
                          <a:pt x="141158" y="299920"/>
                          <a:pt x="141427" y="295698"/>
                          <a:pt x="141742" y="291431"/>
                        </a:cubicBezTo>
                        <a:lnTo>
                          <a:pt x="141921" y="288916"/>
                        </a:lnTo>
                        <a:lnTo>
                          <a:pt x="142236" y="284470"/>
                        </a:lnTo>
                        <a:cubicBezTo>
                          <a:pt x="142730" y="277464"/>
                          <a:pt x="143224" y="270458"/>
                          <a:pt x="143898" y="263451"/>
                        </a:cubicBezTo>
                        <a:cubicBezTo>
                          <a:pt x="143943" y="262957"/>
                          <a:pt x="144437" y="262553"/>
                          <a:pt x="144931" y="262553"/>
                        </a:cubicBezTo>
                        <a:cubicBezTo>
                          <a:pt x="152343" y="266236"/>
                          <a:pt x="159665" y="268976"/>
                          <a:pt x="167167" y="270952"/>
                        </a:cubicBezTo>
                        <a:cubicBezTo>
                          <a:pt x="171929" y="272209"/>
                          <a:pt x="176736" y="273107"/>
                          <a:pt x="181497" y="273691"/>
                        </a:cubicBezTo>
                        <a:cubicBezTo>
                          <a:pt x="186214" y="274275"/>
                          <a:pt x="190796" y="274545"/>
                          <a:pt x="195513" y="274589"/>
                        </a:cubicBezTo>
                        <a:cubicBezTo>
                          <a:pt x="200993" y="274545"/>
                          <a:pt x="205890" y="274185"/>
                          <a:pt x="210606" y="273512"/>
                        </a:cubicBezTo>
                        <a:cubicBezTo>
                          <a:pt x="215413" y="272838"/>
                          <a:pt x="220220" y="271850"/>
                          <a:pt x="224936" y="270592"/>
                        </a:cubicBezTo>
                        <a:cubicBezTo>
                          <a:pt x="229608" y="269335"/>
                          <a:pt x="234280" y="267718"/>
                          <a:pt x="238413" y="265966"/>
                        </a:cubicBezTo>
                        <a:cubicBezTo>
                          <a:pt x="242905" y="264080"/>
                          <a:pt x="247307" y="261879"/>
                          <a:pt x="251395" y="259499"/>
                        </a:cubicBezTo>
                        <a:cubicBezTo>
                          <a:pt x="255213" y="257254"/>
                          <a:pt x="258942" y="254739"/>
                          <a:pt x="262266" y="252134"/>
                        </a:cubicBezTo>
                        <a:cubicBezTo>
                          <a:pt x="265635" y="249529"/>
                          <a:pt x="268959" y="246565"/>
                          <a:pt x="272238" y="243241"/>
                        </a:cubicBezTo>
                        <a:cubicBezTo>
                          <a:pt x="275338" y="240008"/>
                          <a:pt x="277944" y="236954"/>
                          <a:pt x="280234" y="233900"/>
                        </a:cubicBezTo>
                        <a:cubicBezTo>
                          <a:pt x="282750" y="230531"/>
                          <a:pt x="285041" y="227028"/>
                          <a:pt x="287063" y="223480"/>
                        </a:cubicBezTo>
                        <a:cubicBezTo>
                          <a:pt x="289264" y="219528"/>
                          <a:pt x="291016" y="215890"/>
                          <a:pt x="292453" y="212207"/>
                        </a:cubicBezTo>
                        <a:cubicBezTo>
                          <a:pt x="293936" y="208435"/>
                          <a:pt x="295238" y="204527"/>
                          <a:pt x="296316" y="200530"/>
                        </a:cubicBezTo>
                        <a:lnTo>
                          <a:pt x="296810" y="198464"/>
                        </a:lnTo>
                        <a:cubicBezTo>
                          <a:pt x="296900" y="198195"/>
                          <a:pt x="296945" y="197970"/>
                          <a:pt x="297215" y="197791"/>
                        </a:cubicBezTo>
                        <a:cubicBezTo>
                          <a:pt x="297394" y="197656"/>
                          <a:pt x="297619" y="197566"/>
                          <a:pt x="297844" y="197566"/>
                        </a:cubicBezTo>
                        <a:cubicBezTo>
                          <a:pt x="298203" y="197566"/>
                          <a:pt x="298383" y="197701"/>
                          <a:pt x="298518" y="197836"/>
                        </a:cubicBezTo>
                        <a:cubicBezTo>
                          <a:pt x="298832" y="197656"/>
                          <a:pt x="299057" y="197566"/>
                          <a:pt x="299281" y="197566"/>
                        </a:cubicBezTo>
                        <a:cubicBezTo>
                          <a:pt x="299596" y="197566"/>
                          <a:pt x="299910" y="197701"/>
                          <a:pt x="300090" y="197970"/>
                        </a:cubicBezTo>
                        <a:cubicBezTo>
                          <a:pt x="302156" y="200845"/>
                          <a:pt x="304133" y="203360"/>
                          <a:pt x="306064" y="205605"/>
                        </a:cubicBezTo>
                        <a:cubicBezTo>
                          <a:pt x="308131" y="207896"/>
                          <a:pt x="310152" y="210096"/>
                          <a:pt x="312174" y="212028"/>
                        </a:cubicBezTo>
                        <a:cubicBezTo>
                          <a:pt x="315678" y="215396"/>
                          <a:pt x="319631" y="218764"/>
                          <a:pt x="323674" y="221684"/>
                        </a:cubicBezTo>
                        <a:cubicBezTo>
                          <a:pt x="327582" y="224513"/>
                          <a:pt x="331759" y="227208"/>
                          <a:pt x="336431" y="229902"/>
                        </a:cubicBezTo>
                        <a:cubicBezTo>
                          <a:pt x="342765" y="233450"/>
                          <a:pt x="349234" y="236504"/>
                          <a:pt x="355613" y="238975"/>
                        </a:cubicBezTo>
                        <a:cubicBezTo>
                          <a:pt x="362081" y="241535"/>
                          <a:pt x="368909" y="243780"/>
                          <a:pt x="375917" y="245622"/>
                        </a:cubicBezTo>
                        <a:cubicBezTo>
                          <a:pt x="385036" y="248002"/>
                          <a:pt x="394245" y="249798"/>
                          <a:pt x="403364" y="250921"/>
                        </a:cubicBezTo>
                        <a:cubicBezTo>
                          <a:pt x="412708" y="252089"/>
                          <a:pt x="422276" y="252718"/>
                          <a:pt x="431799" y="252718"/>
                        </a:cubicBezTo>
                        <a:cubicBezTo>
                          <a:pt x="441996" y="252718"/>
                          <a:pt x="452014" y="252044"/>
                          <a:pt x="461537" y="250741"/>
                        </a:cubicBezTo>
                        <a:cubicBezTo>
                          <a:pt x="470926" y="249439"/>
                          <a:pt x="480180" y="247598"/>
                          <a:pt x="489074" y="245172"/>
                        </a:cubicBezTo>
                        <a:cubicBezTo>
                          <a:pt x="499047" y="242478"/>
                          <a:pt x="508929" y="239020"/>
                          <a:pt x="518363" y="234933"/>
                        </a:cubicBezTo>
                        <a:cubicBezTo>
                          <a:pt x="527482" y="230980"/>
                          <a:pt x="536556" y="226354"/>
                          <a:pt x="545361" y="221145"/>
                        </a:cubicBezTo>
                        <a:cubicBezTo>
                          <a:pt x="556636" y="214453"/>
                          <a:pt x="567776" y="206683"/>
                          <a:pt x="578423" y="198060"/>
                        </a:cubicBezTo>
                        <a:cubicBezTo>
                          <a:pt x="588575" y="189796"/>
                          <a:pt x="598638" y="180589"/>
                          <a:pt x="608250" y="170709"/>
                        </a:cubicBezTo>
                        <a:cubicBezTo>
                          <a:pt x="621951" y="156607"/>
                          <a:pt x="635024" y="141022"/>
                          <a:pt x="648141" y="123148"/>
                        </a:cubicBezTo>
                        <a:cubicBezTo>
                          <a:pt x="648321" y="122878"/>
                          <a:pt x="648635" y="122743"/>
                          <a:pt x="648949" y="122743"/>
                        </a:cubicBezTo>
                        <a:cubicBezTo>
                          <a:pt x="649399" y="122788"/>
                          <a:pt x="649713" y="122968"/>
                          <a:pt x="649893" y="123372"/>
                        </a:cubicBezTo>
                        <a:cubicBezTo>
                          <a:pt x="651375" y="126157"/>
                          <a:pt x="652857" y="128896"/>
                          <a:pt x="654475" y="131591"/>
                        </a:cubicBezTo>
                        <a:cubicBezTo>
                          <a:pt x="657260" y="136307"/>
                          <a:pt x="659775" y="140124"/>
                          <a:pt x="662426" y="143582"/>
                        </a:cubicBezTo>
                        <a:cubicBezTo>
                          <a:pt x="663953" y="145558"/>
                          <a:pt x="665525" y="147535"/>
                          <a:pt x="667187" y="149421"/>
                        </a:cubicBezTo>
                        <a:cubicBezTo>
                          <a:pt x="668715" y="151083"/>
                          <a:pt x="670242" y="152744"/>
                          <a:pt x="671859" y="154316"/>
                        </a:cubicBezTo>
                        <a:cubicBezTo>
                          <a:pt x="674914" y="157280"/>
                          <a:pt x="678328" y="160110"/>
                          <a:pt x="681652" y="162490"/>
                        </a:cubicBezTo>
                        <a:cubicBezTo>
                          <a:pt x="684617" y="164601"/>
                          <a:pt x="687761" y="166622"/>
                          <a:pt x="691041" y="168463"/>
                        </a:cubicBezTo>
                        <a:cubicBezTo>
                          <a:pt x="695443" y="170889"/>
                          <a:pt x="699486" y="172865"/>
                          <a:pt x="703394" y="174392"/>
                        </a:cubicBezTo>
                        <a:cubicBezTo>
                          <a:pt x="707662" y="176098"/>
                          <a:pt x="711974" y="177491"/>
                          <a:pt x="716107" y="178568"/>
                        </a:cubicBezTo>
                        <a:cubicBezTo>
                          <a:pt x="720644" y="179736"/>
                          <a:pt x="725181" y="180589"/>
                          <a:pt x="729583" y="181173"/>
                        </a:cubicBezTo>
                        <a:cubicBezTo>
                          <a:pt x="734030" y="181712"/>
                          <a:pt x="738657" y="182027"/>
                          <a:pt x="743329" y="182072"/>
                        </a:cubicBezTo>
                        <a:cubicBezTo>
                          <a:pt x="748854" y="182072"/>
                          <a:pt x="754155" y="181667"/>
                          <a:pt x="759187" y="180994"/>
                        </a:cubicBezTo>
                        <a:cubicBezTo>
                          <a:pt x="764487" y="180275"/>
                          <a:pt x="769833" y="179152"/>
                          <a:pt x="774999" y="177760"/>
                        </a:cubicBezTo>
                        <a:cubicBezTo>
                          <a:pt x="780524" y="176233"/>
                          <a:pt x="786229" y="174257"/>
                          <a:pt x="791395" y="172011"/>
                        </a:cubicBezTo>
                        <a:cubicBezTo>
                          <a:pt x="796516" y="169811"/>
                          <a:pt x="801592" y="167251"/>
                          <a:pt x="806579" y="164287"/>
                        </a:cubicBezTo>
                        <a:cubicBezTo>
                          <a:pt x="811430" y="161367"/>
                          <a:pt x="816236" y="158089"/>
                          <a:pt x="820504" y="154810"/>
                        </a:cubicBezTo>
                        <a:cubicBezTo>
                          <a:pt x="811879" y="136486"/>
                          <a:pt x="799661" y="118118"/>
                          <a:pt x="784118" y="100153"/>
                        </a:cubicBezTo>
                        <a:cubicBezTo>
                          <a:pt x="770866" y="84883"/>
                          <a:pt x="755683" y="71005"/>
                          <a:pt x="738972" y="58969"/>
                        </a:cubicBezTo>
                        <a:cubicBezTo>
                          <a:pt x="723519" y="47786"/>
                          <a:pt x="706044" y="37950"/>
                          <a:pt x="687043" y="29731"/>
                        </a:cubicBezTo>
                        <a:cubicBezTo>
                          <a:pt x="669613" y="22141"/>
                          <a:pt x="650791" y="16033"/>
                          <a:pt x="629409" y="11093"/>
                        </a:cubicBezTo>
                        <a:cubicBezTo>
                          <a:pt x="610362" y="6647"/>
                          <a:pt x="589878" y="3548"/>
                          <a:pt x="566743" y="1572"/>
                        </a:cubicBezTo>
                        <a:cubicBezTo>
                          <a:pt x="555333" y="539"/>
                          <a:pt x="544013" y="45"/>
                          <a:pt x="533142" y="0"/>
                        </a:cubicBezTo>
                      </a:path>
                    </a:pathLst>
                  </a:custGeom>
                  <a:solidFill>
                    <a:srgbClr val="CE988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005" name="Google Shape;1005;p41"/>
                  <p:cNvGrpSpPr/>
                  <p:nvPr/>
                </p:nvGrpSpPr>
                <p:grpSpPr>
                  <a:xfrm>
                    <a:off x="5080084" y="1253617"/>
                    <a:ext cx="113410" cy="120003"/>
                    <a:chOff x="5080084" y="1253617"/>
                    <a:chExt cx="113410" cy="120003"/>
                  </a:xfrm>
                </p:grpSpPr>
                <p:sp>
                  <p:nvSpPr>
                    <p:cNvPr id="1006" name="Google Shape;1006;p41"/>
                    <p:cNvSpPr/>
                    <p:nvPr/>
                  </p:nvSpPr>
                  <p:spPr>
                    <a:xfrm>
                      <a:off x="5080084" y="1253617"/>
                      <a:ext cx="113410" cy="120003"/>
                    </a:xfrm>
                    <a:custGeom>
                      <a:avLst/>
                      <a:gdLst/>
                      <a:ahLst/>
                      <a:cxnLst/>
                      <a:rect l="l" t="t" r="r" b="b"/>
                      <a:pathLst>
                        <a:path w="113410" h="120003" extrusionOk="0">
                          <a:moveTo>
                            <a:pt x="111737" y="115557"/>
                          </a:moveTo>
                          <a:cubicBezTo>
                            <a:pt x="110300" y="115108"/>
                            <a:pt x="108817" y="114614"/>
                            <a:pt x="107425" y="114030"/>
                          </a:cubicBezTo>
                          <a:cubicBezTo>
                            <a:pt x="104100" y="112593"/>
                            <a:pt x="101001" y="110752"/>
                            <a:pt x="98081" y="108596"/>
                          </a:cubicBezTo>
                          <a:cubicBezTo>
                            <a:pt x="94128" y="105542"/>
                            <a:pt x="90714" y="101904"/>
                            <a:pt x="87614" y="97997"/>
                          </a:cubicBezTo>
                          <a:cubicBezTo>
                            <a:pt x="83706" y="92832"/>
                            <a:pt x="80562" y="87173"/>
                            <a:pt x="78001" y="81245"/>
                          </a:cubicBezTo>
                          <a:cubicBezTo>
                            <a:pt x="74677" y="73206"/>
                            <a:pt x="72431" y="64718"/>
                            <a:pt x="71218" y="56095"/>
                          </a:cubicBezTo>
                          <a:cubicBezTo>
                            <a:pt x="70319" y="48954"/>
                            <a:pt x="70140" y="41723"/>
                            <a:pt x="71083" y="34582"/>
                          </a:cubicBezTo>
                          <a:cubicBezTo>
                            <a:pt x="71757" y="29866"/>
                            <a:pt x="72925" y="25240"/>
                            <a:pt x="74722" y="20839"/>
                          </a:cubicBezTo>
                          <a:cubicBezTo>
                            <a:pt x="74991" y="20165"/>
                            <a:pt x="74946" y="19402"/>
                            <a:pt x="74722" y="18638"/>
                          </a:cubicBezTo>
                          <a:cubicBezTo>
                            <a:pt x="74677" y="18504"/>
                            <a:pt x="74677" y="18369"/>
                            <a:pt x="74632" y="18189"/>
                          </a:cubicBezTo>
                          <a:cubicBezTo>
                            <a:pt x="74542" y="17920"/>
                            <a:pt x="74407" y="17650"/>
                            <a:pt x="74273" y="17381"/>
                          </a:cubicBezTo>
                          <a:cubicBezTo>
                            <a:pt x="74228" y="17336"/>
                            <a:pt x="74183" y="17291"/>
                            <a:pt x="74138" y="17246"/>
                          </a:cubicBezTo>
                          <a:cubicBezTo>
                            <a:pt x="74003" y="17066"/>
                            <a:pt x="74003" y="16842"/>
                            <a:pt x="73823" y="16662"/>
                          </a:cubicBezTo>
                          <a:cubicBezTo>
                            <a:pt x="72476" y="15180"/>
                            <a:pt x="71218" y="13653"/>
                            <a:pt x="69780" y="12261"/>
                          </a:cubicBezTo>
                          <a:cubicBezTo>
                            <a:pt x="68343" y="10824"/>
                            <a:pt x="66726" y="9521"/>
                            <a:pt x="65109" y="8309"/>
                          </a:cubicBezTo>
                          <a:cubicBezTo>
                            <a:pt x="61964" y="5928"/>
                            <a:pt x="58460" y="4042"/>
                            <a:pt x="54822" y="2650"/>
                          </a:cubicBezTo>
                          <a:cubicBezTo>
                            <a:pt x="51452" y="1347"/>
                            <a:pt x="47814" y="629"/>
                            <a:pt x="44220" y="225"/>
                          </a:cubicBezTo>
                          <a:cubicBezTo>
                            <a:pt x="42917" y="90"/>
                            <a:pt x="41615" y="0"/>
                            <a:pt x="40267" y="0"/>
                          </a:cubicBezTo>
                          <a:cubicBezTo>
                            <a:pt x="37841" y="0"/>
                            <a:pt x="35416" y="225"/>
                            <a:pt x="33035" y="629"/>
                          </a:cubicBezTo>
                          <a:cubicBezTo>
                            <a:pt x="25802" y="1796"/>
                            <a:pt x="18974" y="4895"/>
                            <a:pt x="13224" y="9387"/>
                          </a:cubicBezTo>
                          <a:cubicBezTo>
                            <a:pt x="7115" y="14192"/>
                            <a:pt x="2623" y="20794"/>
                            <a:pt x="62" y="28115"/>
                          </a:cubicBezTo>
                          <a:cubicBezTo>
                            <a:pt x="-162" y="28833"/>
                            <a:pt x="242" y="29597"/>
                            <a:pt x="916" y="29821"/>
                          </a:cubicBezTo>
                          <a:cubicBezTo>
                            <a:pt x="1635" y="30046"/>
                            <a:pt x="2398" y="29686"/>
                            <a:pt x="2668" y="28968"/>
                          </a:cubicBezTo>
                          <a:cubicBezTo>
                            <a:pt x="3162" y="27531"/>
                            <a:pt x="3746" y="26139"/>
                            <a:pt x="4420" y="24746"/>
                          </a:cubicBezTo>
                          <a:cubicBezTo>
                            <a:pt x="5947" y="21692"/>
                            <a:pt x="7789" y="18908"/>
                            <a:pt x="9990" y="16348"/>
                          </a:cubicBezTo>
                          <a:cubicBezTo>
                            <a:pt x="9990" y="16348"/>
                            <a:pt x="9945" y="16348"/>
                            <a:pt x="9945" y="16393"/>
                          </a:cubicBezTo>
                          <a:lnTo>
                            <a:pt x="9990" y="16348"/>
                          </a:lnTo>
                          <a:cubicBezTo>
                            <a:pt x="10035" y="16258"/>
                            <a:pt x="10125" y="16168"/>
                            <a:pt x="10215" y="16123"/>
                          </a:cubicBezTo>
                          <a:cubicBezTo>
                            <a:pt x="10170" y="16168"/>
                            <a:pt x="10125" y="16258"/>
                            <a:pt x="10080" y="16303"/>
                          </a:cubicBezTo>
                          <a:cubicBezTo>
                            <a:pt x="12146" y="14012"/>
                            <a:pt x="14482" y="12036"/>
                            <a:pt x="16998" y="10285"/>
                          </a:cubicBezTo>
                          <a:cubicBezTo>
                            <a:pt x="19648" y="8578"/>
                            <a:pt x="22433" y="7231"/>
                            <a:pt x="25398" y="6153"/>
                          </a:cubicBezTo>
                          <a:cubicBezTo>
                            <a:pt x="28363" y="5165"/>
                            <a:pt x="31373" y="4536"/>
                            <a:pt x="34472" y="4267"/>
                          </a:cubicBezTo>
                          <a:cubicBezTo>
                            <a:pt x="34427" y="4267"/>
                            <a:pt x="34382" y="4267"/>
                            <a:pt x="34293" y="4267"/>
                          </a:cubicBezTo>
                          <a:cubicBezTo>
                            <a:pt x="34382" y="4267"/>
                            <a:pt x="34472" y="4267"/>
                            <a:pt x="34562" y="4267"/>
                          </a:cubicBezTo>
                          <a:cubicBezTo>
                            <a:pt x="34562" y="4267"/>
                            <a:pt x="34562" y="4267"/>
                            <a:pt x="34607" y="4267"/>
                          </a:cubicBezTo>
                          <a:cubicBezTo>
                            <a:pt x="34697" y="4267"/>
                            <a:pt x="34742" y="4267"/>
                            <a:pt x="34832" y="4267"/>
                          </a:cubicBezTo>
                          <a:cubicBezTo>
                            <a:pt x="34787" y="4267"/>
                            <a:pt x="34697" y="4267"/>
                            <a:pt x="34652" y="4267"/>
                          </a:cubicBezTo>
                          <a:cubicBezTo>
                            <a:pt x="37976" y="4087"/>
                            <a:pt x="41345" y="4267"/>
                            <a:pt x="44624" y="4895"/>
                          </a:cubicBezTo>
                          <a:cubicBezTo>
                            <a:pt x="47455" y="5479"/>
                            <a:pt x="50195" y="6422"/>
                            <a:pt x="52800" y="7635"/>
                          </a:cubicBezTo>
                          <a:cubicBezTo>
                            <a:pt x="55540" y="9027"/>
                            <a:pt x="58101" y="10734"/>
                            <a:pt x="60437" y="12710"/>
                          </a:cubicBezTo>
                          <a:cubicBezTo>
                            <a:pt x="62323" y="14462"/>
                            <a:pt x="63986" y="16482"/>
                            <a:pt x="65468" y="18638"/>
                          </a:cubicBezTo>
                          <a:cubicBezTo>
                            <a:pt x="65648" y="18908"/>
                            <a:pt x="65782" y="19222"/>
                            <a:pt x="65917" y="19492"/>
                          </a:cubicBezTo>
                          <a:cubicBezTo>
                            <a:pt x="63042" y="27127"/>
                            <a:pt x="62009" y="35435"/>
                            <a:pt x="62099" y="43564"/>
                          </a:cubicBezTo>
                          <a:cubicBezTo>
                            <a:pt x="62189" y="52816"/>
                            <a:pt x="63851" y="62113"/>
                            <a:pt x="66681" y="70915"/>
                          </a:cubicBezTo>
                          <a:cubicBezTo>
                            <a:pt x="69556" y="79763"/>
                            <a:pt x="73689" y="88206"/>
                            <a:pt x="79079" y="95796"/>
                          </a:cubicBezTo>
                          <a:cubicBezTo>
                            <a:pt x="84155" y="102982"/>
                            <a:pt x="90354" y="109315"/>
                            <a:pt x="97766" y="114075"/>
                          </a:cubicBezTo>
                          <a:cubicBezTo>
                            <a:pt x="101720" y="116635"/>
                            <a:pt x="106077" y="118567"/>
                            <a:pt x="110569" y="119914"/>
                          </a:cubicBezTo>
                          <a:cubicBezTo>
                            <a:pt x="111737" y="120273"/>
                            <a:pt x="113040" y="119510"/>
                            <a:pt x="113354" y="118342"/>
                          </a:cubicBezTo>
                          <a:cubicBezTo>
                            <a:pt x="113624" y="117129"/>
                            <a:pt x="112905" y="115917"/>
                            <a:pt x="111737" y="115557"/>
                          </a:cubicBezTo>
                          <a:close/>
                        </a:path>
                      </a:pathLst>
                    </a:custGeom>
                    <a:solidFill>
                      <a:srgbClr val="E9B0A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7" name="Google Shape;1007;p41"/>
                    <p:cNvSpPr/>
                    <p:nvPr/>
                  </p:nvSpPr>
                  <p:spPr>
                    <a:xfrm>
                      <a:off x="5114511" y="1257838"/>
                      <a:ext cx="89" cy="4491"/>
                    </a:xfrm>
                    <a:custGeom>
                      <a:avLst/>
                      <a:gdLst/>
                      <a:ahLst/>
                      <a:cxnLst/>
                      <a:rect l="l" t="t" r="r" b="b"/>
                      <a:pathLst>
                        <a:path w="89" h="4491" extrusionOk="0">
                          <a:moveTo>
                            <a:pt x="0" y="0"/>
                          </a:moveTo>
                          <a:cubicBezTo>
                            <a:pt x="45" y="0"/>
                            <a:pt x="45" y="0"/>
                            <a:pt x="90" y="0"/>
                          </a:cubicBezTo>
                          <a:cubicBezTo>
                            <a:pt x="90" y="0"/>
                            <a:pt x="90" y="0"/>
                            <a:pt x="90" y="0"/>
                          </a:cubicBezTo>
                          <a:cubicBezTo>
                            <a:pt x="45" y="0"/>
                            <a:pt x="45" y="0"/>
                            <a:pt x="0" y="0"/>
                          </a:cubicBezTo>
                          <a:close/>
                        </a:path>
                      </a:pathLst>
                    </a:custGeom>
                    <a:solidFill>
                      <a:srgbClr val="E9B0A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8" name="Google Shape;1008;p41"/>
                    <p:cNvSpPr/>
                    <p:nvPr/>
                  </p:nvSpPr>
                  <p:spPr>
                    <a:xfrm>
                      <a:off x="5114601" y="1257838"/>
                      <a:ext cx="44" cy="4491"/>
                    </a:xfrm>
                    <a:custGeom>
                      <a:avLst/>
                      <a:gdLst/>
                      <a:ahLst/>
                      <a:cxnLst/>
                      <a:rect l="l" t="t" r="r" b="b"/>
                      <a:pathLst>
                        <a:path w="44" h="4491" extrusionOk="0">
                          <a:moveTo>
                            <a:pt x="0" y="0"/>
                          </a:moveTo>
                          <a:cubicBezTo>
                            <a:pt x="0" y="0"/>
                            <a:pt x="45" y="0"/>
                            <a:pt x="45" y="0"/>
                          </a:cubicBezTo>
                          <a:cubicBezTo>
                            <a:pt x="45" y="0"/>
                            <a:pt x="45" y="0"/>
                            <a:pt x="0" y="0"/>
                          </a:cubicBezTo>
                          <a:cubicBezTo>
                            <a:pt x="45" y="0"/>
                            <a:pt x="0" y="0"/>
                            <a:pt x="0" y="0"/>
                          </a:cubicBezTo>
                          <a:close/>
                        </a:path>
                      </a:pathLst>
                    </a:custGeom>
                    <a:solidFill>
                      <a:srgbClr val="E9B0A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9" name="Google Shape;1009;p41"/>
                    <p:cNvSpPr/>
                    <p:nvPr/>
                  </p:nvSpPr>
                  <p:spPr>
                    <a:xfrm>
                      <a:off x="5090029" y="1269875"/>
                      <a:ext cx="89" cy="89"/>
                    </a:xfrm>
                    <a:custGeom>
                      <a:avLst/>
                      <a:gdLst/>
                      <a:ahLst/>
                      <a:cxnLst/>
                      <a:rect l="l" t="t" r="r" b="b"/>
                      <a:pathLst>
                        <a:path w="89" h="89" extrusionOk="0">
                          <a:moveTo>
                            <a:pt x="0" y="90"/>
                          </a:moveTo>
                          <a:cubicBezTo>
                            <a:pt x="45" y="45"/>
                            <a:pt x="45" y="45"/>
                            <a:pt x="90" y="0"/>
                          </a:cubicBezTo>
                          <a:cubicBezTo>
                            <a:pt x="90" y="45"/>
                            <a:pt x="45" y="45"/>
                            <a:pt x="0" y="90"/>
                          </a:cubicBezTo>
                          <a:cubicBezTo>
                            <a:pt x="45" y="90"/>
                            <a:pt x="0" y="90"/>
                            <a:pt x="0" y="90"/>
                          </a:cubicBezTo>
                          <a:close/>
                        </a:path>
                      </a:pathLst>
                    </a:custGeom>
                    <a:solidFill>
                      <a:srgbClr val="E9B0A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10" name="Google Shape;1010;p41"/>
                  <p:cNvGrpSpPr/>
                  <p:nvPr/>
                </p:nvGrpSpPr>
                <p:grpSpPr>
                  <a:xfrm>
                    <a:off x="5973678" y="1065393"/>
                    <a:ext cx="73262" cy="141163"/>
                    <a:chOff x="5973678" y="1065393"/>
                    <a:chExt cx="73262" cy="141163"/>
                  </a:xfrm>
                </p:grpSpPr>
                <p:sp>
                  <p:nvSpPr>
                    <p:cNvPr id="1011" name="Google Shape;1011;p41"/>
                    <p:cNvSpPr/>
                    <p:nvPr/>
                  </p:nvSpPr>
                  <p:spPr>
                    <a:xfrm>
                      <a:off x="5973678" y="1065393"/>
                      <a:ext cx="73262" cy="141163"/>
                    </a:xfrm>
                    <a:custGeom>
                      <a:avLst/>
                      <a:gdLst/>
                      <a:ahLst/>
                      <a:cxnLst/>
                      <a:rect l="l" t="t" r="r" b="b"/>
                      <a:pathLst>
                        <a:path w="73262" h="141163" extrusionOk="0">
                          <a:moveTo>
                            <a:pt x="72952" y="14191"/>
                          </a:moveTo>
                          <a:cubicBezTo>
                            <a:pt x="67831" y="8398"/>
                            <a:pt x="61228" y="3907"/>
                            <a:pt x="53771" y="1751"/>
                          </a:cubicBezTo>
                          <a:cubicBezTo>
                            <a:pt x="46763" y="-270"/>
                            <a:pt x="39261" y="-585"/>
                            <a:pt x="32119" y="1032"/>
                          </a:cubicBezTo>
                          <a:cubicBezTo>
                            <a:pt x="29738" y="1571"/>
                            <a:pt x="27447" y="2245"/>
                            <a:pt x="25156" y="3188"/>
                          </a:cubicBezTo>
                          <a:cubicBezTo>
                            <a:pt x="23943" y="3682"/>
                            <a:pt x="22730" y="4221"/>
                            <a:pt x="21562" y="4850"/>
                          </a:cubicBezTo>
                          <a:cubicBezTo>
                            <a:pt x="18373" y="6556"/>
                            <a:pt x="15273" y="8577"/>
                            <a:pt x="12623" y="11048"/>
                          </a:cubicBezTo>
                          <a:cubicBezTo>
                            <a:pt x="9748" y="13697"/>
                            <a:pt x="7187" y="16751"/>
                            <a:pt x="5166" y="20120"/>
                          </a:cubicBezTo>
                          <a:cubicBezTo>
                            <a:pt x="4133" y="21871"/>
                            <a:pt x="3144" y="23668"/>
                            <a:pt x="2336" y="25554"/>
                          </a:cubicBezTo>
                          <a:cubicBezTo>
                            <a:pt x="1527" y="27395"/>
                            <a:pt x="898" y="29282"/>
                            <a:pt x="225" y="31168"/>
                          </a:cubicBezTo>
                          <a:cubicBezTo>
                            <a:pt x="-90" y="31976"/>
                            <a:pt x="-45" y="32830"/>
                            <a:pt x="180" y="33638"/>
                          </a:cubicBezTo>
                          <a:cubicBezTo>
                            <a:pt x="180" y="33728"/>
                            <a:pt x="225" y="33818"/>
                            <a:pt x="270" y="33908"/>
                          </a:cubicBezTo>
                          <a:cubicBezTo>
                            <a:pt x="404" y="34222"/>
                            <a:pt x="539" y="34581"/>
                            <a:pt x="719" y="34851"/>
                          </a:cubicBezTo>
                          <a:cubicBezTo>
                            <a:pt x="809" y="35030"/>
                            <a:pt x="854" y="35210"/>
                            <a:pt x="943" y="35345"/>
                          </a:cubicBezTo>
                          <a:cubicBezTo>
                            <a:pt x="4223" y="38803"/>
                            <a:pt x="7053" y="42620"/>
                            <a:pt x="9433" y="46752"/>
                          </a:cubicBezTo>
                          <a:cubicBezTo>
                            <a:pt x="12937" y="53040"/>
                            <a:pt x="15498" y="59777"/>
                            <a:pt x="17340" y="66738"/>
                          </a:cubicBezTo>
                          <a:cubicBezTo>
                            <a:pt x="19451" y="75226"/>
                            <a:pt x="20529" y="83894"/>
                            <a:pt x="20484" y="92652"/>
                          </a:cubicBezTo>
                          <a:cubicBezTo>
                            <a:pt x="20349" y="99119"/>
                            <a:pt x="19586" y="105542"/>
                            <a:pt x="17834" y="111784"/>
                          </a:cubicBezTo>
                          <a:cubicBezTo>
                            <a:pt x="16441" y="116590"/>
                            <a:pt x="14600" y="121216"/>
                            <a:pt x="12084" y="125527"/>
                          </a:cubicBezTo>
                          <a:cubicBezTo>
                            <a:pt x="10197" y="128626"/>
                            <a:pt x="7996" y="131500"/>
                            <a:pt x="5435" y="134060"/>
                          </a:cubicBezTo>
                          <a:cubicBezTo>
                            <a:pt x="4357" y="135138"/>
                            <a:pt x="3189" y="136126"/>
                            <a:pt x="2021" y="137114"/>
                          </a:cubicBezTo>
                          <a:cubicBezTo>
                            <a:pt x="1033" y="137878"/>
                            <a:pt x="809" y="139270"/>
                            <a:pt x="1617" y="140258"/>
                          </a:cubicBezTo>
                          <a:cubicBezTo>
                            <a:pt x="2336" y="141246"/>
                            <a:pt x="3818" y="141471"/>
                            <a:pt x="4762" y="140707"/>
                          </a:cubicBezTo>
                          <a:cubicBezTo>
                            <a:pt x="8445" y="137788"/>
                            <a:pt x="11724" y="134330"/>
                            <a:pt x="14465" y="130512"/>
                          </a:cubicBezTo>
                          <a:cubicBezTo>
                            <a:pt x="19586" y="123282"/>
                            <a:pt x="22955" y="115153"/>
                            <a:pt x="24976" y="106575"/>
                          </a:cubicBezTo>
                          <a:cubicBezTo>
                            <a:pt x="27132" y="97502"/>
                            <a:pt x="27806" y="88116"/>
                            <a:pt x="27177" y="78864"/>
                          </a:cubicBezTo>
                          <a:cubicBezTo>
                            <a:pt x="26548" y="69612"/>
                            <a:pt x="24572" y="60405"/>
                            <a:pt x="21203" y="51738"/>
                          </a:cubicBezTo>
                          <a:cubicBezTo>
                            <a:pt x="18238" y="44147"/>
                            <a:pt x="14195" y="36827"/>
                            <a:pt x="8670" y="30809"/>
                          </a:cubicBezTo>
                          <a:cubicBezTo>
                            <a:pt x="8715" y="30494"/>
                            <a:pt x="8715" y="30180"/>
                            <a:pt x="8804" y="29866"/>
                          </a:cubicBezTo>
                          <a:cubicBezTo>
                            <a:pt x="9344" y="27351"/>
                            <a:pt x="10152" y="24835"/>
                            <a:pt x="11275" y="22500"/>
                          </a:cubicBezTo>
                          <a:cubicBezTo>
                            <a:pt x="12713" y="19760"/>
                            <a:pt x="14420" y="17245"/>
                            <a:pt x="16441" y="14910"/>
                          </a:cubicBezTo>
                          <a:cubicBezTo>
                            <a:pt x="18418" y="12799"/>
                            <a:pt x="20574" y="10913"/>
                            <a:pt x="23000" y="9296"/>
                          </a:cubicBezTo>
                          <a:cubicBezTo>
                            <a:pt x="25830" y="7500"/>
                            <a:pt x="28840" y="6062"/>
                            <a:pt x="32029" y="5029"/>
                          </a:cubicBezTo>
                          <a:cubicBezTo>
                            <a:pt x="32029" y="5029"/>
                            <a:pt x="32074" y="5029"/>
                            <a:pt x="32074" y="5029"/>
                          </a:cubicBezTo>
                          <a:cubicBezTo>
                            <a:pt x="32074" y="5029"/>
                            <a:pt x="32029" y="5029"/>
                            <a:pt x="32029" y="5029"/>
                          </a:cubicBezTo>
                          <a:cubicBezTo>
                            <a:pt x="32074" y="5029"/>
                            <a:pt x="32119" y="5029"/>
                            <a:pt x="32164" y="4985"/>
                          </a:cubicBezTo>
                          <a:cubicBezTo>
                            <a:pt x="32209" y="4985"/>
                            <a:pt x="32299" y="4940"/>
                            <a:pt x="32343" y="4940"/>
                          </a:cubicBezTo>
                          <a:cubicBezTo>
                            <a:pt x="32299" y="4940"/>
                            <a:pt x="32254" y="4985"/>
                            <a:pt x="32209" y="4985"/>
                          </a:cubicBezTo>
                          <a:cubicBezTo>
                            <a:pt x="35173" y="4086"/>
                            <a:pt x="38228" y="3547"/>
                            <a:pt x="41328" y="3368"/>
                          </a:cubicBezTo>
                          <a:cubicBezTo>
                            <a:pt x="44472" y="3233"/>
                            <a:pt x="47572" y="3458"/>
                            <a:pt x="50671" y="4041"/>
                          </a:cubicBezTo>
                          <a:cubicBezTo>
                            <a:pt x="53681" y="4715"/>
                            <a:pt x="56556" y="5703"/>
                            <a:pt x="59341" y="7006"/>
                          </a:cubicBezTo>
                          <a:cubicBezTo>
                            <a:pt x="59296" y="6961"/>
                            <a:pt x="59206" y="6961"/>
                            <a:pt x="59161" y="6916"/>
                          </a:cubicBezTo>
                          <a:cubicBezTo>
                            <a:pt x="59251" y="6961"/>
                            <a:pt x="59341" y="7006"/>
                            <a:pt x="59431" y="7050"/>
                          </a:cubicBezTo>
                          <a:cubicBezTo>
                            <a:pt x="59476" y="7050"/>
                            <a:pt x="59476" y="7050"/>
                            <a:pt x="59476" y="7095"/>
                          </a:cubicBezTo>
                          <a:cubicBezTo>
                            <a:pt x="59476" y="7095"/>
                            <a:pt x="59431" y="7095"/>
                            <a:pt x="59431" y="7095"/>
                          </a:cubicBezTo>
                          <a:cubicBezTo>
                            <a:pt x="62441" y="8667"/>
                            <a:pt x="65226" y="10554"/>
                            <a:pt x="67741" y="12799"/>
                          </a:cubicBezTo>
                          <a:cubicBezTo>
                            <a:pt x="68864" y="13832"/>
                            <a:pt x="69943" y="14955"/>
                            <a:pt x="70931" y="16078"/>
                          </a:cubicBezTo>
                          <a:cubicBezTo>
                            <a:pt x="71425" y="16662"/>
                            <a:pt x="72278" y="16706"/>
                            <a:pt x="72862" y="16212"/>
                          </a:cubicBezTo>
                          <a:cubicBezTo>
                            <a:pt x="73357" y="15629"/>
                            <a:pt x="73401" y="14775"/>
                            <a:pt x="72952" y="14191"/>
                          </a:cubicBezTo>
                          <a:close/>
                        </a:path>
                      </a:pathLst>
                    </a:custGeom>
                    <a:solidFill>
                      <a:srgbClr val="E9B0A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2" name="Google Shape;1012;p41"/>
                    <p:cNvSpPr/>
                    <p:nvPr/>
                  </p:nvSpPr>
                  <p:spPr>
                    <a:xfrm>
                      <a:off x="6005662" y="1070243"/>
                      <a:ext cx="89" cy="44"/>
                    </a:xfrm>
                    <a:custGeom>
                      <a:avLst/>
                      <a:gdLst/>
                      <a:ahLst/>
                      <a:cxnLst/>
                      <a:rect l="l" t="t" r="r" b="b"/>
                      <a:pathLst>
                        <a:path w="89" h="44" extrusionOk="0">
                          <a:moveTo>
                            <a:pt x="0" y="45"/>
                          </a:moveTo>
                          <a:cubicBezTo>
                            <a:pt x="45" y="45"/>
                            <a:pt x="45" y="45"/>
                            <a:pt x="90" y="0"/>
                          </a:cubicBezTo>
                          <a:cubicBezTo>
                            <a:pt x="90" y="0"/>
                            <a:pt x="90" y="0"/>
                            <a:pt x="45" y="0"/>
                          </a:cubicBezTo>
                          <a:cubicBezTo>
                            <a:pt x="45" y="45"/>
                            <a:pt x="45" y="45"/>
                            <a:pt x="0" y="45"/>
                          </a:cubicBezTo>
                          <a:close/>
                        </a:path>
                      </a:pathLst>
                    </a:custGeom>
                    <a:solidFill>
                      <a:srgbClr val="E9B0A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3" name="Google Shape;1013;p41"/>
                    <p:cNvSpPr/>
                    <p:nvPr/>
                  </p:nvSpPr>
                  <p:spPr>
                    <a:xfrm>
                      <a:off x="6032884" y="1072309"/>
                      <a:ext cx="89" cy="44"/>
                    </a:xfrm>
                    <a:custGeom>
                      <a:avLst/>
                      <a:gdLst/>
                      <a:ahLst/>
                      <a:cxnLst/>
                      <a:rect l="l" t="t" r="r" b="b"/>
                      <a:pathLst>
                        <a:path w="89" h="44" extrusionOk="0">
                          <a:moveTo>
                            <a:pt x="0" y="0"/>
                          </a:moveTo>
                          <a:cubicBezTo>
                            <a:pt x="45" y="0"/>
                            <a:pt x="90" y="45"/>
                            <a:pt x="90" y="45"/>
                          </a:cubicBezTo>
                          <a:cubicBezTo>
                            <a:pt x="90" y="45"/>
                            <a:pt x="90" y="45"/>
                            <a:pt x="90" y="45"/>
                          </a:cubicBezTo>
                          <a:cubicBezTo>
                            <a:pt x="90" y="45"/>
                            <a:pt x="45" y="45"/>
                            <a:pt x="0" y="0"/>
                          </a:cubicBezTo>
                          <a:close/>
                        </a:path>
                      </a:pathLst>
                    </a:custGeom>
                    <a:solidFill>
                      <a:srgbClr val="E9B0A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014" name="Google Shape;1014;p41"/>
                  <p:cNvSpPr/>
                  <p:nvPr/>
                </p:nvSpPr>
                <p:spPr>
                  <a:xfrm>
                    <a:off x="5096804" y="726175"/>
                    <a:ext cx="871839" cy="483518"/>
                  </a:xfrm>
                  <a:custGeom>
                    <a:avLst/>
                    <a:gdLst/>
                    <a:ahLst/>
                    <a:cxnLst/>
                    <a:rect l="l" t="t" r="r" b="b"/>
                    <a:pathLst>
                      <a:path w="871839" h="483518" extrusionOk="0">
                        <a:moveTo>
                          <a:pt x="522669" y="0"/>
                        </a:moveTo>
                        <a:cubicBezTo>
                          <a:pt x="489697" y="0"/>
                          <a:pt x="455601" y="2964"/>
                          <a:pt x="421416" y="8803"/>
                        </a:cubicBezTo>
                        <a:cubicBezTo>
                          <a:pt x="380897" y="15719"/>
                          <a:pt x="340513" y="26992"/>
                          <a:pt x="301296" y="42262"/>
                        </a:cubicBezTo>
                        <a:cubicBezTo>
                          <a:pt x="222324" y="73026"/>
                          <a:pt x="151573" y="119600"/>
                          <a:pt x="96589" y="176862"/>
                        </a:cubicBezTo>
                        <a:cubicBezTo>
                          <a:pt x="82888" y="191144"/>
                          <a:pt x="69726" y="206728"/>
                          <a:pt x="57418" y="223166"/>
                        </a:cubicBezTo>
                        <a:cubicBezTo>
                          <a:pt x="42414" y="243286"/>
                          <a:pt x="30196" y="263811"/>
                          <a:pt x="21121" y="284245"/>
                        </a:cubicBezTo>
                        <a:cubicBezTo>
                          <a:pt x="16629" y="294396"/>
                          <a:pt x="12766" y="304950"/>
                          <a:pt x="9622" y="315549"/>
                        </a:cubicBezTo>
                        <a:cubicBezTo>
                          <a:pt x="6702" y="325564"/>
                          <a:pt x="4366" y="336118"/>
                          <a:pt x="2614" y="347930"/>
                        </a:cubicBezTo>
                        <a:cubicBezTo>
                          <a:pt x="997" y="358664"/>
                          <a:pt x="143" y="369847"/>
                          <a:pt x="8" y="382063"/>
                        </a:cubicBezTo>
                        <a:cubicBezTo>
                          <a:pt x="-82" y="392887"/>
                          <a:pt x="547" y="404429"/>
                          <a:pt x="2030" y="417319"/>
                        </a:cubicBezTo>
                        <a:cubicBezTo>
                          <a:pt x="2120" y="418217"/>
                          <a:pt x="2254" y="419070"/>
                          <a:pt x="2344" y="419968"/>
                        </a:cubicBezTo>
                        <a:cubicBezTo>
                          <a:pt x="2030" y="421001"/>
                          <a:pt x="1940" y="421900"/>
                          <a:pt x="2165" y="422753"/>
                        </a:cubicBezTo>
                        <a:cubicBezTo>
                          <a:pt x="4411" y="431555"/>
                          <a:pt x="7510" y="440268"/>
                          <a:pt x="11418" y="448667"/>
                        </a:cubicBezTo>
                        <a:cubicBezTo>
                          <a:pt x="15731" y="458008"/>
                          <a:pt x="20582" y="465509"/>
                          <a:pt x="26332" y="471661"/>
                        </a:cubicBezTo>
                        <a:cubicBezTo>
                          <a:pt x="30690" y="476332"/>
                          <a:pt x="37787" y="482126"/>
                          <a:pt x="46906" y="483294"/>
                        </a:cubicBezTo>
                        <a:cubicBezTo>
                          <a:pt x="48119" y="483473"/>
                          <a:pt x="49287" y="483518"/>
                          <a:pt x="50455" y="483518"/>
                        </a:cubicBezTo>
                        <a:cubicBezTo>
                          <a:pt x="53420" y="483518"/>
                          <a:pt x="56430" y="483024"/>
                          <a:pt x="59350" y="482126"/>
                        </a:cubicBezTo>
                        <a:cubicBezTo>
                          <a:pt x="63617" y="480779"/>
                          <a:pt x="67885" y="478398"/>
                          <a:pt x="72377" y="474895"/>
                        </a:cubicBezTo>
                        <a:cubicBezTo>
                          <a:pt x="85359" y="464745"/>
                          <a:pt x="96814" y="450733"/>
                          <a:pt x="106337" y="433352"/>
                        </a:cubicBezTo>
                        <a:cubicBezTo>
                          <a:pt x="114827" y="417857"/>
                          <a:pt x="121566" y="399713"/>
                          <a:pt x="126417" y="379413"/>
                        </a:cubicBezTo>
                        <a:cubicBezTo>
                          <a:pt x="130819" y="360820"/>
                          <a:pt x="133470" y="340789"/>
                          <a:pt x="134234" y="319815"/>
                        </a:cubicBezTo>
                        <a:cubicBezTo>
                          <a:pt x="134952" y="300234"/>
                          <a:pt x="133919" y="280787"/>
                          <a:pt x="131134" y="262014"/>
                        </a:cubicBezTo>
                        <a:cubicBezTo>
                          <a:pt x="129247" y="249080"/>
                          <a:pt x="126687" y="237537"/>
                          <a:pt x="123407" y="226714"/>
                        </a:cubicBezTo>
                        <a:cubicBezTo>
                          <a:pt x="125519" y="228690"/>
                          <a:pt x="127540" y="230307"/>
                          <a:pt x="129607" y="231834"/>
                        </a:cubicBezTo>
                        <a:cubicBezTo>
                          <a:pt x="133470" y="234753"/>
                          <a:pt x="137558" y="237493"/>
                          <a:pt x="141735" y="239963"/>
                        </a:cubicBezTo>
                        <a:cubicBezTo>
                          <a:pt x="149507" y="244499"/>
                          <a:pt x="157997" y="248047"/>
                          <a:pt x="166936" y="250562"/>
                        </a:cubicBezTo>
                        <a:cubicBezTo>
                          <a:pt x="175965" y="253122"/>
                          <a:pt x="185489" y="254379"/>
                          <a:pt x="195237" y="254379"/>
                        </a:cubicBezTo>
                        <a:cubicBezTo>
                          <a:pt x="202963" y="254379"/>
                          <a:pt x="210824" y="253571"/>
                          <a:pt x="218551" y="251999"/>
                        </a:cubicBezTo>
                        <a:cubicBezTo>
                          <a:pt x="234947" y="248631"/>
                          <a:pt x="251029" y="241400"/>
                          <a:pt x="265134" y="231025"/>
                        </a:cubicBezTo>
                        <a:cubicBezTo>
                          <a:pt x="279285" y="220606"/>
                          <a:pt x="291234" y="207132"/>
                          <a:pt x="299634" y="192042"/>
                        </a:cubicBezTo>
                        <a:cubicBezTo>
                          <a:pt x="305653" y="181218"/>
                          <a:pt x="309831" y="169496"/>
                          <a:pt x="312077" y="157146"/>
                        </a:cubicBezTo>
                        <a:cubicBezTo>
                          <a:pt x="314099" y="162266"/>
                          <a:pt x="316525" y="167161"/>
                          <a:pt x="319085" y="171652"/>
                        </a:cubicBezTo>
                        <a:cubicBezTo>
                          <a:pt x="324745" y="181488"/>
                          <a:pt x="331888" y="190156"/>
                          <a:pt x="340288" y="197476"/>
                        </a:cubicBezTo>
                        <a:cubicBezTo>
                          <a:pt x="347610" y="203809"/>
                          <a:pt x="356684" y="209468"/>
                          <a:pt x="368004" y="214812"/>
                        </a:cubicBezTo>
                        <a:cubicBezTo>
                          <a:pt x="376944" y="218989"/>
                          <a:pt x="386512" y="222357"/>
                          <a:pt x="396440" y="224783"/>
                        </a:cubicBezTo>
                        <a:cubicBezTo>
                          <a:pt x="408119" y="227612"/>
                          <a:pt x="420518" y="229049"/>
                          <a:pt x="433185" y="229049"/>
                        </a:cubicBezTo>
                        <a:cubicBezTo>
                          <a:pt x="440283" y="229049"/>
                          <a:pt x="447560" y="228600"/>
                          <a:pt x="454793" y="227702"/>
                        </a:cubicBezTo>
                        <a:cubicBezTo>
                          <a:pt x="473794" y="225321"/>
                          <a:pt x="493290" y="219887"/>
                          <a:pt x="512786" y="211579"/>
                        </a:cubicBezTo>
                        <a:cubicBezTo>
                          <a:pt x="531384" y="203584"/>
                          <a:pt x="549667" y="193165"/>
                          <a:pt x="567096" y="180589"/>
                        </a:cubicBezTo>
                        <a:cubicBezTo>
                          <a:pt x="583897" y="168508"/>
                          <a:pt x="599799" y="154496"/>
                          <a:pt x="614443" y="138956"/>
                        </a:cubicBezTo>
                        <a:cubicBezTo>
                          <a:pt x="626931" y="125618"/>
                          <a:pt x="638252" y="111291"/>
                          <a:pt x="648045" y="96380"/>
                        </a:cubicBezTo>
                        <a:cubicBezTo>
                          <a:pt x="654468" y="86590"/>
                          <a:pt x="660128" y="76574"/>
                          <a:pt x="664845" y="66649"/>
                        </a:cubicBezTo>
                        <a:cubicBezTo>
                          <a:pt x="665654" y="78236"/>
                          <a:pt x="668484" y="90362"/>
                          <a:pt x="673155" y="102668"/>
                        </a:cubicBezTo>
                        <a:cubicBezTo>
                          <a:pt x="676480" y="111426"/>
                          <a:pt x="680792" y="120049"/>
                          <a:pt x="685958" y="128267"/>
                        </a:cubicBezTo>
                        <a:cubicBezTo>
                          <a:pt x="691259" y="136711"/>
                          <a:pt x="697234" y="144346"/>
                          <a:pt x="703657" y="150993"/>
                        </a:cubicBezTo>
                        <a:cubicBezTo>
                          <a:pt x="717178" y="165005"/>
                          <a:pt x="732766" y="174706"/>
                          <a:pt x="748848" y="179063"/>
                        </a:cubicBezTo>
                        <a:cubicBezTo>
                          <a:pt x="755406" y="180814"/>
                          <a:pt x="762145" y="181712"/>
                          <a:pt x="768928" y="181712"/>
                        </a:cubicBezTo>
                        <a:cubicBezTo>
                          <a:pt x="771084" y="181712"/>
                          <a:pt x="773240" y="181622"/>
                          <a:pt x="775397" y="181443"/>
                        </a:cubicBezTo>
                        <a:cubicBezTo>
                          <a:pt x="782674" y="180814"/>
                          <a:pt x="790131" y="179018"/>
                          <a:pt x="797498" y="176053"/>
                        </a:cubicBezTo>
                        <a:cubicBezTo>
                          <a:pt x="797004" y="196803"/>
                          <a:pt x="799340" y="217192"/>
                          <a:pt x="804461" y="236639"/>
                        </a:cubicBezTo>
                        <a:cubicBezTo>
                          <a:pt x="810840" y="260802"/>
                          <a:pt x="820902" y="280608"/>
                          <a:pt x="834423" y="295518"/>
                        </a:cubicBezTo>
                        <a:cubicBezTo>
                          <a:pt x="837747" y="299156"/>
                          <a:pt x="841207" y="302435"/>
                          <a:pt x="844710" y="305264"/>
                        </a:cubicBezTo>
                        <a:cubicBezTo>
                          <a:pt x="848034" y="307914"/>
                          <a:pt x="851089" y="309710"/>
                          <a:pt x="854054" y="310698"/>
                        </a:cubicBezTo>
                        <a:cubicBezTo>
                          <a:pt x="855402" y="311148"/>
                          <a:pt x="856794" y="311417"/>
                          <a:pt x="858097" y="311462"/>
                        </a:cubicBezTo>
                        <a:lnTo>
                          <a:pt x="858142" y="311462"/>
                        </a:lnTo>
                        <a:cubicBezTo>
                          <a:pt x="859624" y="311462"/>
                          <a:pt x="860792" y="311237"/>
                          <a:pt x="862230" y="310788"/>
                        </a:cubicBezTo>
                        <a:cubicBezTo>
                          <a:pt x="863173" y="310474"/>
                          <a:pt x="864161" y="309845"/>
                          <a:pt x="865239" y="308947"/>
                        </a:cubicBezTo>
                        <a:cubicBezTo>
                          <a:pt x="866093" y="308183"/>
                          <a:pt x="866901" y="307240"/>
                          <a:pt x="867620" y="306072"/>
                        </a:cubicBezTo>
                        <a:cubicBezTo>
                          <a:pt x="869237" y="303468"/>
                          <a:pt x="870001" y="300548"/>
                          <a:pt x="870630" y="297809"/>
                        </a:cubicBezTo>
                        <a:cubicBezTo>
                          <a:pt x="871394" y="294396"/>
                          <a:pt x="871618" y="290892"/>
                          <a:pt x="871753" y="287659"/>
                        </a:cubicBezTo>
                        <a:cubicBezTo>
                          <a:pt x="871933" y="283347"/>
                          <a:pt x="871798" y="279036"/>
                          <a:pt x="871663" y="275398"/>
                        </a:cubicBezTo>
                        <a:cubicBezTo>
                          <a:pt x="871483" y="270637"/>
                          <a:pt x="871079" y="265427"/>
                          <a:pt x="870450" y="259454"/>
                        </a:cubicBezTo>
                        <a:cubicBezTo>
                          <a:pt x="870405" y="259095"/>
                          <a:pt x="870315" y="258781"/>
                          <a:pt x="870181" y="258511"/>
                        </a:cubicBezTo>
                        <a:cubicBezTo>
                          <a:pt x="862993" y="217103"/>
                          <a:pt x="851628" y="181847"/>
                          <a:pt x="835546" y="150768"/>
                        </a:cubicBezTo>
                        <a:cubicBezTo>
                          <a:pt x="827461" y="135139"/>
                          <a:pt x="817623" y="120183"/>
                          <a:pt x="806392" y="106351"/>
                        </a:cubicBezTo>
                        <a:cubicBezTo>
                          <a:pt x="795701" y="93147"/>
                          <a:pt x="782943" y="80706"/>
                          <a:pt x="768568" y="69299"/>
                        </a:cubicBezTo>
                        <a:cubicBezTo>
                          <a:pt x="754688" y="58295"/>
                          <a:pt x="738696" y="48370"/>
                          <a:pt x="721131" y="39837"/>
                        </a:cubicBezTo>
                        <a:cubicBezTo>
                          <a:pt x="704286" y="31663"/>
                          <a:pt x="685733" y="24746"/>
                          <a:pt x="664396" y="18818"/>
                        </a:cubicBezTo>
                        <a:cubicBezTo>
                          <a:pt x="626707" y="8264"/>
                          <a:pt x="586367" y="2066"/>
                          <a:pt x="544501" y="404"/>
                        </a:cubicBezTo>
                        <a:cubicBezTo>
                          <a:pt x="537403" y="180"/>
                          <a:pt x="530036" y="0"/>
                          <a:pt x="522669" y="0"/>
                        </a:cubicBezTo>
                        <a:moveTo>
                          <a:pt x="166262" y="124450"/>
                        </a:moveTo>
                        <a:lnTo>
                          <a:pt x="166352" y="124315"/>
                        </a:lnTo>
                        <a:lnTo>
                          <a:pt x="166667" y="124181"/>
                        </a:lnTo>
                        <a:cubicBezTo>
                          <a:pt x="165319" y="125169"/>
                          <a:pt x="164016" y="126112"/>
                          <a:pt x="162714" y="127100"/>
                        </a:cubicBezTo>
                        <a:cubicBezTo>
                          <a:pt x="163792" y="126291"/>
                          <a:pt x="164870" y="125438"/>
                          <a:pt x="165948" y="124630"/>
                        </a:cubicBezTo>
                        <a:lnTo>
                          <a:pt x="165948" y="124630"/>
                        </a:lnTo>
                        <a:lnTo>
                          <a:pt x="165948" y="124630"/>
                        </a:lnTo>
                        <a:cubicBezTo>
                          <a:pt x="165993" y="124585"/>
                          <a:pt x="166038" y="124540"/>
                          <a:pt x="166128" y="124495"/>
                        </a:cubicBezTo>
                        <a:lnTo>
                          <a:pt x="166173" y="124450"/>
                        </a:lnTo>
                        <a:lnTo>
                          <a:pt x="166262" y="124450"/>
                        </a:lnTo>
                        <a:cubicBezTo>
                          <a:pt x="166262" y="124450"/>
                          <a:pt x="166307" y="124450"/>
                          <a:pt x="166262" y="124450"/>
                        </a:cubicBezTo>
                        <a:lnTo>
                          <a:pt x="166262" y="124450"/>
                        </a:lnTo>
                        <a:close/>
                      </a:path>
                    </a:pathLst>
                  </a:custGeom>
                  <a:solidFill>
                    <a:srgbClr val="9C287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5" name="Google Shape;1015;p41"/>
                  <p:cNvSpPr/>
                  <p:nvPr/>
                </p:nvSpPr>
                <p:spPr>
                  <a:xfrm>
                    <a:off x="5461969" y="744544"/>
                    <a:ext cx="295972" cy="172911"/>
                  </a:xfrm>
                  <a:custGeom>
                    <a:avLst/>
                    <a:gdLst/>
                    <a:ahLst/>
                    <a:cxnLst/>
                    <a:rect l="l" t="t" r="r" b="b"/>
                    <a:pathLst>
                      <a:path w="295972" h="172911" extrusionOk="0">
                        <a:moveTo>
                          <a:pt x="292134" y="1437"/>
                        </a:moveTo>
                        <a:cubicBezTo>
                          <a:pt x="291011" y="4132"/>
                          <a:pt x="289843" y="6827"/>
                          <a:pt x="288585" y="9476"/>
                        </a:cubicBezTo>
                        <a:lnTo>
                          <a:pt x="288810" y="8982"/>
                        </a:lnTo>
                        <a:cubicBezTo>
                          <a:pt x="279106" y="29597"/>
                          <a:pt x="266394" y="48639"/>
                          <a:pt x="251704" y="66065"/>
                        </a:cubicBezTo>
                        <a:cubicBezTo>
                          <a:pt x="251794" y="65975"/>
                          <a:pt x="251884" y="65840"/>
                          <a:pt x="251974" y="65751"/>
                        </a:cubicBezTo>
                        <a:cubicBezTo>
                          <a:pt x="243663" y="75496"/>
                          <a:pt x="234859" y="84838"/>
                          <a:pt x="225470" y="93551"/>
                        </a:cubicBezTo>
                        <a:cubicBezTo>
                          <a:pt x="215812" y="102578"/>
                          <a:pt x="205435" y="110752"/>
                          <a:pt x="194564" y="118252"/>
                        </a:cubicBezTo>
                        <a:cubicBezTo>
                          <a:pt x="190387" y="121037"/>
                          <a:pt x="186164" y="123731"/>
                          <a:pt x="181852" y="126336"/>
                        </a:cubicBezTo>
                        <a:cubicBezTo>
                          <a:pt x="177270" y="129076"/>
                          <a:pt x="172553" y="131591"/>
                          <a:pt x="167746" y="134016"/>
                        </a:cubicBezTo>
                        <a:cubicBezTo>
                          <a:pt x="163030" y="136441"/>
                          <a:pt x="158268" y="138777"/>
                          <a:pt x="153371" y="140933"/>
                        </a:cubicBezTo>
                        <a:cubicBezTo>
                          <a:pt x="149059" y="142819"/>
                          <a:pt x="144702" y="144570"/>
                          <a:pt x="140255" y="146187"/>
                        </a:cubicBezTo>
                        <a:cubicBezTo>
                          <a:pt x="136571" y="147490"/>
                          <a:pt x="132842" y="148702"/>
                          <a:pt x="129114" y="149780"/>
                        </a:cubicBezTo>
                        <a:cubicBezTo>
                          <a:pt x="125161" y="150903"/>
                          <a:pt x="121163" y="151891"/>
                          <a:pt x="117120" y="152744"/>
                        </a:cubicBezTo>
                        <a:cubicBezTo>
                          <a:pt x="109618" y="154406"/>
                          <a:pt x="101981" y="155529"/>
                          <a:pt x="94345" y="156203"/>
                        </a:cubicBezTo>
                        <a:cubicBezTo>
                          <a:pt x="81857" y="157056"/>
                          <a:pt x="69323" y="156427"/>
                          <a:pt x="56970" y="154361"/>
                        </a:cubicBezTo>
                        <a:cubicBezTo>
                          <a:pt x="49064" y="152879"/>
                          <a:pt x="41248" y="150813"/>
                          <a:pt x="33611" y="148253"/>
                        </a:cubicBezTo>
                        <a:cubicBezTo>
                          <a:pt x="25121" y="145424"/>
                          <a:pt x="16900" y="141831"/>
                          <a:pt x="8635" y="138328"/>
                        </a:cubicBezTo>
                        <a:cubicBezTo>
                          <a:pt x="7512" y="138013"/>
                          <a:pt x="6389" y="137924"/>
                          <a:pt x="5266" y="138148"/>
                        </a:cubicBezTo>
                        <a:cubicBezTo>
                          <a:pt x="3559" y="138507"/>
                          <a:pt x="1986" y="139585"/>
                          <a:pt x="1043" y="141067"/>
                        </a:cubicBezTo>
                        <a:cubicBezTo>
                          <a:pt x="100" y="142504"/>
                          <a:pt x="-215" y="144256"/>
                          <a:pt x="145" y="145963"/>
                        </a:cubicBezTo>
                        <a:cubicBezTo>
                          <a:pt x="549" y="147804"/>
                          <a:pt x="1627" y="149062"/>
                          <a:pt x="3064" y="150184"/>
                        </a:cubicBezTo>
                        <a:cubicBezTo>
                          <a:pt x="12139" y="157146"/>
                          <a:pt x="22605" y="162041"/>
                          <a:pt x="33386" y="165769"/>
                        </a:cubicBezTo>
                        <a:cubicBezTo>
                          <a:pt x="43673" y="169317"/>
                          <a:pt x="54499" y="171383"/>
                          <a:pt x="65326" y="172371"/>
                        </a:cubicBezTo>
                        <a:cubicBezTo>
                          <a:pt x="75927" y="173359"/>
                          <a:pt x="86663" y="172910"/>
                          <a:pt x="97265" y="171697"/>
                        </a:cubicBezTo>
                        <a:cubicBezTo>
                          <a:pt x="107462" y="170529"/>
                          <a:pt x="117479" y="168329"/>
                          <a:pt x="127272" y="165275"/>
                        </a:cubicBezTo>
                        <a:cubicBezTo>
                          <a:pt x="137604" y="162041"/>
                          <a:pt x="147711" y="158089"/>
                          <a:pt x="157459" y="153328"/>
                        </a:cubicBezTo>
                        <a:cubicBezTo>
                          <a:pt x="162221" y="150993"/>
                          <a:pt x="166893" y="148523"/>
                          <a:pt x="171520" y="145873"/>
                        </a:cubicBezTo>
                        <a:cubicBezTo>
                          <a:pt x="176192" y="143223"/>
                          <a:pt x="180639" y="140169"/>
                          <a:pt x="185131" y="137205"/>
                        </a:cubicBezTo>
                        <a:cubicBezTo>
                          <a:pt x="203414" y="125034"/>
                          <a:pt x="220080" y="110483"/>
                          <a:pt x="235308" y="94674"/>
                        </a:cubicBezTo>
                        <a:cubicBezTo>
                          <a:pt x="248470" y="81021"/>
                          <a:pt x="260284" y="66065"/>
                          <a:pt x="270616" y="50166"/>
                        </a:cubicBezTo>
                        <a:cubicBezTo>
                          <a:pt x="280409" y="35076"/>
                          <a:pt x="288989" y="19222"/>
                          <a:pt x="295862" y="2560"/>
                        </a:cubicBezTo>
                        <a:cubicBezTo>
                          <a:pt x="296266" y="1572"/>
                          <a:pt x="295503" y="404"/>
                          <a:pt x="294559" y="90"/>
                        </a:cubicBezTo>
                        <a:cubicBezTo>
                          <a:pt x="294380" y="45"/>
                          <a:pt x="294155" y="0"/>
                          <a:pt x="293975" y="0"/>
                        </a:cubicBezTo>
                        <a:cubicBezTo>
                          <a:pt x="293167" y="90"/>
                          <a:pt x="292493" y="629"/>
                          <a:pt x="292134" y="1437"/>
                        </a:cubicBezTo>
                        <a:moveTo>
                          <a:pt x="251974" y="65751"/>
                        </a:moveTo>
                        <a:cubicBezTo>
                          <a:pt x="251974" y="65751"/>
                          <a:pt x="252019" y="65706"/>
                          <a:pt x="252019" y="65706"/>
                        </a:cubicBezTo>
                        <a:cubicBezTo>
                          <a:pt x="252019" y="65751"/>
                          <a:pt x="251974" y="65751"/>
                          <a:pt x="251974" y="65751"/>
                        </a:cubicBezTo>
                        <a:moveTo>
                          <a:pt x="252019" y="65706"/>
                        </a:moveTo>
                        <a:cubicBezTo>
                          <a:pt x="252109" y="65616"/>
                          <a:pt x="252199" y="65526"/>
                          <a:pt x="252244" y="65436"/>
                        </a:cubicBezTo>
                        <a:cubicBezTo>
                          <a:pt x="252199" y="65526"/>
                          <a:pt x="252109" y="65616"/>
                          <a:pt x="252019" y="65706"/>
                        </a:cubicBezTo>
                      </a:path>
                    </a:pathLst>
                  </a:custGeom>
                  <a:solidFill>
                    <a:srgbClr val="8F1F6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6" name="Google Shape;1016;p41"/>
                  <p:cNvSpPr/>
                  <p:nvPr/>
                </p:nvSpPr>
                <p:spPr>
                  <a:xfrm>
                    <a:off x="5556373" y="776701"/>
                    <a:ext cx="152673" cy="98361"/>
                  </a:xfrm>
                  <a:custGeom>
                    <a:avLst/>
                    <a:gdLst/>
                    <a:ahLst/>
                    <a:cxnLst/>
                    <a:rect l="l" t="t" r="r" b="b"/>
                    <a:pathLst>
                      <a:path w="152673" h="98361" extrusionOk="0">
                        <a:moveTo>
                          <a:pt x="150696" y="539"/>
                        </a:moveTo>
                        <a:cubicBezTo>
                          <a:pt x="145980" y="7590"/>
                          <a:pt x="140814" y="14372"/>
                          <a:pt x="135333" y="20839"/>
                        </a:cubicBezTo>
                        <a:cubicBezTo>
                          <a:pt x="135378" y="20794"/>
                          <a:pt x="135423" y="20749"/>
                          <a:pt x="135468" y="20704"/>
                        </a:cubicBezTo>
                        <a:cubicBezTo>
                          <a:pt x="124463" y="33639"/>
                          <a:pt x="111974" y="45406"/>
                          <a:pt x="98004" y="55062"/>
                        </a:cubicBezTo>
                        <a:cubicBezTo>
                          <a:pt x="91625" y="59418"/>
                          <a:pt x="84797" y="63101"/>
                          <a:pt x="77834" y="66424"/>
                        </a:cubicBezTo>
                        <a:cubicBezTo>
                          <a:pt x="70781" y="69793"/>
                          <a:pt x="63594" y="72847"/>
                          <a:pt x="56227" y="75451"/>
                        </a:cubicBezTo>
                        <a:cubicBezTo>
                          <a:pt x="39606" y="81155"/>
                          <a:pt x="22221" y="84389"/>
                          <a:pt x="4792" y="86545"/>
                        </a:cubicBezTo>
                        <a:cubicBezTo>
                          <a:pt x="3264" y="86724"/>
                          <a:pt x="1737" y="87937"/>
                          <a:pt x="929" y="89194"/>
                        </a:cubicBezTo>
                        <a:cubicBezTo>
                          <a:pt x="120" y="90497"/>
                          <a:pt x="-194" y="92114"/>
                          <a:pt x="120" y="93641"/>
                        </a:cubicBezTo>
                        <a:cubicBezTo>
                          <a:pt x="479" y="95213"/>
                          <a:pt x="1423" y="96605"/>
                          <a:pt x="2770" y="97458"/>
                        </a:cubicBezTo>
                        <a:cubicBezTo>
                          <a:pt x="4163" y="98356"/>
                          <a:pt x="5645" y="98491"/>
                          <a:pt x="7218" y="98267"/>
                        </a:cubicBezTo>
                        <a:cubicBezTo>
                          <a:pt x="18133" y="96874"/>
                          <a:pt x="28915" y="94674"/>
                          <a:pt x="39516" y="91620"/>
                        </a:cubicBezTo>
                        <a:cubicBezTo>
                          <a:pt x="44727" y="90093"/>
                          <a:pt x="49893" y="88341"/>
                          <a:pt x="54969" y="86410"/>
                        </a:cubicBezTo>
                        <a:cubicBezTo>
                          <a:pt x="59731" y="84658"/>
                          <a:pt x="64358" y="82727"/>
                          <a:pt x="68939" y="80526"/>
                        </a:cubicBezTo>
                        <a:cubicBezTo>
                          <a:pt x="73432" y="78371"/>
                          <a:pt x="77834" y="76080"/>
                          <a:pt x="82057" y="73520"/>
                        </a:cubicBezTo>
                        <a:cubicBezTo>
                          <a:pt x="86369" y="70870"/>
                          <a:pt x="90547" y="68086"/>
                          <a:pt x="94635" y="65077"/>
                        </a:cubicBezTo>
                        <a:cubicBezTo>
                          <a:pt x="102631" y="59193"/>
                          <a:pt x="110357" y="52861"/>
                          <a:pt x="117455" y="45945"/>
                        </a:cubicBezTo>
                        <a:cubicBezTo>
                          <a:pt x="124013" y="39567"/>
                          <a:pt x="129988" y="32741"/>
                          <a:pt x="135648" y="25555"/>
                        </a:cubicBezTo>
                        <a:cubicBezTo>
                          <a:pt x="138613" y="21827"/>
                          <a:pt x="141488" y="17965"/>
                          <a:pt x="144228" y="14057"/>
                        </a:cubicBezTo>
                        <a:cubicBezTo>
                          <a:pt x="145665" y="12081"/>
                          <a:pt x="146968" y="9970"/>
                          <a:pt x="148316" y="7949"/>
                        </a:cubicBezTo>
                        <a:cubicBezTo>
                          <a:pt x="149708" y="5883"/>
                          <a:pt x="151101" y="3773"/>
                          <a:pt x="152493" y="1707"/>
                        </a:cubicBezTo>
                        <a:cubicBezTo>
                          <a:pt x="153032" y="853"/>
                          <a:pt x="152269" y="0"/>
                          <a:pt x="151460" y="0"/>
                        </a:cubicBezTo>
                        <a:cubicBezTo>
                          <a:pt x="151235" y="0"/>
                          <a:pt x="150921" y="180"/>
                          <a:pt x="150696" y="539"/>
                        </a:cubicBezTo>
                      </a:path>
                    </a:pathLst>
                  </a:custGeom>
                  <a:solidFill>
                    <a:srgbClr val="8F1F6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7" name="Google Shape;1017;p41"/>
                  <p:cNvSpPr/>
                  <p:nvPr/>
                </p:nvSpPr>
                <p:spPr>
                  <a:xfrm>
                    <a:off x="5286956" y="879099"/>
                    <a:ext cx="97514" cy="67606"/>
                  </a:xfrm>
                  <a:custGeom>
                    <a:avLst/>
                    <a:gdLst/>
                    <a:ahLst/>
                    <a:cxnLst/>
                    <a:rect l="l" t="t" r="r" b="b"/>
                    <a:pathLst>
                      <a:path w="97514" h="67606" extrusionOk="0">
                        <a:moveTo>
                          <a:pt x="94883" y="763"/>
                        </a:moveTo>
                        <a:cubicBezTo>
                          <a:pt x="90436" y="10015"/>
                          <a:pt x="84416" y="18459"/>
                          <a:pt x="77813" y="26318"/>
                        </a:cubicBezTo>
                        <a:cubicBezTo>
                          <a:pt x="77993" y="26139"/>
                          <a:pt x="78127" y="25959"/>
                          <a:pt x="78262" y="25779"/>
                        </a:cubicBezTo>
                        <a:cubicBezTo>
                          <a:pt x="72827" y="32202"/>
                          <a:pt x="66672" y="37995"/>
                          <a:pt x="59799" y="42846"/>
                        </a:cubicBezTo>
                        <a:cubicBezTo>
                          <a:pt x="53690" y="46933"/>
                          <a:pt x="47087" y="50256"/>
                          <a:pt x="40214" y="52726"/>
                        </a:cubicBezTo>
                        <a:cubicBezTo>
                          <a:pt x="34060" y="54792"/>
                          <a:pt x="27636" y="56005"/>
                          <a:pt x="21167" y="56544"/>
                        </a:cubicBezTo>
                        <a:cubicBezTo>
                          <a:pt x="16136" y="56858"/>
                          <a:pt x="11060" y="56634"/>
                          <a:pt x="6073" y="56005"/>
                        </a:cubicBezTo>
                        <a:cubicBezTo>
                          <a:pt x="4636" y="55825"/>
                          <a:pt x="2929" y="56544"/>
                          <a:pt x="1896" y="57487"/>
                        </a:cubicBezTo>
                        <a:cubicBezTo>
                          <a:pt x="773" y="58520"/>
                          <a:pt x="54" y="59957"/>
                          <a:pt x="9" y="61484"/>
                        </a:cubicBezTo>
                        <a:cubicBezTo>
                          <a:pt x="-171" y="64583"/>
                          <a:pt x="2345" y="67457"/>
                          <a:pt x="5489" y="67547"/>
                        </a:cubicBezTo>
                        <a:cubicBezTo>
                          <a:pt x="10970" y="67727"/>
                          <a:pt x="16495" y="67502"/>
                          <a:pt x="21976" y="66873"/>
                        </a:cubicBezTo>
                        <a:cubicBezTo>
                          <a:pt x="26872" y="66334"/>
                          <a:pt x="31679" y="65212"/>
                          <a:pt x="36395" y="63729"/>
                        </a:cubicBezTo>
                        <a:cubicBezTo>
                          <a:pt x="41112" y="62247"/>
                          <a:pt x="45739" y="60361"/>
                          <a:pt x="50141" y="58071"/>
                        </a:cubicBezTo>
                        <a:cubicBezTo>
                          <a:pt x="54454" y="55825"/>
                          <a:pt x="58497" y="53041"/>
                          <a:pt x="62315" y="49987"/>
                        </a:cubicBezTo>
                        <a:cubicBezTo>
                          <a:pt x="69862" y="43968"/>
                          <a:pt x="76510" y="36872"/>
                          <a:pt x="82260" y="29103"/>
                        </a:cubicBezTo>
                        <a:cubicBezTo>
                          <a:pt x="88414" y="20839"/>
                          <a:pt x="92906" y="11542"/>
                          <a:pt x="97309" y="2201"/>
                        </a:cubicBezTo>
                        <a:cubicBezTo>
                          <a:pt x="97668" y="1482"/>
                          <a:pt x="97578" y="674"/>
                          <a:pt x="96860" y="225"/>
                        </a:cubicBezTo>
                        <a:cubicBezTo>
                          <a:pt x="96635" y="90"/>
                          <a:pt x="96366" y="0"/>
                          <a:pt x="96051" y="0"/>
                        </a:cubicBezTo>
                        <a:cubicBezTo>
                          <a:pt x="95602" y="90"/>
                          <a:pt x="95108" y="269"/>
                          <a:pt x="94883" y="763"/>
                        </a:cubicBezTo>
                        <a:moveTo>
                          <a:pt x="21931" y="56499"/>
                        </a:moveTo>
                        <a:cubicBezTo>
                          <a:pt x="21706" y="56499"/>
                          <a:pt x="21437" y="56544"/>
                          <a:pt x="21212" y="56544"/>
                        </a:cubicBezTo>
                        <a:cubicBezTo>
                          <a:pt x="21481" y="56544"/>
                          <a:pt x="21706" y="56544"/>
                          <a:pt x="21931" y="56499"/>
                        </a:cubicBezTo>
                      </a:path>
                    </a:pathLst>
                  </a:custGeom>
                  <a:solidFill>
                    <a:srgbClr val="8F1F6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8" name="Google Shape;1018;p41"/>
                  <p:cNvSpPr/>
                  <p:nvPr/>
                </p:nvSpPr>
                <p:spPr>
                  <a:xfrm>
                    <a:off x="5131392" y="979833"/>
                    <a:ext cx="70814" cy="194851"/>
                  </a:xfrm>
                  <a:custGeom>
                    <a:avLst/>
                    <a:gdLst/>
                    <a:ahLst/>
                    <a:cxnLst/>
                    <a:rect l="l" t="t" r="r" b="b"/>
                    <a:pathLst>
                      <a:path w="70814" h="194851" extrusionOk="0">
                        <a:moveTo>
                          <a:pt x="65236" y="1350"/>
                        </a:moveTo>
                        <a:cubicBezTo>
                          <a:pt x="65955" y="11635"/>
                          <a:pt x="66269" y="21920"/>
                          <a:pt x="66224" y="32250"/>
                        </a:cubicBezTo>
                        <a:cubicBezTo>
                          <a:pt x="66179" y="43253"/>
                          <a:pt x="65820" y="54301"/>
                          <a:pt x="64921" y="65305"/>
                        </a:cubicBezTo>
                        <a:cubicBezTo>
                          <a:pt x="64921" y="65035"/>
                          <a:pt x="64966" y="64811"/>
                          <a:pt x="64966" y="64541"/>
                        </a:cubicBezTo>
                        <a:cubicBezTo>
                          <a:pt x="63349" y="83718"/>
                          <a:pt x="60384" y="102940"/>
                          <a:pt x="53736" y="121085"/>
                        </a:cubicBezTo>
                        <a:cubicBezTo>
                          <a:pt x="49513" y="132223"/>
                          <a:pt x="44212" y="143002"/>
                          <a:pt x="37429" y="152792"/>
                        </a:cubicBezTo>
                        <a:cubicBezTo>
                          <a:pt x="32533" y="159574"/>
                          <a:pt x="26918" y="165817"/>
                          <a:pt x="20539" y="171251"/>
                        </a:cubicBezTo>
                        <a:cubicBezTo>
                          <a:pt x="15103" y="175697"/>
                          <a:pt x="9219" y="179470"/>
                          <a:pt x="3020" y="182748"/>
                        </a:cubicBezTo>
                        <a:cubicBezTo>
                          <a:pt x="1537" y="183557"/>
                          <a:pt x="504" y="185308"/>
                          <a:pt x="145" y="186880"/>
                        </a:cubicBezTo>
                        <a:cubicBezTo>
                          <a:pt x="-215" y="188587"/>
                          <a:pt x="100" y="190383"/>
                          <a:pt x="1043" y="191821"/>
                        </a:cubicBezTo>
                        <a:cubicBezTo>
                          <a:pt x="1986" y="193258"/>
                          <a:pt x="3469" y="194336"/>
                          <a:pt x="5131" y="194695"/>
                        </a:cubicBezTo>
                        <a:cubicBezTo>
                          <a:pt x="6928" y="195099"/>
                          <a:pt x="8500" y="194695"/>
                          <a:pt x="10072" y="193797"/>
                        </a:cubicBezTo>
                        <a:cubicBezTo>
                          <a:pt x="18742" y="189171"/>
                          <a:pt x="26693" y="183063"/>
                          <a:pt x="33656" y="176101"/>
                        </a:cubicBezTo>
                        <a:cubicBezTo>
                          <a:pt x="40349" y="169454"/>
                          <a:pt x="46009" y="161730"/>
                          <a:pt x="50681" y="153556"/>
                        </a:cubicBezTo>
                        <a:cubicBezTo>
                          <a:pt x="60160" y="137118"/>
                          <a:pt x="64876" y="118390"/>
                          <a:pt x="67706" y="99797"/>
                        </a:cubicBezTo>
                        <a:cubicBezTo>
                          <a:pt x="70312" y="83045"/>
                          <a:pt x="71120" y="65933"/>
                          <a:pt x="70716" y="48957"/>
                        </a:cubicBezTo>
                        <a:cubicBezTo>
                          <a:pt x="70357" y="33013"/>
                          <a:pt x="69054" y="17159"/>
                          <a:pt x="67931" y="1261"/>
                        </a:cubicBezTo>
                        <a:cubicBezTo>
                          <a:pt x="67886" y="407"/>
                          <a:pt x="67212" y="3"/>
                          <a:pt x="66583" y="3"/>
                        </a:cubicBezTo>
                        <a:cubicBezTo>
                          <a:pt x="65820" y="-42"/>
                          <a:pt x="65146" y="407"/>
                          <a:pt x="65236" y="1350"/>
                        </a:cubicBezTo>
                        <a:moveTo>
                          <a:pt x="53915" y="120411"/>
                        </a:moveTo>
                        <a:cubicBezTo>
                          <a:pt x="53826" y="120591"/>
                          <a:pt x="53781" y="120770"/>
                          <a:pt x="53691" y="120995"/>
                        </a:cubicBezTo>
                        <a:cubicBezTo>
                          <a:pt x="53781" y="120815"/>
                          <a:pt x="53871" y="120636"/>
                          <a:pt x="53915" y="120411"/>
                        </a:cubicBezTo>
                        <a:moveTo>
                          <a:pt x="21168" y="170622"/>
                        </a:moveTo>
                        <a:cubicBezTo>
                          <a:pt x="21033" y="170757"/>
                          <a:pt x="20853" y="170892"/>
                          <a:pt x="20719" y="170981"/>
                        </a:cubicBezTo>
                        <a:cubicBezTo>
                          <a:pt x="20898" y="170892"/>
                          <a:pt x="21033" y="170757"/>
                          <a:pt x="21168" y="170622"/>
                        </a:cubicBezTo>
                      </a:path>
                    </a:pathLst>
                  </a:custGeom>
                  <a:solidFill>
                    <a:srgbClr val="8F1F6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9" name="Google Shape;1019;p41"/>
                  <p:cNvSpPr/>
                  <p:nvPr/>
                </p:nvSpPr>
                <p:spPr>
                  <a:xfrm>
                    <a:off x="5187047" y="698372"/>
                    <a:ext cx="497561" cy="189442"/>
                  </a:xfrm>
                  <a:custGeom>
                    <a:avLst/>
                    <a:gdLst/>
                    <a:ahLst/>
                    <a:cxnLst/>
                    <a:rect l="l" t="t" r="r" b="b"/>
                    <a:pathLst>
                      <a:path w="497561" h="189442" extrusionOk="0">
                        <a:moveTo>
                          <a:pt x="318595" y="4898"/>
                        </a:moveTo>
                        <a:cubicBezTo>
                          <a:pt x="288857" y="9345"/>
                          <a:pt x="259523" y="16800"/>
                          <a:pt x="230953" y="26142"/>
                        </a:cubicBezTo>
                        <a:cubicBezTo>
                          <a:pt x="204405" y="34855"/>
                          <a:pt x="178485" y="45454"/>
                          <a:pt x="153149" y="57355"/>
                        </a:cubicBezTo>
                        <a:cubicBezTo>
                          <a:pt x="128936" y="68718"/>
                          <a:pt x="105173" y="81248"/>
                          <a:pt x="82847" y="95934"/>
                        </a:cubicBezTo>
                        <a:cubicBezTo>
                          <a:pt x="60117" y="110890"/>
                          <a:pt x="38645" y="128091"/>
                          <a:pt x="21080" y="148930"/>
                        </a:cubicBezTo>
                        <a:cubicBezTo>
                          <a:pt x="16992" y="153736"/>
                          <a:pt x="13174" y="158811"/>
                          <a:pt x="9670" y="164065"/>
                        </a:cubicBezTo>
                        <a:cubicBezTo>
                          <a:pt x="6571" y="168691"/>
                          <a:pt x="3741" y="173497"/>
                          <a:pt x="1539" y="178617"/>
                        </a:cubicBezTo>
                        <a:cubicBezTo>
                          <a:pt x="1315" y="179066"/>
                          <a:pt x="1090" y="179515"/>
                          <a:pt x="821" y="179919"/>
                        </a:cubicBezTo>
                        <a:cubicBezTo>
                          <a:pt x="-886" y="182928"/>
                          <a:pt x="147" y="186925"/>
                          <a:pt x="3202" y="188632"/>
                        </a:cubicBezTo>
                        <a:cubicBezTo>
                          <a:pt x="6211" y="190338"/>
                          <a:pt x="10209" y="189261"/>
                          <a:pt x="11916" y="186252"/>
                        </a:cubicBezTo>
                        <a:cubicBezTo>
                          <a:pt x="12051" y="185982"/>
                          <a:pt x="12186" y="185757"/>
                          <a:pt x="12366" y="185488"/>
                        </a:cubicBezTo>
                        <a:cubicBezTo>
                          <a:pt x="15375" y="181671"/>
                          <a:pt x="18160" y="177673"/>
                          <a:pt x="21080" y="173766"/>
                        </a:cubicBezTo>
                        <a:cubicBezTo>
                          <a:pt x="27998" y="164739"/>
                          <a:pt x="35590" y="156206"/>
                          <a:pt x="43721" y="148211"/>
                        </a:cubicBezTo>
                        <a:cubicBezTo>
                          <a:pt x="52660" y="139409"/>
                          <a:pt x="62318" y="131235"/>
                          <a:pt x="72246" y="123600"/>
                        </a:cubicBezTo>
                        <a:cubicBezTo>
                          <a:pt x="72021" y="123779"/>
                          <a:pt x="71797" y="123914"/>
                          <a:pt x="71617" y="124094"/>
                        </a:cubicBezTo>
                        <a:cubicBezTo>
                          <a:pt x="92775" y="107926"/>
                          <a:pt x="115595" y="93958"/>
                          <a:pt x="139044" y="81383"/>
                        </a:cubicBezTo>
                        <a:cubicBezTo>
                          <a:pt x="150364" y="75320"/>
                          <a:pt x="161864" y="69616"/>
                          <a:pt x="173454" y="64047"/>
                        </a:cubicBezTo>
                        <a:cubicBezTo>
                          <a:pt x="185537" y="58298"/>
                          <a:pt x="197711" y="52774"/>
                          <a:pt x="210065" y="47699"/>
                        </a:cubicBezTo>
                        <a:cubicBezTo>
                          <a:pt x="252830" y="30274"/>
                          <a:pt x="297796" y="17788"/>
                          <a:pt x="343661" y="11995"/>
                        </a:cubicBezTo>
                        <a:cubicBezTo>
                          <a:pt x="343212" y="12039"/>
                          <a:pt x="342763" y="12129"/>
                          <a:pt x="342358" y="12174"/>
                        </a:cubicBezTo>
                        <a:cubicBezTo>
                          <a:pt x="371916" y="8536"/>
                          <a:pt x="401969" y="8042"/>
                          <a:pt x="431572" y="11905"/>
                        </a:cubicBezTo>
                        <a:cubicBezTo>
                          <a:pt x="431527" y="11905"/>
                          <a:pt x="431482" y="11905"/>
                          <a:pt x="431482" y="11905"/>
                        </a:cubicBezTo>
                        <a:cubicBezTo>
                          <a:pt x="431572" y="11905"/>
                          <a:pt x="431617" y="11905"/>
                          <a:pt x="431707" y="11950"/>
                        </a:cubicBezTo>
                        <a:cubicBezTo>
                          <a:pt x="431976" y="11995"/>
                          <a:pt x="432291" y="12039"/>
                          <a:pt x="432560" y="12084"/>
                        </a:cubicBezTo>
                        <a:cubicBezTo>
                          <a:pt x="432470" y="12084"/>
                          <a:pt x="432380" y="12084"/>
                          <a:pt x="432291" y="12039"/>
                        </a:cubicBezTo>
                        <a:cubicBezTo>
                          <a:pt x="452955" y="14914"/>
                          <a:pt x="473259" y="20079"/>
                          <a:pt x="492620" y="27803"/>
                        </a:cubicBezTo>
                        <a:cubicBezTo>
                          <a:pt x="494597" y="28612"/>
                          <a:pt x="496888" y="26905"/>
                          <a:pt x="497427" y="25064"/>
                        </a:cubicBezTo>
                        <a:cubicBezTo>
                          <a:pt x="497696" y="24076"/>
                          <a:pt x="497561" y="22998"/>
                          <a:pt x="497022" y="22100"/>
                        </a:cubicBezTo>
                        <a:cubicBezTo>
                          <a:pt x="496483" y="21112"/>
                          <a:pt x="495675" y="20663"/>
                          <a:pt x="494642" y="20258"/>
                        </a:cubicBezTo>
                        <a:cubicBezTo>
                          <a:pt x="481030" y="14824"/>
                          <a:pt x="466970" y="10557"/>
                          <a:pt x="452685" y="7414"/>
                        </a:cubicBezTo>
                        <a:cubicBezTo>
                          <a:pt x="438220" y="4225"/>
                          <a:pt x="423531" y="2204"/>
                          <a:pt x="408797" y="1036"/>
                        </a:cubicBezTo>
                        <a:cubicBezTo>
                          <a:pt x="399812" y="318"/>
                          <a:pt x="390828" y="3"/>
                          <a:pt x="381844" y="3"/>
                        </a:cubicBezTo>
                        <a:cubicBezTo>
                          <a:pt x="360641" y="-87"/>
                          <a:pt x="339483" y="1755"/>
                          <a:pt x="318595" y="4898"/>
                        </a:cubicBezTo>
                        <a:moveTo>
                          <a:pt x="432246" y="11950"/>
                        </a:moveTo>
                        <a:cubicBezTo>
                          <a:pt x="432066" y="11905"/>
                          <a:pt x="431841" y="11905"/>
                          <a:pt x="431662" y="11860"/>
                        </a:cubicBezTo>
                        <a:cubicBezTo>
                          <a:pt x="431617" y="11860"/>
                          <a:pt x="431617" y="11860"/>
                          <a:pt x="431572" y="11860"/>
                        </a:cubicBezTo>
                        <a:cubicBezTo>
                          <a:pt x="431797" y="11905"/>
                          <a:pt x="432021" y="11950"/>
                          <a:pt x="432246" y="11950"/>
                        </a:cubicBezTo>
                      </a:path>
                    </a:pathLst>
                  </a:custGeom>
                  <a:solidFill>
                    <a:srgbClr val="8F1F6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0" name="Google Shape;1020;p41"/>
                  <p:cNvSpPr/>
                  <p:nvPr/>
                </p:nvSpPr>
                <p:spPr>
                  <a:xfrm>
                    <a:off x="5354257" y="738660"/>
                    <a:ext cx="205919" cy="73834"/>
                  </a:xfrm>
                  <a:custGeom>
                    <a:avLst/>
                    <a:gdLst/>
                    <a:ahLst/>
                    <a:cxnLst/>
                    <a:rect l="l" t="t" r="r" b="b"/>
                    <a:pathLst>
                      <a:path w="205919" h="73834" extrusionOk="0">
                        <a:moveTo>
                          <a:pt x="133102" y="5300"/>
                        </a:moveTo>
                        <a:cubicBezTo>
                          <a:pt x="108889" y="9970"/>
                          <a:pt x="85216" y="17471"/>
                          <a:pt x="62665" y="27396"/>
                        </a:cubicBezTo>
                        <a:cubicBezTo>
                          <a:pt x="51839" y="32157"/>
                          <a:pt x="41283" y="37546"/>
                          <a:pt x="31041" y="43519"/>
                        </a:cubicBezTo>
                        <a:cubicBezTo>
                          <a:pt x="25965" y="46484"/>
                          <a:pt x="20933" y="49582"/>
                          <a:pt x="16082" y="52906"/>
                        </a:cubicBezTo>
                        <a:cubicBezTo>
                          <a:pt x="13791" y="54523"/>
                          <a:pt x="11545" y="56139"/>
                          <a:pt x="9344" y="57801"/>
                        </a:cubicBezTo>
                        <a:cubicBezTo>
                          <a:pt x="7996" y="58834"/>
                          <a:pt x="6693" y="59867"/>
                          <a:pt x="5346" y="60900"/>
                        </a:cubicBezTo>
                        <a:cubicBezTo>
                          <a:pt x="4088" y="61888"/>
                          <a:pt x="2920" y="62966"/>
                          <a:pt x="1662" y="63999"/>
                        </a:cubicBezTo>
                        <a:cubicBezTo>
                          <a:pt x="584" y="64897"/>
                          <a:pt x="0" y="66649"/>
                          <a:pt x="0" y="68041"/>
                        </a:cubicBezTo>
                        <a:cubicBezTo>
                          <a:pt x="0" y="69568"/>
                          <a:pt x="629" y="71095"/>
                          <a:pt x="1707" y="72173"/>
                        </a:cubicBezTo>
                        <a:cubicBezTo>
                          <a:pt x="2785" y="73206"/>
                          <a:pt x="4267" y="73835"/>
                          <a:pt x="5750" y="73835"/>
                        </a:cubicBezTo>
                        <a:cubicBezTo>
                          <a:pt x="6244" y="73790"/>
                          <a:pt x="6738" y="73700"/>
                          <a:pt x="7232" y="73655"/>
                        </a:cubicBezTo>
                        <a:cubicBezTo>
                          <a:pt x="8221" y="73386"/>
                          <a:pt x="9029" y="72936"/>
                          <a:pt x="9793" y="72218"/>
                        </a:cubicBezTo>
                        <a:cubicBezTo>
                          <a:pt x="12623" y="70242"/>
                          <a:pt x="15318" y="68176"/>
                          <a:pt x="18103" y="66155"/>
                        </a:cubicBezTo>
                        <a:cubicBezTo>
                          <a:pt x="21113" y="63954"/>
                          <a:pt x="24213" y="61798"/>
                          <a:pt x="27267" y="59643"/>
                        </a:cubicBezTo>
                        <a:cubicBezTo>
                          <a:pt x="33511" y="55286"/>
                          <a:pt x="39890" y="51154"/>
                          <a:pt x="46449" y="47247"/>
                        </a:cubicBezTo>
                        <a:cubicBezTo>
                          <a:pt x="59701" y="39387"/>
                          <a:pt x="73491" y="32426"/>
                          <a:pt x="87687" y="26588"/>
                        </a:cubicBezTo>
                        <a:cubicBezTo>
                          <a:pt x="99771" y="21647"/>
                          <a:pt x="112124" y="17336"/>
                          <a:pt x="124702" y="13923"/>
                        </a:cubicBezTo>
                        <a:cubicBezTo>
                          <a:pt x="137280" y="10509"/>
                          <a:pt x="150127" y="7949"/>
                          <a:pt x="163065" y="6333"/>
                        </a:cubicBezTo>
                        <a:cubicBezTo>
                          <a:pt x="162840" y="6333"/>
                          <a:pt x="162616" y="6377"/>
                          <a:pt x="162391" y="6377"/>
                        </a:cubicBezTo>
                        <a:cubicBezTo>
                          <a:pt x="176092" y="4716"/>
                          <a:pt x="189928" y="4042"/>
                          <a:pt x="203718" y="4940"/>
                        </a:cubicBezTo>
                        <a:cubicBezTo>
                          <a:pt x="204886" y="5030"/>
                          <a:pt x="205875" y="3907"/>
                          <a:pt x="205920" y="2784"/>
                        </a:cubicBezTo>
                        <a:cubicBezTo>
                          <a:pt x="205920" y="1527"/>
                          <a:pt x="204931" y="674"/>
                          <a:pt x="203763" y="584"/>
                        </a:cubicBezTo>
                        <a:cubicBezTo>
                          <a:pt x="198014" y="180"/>
                          <a:pt x="192264" y="0"/>
                          <a:pt x="186514" y="0"/>
                        </a:cubicBezTo>
                        <a:cubicBezTo>
                          <a:pt x="168635" y="45"/>
                          <a:pt x="150711" y="1931"/>
                          <a:pt x="133102" y="5300"/>
                        </a:cubicBezTo>
                        <a:moveTo>
                          <a:pt x="87417" y="26767"/>
                        </a:moveTo>
                        <a:cubicBezTo>
                          <a:pt x="87327" y="26812"/>
                          <a:pt x="87237" y="26857"/>
                          <a:pt x="87147" y="26902"/>
                        </a:cubicBezTo>
                        <a:lnTo>
                          <a:pt x="87417" y="26767"/>
                        </a:lnTo>
                        <a:close/>
                      </a:path>
                    </a:pathLst>
                  </a:custGeom>
                  <a:solidFill>
                    <a:srgbClr val="8F1F6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1" name="Google Shape;1021;p41"/>
                  <p:cNvSpPr/>
                  <p:nvPr/>
                </p:nvSpPr>
                <p:spPr>
                  <a:xfrm>
                    <a:off x="5787236" y="787884"/>
                    <a:ext cx="96770" cy="96809"/>
                  </a:xfrm>
                  <a:custGeom>
                    <a:avLst/>
                    <a:gdLst/>
                    <a:ahLst/>
                    <a:cxnLst/>
                    <a:rect l="l" t="t" r="r" b="b"/>
                    <a:pathLst>
                      <a:path w="96770" h="96809" extrusionOk="0">
                        <a:moveTo>
                          <a:pt x="3028" y="90"/>
                        </a:moveTo>
                        <a:cubicBezTo>
                          <a:pt x="962" y="449"/>
                          <a:pt x="-161" y="2291"/>
                          <a:pt x="19" y="4267"/>
                        </a:cubicBezTo>
                        <a:cubicBezTo>
                          <a:pt x="2085" y="27621"/>
                          <a:pt x="11923" y="49852"/>
                          <a:pt x="27376" y="67412"/>
                        </a:cubicBezTo>
                        <a:cubicBezTo>
                          <a:pt x="35192" y="76305"/>
                          <a:pt x="44626" y="83760"/>
                          <a:pt x="55182" y="89105"/>
                        </a:cubicBezTo>
                        <a:cubicBezTo>
                          <a:pt x="65783" y="94449"/>
                          <a:pt x="77867" y="97099"/>
                          <a:pt x="89727" y="96784"/>
                        </a:cubicBezTo>
                        <a:cubicBezTo>
                          <a:pt x="90266" y="96784"/>
                          <a:pt x="90850" y="96784"/>
                          <a:pt x="91434" y="96740"/>
                        </a:cubicBezTo>
                        <a:cubicBezTo>
                          <a:pt x="92557" y="96560"/>
                          <a:pt x="93545" y="96111"/>
                          <a:pt x="94399" y="95392"/>
                        </a:cubicBezTo>
                        <a:cubicBezTo>
                          <a:pt x="95701" y="94314"/>
                          <a:pt x="96555" y="92787"/>
                          <a:pt x="96734" y="91081"/>
                        </a:cubicBezTo>
                        <a:cubicBezTo>
                          <a:pt x="96914" y="89374"/>
                          <a:pt x="96420" y="87712"/>
                          <a:pt x="95342" y="86410"/>
                        </a:cubicBezTo>
                        <a:cubicBezTo>
                          <a:pt x="94623" y="85512"/>
                          <a:pt x="93725" y="84883"/>
                          <a:pt x="92692" y="84479"/>
                        </a:cubicBezTo>
                        <a:cubicBezTo>
                          <a:pt x="91569" y="84075"/>
                          <a:pt x="90446" y="83940"/>
                          <a:pt x="89323" y="84119"/>
                        </a:cubicBezTo>
                        <a:cubicBezTo>
                          <a:pt x="89008" y="84119"/>
                          <a:pt x="88694" y="84164"/>
                          <a:pt x="88379" y="84164"/>
                        </a:cubicBezTo>
                        <a:cubicBezTo>
                          <a:pt x="82180" y="84254"/>
                          <a:pt x="76071" y="83625"/>
                          <a:pt x="70051" y="82233"/>
                        </a:cubicBezTo>
                        <a:cubicBezTo>
                          <a:pt x="63807" y="80571"/>
                          <a:pt x="57788" y="78236"/>
                          <a:pt x="52127" y="75182"/>
                        </a:cubicBezTo>
                        <a:cubicBezTo>
                          <a:pt x="45883" y="71634"/>
                          <a:pt x="40223" y="67323"/>
                          <a:pt x="35012" y="62337"/>
                        </a:cubicBezTo>
                        <a:cubicBezTo>
                          <a:pt x="35282" y="62607"/>
                          <a:pt x="35596" y="62876"/>
                          <a:pt x="35866" y="63146"/>
                        </a:cubicBezTo>
                        <a:cubicBezTo>
                          <a:pt x="30296" y="57711"/>
                          <a:pt x="25444" y="51648"/>
                          <a:pt x="21311" y="45046"/>
                        </a:cubicBezTo>
                        <a:cubicBezTo>
                          <a:pt x="16774" y="37546"/>
                          <a:pt x="13181" y="29552"/>
                          <a:pt x="10575" y="21198"/>
                        </a:cubicBezTo>
                        <a:cubicBezTo>
                          <a:pt x="8868" y="15270"/>
                          <a:pt x="7655" y="9207"/>
                          <a:pt x="7116" y="3054"/>
                        </a:cubicBezTo>
                        <a:cubicBezTo>
                          <a:pt x="6982" y="1258"/>
                          <a:pt x="5185" y="0"/>
                          <a:pt x="3478" y="0"/>
                        </a:cubicBezTo>
                        <a:cubicBezTo>
                          <a:pt x="3388" y="45"/>
                          <a:pt x="3208" y="90"/>
                          <a:pt x="3028" y="90"/>
                        </a:cubicBezTo>
                        <a:moveTo>
                          <a:pt x="51409" y="74823"/>
                        </a:moveTo>
                        <a:cubicBezTo>
                          <a:pt x="51633" y="74957"/>
                          <a:pt x="51858" y="75092"/>
                          <a:pt x="52127" y="75182"/>
                        </a:cubicBezTo>
                        <a:cubicBezTo>
                          <a:pt x="51903" y="75047"/>
                          <a:pt x="51633" y="74957"/>
                          <a:pt x="51409" y="74823"/>
                        </a:cubicBezTo>
                        <a:moveTo>
                          <a:pt x="87840" y="84254"/>
                        </a:moveTo>
                        <a:cubicBezTo>
                          <a:pt x="87615" y="84254"/>
                          <a:pt x="87436" y="84254"/>
                          <a:pt x="87211" y="84254"/>
                        </a:cubicBezTo>
                        <a:cubicBezTo>
                          <a:pt x="87436" y="84254"/>
                          <a:pt x="87615" y="84254"/>
                          <a:pt x="87840" y="84254"/>
                        </a:cubicBezTo>
                      </a:path>
                    </a:pathLst>
                  </a:custGeom>
                  <a:solidFill>
                    <a:srgbClr val="8F1F6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022" name="Google Shape;1022;p41"/>
                  <p:cNvGrpSpPr/>
                  <p:nvPr/>
                </p:nvGrpSpPr>
                <p:grpSpPr>
                  <a:xfrm>
                    <a:off x="4743391" y="1504089"/>
                    <a:ext cx="552529" cy="229651"/>
                    <a:chOff x="4743391" y="1504089"/>
                    <a:chExt cx="552529" cy="229651"/>
                  </a:xfrm>
                </p:grpSpPr>
                <p:sp>
                  <p:nvSpPr>
                    <p:cNvPr id="1023" name="Google Shape;1023;p41"/>
                    <p:cNvSpPr/>
                    <p:nvPr/>
                  </p:nvSpPr>
                  <p:spPr>
                    <a:xfrm>
                      <a:off x="4743391" y="1504089"/>
                      <a:ext cx="552529" cy="229651"/>
                    </a:xfrm>
                    <a:custGeom>
                      <a:avLst/>
                      <a:gdLst/>
                      <a:ahLst/>
                      <a:cxnLst/>
                      <a:rect l="l" t="t" r="r" b="b"/>
                      <a:pathLst>
                        <a:path w="552529" h="229651" extrusionOk="0">
                          <a:moveTo>
                            <a:pt x="104557" y="90"/>
                          </a:moveTo>
                          <a:cubicBezTo>
                            <a:pt x="101457" y="314"/>
                            <a:pt x="98357" y="1033"/>
                            <a:pt x="95303" y="2246"/>
                          </a:cubicBezTo>
                          <a:cubicBezTo>
                            <a:pt x="91799" y="3593"/>
                            <a:pt x="88744" y="5794"/>
                            <a:pt x="86498" y="8578"/>
                          </a:cubicBezTo>
                          <a:cubicBezTo>
                            <a:pt x="85106" y="10330"/>
                            <a:pt x="83983" y="12485"/>
                            <a:pt x="83264" y="14821"/>
                          </a:cubicBezTo>
                          <a:cubicBezTo>
                            <a:pt x="82905" y="16078"/>
                            <a:pt x="82590" y="17336"/>
                            <a:pt x="82410" y="18593"/>
                          </a:cubicBezTo>
                          <a:cubicBezTo>
                            <a:pt x="82186" y="20031"/>
                            <a:pt x="82186" y="21513"/>
                            <a:pt x="82186" y="22950"/>
                          </a:cubicBezTo>
                          <a:cubicBezTo>
                            <a:pt x="82186" y="25151"/>
                            <a:pt x="82500" y="27486"/>
                            <a:pt x="83084" y="30360"/>
                          </a:cubicBezTo>
                          <a:cubicBezTo>
                            <a:pt x="83668" y="33100"/>
                            <a:pt x="84567" y="35974"/>
                            <a:pt x="85645" y="38893"/>
                          </a:cubicBezTo>
                          <a:cubicBezTo>
                            <a:pt x="87576" y="43924"/>
                            <a:pt x="90182" y="48954"/>
                            <a:pt x="93596" y="54253"/>
                          </a:cubicBezTo>
                          <a:cubicBezTo>
                            <a:pt x="94988" y="56409"/>
                            <a:pt x="96381" y="58340"/>
                            <a:pt x="97818" y="60182"/>
                          </a:cubicBezTo>
                          <a:cubicBezTo>
                            <a:pt x="92967" y="60406"/>
                            <a:pt x="88160" y="60676"/>
                            <a:pt x="83309" y="60990"/>
                          </a:cubicBezTo>
                          <a:cubicBezTo>
                            <a:pt x="74100" y="61619"/>
                            <a:pt x="66463" y="62292"/>
                            <a:pt x="59231" y="63146"/>
                          </a:cubicBezTo>
                          <a:cubicBezTo>
                            <a:pt x="49797" y="64224"/>
                            <a:pt x="41622" y="65571"/>
                            <a:pt x="34165" y="67188"/>
                          </a:cubicBezTo>
                          <a:cubicBezTo>
                            <a:pt x="27516" y="68625"/>
                            <a:pt x="19790" y="70601"/>
                            <a:pt x="12917" y="74059"/>
                          </a:cubicBezTo>
                          <a:cubicBezTo>
                            <a:pt x="8739" y="76170"/>
                            <a:pt x="2989" y="79628"/>
                            <a:pt x="1103" y="85467"/>
                          </a:cubicBezTo>
                          <a:cubicBezTo>
                            <a:pt x="159" y="88431"/>
                            <a:pt x="-155" y="91081"/>
                            <a:pt x="69" y="93641"/>
                          </a:cubicBezTo>
                          <a:cubicBezTo>
                            <a:pt x="294" y="95886"/>
                            <a:pt x="1148" y="98222"/>
                            <a:pt x="2585" y="100288"/>
                          </a:cubicBezTo>
                          <a:cubicBezTo>
                            <a:pt x="3708" y="101994"/>
                            <a:pt x="5415" y="103611"/>
                            <a:pt x="7526" y="104914"/>
                          </a:cubicBezTo>
                          <a:cubicBezTo>
                            <a:pt x="9683" y="106261"/>
                            <a:pt x="12019" y="107339"/>
                            <a:pt x="14669" y="108192"/>
                          </a:cubicBezTo>
                          <a:cubicBezTo>
                            <a:pt x="19790" y="109809"/>
                            <a:pt x="25585" y="110752"/>
                            <a:pt x="33042" y="111156"/>
                          </a:cubicBezTo>
                          <a:cubicBezTo>
                            <a:pt x="40274" y="111560"/>
                            <a:pt x="47956" y="111471"/>
                            <a:pt x="56670" y="110842"/>
                          </a:cubicBezTo>
                          <a:cubicBezTo>
                            <a:pt x="60534" y="110572"/>
                            <a:pt x="64442" y="110213"/>
                            <a:pt x="68305" y="109809"/>
                          </a:cubicBezTo>
                          <a:cubicBezTo>
                            <a:pt x="65340" y="111201"/>
                            <a:pt x="62420" y="112728"/>
                            <a:pt x="59545" y="114255"/>
                          </a:cubicBezTo>
                          <a:cubicBezTo>
                            <a:pt x="50786" y="118971"/>
                            <a:pt x="43823" y="123148"/>
                            <a:pt x="37579" y="127414"/>
                          </a:cubicBezTo>
                          <a:cubicBezTo>
                            <a:pt x="32952" y="130603"/>
                            <a:pt x="26169" y="135498"/>
                            <a:pt x="20778" y="141786"/>
                          </a:cubicBezTo>
                          <a:cubicBezTo>
                            <a:pt x="16241" y="147041"/>
                            <a:pt x="14175" y="152205"/>
                            <a:pt x="14534" y="157146"/>
                          </a:cubicBezTo>
                          <a:cubicBezTo>
                            <a:pt x="14714" y="159571"/>
                            <a:pt x="15747" y="162221"/>
                            <a:pt x="17454" y="164691"/>
                          </a:cubicBezTo>
                          <a:cubicBezTo>
                            <a:pt x="18847" y="166712"/>
                            <a:pt x="20913" y="168374"/>
                            <a:pt x="23518" y="169676"/>
                          </a:cubicBezTo>
                          <a:cubicBezTo>
                            <a:pt x="25630" y="170709"/>
                            <a:pt x="28190" y="171338"/>
                            <a:pt x="31200" y="171562"/>
                          </a:cubicBezTo>
                          <a:cubicBezTo>
                            <a:pt x="32862" y="171697"/>
                            <a:pt x="34659" y="171697"/>
                            <a:pt x="36501" y="171562"/>
                          </a:cubicBezTo>
                          <a:cubicBezTo>
                            <a:pt x="37803" y="171472"/>
                            <a:pt x="39151" y="171338"/>
                            <a:pt x="40454" y="171113"/>
                          </a:cubicBezTo>
                          <a:cubicBezTo>
                            <a:pt x="48270" y="169945"/>
                            <a:pt x="55727" y="167296"/>
                            <a:pt x="61342" y="165140"/>
                          </a:cubicBezTo>
                          <a:cubicBezTo>
                            <a:pt x="69832" y="161861"/>
                            <a:pt x="78682" y="157729"/>
                            <a:pt x="89193" y="152071"/>
                          </a:cubicBezTo>
                          <a:cubicBezTo>
                            <a:pt x="87127" y="154047"/>
                            <a:pt x="85195" y="156068"/>
                            <a:pt x="83264" y="158179"/>
                          </a:cubicBezTo>
                          <a:cubicBezTo>
                            <a:pt x="77379" y="164556"/>
                            <a:pt x="72977" y="170035"/>
                            <a:pt x="69338" y="175380"/>
                          </a:cubicBezTo>
                          <a:cubicBezTo>
                            <a:pt x="66149" y="180140"/>
                            <a:pt x="62735" y="185799"/>
                            <a:pt x="61836" y="191862"/>
                          </a:cubicBezTo>
                          <a:cubicBezTo>
                            <a:pt x="61432" y="194467"/>
                            <a:pt x="61657" y="196982"/>
                            <a:pt x="62555" y="199138"/>
                          </a:cubicBezTo>
                          <a:cubicBezTo>
                            <a:pt x="63453" y="201429"/>
                            <a:pt x="65250" y="203405"/>
                            <a:pt x="67856" y="204932"/>
                          </a:cubicBezTo>
                          <a:cubicBezTo>
                            <a:pt x="70057" y="206234"/>
                            <a:pt x="72887" y="207087"/>
                            <a:pt x="76526" y="207536"/>
                          </a:cubicBezTo>
                          <a:cubicBezTo>
                            <a:pt x="78367" y="207761"/>
                            <a:pt x="80299" y="207806"/>
                            <a:pt x="82276" y="207671"/>
                          </a:cubicBezTo>
                          <a:cubicBezTo>
                            <a:pt x="84252" y="207536"/>
                            <a:pt x="86318" y="207222"/>
                            <a:pt x="88385" y="206728"/>
                          </a:cubicBezTo>
                          <a:cubicBezTo>
                            <a:pt x="98088" y="204438"/>
                            <a:pt x="106668" y="199183"/>
                            <a:pt x="113002" y="194871"/>
                          </a:cubicBezTo>
                          <a:cubicBezTo>
                            <a:pt x="121492" y="189078"/>
                            <a:pt x="129398" y="182251"/>
                            <a:pt x="136675" y="175784"/>
                          </a:cubicBezTo>
                          <a:cubicBezTo>
                            <a:pt x="139371" y="173404"/>
                            <a:pt x="142021" y="170978"/>
                            <a:pt x="144671" y="168553"/>
                          </a:cubicBezTo>
                          <a:cubicBezTo>
                            <a:pt x="147322" y="166128"/>
                            <a:pt x="149972" y="163748"/>
                            <a:pt x="152667" y="161323"/>
                          </a:cubicBezTo>
                          <a:cubicBezTo>
                            <a:pt x="156576" y="157819"/>
                            <a:pt x="161113" y="153822"/>
                            <a:pt x="165919" y="150409"/>
                          </a:cubicBezTo>
                          <a:cubicBezTo>
                            <a:pt x="214569" y="156921"/>
                            <a:pt x="267756" y="167026"/>
                            <a:pt x="333207" y="182161"/>
                          </a:cubicBezTo>
                          <a:cubicBezTo>
                            <a:pt x="365236" y="189527"/>
                            <a:pt x="397714" y="197566"/>
                            <a:pt x="429114" y="205291"/>
                          </a:cubicBezTo>
                          <a:cubicBezTo>
                            <a:pt x="453147" y="211219"/>
                            <a:pt x="477943" y="217327"/>
                            <a:pt x="502425" y="223121"/>
                          </a:cubicBezTo>
                          <a:cubicBezTo>
                            <a:pt x="506558" y="224109"/>
                            <a:pt x="510736" y="225052"/>
                            <a:pt x="514869" y="225995"/>
                          </a:cubicBezTo>
                          <a:cubicBezTo>
                            <a:pt x="518597" y="226848"/>
                            <a:pt x="522370" y="227702"/>
                            <a:pt x="526099" y="228600"/>
                          </a:cubicBezTo>
                          <a:cubicBezTo>
                            <a:pt x="526369" y="228825"/>
                            <a:pt x="526638" y="229004"/>
                            <a:pt x="526908" y="229139"/>
                          </a:cubicBezTo>
                          <a:cubicBezTo>
                            <a:pt x="527447" y="229408"/>
                            <a:pt x="528031" y="229498"/>
                            <a:pt x="528615" y="229453"/>
                          </a:cubicBezTo>
                          <a:cubicBezTo>
                            <a:pt x="528839" y="229453"/>
                            <a:pt x="529064" y="229408"/>
                            <a:pt x="529288" y="229364"/>
                          </a:cubicBezTo>
                          <a:lnTo>
                            <a:pt x="530277" y="229588"/>
                          </a:lnTo>
                          <a:cubicBezTo>
                            <a:pt x="530501" y="229633"/>
                            <a:pt x="530726" y="229678"/>
                            <a:pt x="530950" y="229633"/>
                          </a:cubicBezTo>
                          <a:cubicBezTo>
                            <a:pt x="531534" y="229588"/>
                            <a:pt x="532253" y="229319"/>
                            <a:pt x="532747" y="228959"/>
                          </a:cubicBezTo>
                          <a:cubicBezTo>
                            <a:pt x="533511" y="228420"/>
                            <a:pt x="534005" y="227612"/>
                            <a:pt x="534140" y="226669"/>
                          </a:cubicBezTo>
                          <a:cubicBezTo>
                            <a:pt x="534275" y="225771"/>
                            <a:pt x="534050" y="224872"/>
                            <a:pt x="533511" y="224154"/>
                          </a:cubicBezTo>
                          <a:cubicBezTo>
                            <a:pt x="535982" y="219887"/>
                            <a:pt x="538273" y="215531"/>
                            <a:pt x="540204" y="211219"/>
                          </a:cubicBezTo>
                          <a:cubicBezTo>
                            <a:pt x="542495" y="206099"/>
                            <a:pt x="544517" y="200530"/>
                            <a:pt x="546448" y="194153"/>
                          </a:cubicBezTo>
                          <a:cubicBezTo>
                            <a:pt x="549593" y="183464"/>
                            <a:pt x="551569" y="171652"/>
                            <a:pt x="552243" y="159032"/>
                          </a:cubicBezTo>
                          <a:cubicBezTo>
                            <a:pt x="553411" y="137564"/>
                            <a:pt x="551030" y="114704"/>
                            <a:pt x="544696" y="87128"/>
                          </a:cubicBezTo>
                          <a:cubicBezTo>
                            <a:pt x="543933" y="83760"/>
                            <a:pt x="543079" y="80347"/>
                            <a:pt x="542226" y="76979"/>
                          </a:cubicBezTo>
                          <a:cubicBezTo>
                            <a:pt x="542226" y="76484"/>
                            <a:pt x="542091" y="76035"/>
                            <a:pt x="541866" y="75541"/>
                          </a:cubicBezTo>
                          <a:lnTo>
                            <a:pt x="541732" y="75047"/>
                          </a:lnTo>
                          <a:cubicBezTo>
                            <a:pt x="541417" y="73745"/>
                            <a:pt x="540609" y="73071"/>
                            <a:pt x="539890" y="72712"/>
                          </a:cubicBezTo>
                          <a:cubicBezTo>
                            <a:pt x="539351" y="72442"/>
                            <a:pt x="538812" y="72353"/>
                            <a:pt x="538183" y="72397"/>
                          </a:cubicBezTo>
                          <a:cubicBezTo>
                            <a:pt x="537823" y="72442"/>
                            <a:pt x="537509" y="72487"/>
                            <a:pt x="537239" y="72622"/>
                          </a:cubicBezTo>
                          <a:cubicBezTo>
                            <a:pt x="536745" y="72802"/>
                            <a:pt x="536341" y="73071"/>
                            <a:pt x="535982" y="73430"/>
                          </a:cubicBezTo>
                          <a:cubicBezTo>
                            <a:pt x="479785" y="68535"/>
                            <a:pt x="421297" y="64224"/>
                            <a:pt x="362181" y="60676"/>
                          </a:cubicBezTo>
                          <a:cubicBezTo>
                            <a:pt x="305400" y="57262"/>
                            <a:pt x="245745" y="54433"/>
                            <a:pt x="184831" y="52277"/>
                          </a:cubicBezTo>
                          <a:cubicBezTo>
                            <a:pt x="176970" y="52008"/>
                            <a:pt x="169064" y="51738"/>
                            <a:pt x="161157" y="51469"/>
                          </a:cubicBezTo>
                          <a:cubicBezTo>
                            <a:pt x="158956" y="48235"/>
                            <a:pt x="156800" y="44867"/>
                            <a:pt x="154644" y="41543"/>
                          </a:cubicBezTo>
                          <a:cubicBezTo>
                            <a:pt x="152577" y="38310"/>
                            <a:pt x="150511" y="35076"/>
                            <a:pt x="148355" y="31932"/>
                          </a:cubicBezTo>
                          <a:cubicBezTo>
                            <a:pt x="141931" y="22546"/>
                            <a:pt x="136406" y="15989"/>
                            <a:pt x="130431" y="10599"/>
                          </a:cubicBezTo>
                          <a:cubicBezTo>
                            <a:pt x="125400" y="6063"/>
                            <a:pt x="117404" y="539"/>
                            <a:pt x="108061" y="0"/>
                          </a:cubicBezTo>
                          <a:cubicBezTo>
                            <a:pt x="106893" y="0"/>
                            <a:pt x="105725" y="0"/>
                            <a:pt x="104557" y="90"/>
                          </a:cubicBezTo>
                        </a:path>
                      </a:pathLst>
                    </a:custGeom>
                    <a:solidFill>
                      <a:srgbClr val="E9B0A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4" name="Google Shape;1024;p41"/>
                    <p:cNvSpPr/>
                    <p:nvPr/>
                  </p:nvSpPr>
                  <p:spPr>
                    <a:xfrm>
                      <a:off x="4861003" y="1590184"/>
                      <a:ext cx="45608" cy="17729"/>
                    </a:xfrm>
                    <a:custGeom>
                      <a:avLst/>
                      <a:gdLst/>
                      <a:ahLst/>
                      <a:cxnLst/>
                      <a:rect l="l" t="t" r="r" b="b"/>
                      <a:pathLst>
                        <a:path w="45608" h="17729" extrusionOk="0">
                          <a:moveTo>
                            <a:pt x="19513" y="1662"/>
                          </a:moveTo>
                          <a:cubicBezTo>
                            <a:pt x="12146" y="3683"/>
                            <a:pt x="5228" y="7949"/>
                            <a:pt x="556" y="14057"/>
                          </a:cubicBezTo>
                          <a:cubicBezTo>
                            <a:pt x="-163" y="15000"/>
                            <a:pt x="-253" y="16303"/>
                            <a:pt x="691" y="17156"/>
                          </a:cubicBezTo>
                          <a:cubicBezTo>
                            <a:pt x="1499" y="17920"/>
                            <a:pt x="3072" y="17965"/>
                            <a:pt x="3790" y="17021"/>
                          </a:cubicBezTo>
                          <a:cubicBezTo>
                            <a:pt x="4958" y="15539"/>
                            <a:pt x="6216" y="14192"/>
                            <a:pt x="7654" y="12935"/>
                          </a:cubicBezTo>
                          <a:cubicBezTo>
                            <a:pt x="9226" y="11677"/>
                            <a:pt x="10888" y="10644"/>
                            <a:pt x="12685" y="9746"/>
                          </a:cubicBezTo>
                          <a:cubicBezTo>
                            <a:pt x="14976" y="8713"/>
                            <a:pt x="17312" y="7994"/>
                            <a:pt x="19737" y="7455"/>
                          </a:cubicBezTo>
                          <a:cubicBezTo>
                            <a:pt x="23421" y="6827"/>
                            <a:pt x="27104" y="6647"/>
                            <a:pt x="30788" y="6916"/>
                          </a:cubicBezTo>
                          <a:cubicBezTo>
                            <a:pt x="34202" y="7231"/>
                            <a:pt x="37526" y="7904"/>
                            <a:pt x="40761" y="8982"/>
                          </a:cubicBezTo>
                          <a:cubicBezTo>
                            <a:pt x="41704" y="9297"/>
                            <a:pt x="42962" y="8982"/>
                            <a:pt x="43770" y="8443"/>
                          </a:cubicBezTo>
                          <a:cubicBezTo>
                            <a:pt x="44669" y="7860"/>
                            <a:pt x="45298" y="6961"/>
                            <a:pt x="45522" y="5928"/>
                          </a:cubicBezTo>
                          <a:cubicBezTo>
                            <a:pt x="45972" y="3862"/>
                            <a:pt x="44624" y="1617"/>
                            <a:pt x="42468" y="1168"/>
                          </a:cubicBezTo>
                          <a:cubicBezTo>
                            <a:pt x="38649" y="404"/>
                            <a:pt x="34786" y="0"/>
                            <a:pt x="30878" y="0"/>
                          </a:cubicBezTo>
                          <a:cubicBezTo>
                            <a:pt x="30024" y="0"/>
                            <a:pt x="29126" y="45"/>
                            <a:pt x="28272" y="90"/>
                          </a:cubicBezTo>
                          <a:cubicBezTo>
                            <a:pt x="25353" y="359"/>
                            <a:pt x="22388" y="853"/>
                            <a:pt x="19513" y="1662"/>
                          </a:cubicBezTo>
                        </a:path>
                      </a:pathLst>
                    </a:custGeom>
                    <a:solidFill>
                      <a:srgbClr val="E9B0A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025" name="Google Shape;1025;p41"/>
                  <p:cNvSpPr/>
                  <p:nvPr/>
                </p:nvSpPr>
                <p:spPr>
                  <a:xfrm>
                    <a:off x="5462742" y="1583717"/>
                    <a:ext cx="44" cy="89"/>
                  </a:xfrm>
                  <a:custGeom>
                    <a:avLst/>
                    <a:gdLst/>
                    <a:ahLst/>
                    <a:cxnLst/>
                    <a:rect l="l" t="t" r="r" b="b"/>
                    <a:pathLst>
                      <a:path w="44" h="89" extrusionOk="0">
                        <a:moveTo>
                          <a:pt x="45" y="90"/>
                        </a:moveTo>
                        <a:cubicBezTo>
                          <a:pt x="45" y="45"/>
                          <a:pt x="0" y="45"/>
                          <a:pt x="0" y="0"/>
                        </a:cubicBezTo>
                        <a:cubicBezTo>
                          <a:pt x="0" y="0"/>
                          <a:pt x="0" y="45"/>
                          <a:pt x="45" y="90"/>
                        </a:cubicBezTo>
                      </a:path>
                    </a:pathLst>
                  </a:custGeom>
                  <a:solidFill>
                    <a:srgbClr val="FEF1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6" name="Google Shape;1026;p41"/>
                  <p:cNvSpPr/>
                  <p:nvPr/>
                </p:nvSpPr>
                <p:spPr>
                  <a:xfrm>
                    <a:off x="5529810" y="1647985"/>
                    <a:ext cx="4492" cy="4491"/>
                  </a:xfrm>
                  <a:custGeom>
                    <a:avLst/>
                    <a:gdLst/>
                    <a:ahLst/>
                    <a:cxnLst/>
                    <a:rect l="l" t="t" r="r" b="b"/>
                    <a:pathLst>
                      <a:path w="4492" h="4491" extrusionOk="0">
                        <a:moveTo>
                          <a:pt x="0" y="0"/>
                        </a:moveTo>
                        <a:lnTo>
                          <a:pt x="0" y="0"/>
                        </a:lnTo>
                        <a:lnTo>
                          <a:pt x="0" y="0"/>
                        </a:lnTo>
                      </a:path>
                    </a:pathLst>
                  </a:custGeom>
                  <a:solidFill>
                    <a:srgbClr val="FEF1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7" name="Google Shape;1027;p41"/>
                  <p:cNvSpPr/>
                  <p:nvPr/>
                </p:nvSpPr>
                <p:spPr>
                  <a:xfrm>
                    <a:off x="5692964" y="1667567"/>
                    <a:ext cx="89" cy="44"/>
                  </a:xfrm>
                  <a:custGeom>
                    <a:avLst/>
                    <a:gdLst/>
                    <a:ahLst/>
                    <a:cxnLst/>
                    <a:rect l="l" t="t" r="r" b="b"/>
                    <a:pathLst>
                      <a:path w="89" h="44" extrusionOk="0">
                        <a:moveTo>
                          <a:pt x="90" y="0"/>
                        </a:moveTo>
                        <a:cubicBezTo>
                          <a:pt x="45" y="0"/>
                          <a:pt x="45" y="0"/>
                          <a:pt x="0" y="45"/>
                        </a:cubicBezTo>
                        <a:cubicBezTo>
                          <a:pt x="45" y="0"/>
                          <a:pt x="90" y="0"/>
                          <a:pt x="90" y="0"/>
                        </a:cubicBezTo>
                        <a:lnTo>
                          <a:pt x="90" y="0"/>
                        </a:lnTo>
                        <a:close/>
                      </a:path>
                    </a:pathLst>
                  </a:custGeom>
                  <a:solidFill>
                    <a:srgbClr val="FEF1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8" name="Google Shape;1028;p41"/>
                  <p:cNvSpPr/>
                  <p:nvPr/>
                </p:nvSpPr>
                <p:spPr>
                  <a:xfrm>
                    <a:off x="5692964" y="1667567"/>
                    <a:ext cx="4492" cy="44"/>
                  </a:xfrm>
                  <a:custGeom>
                    <a:avLst/>
                    <a:gdLst/>
                    <a:ahLst/>
                    <a:cxnLst/>
                    <a:rect l="l" t="t" r="r" b="b"/>
                    <a:pathLst>
                      <a:path w="4492" h="44" extrusionOk="0">
                        <a:moveTo>
                          <a:pt x="0" y="45"/>
                        </a:moveTo>
                        <a:lnTo>
                          <a:pt x="0" y="45"/>
                        </a:lnTo>
                        <a:lnTo>
                          <a:pt x="0" y="0"/>
                        </a:lnTo>
                        <a:lnTo>
                          <a:pt x="0" y="45"/>
                        </a:lnTo>
                      </a:path>
                    </a:pathLst>
                  </a:custGeom>
                  <a:solidFill>
                    <a:srgbClr val="FEF1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029" name="Google Shape;1029;p41"/>
                  <p:cNvGrpSpPr/>
                  <p:nvPr/>
                </p:nvGrpSpPr>
                <p:grpSpPr>
                  <a:xfrm>
                    <a:off x="5204669" y="1520481"/>
                    <a:ext cx="861601" cy="589060"/>
                    <a:chOff x="5204669" y="1520481"/>
                    <a:chExt cx="861601" cy="589060"/>
                  </a:xfrm>
                </p:grpSpPr>
                <p:sp>
                  <p:nvSpPr>
                    <p:cNvPr id="1030" name="Google Shape;1030;p41"/>
                    <p:cNvSpPr/>
                    <p:nvPr/>
                  </p:nvSpPr>
                  <p:spPr>
                    <a:xfrm>
                      <a:off x="5204669" y="1520481"/>
                      <a:ext cx="861601" cy="589060"/>
                    </a:xfrm>
                    <a:custGeom>
                      <a:avLst/>
                      <a:gdLst/>
                      <a:ahLst/>
                      <a:cxnLst/>
                      <a:rect l="l" t="t" r="r" b="b"/>
                      <a:pathLst>
                        <a:path w="861601" h="589060" extrusionOk="0">
                          <a:moveTo>
                            <a:pt x="585101" y="404"/>
                          </a:moveTo>
                          <a:cubicBezTo>
                            <a:pt x="580474" y="1617"/>
                            <a:pt x="575893" y="2740"/>
                            <a:pt x="571221" y="3818"/>
                          </a:cubicBezTo>
                          <a:cubicBezTo>
                            <a:pt x="570142" y="11318"/>
                            <a:pt x="568480" y="18683"/>
                            <a:pt x="566324" y="25689"/>
                          </a:cubicBezTo>
                          <a:cubicBezTo>
                            <a:pt x="562775" y="36828"/>
                            <a:pt x="557699" y="47696"/>
                            <a:pt x="551275" y="57846"/>
                          </a:cubicBezTo>
                          <a:cubicBezTo>
                            <a:pt x="544403" y="68445"/>
                            <a:pt x="536047" y="78371"/>
                            <a:pt x="526344" y="87353"/>
                          </a:cubicBezTo>
                          <a:cubicBezTo>
                            <a:pt x="526344" y="87353"/>
                            <a:pt x="526479" y="87263"/>
                            <a:pt x="526524" y="87263"/>
                          </a:cubicBezTo>
                          <a:lnTo>
                            <a:pt x="526524" y="87263"/>
                          </a:lnTo>
                          <a:cubicBezTo>
                            <a:pt x="526524" y="87263"/>
                            <a:pt x="526614" y="87263"/>
                            <a:pt x="526614" y="87218"/>
                          </a:cubicBezTo>
                          <a:cubicBezTo>
                            <a:pt x="516686" y="96246"/>
                            <a:pt x="506848" y="103476"/>
                            <a:pt x="496786" y="108956"/>
                          </a:cubicBezTo>
                          <a:cubicBezTo>
                            <a:pt x="486993" y="114165"/>
                            <a:pt x="476167" y="118207"/>
                            <a:pt x="464667" y="120992"/>
                          </a:cubicBezTo>
                          <a:lnTo>
                            <a:pt x="465565" y="120857"/>
                          </a:lnTo>
                          <a:cubicBezTo>
                            <a:pt x="453482" y="123642"/>
                            <a:pt x="440814" y="125079"/>
                            <a:pt x="427876" y="125079"/>
                          </a:cubicBezTo>
                          <a:cubicBezTo>
                            <a:pt x="426169" y="125079"/>
                            <a:pt x="424462" y="125079"/>
                            <a:pt x="422710" y="124989"/>
                          </a:cubicBezTo>
                          <a:lnTo>
                            <a:pt x="422710" y="125034"/>
                          </a:lnTo>
                          <a:lnTo>
                            <a:pt x="423025" y="125079"/>
                          </a:lnTo>
                          <a:cubicBezTo>
                            <a:pt x="407167" y="124450"/>
                            <a:pt x="391355" y="121755"/>
                            <a:pt x="375947" y="117040"/>
                          </a:cubicBezTo>
                          <a:lnTo>
                            <a:pt x="376756" y="117399"/>
                          </a:lnTo>
                          <a:cubicBezTo>
                            <a:pt x="361887" y="112683"/>
                            <a:pt x="347871" y="106306"/>
                            <a:pt x="335159" y="98267"/>
                          </a:cubicBezTo>
                          <a:lnTo>
                            <a:pt x="335877" y="98806"/>
                          </a:lnTo>
                          <a:cubicBezTo>
                            <a:pt x="325051" y="91799"/>
                            <a:pt x="315258" y="83715"/>
                            <a:pt x="306903" y="74778"/>
                          </a:cubicBezTo>
                          <a:lnTo>
                            <a:pt x="307217" y="75227"/>
                          </a:lnTo>
                          <a:cubicBezTo>
                            <a:pt x="300704" y="67996"/>
                            <a:pt x="294999" y="60226"/>
                            <a:pt x="290282" y="52053"/>
                          </a:cubicBezTo>
                          <a:cubicBezTo>
                            <a:pt x="290058" y="51693"/>
                            <a:pt x="289743" y="51379"/>
                            <a:pt x="289249" y="51065"/>
                          </a:cubicBezTo>
                          <a:cubicBezTo>
                            <a:pt x="288575" y="50166"/>
                            <a:pt x="287632" y="49627"/>
                            <a:pt x="286644" y="49627"/>
                          </a:cubicBezTo>
                          <a:cubicBezTo>
                            <a:pt x="286464" y="49627"/>
                            <a:pt x="286329" y="49627"/>
                            <a:pt x="286149" y="49672"/>
                          </a:cubicBezTo>
                          <a:cubicBezTo>
                            <a:pt x="268226" y="53086"/>
                            <a:pt x="249044" y="54792"/>
                            <a:pt x="229234" y="54792"/>
                          </a:cubicBezTo>
                          <a:cubicBezTo>
                            <a:pt x="225640" y="54792"/>
                            <a:pt x="222047" y="54747"/>
                            <a:pt x="218453" y="54613"/>
                          </a:cubicBezTo>
                          <a:cubicBezTo>
                            <a:pt x="185301" y="53490"/>
                            <a:pt x="152014" y="47876"/>
                            <a:pt x="119716" y="37995"/>
                          </a:cubicBezTo>
                          <a:lnTo>
                            <a:pt x="120120" y="38220"/>
                          </a:lnTo>
                          <a:cubicBezTo>
                            <a:pt x="101253" y="32247"/>
                            <a:pt x="83419" y="25106"/>
                            <a:pt x="67113" y="16797"/>
                          </a:cubicBezTo>
                          <a:cubicBezTo>
                            <a:pt x="66708" y="16572"/>
                            <a:pt x="66214" y="16483"/>
                            <a:pt x="65720" y="16483"/>
                          </a:cubicBezTo>
                          <a:cubicBezTo>
                            <a:pt x="65091" y="16483"/>
                            <a:pt x="64417" y="16662"/>
                            <a:pt x="63833" y="17022"/>
                          </a:cubicBezTo>
                          <a:cubicBezTo>
                            <a:pt x="63160" y="17066"/>
                            <a:pt x="62531" y="17336"/>
                            <a:pt x="62037" y="17785"/>
                          </a:cubicBezTo>
                          <a:cubicBezTo>
                            <a:pt x="55163" y="23534"/>
                            <a:pt x="48650" y="30271"/>
                            <a:pt x="42630" y="37861"/>
                          </a:cubicBezTo>
                          <a:cubicBezTo>
                            <a:pt x="37060" y="44912"/>
                            <a:pt x="31939" y="52816"/>
                            <a:pt x="26998" y="62113"/>
                          </a:cubicBezTo>
                          <a:cubicBezTo>
                            <a:pt x="18148" y="78595"/>
                            <a:pt x="11455" y="97144"/>
                            <a:pt x="6603" y="118836"/>
                          </a:cubicBezTo>
                          <a:cubicBezTo>
                            <a:pt x="2246" y="138418"/>
                            <a:pt x="0" y="159032"/>
                            <a:pt x="0" y="180096"/>
                          </a:cubicBezTo>
                          <a:cubicBezTo>
                            <a:pt x="0" y="200665"/>
                            <a:pt x="2156" y="220381"/>
                            <a:pt x="6424" y="238660"/>
                          </a:cubicBezTo>
                          <a:cubicBezTo>
                            <a:pt x="7726" y="244364"/>
                            <a:pt x="9389" y="250247"/>
                            <a:pt x="11365" y="256221"/>
                          </a:cubicBezTo>
                          <a:cubicBezTo>
                            <a:pt x="14375" y="265383"/>
                            <a:pt x="17924" y="273422"/>
                            <a:pt x="22281" y="280653"/>
                          </a:cubicBezTo>
                          <a:cubicBezTo>
                            <a:pt x="22461" y="282584"/>
                            <a:pt x="23943" y="283886"/>
                            <a:pt x="25830" y="283886"/>
                          </a:cubicBezTo>
                          <a:lnTo>
                            <a:pt x="40160" y="282988"/>
                          </a:lnTo>
                          <a:cubicBezTo>
                            <a:pt x="65990" y="281371"/>
                            <a:pt x="92718" y="279709"/>
                            <a:pt x="119042" y="279709"/>
                          </a:cubicBezTo>
                          <a:cubicBezTo>
                            <a:pt x="124837" y="279709"/>
                            <a:pt x="130587" y="279799"/>
                            <a:pt x="136381" y="279934"/>
                          </a:cubicBezTo>
                          <a:lnTo>
                            <a:pt x="135932" y="279844"/>
                          </a:lnTo>
                          <a:lnTo>
                            <a:pt x="135483" y="279844"/>
                          </a:lnTo>
                          <a:cubicBezTo>
                            <a:pt x="168860" y="281012"/>
                            <a:pt x="197654" y="285368"/>
                            <a:pt x="223529" y="293228"/>
                          </a:cubicBezTo>
                          <a:cubicBezTo>
                            <a:pt x="230492" y="295384"/>
                            <a:pt x="237275" y="297854"/>
                            <a:pt x="243833" y="300503"/>
                          </a:cubicBezTo>
                          <a:cubicBezTo>
                            <a:pt x="241183" y="317660"/>
                            <a:pt x="237185" y="334816"/>
                            <a:pt x="231794" y="351388"/>
                          </a:cubicBezTo>
                          <a:cubicBezTo>
                            <a:pt x="223035" y="377931"/>
                            <a:pt x="210771" y="403396"/>
                            <a:pt x="195228" y="427064"/>
                          </a:cubicBezTo>
                          <a:lnTo>
                            <a:pt x="195094" y="427244"/>
                          </a:lnTo>
                          <a:lnTo>
                            <a:pt x="195094" y="427244"/>
                          </a:lnTo>
                          <a:cubicBezTo>
                            <a:pt x="194959" y="427469"/>
                            <a:pt x="194824" y="427648"/>
                            <a:pt x="194689" y="427828"/>
                          </a:cubicBezTo>
                          <a:lnTo>
                            <a:pt x="195139" y="427289"/>
                          </a:lnTo>
                          <a:cubicBezTo>
                            <a:pt x="178473" y="452260"/>
                            <a:pt x="158258" y="475389"/>
                            <a:pt x="134899" y="495959"/>
                          </a:cubicBezTo>
                          <a:lnTo>
                            <a:pt x="134899" y="495959"/>
                          </a:lnTo>
                          <a:cubicBezTo>
                            <a:pt x="129868" y="500360"/>
                            <a:pt x="124612" y="504717"/>
                            <a:pt x="119221" y="508938"/>
                          </a:cubicBezTo>
                          <a:lnTo>
                            <a:pt x="117964" y="509926"/>
                          </a:lnTo>
                          <a:cubicBezTo>
                            <a:pt x="111809" y="514777"/>
                            <a:pt x="105431" y="519807"/>
                            <a:pt x="98558" y="523849"/>
                          </a:cubicBezTo>
                          <a:cubicBezTo>
                            <a:pt x="98198" y="524073"/>
                            <a:pt x="97884" y="524343"/>
                            <a:pt x="97659" y="524657"/>
                          </a:cubicBezTo>
                          <a:cubicBezTo>
                            <a:pt x="96222" y="524657"/>
                            <a:pt x="94784" y="525915"/>
                            <a:pt x="94470" y="527442"/>
                          </a:cubicBezTo>
                          <a:cubicBezTo>
                            <a:pt x="94290" y="528340"/>
                            <a:pt x="94515" y="529283"/>
                            <a:pt x="95009" y="530047"/>
                          </a:cubicBezTo>
                          <a:cubicBezTo>
                            <a:pt x="95593" y="530900"/>
                            <a:pt x="96401" y="531259"/>
                            <a:pt x="97165" y="531484"/>
                          </a:cubicBezTo>
                          <a:cubicBezTo>
                            <a:pt x="175059" y="554299"/>
                            <a:pt x="258343" y="569973"/>
                            <a:pt x="351825" y="579360"/>
                          </a:cubicBezTo>
                          <a:cubicBezTo>
                            <a:pt x="416916" y="585872"/>
                            <a:pt x="483804" y="589060"/>
                            <a:pt x="556441" y="589060"/>
                          </a:cubicBezTo>
                          <a:cubicBezTo>
                            <a:pt x="575758" y="589060"/>
                            <a:pt x="595703" y="588836"/>
                            <a:pt x="615738" y="588342"/>
                          </a:cubicBezTo>
                          <a:cubicBezTo>
                            <a:pt x="682670" y="586815"/>
                            <a:pt x="751580" y="582683"/>
                            <a:pt x="826329" y="575767"/>
                          </a:cubicBezTo>
                          <a:cubicBezTo>
                            <a:pt x="826823" y="575946"/>
                            <a:pt x="827138" y="576126"/>
                            <a:pt x="827497" y="576261"/>
                          </a:cubicBezTo>
                          <a:cubicBezTo>
                            <a:pt x="827856" y="576396"/>
                            <a:pt x="828216" y="576440"/>
                            <a:pt x="828620" y="576440"/>
                          </a:cubicBezTo>
                          <a:cubicBezTo>
                            <a:pt x="830058" y="576440"/>
                            <a:pt x="831405" y="575497"/>
                            <a:pt x="831855" y="574150"/>
                          </a:cubicBezTo>
                          <a:cubicBezTo>
                            <a:pt x="841198" y="546035"/>
                            <a:pt x="847487" y="514822"/>
                            <a:pt x="852204" y="472874"/>
                          </a:cubicBezTo>
                          <a:cubicBezTo>
                            <a:pt x="854225" y="454910"/>
                            <a:pt x="855753" y="436586"/>
                            <a:pt x="857010" y="420867"/>
                          </a:cubicBezTo>
                          <a:lnTo>
                            <a:pt x="857954" y="409459"/>
                          </a:lnTo>
                          <a:cubicBezTo>
                            <a:pt x="858897" y="398186"/>
                            <a:pt x="859885" y="386554"/>
                            <a:pt x="860514" y="375057"/>
                          </a:cubicBezTo>
                          <a:cubicBezTo>
                            <a:pt x="862132" y="346807"/>
                            <a:pt x="861952" y="319052"/>
                            <a:pt x="859930" y="292509"/>
                          </a:cubicBezTo>
                          <a:cubicBezTo>
                            <a:pt x="857729" y="263451"/>
                            <a:pt x="853102" y="235831"/>
                            <a:pt x="846184" y="210321"/>
                          </a:cubicBezTo>
                          <a:cubicBezTo>
                            <a:pt x="838683" y="182476"/>
                            <a:pt x="828216" y="157011"/>
                            <a:pt x="815189" y="134645"/>
                          </a:cubicBezTo>
                          <a:cubicBezTo>
                            <a:pt x="808361" y="122878"/>
                            <a:pt x="800499" y="111650"/>
                            <a:pt x="791919" y="101186"/>
                          </a:cubicBezTo>
                          <a:cubicBezTo>
                            <a:pt x="783429" y="90856"/>
                            <a:pt x="773636" y="80976"/>
                            <a:pt x="762810" y="71814"/>
                          </a:cubicBezTo>
                          <a:cubicBezTo>
                            <a:pt x="752074" y="62697"/>
                            <a:pt x="740260" y="54074"/>
                            <a:pt x="726649" y="45406"/>
                          </a:cubicBezTo>
                          <a:cubicBezTo>
                            <a:pt x="713397" y="36962"/>
                            <a:pt x="699336" y="29372"/>
                            <a:pt x="684827" y="22725"/>
                          </a:cubicBezTo>
                          <a:cubicBezTo>
                            <a:pt x="669958" y="15944"/>
                            <a:pt x="654819" y="10509"/>
                            <a:pt x="639861" y="6602"/>
                          </a:cubicBezTo>
                          <a:cubicBezTo>
                            <a:pt x="624228" y="2560"/>
                            <a:pt x="608955" y="359"/>
                            <a:pt x="594445" y="45"/>
                          </a:cubicBezTo>
                          <a:cubicBezTo>
                            <a:pt x="593457" y="45"/>
                            <a:pt x="592468" y="0"/>
                            <a:pt x="591480" y="0"/>
                          </a:cubicBezTo>
                          <a:cubicBezTo>
                            <a:pt x="589459" y="225"/>
                            <a:pt x="587302" y="269"/>
                            <a:pt x="585101" y="404"/>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1" name="Google Shape;1031;p41"/>
                    <p:cNvSpPr/>
                    <p:nvPr/>
                  </p:nvSpPr>
                  <p:spPr>
                    <a:xfrm>
                      <a:off x="5457531" y="1520571"/>
                      <a:ext cx="359101" cy="154883"/>
                    </a:xfrm>
                    <a:custGeom>
                      <a:avLst/>
                      <a:gdLst/>
                      <a:ahLst/>
                      <a:cxnLst/>
                      <a:rect l="l" t="t" r="r" b="b"/>
                      <a:pathLst>
                        <a:path w="359101" h="154883" extrusionOk="0">
                          <a:moveTo>
                            <a:pt x="332598" y="225"/>
                          </a:moveTo>
                          <a:cubicBezTo>
                            <a:pt x="327836" y="1437"/>
                            <a:pt x="323075" y="2650"/>
                            <a:pt x="318313" y="3728"/>
                          </a:cubicBezTo>
                          <a:cubicBezTo>
                            <a:pt x="317280" y="11183"/>
                            <a:pt x="315618" y="18504"/>
                            <a:pt x="313417" y="25555"/>
                          </a:cubicBezTo>
                          <a:cubicBezTo>
                            <a:pt x="309868" y="36693"/>
                            <a:pt x="304837" y="47516"/>
                            <a:pt x="298413" y="57711"/>
                          </a:cubicBezTo>
                          <a:cubicBezTo>
                            <a:pt x="291540" y="68310"/>
                            <a:pt x="283140" y="78236"/>
                            <a:pt x="273481" y="87173"/>
                          </a:cubicBezTo>
                          <a:cubicBezTo>
                            <a:pt x="263779" y="96156"/>
                            <a:pt x="254030" y="103297"/>
                            <a:pt x="243968" y="108776"/>
                          </a:cubicBezTo>
                          <a:cubicBezTo>
                            <a:pt x="234130" y="113986"/>
                            <a:pt x="223349" y="118028"/>
                            <a:pt x="211894" y="120812"/>
                          </a:cubicBezTo>
                          <a:lnTo>
                            <a:pt x="212793" y="120857"/>
                          </a:lnTo>
                          <a:cubicBezTo>
                            <a:pt x="200394" y="123507"/>
                            <a:pt x="187726" y="124899"/>
                            <a:pt x="175104" y="124899"/>
                          </a:cubicBezTo>
                          <a:cubicBezTo>
                            <a:pt x="173396" y="124899"/>
                            <a:pt x="171734" y="124854"/>
                            <a:pt x="170072" y="124809"/>
                          </a:cubicBezTo>
                          <a:cubicBezTo>
                            <a:pt x="154350" y="124270"/>
                            <a:pt x="138582" y="121576"/>
                            <a:pt x="123264" y="116905"/>
                          </a:cubicBezTo>
                          <a:lnTo>
                            <a:pt x="124028" y="117444"/>
                          </a:lnTo>
                          <a:cubicBezTo>
                            <a:pt x="108979" y="112459"/>
                            <a:pt x="95009" y="106036"/>
                            <a:pt x="82521" y="98177"/>
                          </a:cubicBezTo>
                          <a:lnTo>
                            <a:pt x="83105" y="98850"/>
                          </a:lnTo>
                          <a:cubicBezTo>
                            <a:pt x="72144" y="91575"/>
                            <a:pt x="62441" y="83446"/>
                            <a:pt x="54265" y="74688"/>
                          </a:cubicBezTo>
                          <a:lnTo>
                            <a:pt x="54400" y="75227"/>
                          </a:lnTo>
                          <a:cubicBezTo>
                            <a:pt x="47886" y="67772"/>
                            <a:pt x="42226" y="59957"/>
                            <a:pt x="37644" y="51963"/>
                          </a:cubicBezTo>
                          <a:cubicBezTo>
                            <a:pt x="37465" y="51603"/>
                            <a:pt x="37105" y="51244"/>
                            <a:pt x="36566" y="50930"/>
                          </a:cubicBezTo>
                          <a:cubicBezTo>
                            <a:pt x="35937" y="50031"/>
                            <a:pt x="34949" y="49493"/>
                            <a:pt x="33916" y="49493"/>
                          </a:cubicBezTo>
                          <a:cubicBezTo>
                            <a:pt x="33736" y="49493"/>
                            <a:pt x="33556" y="49493"/>
                            <a:pt x="33377" y="49582"/>
                          </a:cubicBezTo>
                          <a:cubicBezTo>
                            <a:pt x="22640" y="51603"/>
                            <a:pt x="11500" y="53041"/>
                            <a:pt x="0" y="53849"/>
                          </a:cubicBezTo>
                          <a:cubicBezTo>
                            <a:pt x="1617" y="57038"/>
                            <a:pt x="3369" y="60137"/>
                            <a:pt x="5211" y="63191"/>
                          </a:cubicBezTo>
                          <a:cubicBezTo>
                            <a:pt x="5211" y="63191"/>
                            <a:pt x="5211" y="63191"/>
                            <a:pt x="5256" y="63235"/>
                          </a:cubicBezTo>
                          <a:lnTo>
                            <a:pt x="5301" y="63325"/>
                          </a:lnTo>
                          <a:cubicBezTo>
                            <a:pt x="5301" y="63325"/>
                            <a:pt x="5301" y="63280"/>
                            <a:pt x="5256" y="63280"/>
                          </a:cubicBezTo>
                          <a:cubicBezTo>
                            <a:pt x="9119" y="69658"/>
                            <a:pt x="13386" y="75856"/>
                            <a:pt x="18103" y="81649"/>
                          </a:cubicBezTo>
                          <a:cubicBezTo>
                            <a:pt x="22685" y="87353"/>
                            <a:pt x="27582" y="92787"/>
                            <a:pt x="32793" y="97907"/>
                          </a:cubicBezTo>
                          <a:cubicBezTo>
                            <a:pt x="32703" y="97817"/>
                            <a:pt x="32658" y="97772"/>
                            <a:pt x="32568" y="97728"/>
                          </a:cubicBezTo>
                          <a:cubicBezTo>
                            <a:pt x="38498" y="103521"/>
                            <a:pt x="44787" y="108866"/>
                            <a:pt x="51435" y="113806"/>
                          </a:cubicBezTo>
                          <a:cubicBezTo>
                            <a:pt x="58083" y="118746"/>
                            <a:pt x="65001" y="123237"/>
                            <a:pt x="72189" y="127324"/>
                          </a:cubicBezTo>
                          <a:lnTo>
                            <a:pt x="72189" y="127324"/>
                          </a:lnTo>
                          <a:lnTo>
                            <a:pt x="72189" y="127324"/>
                          </a:lnTo>
                          <a:cubicBezTo>
                            <a:pt x="88495" y="136486"/>
                            <a:pt x="106014" y="143403"/>
                            <a:pt x="124118" y="148074"/>
                          </a:cubicBezTo>
                          <a:cubicBezTo>
                            <a:pt x="124028" y="148029"/>
                            <a:pt x="123938" y="148029"/>
                            <a:pt x="123803" y="147984"/>
                          </a:cubicBezTo>
                          <a:cubicBezTo>
                            <a:pt x="142850" y="152834"/>
                            <a:pt x="162526" y="155170"/>
                            <a:pt x="182156" y="154855"/>
                          </a:cubicBezTo>
                          <a:lnTo>
                            <a:pt x="181842" y="154855"/>
                          </a:lnTo>
                          <a:cubicBezTo>
                            <a:pt x="199900" y="154541"/>
                            <a:pt x="217914" y="151981"/>
                            <a:pt x="235253" y="146951"/>
                          </a:cubicBezTo>
                          <a:cubicBezTo>
                            <a:pt x="235298" y="146951"/>
                            <a:pt x="235343" y="146906"/>
                            <a:pt x="235388" y="146906"/>
                          </a:cubicBezTo>
                          <a:cubicBezTo>
                            <a:pt x="235388" y="146906"/>
                            <a:pt x="235388" y="146906"/>
                            <a:pt x="235433" y="146906"/>
                          </a:cubicBezTo>
                          <a:cubicBezTo>
                            <a:pt x="235478" y="146906"/>
                            <a:pt x="235523" y="146906"/>
                            <a:pt x="235568" y="146861"/>
                          </a:cubicBezTo>
                          <a:cubicBezTo>
                            <a:pt x="235523" y="146861"/>
                            <a:pt x="235478" y="146861"/>
                            <a:pt x="235433" y="146906"/>
                          </a:cubicBezTo>
                          <a:cubicBezTo>
                            <a:pt x="242935" y="144705"/>
                            <a:pt x="250302" y="142100"/>
                            <a:pt x="257445" y="138956"/>
                          </a:cubicBezTo>
                          <a:cubicBezTo>
                            <a:pt x="264587" y="135858"/>
                            <a:pt x="271505" y="132310"/>
                            <a:pt x="278153" y="128312"/>
                          </a:cubicBezTo>
                          <a:lnTo>
                            <a:pt x="278153" y="128312"/>
                          </a:lnTo>
                          <a:cubicBezTo>
                            <a:pt x="284218" y="124674"/>
                            <a:pt x="290057" y="120632"/>
                            <a:pt x="295628" y="116231"/>
                          </a:cubicBezTo>
                          <a:cubicBezTo>
                            <a:pt x="301108" y="111875"/>
                            <a:pt x="306319" y="107204"/>
                            <a:pt x="311216" y="102219"/>
                          </a:cubicBezTo>
                          <a:cubicBezTo>
                            <a:pt x="311126" y="102264"/>
                            <a:pt x="311081" y="102353"/>
                            <a:pt x="311036" y="102443"/>
                          </a:cubicBezTo>
                          <a:cubicBezTo>
                            <a:pt x="315663" y="97683"/>
                            <a:pt x="320020" y="92653"/>
                            <a:pt x="324063" y="87398"/>
                          </a:cubicBezTo>
                          <a:cubicBezTo>
                            <a:pt x="328690" y="81290"/>
                            <a:pt x="332957" y="74868"/>
                            <a:pt x="336731" y="68221"/>
                          </a:cubicBezTo>
                          <a:lnTo>
                            <a:pt x="336596" y="68490"/>
                          </a:lnTo>
                          <a:cubicBezTo>
                            <a:pt x="340639" y="61304"/>
                            <a:pt x="344233" y="53894"/>
                            <a:pt x="347287" y="46214"/>
                          </a:cubicBezTo>
                          <a:cubicBezTo>
                            <a:pt x="350342" y="38534"/>
                            <a:pt x="352858" y="30675"/>
                            <a:pt x="354879" y="22635"/>
                          </a:cubicBezTo>
                          <a:cubicBezTo>
                            <a:pt x="356676" y="15629"/>
                            <a:pt x="358069" y="8488"/>
                            <a:pt x="359102" y="1302"/>
                          </a:cubicBezTo>
                          <a:cubicBezTo>
                            <a:pt x="353127" y="584"/>
                            <a:pt x="347242" y="180"/>
                            <a:pt x="341538" y="45"/>
                          </a:cubicBezTo>
                          <a:cubicBezTo>
                            <a:pt x="340549" y="45"/>
                            <a:pt x="339561" y="0"/>
                            <a:pt x="338573" y="0"/>
                          </a:cubicBezTo>
                          <a:cubicBezTo>
                            <a:pt x="336686" y="90"/>
                            <a:pt x="334664" y="135"/>
                            <a:pt x="332598" y="225"/>
                          </a:cubicBezTo>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2" name="Google Shape;1032;p41"/>
                    <p:cNvSpPr/>
                    <p:nvPr/>
                  </p:nvSpPr>
                  <p:spPr>
                    <a:xfrm>
                      <a:off x="5204669" y="1537002"/>
                      <a:ext cx="89932" cy="267500"/>
                    </a:xfrm>
                    <a:custGeom>
                      <a:avLst/>
                      <a:gdLst/>
                      <a:ahLst/>
                      <a:cxnLst/>
                      <a:rect l="l" t="t" r="r" b="b"/>
                      <a:pathLst>
                        <a:path w="89932" h="267500" extrusionOk="0">
                          <a:moveTo>
                            <a:pt x="63878" y="546"/>
                          </a:moveTo>
                          <a:cubicBezTo>
                            <a:pt x="63160" y="590"/>
                            <a:pt x="62531" y="860"/>
                            <a:pt x="62037" y="1264"/>
                          </a:cubicBezTo>
                          <a:cubicBezTo>
                            <a:pt x="55163" y="7058"/>
                            <a:pt x="48605" y="13795"/>
                            <a:pt x="42630" y="21385"/>
                          </a:cubicBezTo>
                          <a:cubicBezTo>
                            <a:pt x="37060" y="28436"/>
                            <a:pt x="31939" y="36385"/>
                            <a:pt x="26998" y="45637"/>
                          </a:cubicBezTo>
                          <a:cubicBezTo>
                            <a:pt x="18148" y="62074"/>
                            <a:pt x="11455" y="80623"/>
                            <a:pt x="6603" y="102360"/>
                          </a:cubicBezTo>
                          <a:cubicBezTo>
                            <a:pt x="2201" y="121897"/>
                            <a:pt x="0" y="142511"/>
                            <a:pt x="0" y="163620"/>
                          </a:cubicBezTo>
                          <a:cubicBezTo>
                            <a:pt x="0" y="184279"/>
                            <a:pt x="2156" y="203995"/>
                            <a:pt x="6424" y="222229"/>
                          </a:cubicBezTo>
                          <a:cubicBezTo>
                            <a:pt x="7726" y="227888"/>
                            <a:pt x="9389" y="233772"/>
                            <a:pt x="11365" y="239790"/>
                          </a:cubicBezTo>
                          <a:cubicBezTo>
                            <a:pt x="14330" y="248817"/>
                            <a:pt x="17879" y="256811"/>
                            <a:pt x="22281" y="264222"/>
                          </a:cubicBezTo>
                          <a:cubicBezTo>
                            <a:pt x="22461" y="266108"/>
                            <a:pt x="23943" y="267500"/>
                            <a:pt x="25875" y="267500"/>
                          </a:cubicBezTo>
                          <a:lnTo>
                            <a:pt x="40160" y="266647"/>
                          </a:lnTo>
                          <a:lnTo>
                            <a:pt x="40878" y="266602"/>
                          </a:lnTo>
                          <a:cubicBezTo>
                            <a:pt x="47796" y="266153"/>
                            <a:pt x="54804" y="265749"/>
                            <a:pt x="61857" y="265344"/>
                          </a:cubicBezTo>
                          <a:cubicBezTo>
                            <a:pt x="61453" y="264267"/>
                            <a:pt x="61093" y="263189"/>
                            <a:pt x="60734" y="262111"/>
                          </a:cubicBezTo>
                          <a:cubicBezTo>
                            <a:pt x="53322" y="240329"/>
                            <a:pt x="48246" y="217693"/>
                            <a:pt x="45910" y="194788"/>
                          </a:cubicBezTo>
                          <a:cubicBezTo>
                            <a:pt x="43574" y="172063"/>
                            <a:pt x="43664" y="149068"/>
                            <a:pt x="46584" y="126433"/>
                          </a:cubicBezTo>
                          <a:cubicBezTo>
                            <a:pt x="49503" y="103797"/>
                            <a:pt x="55029" y="81521"/>
                            <a:pt x="63519" y="60323"/>
                          </a:cubicBezTo>
                          <a:cubicBezTo>
                            <a:pt x="67742" y="49724"/>
                            <a:pt x="72638" y="39394"/>
                            <a:pt x="78253" y="29469"/>
                          </a:cubicBezTo>
                          <a:cubicBezTo>
                            <a:pt x="81847" y="23046"/>
                            <a:pt x="85755" y="16804"/>
                            <a:pt x="89933" y="10741"/>
                          </a:cubicBezTo>
                          <a:cubicBezTo>
                            <a:pt x="82116" y="7507"/>
                            <a:pt x="74525" y="4049"/>
                            <a:pt x="67247" y="366"/>
                          </a:cubicBezTo>
                          <a:cubicBezTo>
                            <a:pt x="66843" y="141"/>
                            <a:pt x="66349" y="7"/>
                            <a:pt x="65810" y="7"/>
                          </a:cubicBezTo>
                          <a:cubicBezTo>
                            <a:pt x="65136" y="-38"/>
                            <a:pt x="64507" y="141"/>
                            <a:pt x="63878" y="546"/>
                          </a:cubicBezTo>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3" name="Google Shape;1033;p41"/>
                    <p:cNvSpPr/>
                    <p:nvPr/>
                  </p:nvSpPr>
                  <p:spPr>
                    <a:xfrm>
                      <a:off x="5208532" y="1744456"/>
                      <a:ext cx="57993" cy="60181"/>
                    </a:xfrm>
                    <a:custGeom>
                      <a:avLst/>
                      <a:gdLst/>
                      <a:ahLst/>
                      <a:cxnLst/>
                      <a:rect l="l" t="t" r="r" b="b"/>
                      <a:pathLst>
                        <a:path w="57993" h="60181" extrusionOk="0">
                          <a:moveTo>
                            <a:pt x="16935" y="2111"/>
                          </a:moveTo>
                          <a:cubicBezTo>
                            <a:pt x="11320" y="2470"/>
                            <a:pt x="5660" y="2740"/>
                            <a:pt x="0" y="2919"/>
                          </a:cubicBezTo>
                          <a:cubicBezTo>
                            <a:pt x="719" y="6961"/>
                            <a:pt x="1527" y="10958"/>
                            <a:pt x="2471" y="14866"/>
                          </a:cubicBezTo>
                          <a:cubicBezTo>
                            <a:pt x="3773" y="20524"/>
                            <a:pt x="5435" y="26408"/>
                            <a:pt x="7412" y="32426"/>
                          </a:cubicBezTo>
                          <a:cubicBezTo>
                            <a:pt x="10332" y="41498"/>
                            <a:pt x="13926" y="49448"/>
                            <a:pt x="18328" y="56858"/>
                          </a:cubicBezTo>
                          <a:cubicBezTo>
                            <a:pt x="18508" y="58834"/>
                            <a:pt x="20035" y="60182"/>
                            <a:pt x="22011" y="60182"/>
                          </a:cubicBezTo>
                          <a:lnTo>
                            <a:pt x="36296" y="59283"/>
                          </a:lnTo>
                          <a:lnTo>
                            <a:pt x="37015" y="59238"/>
                          </a:lnTo>
                          <a:lnTo>
                            <a:pt x="42496" y="58924"/>
                          </a:lnTo>
                          <a:cubicBezTo>
                            <a:pt x="47617" y="58610"/>
                            <a:pt x="52783" y="58295"/>
                            <a:pt x="57994" y="57981"/>
                          </a:cubicBezTo>
                          <a:lnTo>
                            <a:pt x="57949" y="57801"/>
                          </a:lnTo>
                          <a:cubicBezTo>
                            <a:pt x="57904" y="57801"/>
                            <a:pt x="57814" y="57801"/>
                            <a:pt x="57769" y="57801"/>
                          </a:cubicBezTo>
                          <a:lnTo>
                            <a:pt x="57365" y="56274"/>
                          </a:lnTo>
                          <a:lnTo>
                            <a:pt x="56826" y="54657"/>
                          </a:lnTo>
                          <a:cubicBezTo>
                            <a:pt x="50986" y="37546"/>
                            <a:pt x="46673" y="20031"/>
                            <a:pt x="44068" y="2515"/>
                          </a:cubicBezTo>
                          <a:cubicBezTo>
                            <a:pt x="43933" y="1662"/>
                            <a:pt x="43798" y="853"/>
                            <a:pt x="43709" y="0"/>
                          </a:cubicBezTo>
                          <a:cubicBezTo>
                            <a:pt x="34769" y="808"/>
                            <a:pt x="25875" y="1572"/>
                            <a:pt x="16935" y="2111"/>
                          </a:cubicBezTo>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4" name="Google Shape;1034;p41"/>
                    <p:cNvSpPr/>
                    <p:nvPr/>
                  </p:nvSpPr>
                  <p:spPr>
                    <a:xfrm>
                      <a:off x="5252196" y="1738258"/>
                      <a:ext cx="258860" cy="347750"/>
                    </a:xfrm>
                    <a:custGeom>
                      <a:avLst/>
                      <a:gdLst/>
                      <a:ahLst/>
                      <a:cxnLst/>
                      <a:rect l="l" t="t" r="r" b="b"/>
                      <a:pathLst>
                        <a:path w="258860" h="347750" extrusionOk="0">
                          <a:moveTo>
                            <a:pt x="93751" y="0"/>
                          </a:moveTo>
                          <a:cubicBezTo>
                            <a:pt x="86249" y="0"/>
                            <a:pt x="78073" y="225"/>
                            <a:pt x="68730" y="674"/>
                          </a:cubicBezTo>
                          <a:cubicBezTo>
                            <a:pt x="49818" y="1572"/>
                            <a:pt x="30636" y="3323"/>
                            <a:pt x="12084" y="5030"/>
                          </a:cubicBezTo>
                          <a:lnTo>
                            <a:pt x="11275" y="5120"/>
                          </a:lnTo>
                          <a:lnTo>
                            <a:pt x="3594" y="5793"/>
                          </a:lnTo>
                          <a:lnTo>
                            <a:pt x="1797" y="5973"/>
                          </a:lnTo>
                          <a:lnTo>
                            <a:pt x="0" y="6153"/>
                          </a:lnTo>
                          <a:cubicBezTo>
                            <a:pt x="2561" y="24567"/>
                            <a:pt x="7008" y="42980"/>
                            <a:pt x="13117" y="60900"/>
                          </a:cubicBezTo>
                          <a:lnTo>
                            <a:pt x="13656" y="62517"/>
                          </a:lnTo>
                          <a:lnTo>
                            <a:pt x="14060" y="64044"/>
                          </a:lnTo>
                          <a:cubicBezTo>
                            <a:pt x="31355" y="63191"/>
                            <a:pt x="51435" y="62203"/>
                            <a:pt x="71470" y="62203"/>
                          </a:cubicBezTo>
                          <a:cubicBezTo>
                            <a:pt x="77265" y="62203"/>
                            <a:pt x="83015" y="62292"/>
                            <a:pt x="88810" y="62427"/>
                          </a:cubicBezTo>
                          <a:lnTo>
                            <a:pt x="88495" y="61978"/>
                          </a:lnTo>
                          <a:cubicBezTo>
                            <a:pt x="122141" y="63550"/>
                            <a:pt x="150711" y="67996"/>
                            <a:pt x="175912" y="75676"/>
                          </a:cubicBezTo>
                          <a:cubicBezTo>
                            <a:pt x="182740" y="77832"/>
                            <a:pt x="189568" y="80257"/>
                            <a:pt x="196172" y="82952"/>
                          </a:cubicBezTo>
                          <a:cubicBezTo>
                            <a:pt x="193387" y="100243"/>
                            <a:pt x="189299" y="117309"/>
                            <a:pt x="184043" y="133612"/>
                          </a:cubicBezTo>
                          <a:cubicBezTo>
                            <a:pt x="175328" y="160065"/>
                            <a:pt x="163065" y="185530"/>
                            <a:pt x="147522" y="209288"/>
                          </a:cubicBezTo>
                          <a:lnTo>
                            <a:pt x="147163" y="209827"/>
                          </a:lnTo>
                          <a:cubicBezTo>
                            <a:pt x="130721" y="234618"/>
                            <a:pt x="110551" y="257613"/>
                            <a:pt x="87237" y="278137"/>
                          </a:cubicBezTo>
                          <a:cubicBezTo>
                            <a:pt x="82251" y="282494"/>
                            <a:pt x="76995" y="286850"/>
                            <a:pt x="71560" y="291117"/>
                          </a:cubicBezTo>
                          <a:lnTo>
                            <a:pt x="70302" y="292105"/>
                          </a:lnTo>
                          <a:cubicBezTo>
                            <a:pt x="64777" y="296506"/>
                            <a:pt x="57994" y="301851"/>
                            <a:pt x="50896" y="306028"/>
                          </a:cubicBezTo>
                          <a:cubicBezTo>
                            <a:pt x="50492" y="306252"/>
                            <a:pt x="50177" y="306566"/>
                            <a:pt x="49953" y="306926"/>
                          </a:cubicBezTo>
                          <a:lnTo>
                            <a:pt x="49908" y="306926"/>
                          </a:lnTo>
                          <a:cubicBezTo>
                            <a:pt x="48470" y="306926"/>
                            <a:pt x="47033" y="308138"/>
                            <a:pt x="46673" y="309710"/>
                          </a:cubicBezTo>
                          <a:cubicBezTo>
                            <a:pt x="46494" y="310653"/>
                            <a:pt x="46718" y="311686"/>
                            <a:pt x="47257" y="312450"/>
                          </a:cubicBezTo>
                          <a:cubicBezTo>
                            <a:pt x="47841" y="313348"/>
                            <a:pt x="48695" y="313708"/>
                            <a:pt x="49503" y="313932"/>
                          </a:cubicBezTo>
                          <a:cubicBezTo>
                            <a:pt x="96940" y="327855"/>
                            <a:pt x="145500" y="338903"/>
                            <a:pt x="198103" y="347750"/>
                          </a:cubicBezTo>
                          <a:cubicBezTo>
                            <a:pt x="207986" y="329561"/>
                            <a:pt x="216970" y="311013"/>
                            <a:pt x="224742" y="292554"/>
                          </a:cubicBezTo>
                          <a:cubicBezTo>
                            <a:pt x="232828" y="273287"/>
                            <a:pt x="239251" y="255277"/>
                            <a:pt x="244462" y="237537"/>
                          </a:cubicBezTo>
                          <a:cubicBezTo>
                            <a:pt x="250077" y="218360"/>
                            <a:pt x="253986" y="200530"/>
                            <a:pt x="256366" y="182925"/>
                          </a:cubicBezTo>
                          <a:cubicBezTo>
                            <a:pt x="259421" y="160020"/>
                            <a:pt x="259646" y="139540"/>
                            <a:pt x="257175" y="120273"/>
                          </a:cubicBezTo>
                          <a:cubicBezTo>
                            <a:pt x="256142" y="112818"/>
                            <a:pt x="254749" y="105767"/>
                            <a:pt x="253042" y="99299"/>
                          </a:cubicBezTo>
                          <a:cubicBezTo>
                            <a:pt x="251245" y="92518"/>
                            <a:pt x="248999" y="86006"/>
                            <a:pt x="246439" y="79898"/>
                          </a:cubicBezTo>
                          <a:cubicBezTo>
                            <a:pt x="244193" y="74553"/>
                            <a:pt x="241722" y="69568"/>
                            <a:pt x="238892" y="64718"/>
                          </a:cubicBezTo>
                          <a:cubicBezTo>
                            <a:pt x="236197" y="60047"/>
                            <a:pt x="233052" y="55421"/>
                            <a:pt x="229638" y="50930"/>
                          </a:cubicBezTo>
                          <a:cubicBezTo>
                            <a:pt x="226404" y="46798"/>
                            <a:pt x="223259" y="43205"/>
                            <a:pt x="220070" y="40016"/>
                          </a:cubicBezTo>
                          <a:cubicBezTo>
                            <a:pt x="216701" y="36648"/>
                            <a:pt x="212972" y="33324"/>
                            <a:pt x="208929" y="30136"/>
                          </a:cubicBezTo>
                          <a:cubicBezTo>
                            <a:pt x="204617" y="26857"/>
                            <a:pt x="200215" y="23938"/>
                            <a:pt x="195723" y="21378"/>
                          </a:cubicBezTo>
                          <a:cubicBezTo>
                            <a:pt x="191140" y="18773"/>
                            <a:pt x="186289" y="16393"/>
                            <a:pt x="181348" y="14327"/>
                          </a:cubicBezTo>
                          <a:cubicBezTo>
                            <a:pt x="174475" y="11452"/>
                            <a:pt x="167063" y="8982"/>
                            <a:pt x="159291" y="7051"/>
                          </a:cubicBezTo>
                          <a:cubicBezTo>
                            <a:pt x="152014" y="5255"/>
                            <a:pt x="144198" y="3728"/>
                            <a:pt x="136067" y="2605"/>
                          </a:cubicBezTo>
                          <a:cubicBezTo>
                            <a:pt x="123085" y="853"/>
                            <a:pt x="109249" y="0"/>
                            <a:pt x="93751" y="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35" name="Google Shape;1035;p41"/>
                  <p:cNvGrpSpPr/>
                  <p:nvPr/>
                </p:nvGrpSpPr>
                <p:grpSpPr>
                  <a:xfrm>
                    <a:off x="5324120" y="1526589"/>
                    <a:ext cx="215145" cy="465707"/>
                    <a:chOff x="5324120" y="1526589"/>
                    <a:chExt cx="215145" cy="465707"/>
                  </a:xfrm>
                </p:grpSpPr>
                <p:sp>
                  <p:nvSpPr>
                    <p:cNvPr id="1036" name="Google Shape;1036;p41"/>
                    <p:cNvSpPr/>
                    <p:nvPr/>
                  </p:nvSpPr>
                  <p:spPr>
                    <a:xfrm>
                      <a:off x="5334932" y="1533641"/>
                      <a:ext cx="204333" cy="445657"/>
                    </a:xfrm>
                    <a:custGeom>
                      <a:avLst/>
                      <a:gdLst/>
                      <a:ahLst/>
                      <a:cxnLst/>
                      <a:rect l="l" t="t" r="r" b="b"/>
                      <a:pathLst>
                        <a:path w="204333" h="445657" extrusionOk="0">
                          <a:moveTo>
                            <a:pt x="128753" y="0"/>
                          </a:moveTo>
                          <a:lnTo>
                            <a:pt x="128753" y="0"/>
                          </a:lnTo>
                          <a:lnTo>
                            <a:pt x="127899" y="0"/>
                          </a:lnTo>
                          <a:cubicBezTo>
                            <a:pt x="123048" y="0"/>
                            <a:pt x="118286" y="449"/>
                            <a:pt x="113749" y="1347"/>
                          </a:cubicBezTo>
                          <a:cubicBezTo>
                            <a:pt x="105888" y="2964"/>
                            <a:pt x="95152" y="6871"/>
                            <a:pt x="88818" y="16258"/>
                          </a:cubicBezTo>
                          <a:cubicBezTo>
                            <a:pt x="88503" y="16707"/>
                            <a:pt x="88324" y="17246"/>
                            <a:pt x="88234" y="17785"/>
                          </a:cubicBezTo>
                          <a:cubicBezTo>
                            <a:pt x="87830" y="18728"/>
                            <a:pt x="87919" y="19851"/>
                            <a:pt x="88458" y="20749"/>
                          </a:cubicBezTo>
                          <a:cubicBezTo>
                            <a:pt x="92232" y="27621"/>
                            <a:pt x="95826" y="34986"/>
                            <a:pt x="99060" y="42666"/>
                          </a:cubicBezTo>
                          <a:lnTo>
                            <a:pt x="99060" y="42621"/>
                          </a:lnTo>
                          <a:cubicBezTo>
                            <a:pt x="108089" y="64313"/>
                            <a:pt x="114378" y="88072"/>
                            <a:pt x="117882" y="113357"/>
                          </a:cubicBezTo>
                          <a:cubicBezTo>
                            <a:pt x="121790" y="142909"/>
                            <a:pt x="121790" y="173314"/>
                            <a:pt x="117792" y="203629"/>
                          </a:cubicBezTo>
                          <a:cubicBezTo>
                            <a:pt x="117792" y="203629"/>
                            <a:pt x="117702" y="204078"/>
                            <a:pt x="117702" y="204078"/>
                          </a:cubicBezTo>
                          <a:cubicBezTo>
                            <a:pt x="113839" y="232328"/>
                            <a:pt x="106876" y="258556"/>
                            <a:pt x="96949" y="282045"/>
                          </a:cubicBezTo>
                          <a:cubicBezTo>
                            <a:pt x="88189" y="302569"/>
                            <a:pt x="76734" y="322286"/>
                            <a:pt x="62943" y="340250"/>
                          </a:cubicBezTo>
                          <a:cubicBezTo>
                            <a:pt x="49826" y="357137"/>
                            <a:pt x="35137" y="371913"/>
                            <a:pt x="19280" y="384174"/>
                          </a:cubicBezTo>
                          <a:lnTo>
                            <a:pt x="19998" y="383725"/>
                          </a:lnTo>
                          <a:cubicBezTo>
                            <a:pt x="14248" y="388036"/>
                            <a:pt x="8364" y="392123"/>
                            <a:pt x="2434" y="395806"/>
                          </a:cubicBezTo>
                          <a:cubicBezTo>
                            <a:pt x="1715" y="396255"/>
                            <a:pt x="1131" y="396974"/>
                            <a:pt x="907" y="397827"/>
                          </a:cubicBezTo>
                          <a:cubicBezTo>
                            <a:pt x="682" y="398141"/>
                            <a:pt x="547" y="398456"/>
                            <a:pt x="502" y="398770"/>
                          </a:cubicBezTo>
                          <a:cubicBezTo>
                            <a:pt x="98" y="401240"/>
                            <a:pt x="-37" y="403486"/>
                            <a:pt x="8" y="405641"/>
                          </a:cubicBezTo>
                          <a:cubicBezTo>
                            <a:pt x="53" y="407707"/>
                            <a:pt x="323" y="409998"/>
                            <a:pt x="862" y="412738"/>
                          </a:cubicBezTo>
                          <a:cubicBezTo>
                            <a:pt x="1760" y="417318"/>
                            <a:pt x="3602" y="422079"/>
                            <a:pt x="6342" y="426750"/>
                          </a:cubicBezTo>
                          <a:cubicBezTo>
                            <a:pt x="11418" y="435597"/>
                            <a:pt x="19100" y="442065"/>
                            <a:pt x="27455" y="444535"/>
                          </a:cubicBezTo>
                          <a:cubicBezTo>
                            <a:pt x="27680" y="444804"/>
                            <a:pt x="27949" y="445029"/>
                            <a:pt x="28309" y="445209"/>
                          </a:cubicBezTo>
                          <a:cubicBezTo>
                            <a:pt x="28803" y="445523"/>
                            <a:pt x="29342" y="445658"/>
                            <a:pt x="29971" y="445658"/>
                          </a:cubicBezTo>
                          <a:cubicBezTo>
                            <a:pt x="30285" y="445658"/>
                            <a:pt x="30600" y="445613"/>
                            <a:pt x="30914" y="445568"/>
                          </a:cubicBezTo>
                          <a:cubicBezTo>
                            <a:pt x="36125" y="444580"/>
                            <a:pt x="40932" y="442379"/>
                            <a:pt x="45604" y="440268"/>
                          </a:cubicBezTo>
                          <a:lnTo>
                            <a:pt x="48838" y="438831"/>
                          </a:lnTo>
                          <a:cubicBezTo>
                            <a:pt x="53465" y="436765"/>
                            <a:pt x="58855" y="434340"/>
                            <a:pt x="64111" y="431690"/>
                          </a:cubicBezTo>
                          <a:cubicBezTo>
                            <a:pt x="73679" y="426840"/>
                            <a:pt x="83248" y="421091"/>
                            <a:pt x="92502" y="414669"/>
                          </a:cubicBezTo>
                          <a:cubicBezTo>
                            <a:pt x="110470" y="402183"/>
                            <a:pt x="126866" y="387228"/>
                            <a:pt x="141241" y="370296"/>
                          </a:cubicBezTo>
                          <a:cubicBezTo>
                            <a:pt x="155526" y="353499"/>
                            <a:pt x="167610" y="334861"/>
                            <a:pt x="177223" y="314965"/>
                          </a:cubicBezTo>
                          <a:cubicBezTo>
                            <a:pt x="186836" y="295069"/>
                            <a:pt x="193979" y="273646"/>
                            <a:pt x="198426" y="251370"/>
                          </a:cubicBezTo>
                          <a:cubicBezTo>
                            <a:pt x="207500" y="205785"/>
                            <a:pt x="206108" y="156652"/>
                            <a:pt x="194338" y="109360"/>
                          </a:cubicBezTo>
                          <a:cubicBezTo>
                            <a:pt x="189666" y="90497"/>
                            <a:pt x="183153" y="71814"/>
                            <a:pt x="174977" y="53894"/>
                          </a:cubicBezTo>
                          <a:cubicBezTo>
                            <a:pt x="166802" y="35929"/>
                            <a:pt x="156829" y="18998"/>
                            <a:pt x="145419" y="3638"/>
                          </a:cubicBezTo>
                          <a:cubicBezTo>
                            <a:pt x="145014" y="3099"/>
                            <a:pt x="144700" y="2784"/>
                            <a:pt x="144386" y="2515"/>
                          </a:cubicBezTo>
                          <a:cubicBezTo>
                            <a:pt x="143891" y="1931"/>
                            <a:pt x="143218" y="1617"/>
                            <a:pt x="142229" y="1392"/>
                          </a:cubicBezTo>
                          <a:cubicBezTo>
                            <a:pt x="138007" y="539"/>
                            <a:pt x="133470" y="45"/>
                            <a:pt x="128753"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7" name="Google Shape;1037;p41"/>
                    <p:cNvSpPr/>
                    <p:nvPr/>
                  </p:nvSpPr>
                  <p:spPr>
                    <a:xfrm>
                      <a:off x="5324120" y="1916422"/>
                      <a:ext cx="49922" cy="75874"/>
                    </a:xfrm>
                    <a:custGeom>
                      <a:avLst/>
                      <a:gdLst/>
                      <a:ahLst/>
                      <a:cxnLst/>
                      <a:rect l="l" t="t" r="r" b="b"/>
                      <a:pathLst>
                        <a:path w="49922" h="75874" extrusionOk="0">
                          <a:moveTo>
                            <a:pt x="3274" y="2021"/>
                          </a:moveTo>
                          <a:cubicBezTo>
                            <a:pt x="1657" y="3458"/>
                            <a:pt x="938" y="5210"/>
                            <a:pt x="624" y="7321"/>
                          </a:cubicBezTo>
                          <a:cubicBezTo>
                            <a:pt x="-1443" y="20884"/>
                            <a:pt x="1747" y="34896"/>
                            <a:pt x="8395" y="46843"/>
                          </a:cubicBezTo>
                          <a:cubicBezTo>
                            <a:pt x="11809" y="53041"/>
                            <a:pt x="16256" y="58699"/>
                            <a:pt x="21422" y="63505"/>
                          </a:cubicBezTo>
                          <a:cubicBezTo>
                            <a:pt x="26813" y="68535"/>
                            <a:pt x="32787" y="72397"/>
                            <a:pt x="39481" y="75362"/>
                          </a:cubicBezTo>
                          <a:cubicBezTo>
                            <a:pt x="43434" y="77068"/>
                            <a:pt x="48151" y="74284"/>
                            <a:pt x="49498" y="70466"/>
                          </a:cubicBezTo>
                          <a:cubicBezTo>
                            <a:pt x="50172" y="68490"/>
                            <a:pt x="50037" y="66335"/>
                            <a:pt x="49139" y="64448"/>
                          </a:cubicBezTo>
                          <a:cubicBezTo>
                            <a:pt x="48151" y="62427"/>
                            <a:pt x="46578" y="61304"/>
                            <a:pt x="44647" y="60451"/>
                          </a:cubicBezTo>
                          <a:cubicBezTo>
                            <a:pt x="44198" y="60271"/>
                            <a:pt x="43748" y="60092"/>
                            <a:pt x="43299" y="59867"/>
                          </a:cubicBezTo>
                          <a:cubicBezTo>
                            <a:pt x="39840" y="58026"/>
                            <a:pt x="36606" y="55870"/>
                            <a:pt x="33551" y="53355"/>
                          </a:cubicBezTo>
                          <a:cubicBezTo>
                            <a:pt x="30092" y="50211"/>
                            <a:pt x="27037" y="46708"/>
                            <a:pt x="24387" y="42891"/>
                          </a:cubicBezTo>
                          <a:cubicBezTo>
                            <a:pt x="21872" y="38938"/>
                            <a:pt x="19805" y="34806"/>
                            <a:pt x="18188" y="30360"/>
                          </a:cubicBezTo>
                          <a:cubicBezTo>
                            <a:pt x="16885" y="26184"/>
                            <a:pt x="16077" y="21962"/>
                            <a:pt x="15717" y="17650"/>
                          </a:cubicBezTo>
                          <a:cubicBezTo>
                            <a:pt x="15672" y="14551"/>
                            <a:pt x="15852" y="11497"/>
                            <a:pt x="16301" y="8443"/>
                          </a:cubicBezTo>
                          <a:cubicBezTo>
                            <a:pt x="16975" y="4222"/>
                            <a:pt x="13067" y="314"/>
                            <a:pt x="9069" y="0"/>
                          </a:cubicBezTo>
                          <a:cubicBezTo>
                            <a:pt x="8889" y="0"/>
                            <a:pt x="8665" y="0"/>
                            <a:pt x="8485" y="0"/>
                          </a:cubicBezTo>
                          <a:cubicBezTo>
                            <a:pt x="6598" y="45"/>
                            <a:pt x="4712" y="764"/>
                            <a:pt x="3274" y="2021"/>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8" name="Google Shape;1038;p41"/>
                    <p:cNvSpPr/>
                    <p:nvPr/>
                  </p:nvSpPr>
                  <p:spPr>
                    <a:xfrm>
                      <a:off x="5413429" y="1526589"/>
                      <a:ext cx="78625" cy="34282"/>
                    </a:xfrm>
                    <a:custGeom>
                      <a:avLst/>
                      <a:gdLst/>
                      <a:ahLst/>
                      <a:cxnLst/>
                      <a:rect l="l" t="t" r="r" b="b"/>
                      <a:pathLst>
                        <a:path w="78625" h="34282" extrusionOk="0">
                          <a:moveTo>
                            <a:pt x="35029" y="2066"/>
                          </a:moveTo>
                          <a:cubicBezTo>
                            <a:pt x="22046" y="4761"/>
                            <a:pt x="8929" y="10869"/>
                            <a:pt x="1293" y="22096"/>
                          </a:cubicBezTo>
                          <a:cubicBezTo>
                            <a:pt x="-1133" y="25644"/>
                            <a:pt x="-10" y="30630"/>
                            <a:pt x="3539" y="33010"/>
                          </a:cubicBezTo>
                          <a:cubicBezTo>
                            <a:pt x="7132" y="35390"/>
                            <a:pt x="12029" y="34312"/>
                            <a:pt x="14454" y="30764"/>
                          </a:cubicBezTo>
                          <a:cubicBezTo>
                            <a:pt x="14949" y="30046"/>
                            <a:pt x="15398" y="29372"/>
                            <a:pt x="15937" y="28698"/>
                          </a:cubicBezTo>
                          <a:cubicBezTo>
                            <a:pt x="17464" y="27082"/>
                            <a:pt x="19126" y="25644"/>
                            <a:pt x="20923" y="24297"/>
                          </a:cubicBezTo>
                          <a:cubicBezTo>
                            <a:pt x="23843" y="22456"/>
                            <a:pt x="26943" y="20929"/>
                            <a:pt x="30177" y="19671"/>
                          </a:cubicBezTo>
                          <a:cubicBezTo>
                            <a:pt x="36062" y="17695"/>
                            <a:pt x="42171" y="16482"/>
                            <a:pt x="48370" y="15899"/>
                          </a:cubicBezTo>
                          <a:cubicBezTo>
                            <a:pt x="54390" y="15539"/>
                            <a:pt x="60364" y="15719"/>
                            <a:pt x="66294" y="16752"/>
                          </a:cubicBezTo>
                          <a:cubicBezTo>
                            <a:pt x="66968" y="16887"/>
                            <a:pt x="67596" y="17066"/>
                            <a:pt x="68270" y="17201"/>
                          </a:cubicBezTo>
                          <a:cubicBezTo>
                            <a:pt x="70382" y="17740"/>
                            <a:pt x="72358" y="17740"/>
                            <a:pt x="74380" y="16752"/>
                          </a:cubicBezTo>
                          <a:cubicBezTo>
                            <a:pt x="76177" y="15809"/>
                            <a:pt x="77614" y="14192"/>
                            <a:pt x="78243" y="12261"/>
                          </a:cubicBezTo>
                          <a:cubicBezTo>
                            <a:pt x="79546" y="8443"/>
                            <a:pt x="77434" y="3323"/>
                            <a:pt x="73302" y="2291"/>
                          </a:cubicBezTo>
                          <a:cubicBezTo>
                            <a:pt x="67012" y="719"/>
                            <a:pt x="60589" y="0"/>
                            <a:pt x="54120" y="0"/>
                          </a:cubicBezTo>
                          <a:cubicBezTo>
                            <a:pt x="47696" y="90"/>
                            <a:pt x="41273" y="763"/>
                            <a:pt x="35029" y="2066"/>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39" name="Google Shape;1039;p41"/>
                  <p:cNvGrpSpPr/>
                  <p:nvPr/>
                </p:nvGrpSpPr>
                <p:grpSpPr>
                  <a:xfrm>
                    <a:off x="5760198" y="1482486"/>
                    <a:ext cx="237797" cy="440313"/>
                    <a:chOff x="5760198" y="1482486"/>
                    <a:chExt cx="237797" cy="440313"/>
                  </a:xfrm>
                </p:grpSpPr>
                <p:sp>
                  <p:nvSpPr>
                    <p:cNvPr id="1040" name="Google Shape;1040;p41"/>
                    <p:cNvSpPr/>
                    <p:nvPr/>
                  </p:nvSpPr>
                  <p:spPr>
                    <a:xfrm>
                      <a:off x="5772790" y="1491738"/>
                      <a:ext cx="225205" cy="431061"/>
                    </a:xfrm>
                    <a:custGeom>
                      <a:avLst/>
                      <a:gdLst/>
                      <a:ahLst/>
                      <a:cxnLst/>
                      <a:rect l="l" t="t" r="r" b="b"/>
                      <a:pathLst>
                        <a:path w="225205" h="431061" extrusionOk="0">
                          <a:moveTo>
                            <a:pt x="26369" y="0"/>
                          </a:moveTo>
                          <a:cubicBezTo>
                            <a:pt x="17474" y="0"/>
                            <a:pt x="8939" y="2829"/>
                            <a:pt x="2246" y="7949"/>
                          </a:cubicBezTo>
                          <a:cubicBezTo>
                            <a:pt x="1572" y="8488"/>
                            <a:pt x="943" y="9027"/>
                            <a:pt x="674" y="10015"/>
                          </a:cubicBezTo>
                          <a:cubicBezTo>
                            <a:pt x="629" y="10240"/>
                            <a:pt x="584" y="10420"/>
                            <a:pt x="539" y="10689"/>
                          </a:cubicBezTo>
                          <a:cubicBezTo>
                            <a:pt x="-494" y="12441"/>
                            <a:pt x="0" y="14417"/>
                            <a:pt x="1662" y="15539"/>
                          </a:cubicBezTo>
                          <a:cubicBezTo>
                            <a:pt x="5031" y="17830"/>
                            <a:pt x="8535" y="20390"/>
                            <a:pt x="12039" y="23040"/>
                          </a:cubicBezTo>
                          <a:cubicBezTo>
                            <a:pt x="28390" y="35705"/>
                            <a:pt x="43709" y="51244"/>
                            <a:pt x="57679" y="69209"/>
                          </a:cubicBezTo>
                          <a:cubicBezTo>
                            <a:pt x="75558" y="92473"/>
                            <a:pt x="91370" y="120139"/>
                            <a:pt x="104712" y="151442"/>
                          </a:cubicBezTo>
                          <a:lnTo>
                            <a:pt x="104712" y="151442"/>
                          </a:lnTo>
                          <a:cubicBezTo>
                            <a:pt x="120884" y="189751"/>
                            <a:pt x="132922" y="232103"/>
                            <a:pt x="140559" y="277329"/>
                          </a:cubicBezTo>
                          <a:cubicBezTo>
                            <a:pt x="141592" y="283527"/>
                            <a:pt x="142625" y="290129"/>
                            <a:pt x="143614" y="297450"/>
                          </a:cubicBezTo>
                          <a:cubicBezTo>
                            <a:pt x="149274" y="340340"/>
                            <a:pt x="150487" y="382467"/>
                            <a:pt x="147297" y="422977"/>
                          </a:cubicBezTo>
                          <a:cubicBezTo>
                            <a:pt x="147252" y="423606"/>
                            <a:pt x="147432" y="424280"/>
                            <a:pt x="147836" y="424864"/>
                          </a:cubicBezTo>
                          <a:cubicBezTo>
                            <a:pt x="147746" y="425043"/>
                            <a:pt x="147657" y="425223"/>
                            <a:pt x="147567" y="425493"/>
                          </a:cubicBezTo>
                          <a:cubicBezTo>
                            <a:pt x="147342" y="426346"/>
                            <a:pt x="147477" y="427334"/>
                            <a:pt x="147926" y="428142"/>
                          </a:cubicBezTo>
                          <a:cubicBezTo>
                            <a:pt x="148375" y="428951"/>
                            <a:pt x="149094" y="429490"/>
                            <a:pt x="149948" y="429714"/>
                          </a:cubicBezTo>
                          <a:cubicBezTo>
                            <a:pt x="153002" y="430478"/>
                            <a:pt x="156192" y="430927"/>
                            <a:pt x="159426" y="431062"/>
                          </a:cubicBezTo>
                          <a:lnTo>
                            <a:pt x="160459" y="431062"/>
                          </a:lnTo>
                          <a:cubicBezTo>
                            <a:pt x="163154" y="431062"/>
                            <a:pt x="166164" y="430747"/>
                            <a:pt x="169533" y="430029"/>
                          </a:cubicBezTo>
                          <a:cubicBezTo>
                            <a:pt x="175148" y="428906"/>
                            <a:pt x="180988" y="426570"/>
                            <a:pt x="187322" y="422798"/>
                          </a:cubicBezTo>
                          <a:cubicBezTo>
                            <a:pt x="193926" y="418935"/>
                            <a:pt x="199721" y="413995"/>
                            <a:pt x="204662" y="408157"/>
                          </a:cubicBezTo>
                          <a:cubicBezTo>
                            <a:pt x="213736" y="397423"/>
                            <a:pt x="219845" y="383410"/>
                            <a:pt x="222900" y="366524"/>
                          </a:cubicBezTo>
                          <a:cubicBezTo>
                            <a:pt x="225595" y="351478"/>
                            <a:pt x="225910" y="334636"/>
                            <a:pt x="223933" y="314965"/>
                          </a:cubicBezTo>
                          <a:cubicBezTo>
                            <a:pt x="222271" y="298438"/>
                            <a:pt x="219037" y="280653"/>
                            <a:pt x="214095" y="260577"/>
                          </a:cubicBezTo>
                          <a:cubicBezTo>
                            <a:pt x="210322" y="245442"/>
                            <a:pt x="205605" y="229274"/>
                            <a:pt x="199586" y="211174"/>
                          </a:cubicBezTo>
                          <a:cubicBezTo>
                            <a:pt x="197295" y="204258"/>
                            <a:pt x="194914" y="197431"/>
                            <a:pt x="192533" y="190560"/>
                          </a:cubicBezTo>
                          <a:cubicBezTo>
                            <a:pt x="189658" y="182386"/>
                            <a:pt x="186559" y="173673"/>
                            <a:pt x="183100" y="165050"/>
                          </a:cubicBezTo>
                          <a:cubicBezTo>
                            <a:pt x="162570" y="113626"/>
                            <a:pt x="135258" y="71499"/>
                            <a:pt x="101927" y="39837"/>
                          </a:cubicBezTo>
                          <a:cubicBezTo>
                            <a:pt x="85935" y="24657"/>
                            <a:pt x="70661" y="13968"/>
                            <a:pt x="55164" y="7051"/>
                          </a:cubicBezTo>
                          <a:cubicBezTo>
                            <a:pt x="45371" y="2695"/>
                            <a:pt x="36476" y="404"/>
                            <a:pt x="27941" y="90"/>
                          </a:cubicBezTo>
                          <a:cubicBezTo>
                            <a:pt x="27447" y="45"/>
                            <a:pt x="26908" y="0"/>
                            <a:pt x="26369"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1" name="Google Shape;1041;p41"/>
                    <p:cNvSpPr/>
                    <p:nvPr/>
                  </p:nvSpPr>
                  <p:spPr>
                    <a:xfrm>
                      <a:off x="5760198" y="1482486"/>
                      <a:ext cx="78684" cy="33212"/>
                    </a:xfrm>
                    <a:custGeom>
                      <a:avLst/>
                      <a:gdLst/>
                      <a:ahLst/>
                      <a:cxnLst/>
                      <a:rect l="l" t="t" r="r" b="b"/>
                      <a:pathLst>
                        <a:path w="78684" h="33212" extrusionOk="0">
                          <a:moveTo>
                            <a:pt x="35726" y="2021"/>
                          </a:moveTo>
                          <a:cubicBezTo>
                            <a:pt x="29437" y="3458"/>
                            <a:pt x="23283" y="5569"/>
                            <a:pt x="17488" y="8488"/>
                          </a:cubicBezTo>
                          <a:cubicBezTo>
                            <a:pt x="11423" y="11587"/>
                            <a:pt x="6213" y="15584"/>
                            <a:pt x="1586" y="20570"/>
                          </a:cubicBezTo>
                          <a:cubicBezTo>
                            <a:pt x="238" y="22007"/>
                            <a:pt x="-166" y="24522"/>
                            <a:pt x="58" y="26408"/>
                          </a:cubicBezTo>
                          <a:cubicBezTo>
                            <a:pt x="328" y="28474"/>
                            <a:pt x="1451" y="30360"/>
                            <a:pt x="3113" y="31618"/>
                          </a:cubicBezTo>
                          <a:cubicBezTo>
                            <a:pt x="4775" y="32875"/>
                            <a:pt x="6887" y="33414"/>
                            <a:pt x="8953" y="33145"/>
                          </a:cubicBezTo>
                          <a:cubicBezTo>
                            <a:pt x="11199" y="32830"/>
                            <a:pt x="12681" y="31708"/>
                            <a:pt x="14164" y="30091"/>
                          </a:cubicBezTo>
                          <a:cubicBezTo>
                            <a:pt x="14254" y="29956"/>
                            <a:pt x="14388" y="29866"/>
                            <a:pt x="14478" y="29731"/>
                          </a:cubicBezTo>
                          <a:cubicBezTo>
                            <a:pt x="16814" y="27531"/>
                            <a:pt x="19330" y="25600"/>
                            <a:pt x="22070" y="23893"/>
                          </a:cubicBezTo>
                          <a:cubicBezTo>
                            <a:pt x="26472" y="21423"/>
                            <a:pt x="31099" y="19582"/>
                            <a:pt x="35906" y="18099"/>
                          </a:cubicBezTo>
                          <a:cubicBezTo>
                            <a:pt x="41521" y="16662"/>
                            <a:pt x="47226" y="15854"/>
                            <a:pt x="53021" y="15674"/>
                          </a:cubicBezTo>
                          <a:cubicBezTo>
                            <a:pt x="57468" y="15719"/>
                            <a:pt x="61825" y="16213"/>
                            <a:pt x="66138" y="17201"/>
                          </a:cubicBezTo>
                          <a:cubicBezTo>
                            <a:pt x="66722" y="17381"/>
                            <a:pt x="67306" y="17560"/>
                            <a:pt x="67890" y="17740"/>
                          </a:cubicBezTo>
                          <a:cubicBezTo>
                            <a:pt x="69956" y="18414"/>
                            <a:pt x="71933" y="18593"/>
                            <a:pt x="73999" y="17695"/>
                          </a:cubicBezTo>
                          <a:cubicBezTo>
                            <a:pt x="75886" y="16887"/>
                            <a:pt x="77368" y="15360"/>
                            <a:pt x="78132" y="13473"/>
                          </a:cubicBezTo>
                          <a:cubicBezTo>
                            <a:pt x="79659" y="9746"/>
                            <a:pt x="77952" y="4536"/>
                            <a:pt x="73864" y="3189"/>
                          </a:cubicBezTo>
                          <a:cubicBezTo>
                            <a:pt x="67216" y="988"/>
                            <a:pt x="60253" y="0"/>
                            <a:pt x="53245" y="0"/>
                          </a:cubicBezTo>
                          <a:cubicBezTo>
                            <a:pt x="47361" y="45"/>
                            <a:pt x="41476" y="719"/>
                            <a:pt x="35726" y="2021"/>
                          </a:cubicBezTo>
                          <a:moveTo>
                            <a:pt x="15466" y="28654"/>
                          </a:moveTo>
                          <a:cubicBezTo>
                            <a:pt x="15242" y="28878"/>
                            <a:pt x="15062" y="29103"/>
                            <a:pt x="14838" y="29282"/>
                          </a:cubicBezTo>
                          <a:cubicBezTo>
                            <a:pt x="15062" y="29058"/>
                            <a:pt x="15287" y="28878"/>
                            <a:pt x="15466" y="28654"/>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042" name="Google Shape;1042;p41"/>
                  <p:cNvSpPr/>
                  <p:nvPr/>
                </p:nvSpPr>
                <p:spPr>
                  <a:xfrm>
                    <a:off x="5786805" y="1770998"/>
                    <a:ext cx="5660" cy="35749"/>
                  </a:xfrm>
                  <a:custGeom>
                    <a:avLst/>
                    <a:gdLst/>
                    <a:ahLst/>
                    <a:cxnLst/>
                    <a:rect l="l" t="t" r="r" b="b"/>
                    <a:pathLst>
                      <a:path w="5660" h="35749" extrusionOk="0">
                        <a:moveTo>
                          <a:pt x="0" y="35750"/>
                        </a:moveTo>
                        <a:cubicBezTo>
                          <a:pt x="45" y="35750"/>
                          <a:pt x="90" y="35750"/>
                          <a:pt x="135" y="35750"/>
                        </a:cubicBezTo>
                        <a:cubicBezTo>
                          <a:pt x="1977" y="23848"/>
                          <a:pt x="3818" y="11902"/>
                          <a:pt x="5660" y="0"/>
                        </a:cubicBezTo>
                        <a:cubicBezTo>
                          <a:pt x="3774" y="11902"/>
                          <a:pt x="1887" y="23803"/>
                          <a:pt x="0" y="35750"/>
                        </a:cubicBezTo>
                      </a:path>
                    </a:pathLst>
                  </a:custGeom>
                  <a:solidFill>
                    <a:srgbClr val="FFB24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043" name="Google Shape;1043;p41"/>
                  <p:cNvGrpSpPr/>
                  <p:nvPr/>
                </p:nvGrpSpPr>
                <p:grpSpPr>
                  <a:xfrm>
                    <a:off x="5602092" y="1567863"/>
                    <a:ext cx="579797" cy="534134"/>
                    <a:chOff x="5602092" y="1567863"/>
                    <a:chExt cx="579797" cy="534134"/>
                  </a:xfrm>
                </p:grpSpPr>
                <p:sp>
                  <p:nvSpPr>
                    <p:cNvPr id="1044" name="Google Shape;1044;p41"/>
                    <p:cNvSpPr/>
                    <p:nvPr/>
                  </p:nvSpPr>
                  <p:spPr>
                    <a:xfrm>
                      <a:off x="5602092" y="1567863"/>
                      <a:ext cx="579797" cy="534088"/>
                    </a:xfrm>
                    <a:custGeom>
                      <a:avLst/>
                      <a:gdLst/>
                      <a:ahLst/>
                      <a:cxnLst/>
                      <a:rect l="l" t="t" r="r" b="b"/>
                      <a:pathLst>
                        <a:path w="579797" h="534088" extrusionOk="0">
                          <a:moveTo>
                            <a:pt x="98644" y="314"/>
                          </a:moveTo>
                          <a:cubicBezTo>
                            <a:pt x="98240" y="359"/>
                            <a:pt x="97836" y="449"/>
                            <a:pt x="97431" y="494"/>
                          </a:cubicBezTo>
                          <a:cubicBezTo>
                            <a:pt x="96937" y="629"/>
                            <a:pt x="96443" y="763"/>
                            <a:pt x="95949" y="898"/>
                          </a:cubicBezTo>
                          <a:cubicBezTo>
                            <a:pt x="94107" y="1527"/>
                            <a:pt x="92175" y="2380"/>
                            <a:pt x="89929" y="3638"/>
                          </a:cubicBezTo>
                          <a:cubicBezTo>
                            <a:pt x="86605" y="5479"/>
                            <a:pt x="83371" y="8084"/>
                            <a:pt x="80271" y="11497"/>
                          </a:cubicBezTo>
                          <a:cubicBezTo>
                            <a:pt x="77576" y="14417"/>
                            <a:pt x="75240" y="17920"/>
                            <a:pt x="73263" y="21872"/>
                          </a:cubicBezTo>
                          <a:cubicBezTo>
                            <a:pt x="72230" y="24028"/>
                            <a:pt x="71332" y="26363"/>
                            <a:pt x="70658" y="28698"/>
                          </a:cubicBezTo>
                          <a:cubicBezTo>
                            <a:pt x="70254" y="30854"/>
                            <a:pt x="69894" y="33010"/>
                            <a:pt x="69490" y="35211"/>
                          </a:cubicBezTo>
                          <a:cubicBezTo>
                            <a:pt x="69490" y="35256"/>
                            <a:pt x="69490" y="35300"/>
                            <a:pt x="69490" y="35390"/>
                          </a:cubicBezTo>
                          <a:lnTo>
                            <a:pt x="52869" y="144570"/>
                          </a:lnTo>
                          <a:lnTo>
                            <a:pt x="44604" y="199048"/>
                          </a:lnTo>
                          <a:cubicBezTo>
                            <a:pt x="36114" y="254694"/>
                            <a:pt x="27668" y="310384"/>
                            <a:pt x="19178" y="366029"/>
                          </a:cubicBezTo>
                          <a:lnTo>
                            <a:pt x="12530" y="409594"/>
                          </a:lnTo>
                          <a:cubicBezTo>
                            <a:pt x="8397" y="436720"/>
                            <a:pt x="4309" y="463802"/>
                            <a:pt x="176" y="490929"/>
                          </a:cubicBezTo>
                          <a:lnTo>
                            <a:pt x="42" y="491737"/>
                          </a:lnTo>
                          <a:cubicBezTo>
                            <a:pt x="-138" y="493039"/>
                            <a:pt x="266" y="494072"/>
                            <a:pt x="1210" y="494836"/>
                          </a:cubicBezTo>
                          <a:cubicBezTo>
                            <a:pt x="1255" y="495240"/>
                            <a:pt x="1344" y="495599"/>
                            <a:pt x="1524" y="495914"/>
                          </a:cubicBezTo>
                          <a:cubicBezTo>
                            <a:pt x="1839" y="496632"/>
                            <a:pt x="2647" y="497486"/>
                            <a:pt x="3411" y="497665"/>
                          </a:cubicBezTo>
                          <a:cubicBezTo>
                            <a:pt x="37461" y="505345"/>
                            <a:pt x="72275" y="508489"/>
                            <a:pt x="98779" y="510330"/>
                          </a:cubicBezTo>
                          <a:cubicBezTo>
                            <a:pt x="110818" y="511184"/>
                            <a:pt x="122857" y="511902"/>
                            <a:pt x="134896" y="512576"/>
                          </a:cubicBezTo>
                          <a:lnTo>
                            <a:pt x="147025" y="513295"/>
                          </a:lnTo>
                          <a:cubicBezTo>
                            <a:pt x="162298" y="514193"/>
                            <a:pt x="178155" y="515316"/>
                            <a:pt x="195495" y="516753"/>
                          </a:cubicBezTo>
                          <a:cubicBezTo>
                            <a:pt x="214811" y="518280"/>
                            <a:pt x="234082" y="519986"/>
                            <a:pt x="253353" y="521648"/>
                          </a:cubicBezTo>
                          <a:cubicBezTo>
                            <a:pt x="299757" y="525645"/>
                            <a:pt x="347688" y="529822"/>
                            <a:pt x="394990" y="532157"/>
                          </a:cubicBezTo>
                          <a:cubicBezTo>
                            <a:pt x="421225" y="533460"/>
                            <a:pt x="445302" y="534089"/>
                            <a:pt x="468482" y="534089"/>
                          </a:cubicBezTo>
                          <a:cubicBezTo>
                            <a:pt x="483261" y="534089"/>
                            <a:pt x="497816" y="533819"/>
                            <a:pt x="511741" y="533280"/>
                          </a:cubicBezTo>
                          <a:cubicBezTo>
                            <a:pt x="512685" y="533235"/>
                            <a:pt x="513493" y="533101"/>
                            <a:pt x="514212" y="532472"/>
                          </a:cubicBezTo>
                          <a:cubicBezTo>
                            <a:pt x="514886" y="531888"/>
                            <a:pt x="515335" y="531035"/>
                            <a:pt x="515380" y="530136"/>
                          </a:cubicBezTo>
                          <a:cubicBezTo>
                            <a:pt x="515425" y="529463"/>
                            <a:pt x="515290" y="528834"/>
                            <a:pt x="514976" y="528205"/>
                          </a:cubicBezTo>
                          <a:cubicBezTo>
                            <a:pt x="515874" y="522636"/>
                            <a:pt x="516683" y="517067"/>
                            <a:pt x="517536" y="511453"/>
                          </a:cubicBezTo>
                          <a:lnTo>
                            <a:pt x="518749" y="503279"/>
                          </a:lnTo>
                          <a:lnTo>
                            <a:pt x="519423" y="498923"/>
                          </a:lnTo>
                          <a:cubicBezTo>
                            <a:pt x="521085" y="487919"/>
                            <a:pt x="522792" y="476871"/>
                            <a:pt x="524454" y="465868"/>
                          </a:cubicBezTo>
                          <a:cubicBezTo>
                            <a:pt x="528407" y="439729"/>
                            <a:pt x="532405" y="413591"/>
                            <a:pt x="536403" y="387452"/>
                          </a:cubicBezTo>
                          <a:lnTo>
                            <a:pt x="548757" y="306252"/>
                          </a:lnTo>
                          <a:lnTo>
                            <a:pt x="561065" y="225232"/>
                          </a:lnTo>
                          <a:lnTo>
                            <a:pt x="569959" y="166757"/>
                          </a:lnTo>
                          <a:lnTo>
                            <a:pt x="578450" y="111066"/>
                          </a:lnTo>
                          <a:cubicBezTo>
                            <a:pt x="578854" y="107518"/>
                            <a:pt x="579258" y="103970"/>
                            <a:pt x="579707" y="100422"/>
                          </a:cubicBezTo>
                          <a:cubicBezTo>
                            <a:pt x="579752" y="99434"/>
                            <a:pt x="579797" y="98491"/>
                            <a:pt x="579797" y="97503"/>
                          </a:cubicBezTo>
                          <a:cubicBezTo>
                            <a:pt x="579797" y="94269"/>
                            <a:pt x="579663" y="90946"/>
                            <a:pt x="579303" y="87712"/>
                          </a:cubicBezTo>
                          <a:cubicBezTo>
                            <a:pt x="578584" y="80976"/>
                            <a:pt x="576967" y="74598"/>
                            <a:pt x="574586" y="68715"/>
                          </a:cubicBezTo>
                          <a:cubicBezTo>
                            <a:pt x="573418" y="65840"/>
                            <a:pt x="571846" y="62966"/>
                            <a:pt x="570004" y="60092"/>
                          </a:cubicBezTo>
                          <a:cubicBezTo>
                            <a:pt x="568432" y="57666"/>
                            <a:pt x="566366" y="55286"/>
                            <a:pt x="563760" y="52816"/>
                          </a:cubicBezTo>
                          <a:cubicBezTo>
                            <a:pt x="559538" y="48819"/>
                            <a:pt x="554057" y="45944"/>
                            <a:pt x="547723" y="44462"/>
                          </a:cubicBezTo>
                          <a:cubicBezTo>
                            <a:pt x="544130" y="43789"/>
                            <a:pt x="540581" y="43115"/>
                            <a:pt x="536987" y="42486"/>
                          </a:cubicBezTo>
                          <a:cubicBezTo>
                            <a:pt x="499658" y="38804"/>
                            <a:pt x="462328" y="35121"/>
                            <a:pt x="424998" y="31438"/>
                          </a:cubicBezTo>
                          <a:lnTo>
                            <a:pt x="341399" y="23174"/>
                          </a:lnTo>
                          <a:lnTo>
                            <a:pt x="257801" y="14911"/>
                          </a:lnTo>
                          <a:lnTo>
                            <a:pt x="204389" y="9656"/>
                          </a:lnTo>
                          <a:cubicBezTo>
                            <a:pt x="172405" y="6512"/>
                            <a:pt x="140421" y="3323"/>
                            <a:pt x="108482" y="180"/>
                          </a:cubicBezTo>
                          <a:cubicBezTo>
                            <a:pt x="107673" y="180"/>
                            <a:pt x="106910" y="135"/>
                            <a:pt x="106101" y="135"/>
                          </a:cubicBezTo>
                          <a:cubicBezTo>
                            <a:pt x="104843" y="90"/>
                            <a:pt x="103540" y="45"/>
                            <a:pt x="102283" y="0"/>
                          </a:cubicBezTo>
                          <a:cubicBezTo>
                            <a:pt x="101160" y="135"/>
                            <a:pt x="99902" y="225"/>
                            <a:pt x="98644" y="314"/>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5" name="Google Shape;1045;p41"/>
                    <p:cNvSpPr/>
                    <p:nvPr/>
                  </p:nvSpPr>
                  <p:spPr>
                    <a:xfrm>
                      <a:off x="5621722" y="1585873"/>
                      <a:ext cx="533348" cy="516124"/>
                    </a:xfrm>
                    <a:custGeom>
                      <a:avLst/>
                      <a:gdLst/>
                      <a:ahLst/>
                      <a:cxnLst/>
                      <a:rect l="l" t="t" r="r" b="b"/>
                      <a:pathLst>
                        <a:path w="533348" h="516124" extrusionOk="0">
                          <a:moveTo>
                            <a:pt x="94107" y="0"/>
                          </a:moveTo>
                          <a:cubicBezTo>
                            <a:pt x="94107" y="0"/>
                            <a:pt x="94107" y="45"/>
                            <a:pt x="94107" y="0"/>
                          </a:cubicBezTo>
                          <a:cubicBezTo>
                            <a:pt x="94062" y="45"/>
                            <a:pt x="94062" y="45"/>
                            <a:pt x="94062" y="45"/>
                          </a:cubicBezTo>
                          <a:lnTo>
                            <a:pt x="94062" y="90"/>
                          </a:lnTo>
                          <a:cubicBezTo>
                            <a:pt x="92805" y="90"/>
                            <a:pt x="91727" y="180"/>
                            <a:pt x="90693" y="270"/>
                          </a:cubicBezTo>
                          <a:lnTo>
                            <a:pt x="89840" y="404"/>
                          </a:lnTo>
                          <a:lnTo>
                            <a:pt x="88223" y="853"/>
                          </a:lnTo>
                          <a:cubicBezTo>
                            <a:pt x="86426" y="1482"/>
                            <a:pt x="84674" y="2335"/>
                            <a:pt x="82652" y="3503"/>
                          </a:cubicBezTo>
                          <a:cubicBezTo>
                            <a:pt x="79598" y="5300"/>
                            <a:pt x="76588" y="7860"/>
                            <a:pt x="73758" y="11093"/>
                          </a:cubicBezTo>
                          <a:cubicBezTo>
                            <a:pt x="71243" y="13923"/>
                            <a:pt x="69086" y="17291"/>
                            <a:pt x="67334" y="21153"/>
                          </a:cubicBezTo>
                          <a:cubicBezTo>
                            <a:pt x="66346" y="23264"/>
                            <a:pt x="65537" y="25510"/>
                            <a:pt x="64953" y="27755"/>
                          </a:cubicBezTo>
                          <a:lnTo>
                            <a:pt x="64459" y="30764"/>
                          </a:lnTo>
                          <a:lnTo>
                            <a:pt x="63875" y="34043"/>
                          </a:lnTo>
                          <a:lnTo>
                            <a:pt x="48602" y="139675"/>
                          </a:lnTo>
                          <a:lnTo>
                            <a:pt x="40965" y="192311"/>
                          </a:lnTo>
                          <a:lnTo>
                            <a:pt x="40876" y="193075"/>
                          </a:lnTo>
                          <a:cubicBezTo>
                            <a:pt x="33104" y="246655"/>
                            <a:pt x="25333" y="300189"/>
                            <a:pt x="17606" y="353679"/>
                          </a:cubicBezTo>
                          <a:lnTo>
                            <a:pt x="11497" y="395806"/>
                          </a:lnTo>
                          <a:lnTo>
                            <a:pt x="8128" y="419295"/>
                          </a:lnTo>
                          <a:lnTo>
                            <a:pt x="5747" y="435642"/>
                          </a:lnTo>
                          <a:cubicBezTo>
                            <a:pt x="3860" y="448577"/>
                            <a:pt x="2018" y="461467"/>
                            <a:pt x="132" y="474356"/>
                          </a:cubicBezTo>
                          <a:lnTo>
                            <a:pt x="42" y="475120"/>
                          </a:lnTo>
                          <a:cubicBezTo>
                            <a:pt x="-138" y="476332"/>
                            <a:pt x="266" y="477410"/>
                            <a:pt x="1120" y="478174"/>
                          </a:cubicBezTo>
                          <a:cubicBezTo>
                            <a:pt x="1120" y="478533"/>
                            <a:pt x="1255" y="478892"/>
                            <a:pt x="1390" y="479207"/>
                          </a:cubicBezTo>
                          <a:cubicBezTo>
                            <a:pt x="1704" y="479925"/>
                            <a:pt x="2423" y="480734"/>
                            <a:pt x="3186" y="480913"/>
                          </a:cubicBezTo>
                          <a:cubicBezTo>
                            <a:pt x="34497" y="488324"/>
                            <a:pt x="66526" y="491378"/>
                            <a:pt x="90918" y="493174"/>
                          </a:cubicBezTo>
                          <a:cubicBezTo>
                            <a:pt x="101969" y="493983"/>
                            <a:pt x="113064" y="494701"/>
                            <a:pt x="124115" y="495330"/>
                          </a:cubicBezTo>
                          <a:lnTo>
                            <a:pt x="135300" y="496049"/>
                          </a:lnTo>
                          <a:cubicBezTo>
                            <a:pt x="149945" y="496947"/>
                            <a:pt x="164544" y="498070"/>
                            <a:pt x="179862" y="499372"/>
                          </a:cubicBezTo>
                          <a:cubicBezTo>
                            <a:pt x="195675" y="500674"/>
                            <a:pt x="211442" y="502112"/>
                            <a:pt x="227209" y="503549"/>
                          </a:cubicBezTo>
                          <a:lnTo>
                            <a:pt x="233049" y="504088"/>
                          </a:lnTo>
                          <a:cubicBezTo>
                            <a:pt x="275949" y="507995"/>
                            <a:pt x="320017" y="511992"/>
                            <a:pt x="363321" y="514238"/>
                          </a:cubicBezTo>
                          <a:cubicBezTo>
                            <a:pt x="387444" y="515495"/>
                            <a:pt x="409546" y="516124"/>
                            <a:pt x="430883" y="516124"/>
                          </a:cubicBezTo>
                          <a:cubicBezTo>
                            <a:pt x="444135" y="516124"/>
                            <a:pt x="457522" y="515855"/>
                            <a:pt x="470683" y="515361"/>
                          </a:cubicBezTo>
                          <a:cubicBezTo>
                            <a:pt x="471582" y="515316"/>
                            <a:pt x="472301" y="515181"/>
                            <a:pt x="473019" y="514552"/>
                          </a:cubicBezTo>
                          <a:cubicBezTo>
                            <a:pt x="473648" y="513968"/>
                            <a:pt x="474053" y="513115"/>
                            <a:pt x="474142" y="512262"/>
                          </a:cubicBezTo>
                          <a:cubicBezTo>
                            <a:pt x="474187" y="511633"/>
                            <a:pt x="474053" y="510959"/>
                            <a:pt x="473738" y="510375"/>
                          </a:cubicBezTo>
                          <a:cubicBezTo>
                            <a:pt x="474547" y="505031"/>
                            <a:pt x="475355" y="499641"/>
                            <a:pt x="476119" y="494252"/>
                          </a:cubicBezTo>
                          <a:lnTo>
                            <a:pt x="477242" y="486348"/>
                          </a:lnTo>
                          <a:lnTo>
                            <a:pt x="477871" y="482126"/>
                          </a:lnTo>
                          <a:cubicBezTo>
                            <a:pt x="479398" y="471482"/>
                            <a:pt x="480970" y="460838"/>
                            <a:pt x="482498" y="450194"/>
                          </a:cubicBezTo>
                          <a:cubicBezTo>
                            <a:pt x="486136" y="424954"/>
                            <a:pt x="489820" y="399668"/>
                            <a:pt x="493459" y="374428"/>
                          </a:cubicBezTo>
                          <a:lnTo>
                            <a:pt x="504824" y="295968"/>
                          </a:lnTo>
                          <a:lnTo>
                            <a:pt x="516144" y="217731"/>
                          </a:lnTo>
                          <a:lnTo>
                            <a:pt x="524320" y="161233"/>
                          </a:lnTo>
                          <a:lnTo>
                            <a:pt x="532136" y="107429"/>
                          </a:lnTo>
                          <a:cubicBezTo>
                            <a:pt x="532495" y="104015"/>
                            <a:pt x="532855" y="100557"/>
                            <a:pt x="533304" y="97144"/>
                          </a:cubicBezTo>
                          <a:cubicBezTo>
                            <a:pt x="533349" y="96201"/>
                            <a:pt x="533349" y="95258"/>
                            <a:pt x="533349" y="94314"/>
                          </a:cubicBezTo>
                          <a:cubicBezTo>
                            <a:pt x="533349" y="91305"/>
                            <a:pt x="533214" y="88117"/>
                            <a:pt x="532900" y="84883"/>
                          </a:cubicBezTo>
                          <a:cubicBezTo>
                            <a:pt x="532181" y="78281"/>
                            <a:pt x="530743" y="72083"/>
                            <a:pt x="528542" y="66514"/>
                          </a:cubicBezTo>
                          <a:cubicBezTo>
                            <a:pt x="527464" y="63775"/>
                            <a:pt x="526072" y="60945"/>
                            <a:pt x="524320" y="58161"/>
                          </a:cubicBezTo>
                          <a:cubicBezTo>
                            <a:pt x="522882" y="55825"/>
                            <a:pt x="520996" y="53490"/>
                            <a:pt x="518570" y="51065"/>
                          </a:cubicBezTo>
                          <a:cubicBezTo>
                            <a:pt x="514661" y="47202"/>
                            <a:pt x="509585" y="44373"/>
                            <a:pt x="503791" y="42980"/>
                          </a:cubicBezTo>
                          <a:cubicBezTo>
                            <a:pt x="500466" y="42307"/>
                            <a:pt x="497187" y="41678"/>
                            <a:pt x="493908" y="41049"/>
                          </a:cubicBezTo>
                          <a:lnTo>
                            <a:pt x="461879" y="37726"/>
                          </a:lnTo>
                          <a:cubicBezTo>
                            <a:pt x="438250" y="35256"/>
                            <a:pt x="414577" y="32831"/>
                            <a:pt x="390948" y="30360"/>
                          </a:cubicBezTo>
                          <a:lnTo>
                            <a:pt x="314088" y="22366"/>
                          </a:lnTo>
                          <a:lnTo>
                            <a:pt x="237182" y="14417"/>
                          </a:lnTo>
                          <a:lnTo>
                            <a:pt x="188083" y="9342"/>
                          </a:lnTo>
                          <a:lnTo>
                            <a:pt x="143027" y="4671"/>
                          </a:lnTo>
                          <a:lnTo>
                            <a:pt x="99902" y="180"/>
                          </a:lnTo>
                          <a:lnTo>
                            <a:pt x="98824" y="135"/>
                          </a:lnTo>
                          <a:lnTo>
                            <a:pt x="97701" y="90"/>
                          </a:lnTo>
                          <a:lnTo>
                            <a:pt x="95949" y="45"/>
                          </a:lnTo>
                          <a:lnTo>
                            <a:pt x="94107" y="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6" name="Google Shape;1046;p41"/>
                    <p:cNvSpPr/>
                    <p:nvPr/>
                  </p:nvSpPr>
                  <p:spPr>
                    <a:xfrm>
                      <a:off x="5721847" y="1596517"/>
                      <a:ext cx="402418" cy="44018"/>
                    </a:xfrm>
                    <a:custGeom>
                      <a:avLst/>
                      <a:gdLst/>
                      <a:ahLst/>
                      <a:cxnLst/>
                      <a:rect l="l" t="t" r="r" b="b"/>
                      <a:pathLst>
                        <a:path w="402418" h="44018" extrusionOk="0">
                          <a:moveTo>
                            <a:pt x="2" y="2290"/>
                          </a:moveTo>
                          <a:cubicBezTo>
                            <a:pt x="46" y="3593"/>
                            <a:pt x="1080" y="4446"/>
                            <a:pt x="2292" y="4491"/>
                          </a:cubicBezTo>
                          <a:cubicBezTo>
                            <a:pt x="31941" y="5704"/>
                            <a:pt x="61499" y="8668"/>
                            <a:pt x="91012" y="11542"/>
                          </a:cubicBezTo>
                          <a:cubicBezTo>
                            <a:pt x="120481" y="14417"/>
                            <a:pt x="149994" y="16977"/>
                            <a:pt x="179462" y="19626"/>
                          </a:cubicBezTo>
                          <a:cubicBezTo>
                            <a:pt x="208976" y="22321"/>
                            <a:pt x="238444" y="25061"/>
                            <a:pt x="267958" y="28070"/>
                          </a:cubicBezTo>
                          <a:cubicBezTo>
                            <a:pt x="275325" y="28833"/>
                            <a:pt x="282692" y="29597"/>
                            <a:pt x="290059" y="30405"/>
                          </a:cubicBezTo>
                          <a:cubicBezTo>
                            <a:pt x="290957" y="30495"/>
                            <a:pt x="291856" y="30585"/>
                            <a:pt x="292709" y="30675"/>
                          </a:cubicBezTo>
                          <a:cubicBezTo>
                            <a:pt x="292934" y="30720"/>
                            <a:pt x="293158" y="30720"/>
                            <a:pt x="293338" y="30720"/>
                          </a:cubicBezTo>
                          <a:cubicBezTo>
                            <a:pt x="293518" y="30764"/>
                            <a:pt x="293698" y="30764"/>
                            <a:pt x="293877" y="30809"/>
                          </a:cubicBezTo>
                          <a:cubicBezTo>
                            <a:pt x="294731" y="30899"/>
                            <a:pt x="295629" y="30989"/>
                            <a:pt x="296527" y="31079"/>
                          </a:cubicBezTo>
                          <a:cubicBezTo>
                            <a:pt x="298279" y="31258"/>
                            <a:pt x="300076" y="31483"/>
                            <a:pt x="301828" y="31663"/>
                          </a:cubicBezTo>
                          <a:cubicBezTo>
                            <a:pt x="305647" y="32067"/>
                            <a:pt x="309465" y="32516"/>
                            <a:pt x="313283" y="32965"/>
                          </a:cubicBezTo>
                          <a:cubicBezTo>
                            <a:pt x="320650" y="33773"/>
                            <a:pt x="327972" y="34672"/>
                            <a:pt x="335340" y="35525"/>
                          </a:cubicBezTo>
                          <a:cubicBezTo>
                            <a:pt x="356812" y="38130"/>
                            <a:pt x="378239" y="40914"/>
                            <a:pt x="399622" y="43968"/>
                          </a:cubicBezTo>
                          <a:cubicBezTo>
                            <a:pt x="400251" y="44058"/>
                            <a:pt x="400745" y="44058"/>
                            <a:pt x="401329" y="43699"/>
                          </a:cubicBezTo>
                          <a:cubicBezTo>
                            <a:pt x="401823" y="43385"/>
                            <a:pt x="402228" y="42891"/>
                            <a:pt x="402363" y="42307"/>
                          </a:cubicBezTo>
                          <a:cubicBezTo>
                            <a:pt x="402632" y="41229"/>
                            <a:pt x="401913" y="39747"/>
                            <a:pt x="400700" y="39612"/>
                          </a:cubicBezTo>
                          <a:cubicBezTo>
                            <a:pt x="365212" y="34492"/>
                            <a:pt x="329590" y="30181"/>
                            <a:pt x="293967" y="26318"/>
                          </a:cubicBezTo>
                          <a:cubicBezTo>
                            <a:pt x="293832" y="26273"/>
                            <a:pt x="293653" y="26273"/>
                            <a:pt x="293518" y="26273"/>
                          </a:cubicBezTo>
                          <a:cubicBezTo>
                            <a:pt x="270518" y="23803"/>
                            <a:pt x="247518" y="21513"/>
                            <a:pt x="224474" y="19312"/>
                          </a:cubicBezTo>
                          <a:cubicBezTo>
                            <a:pt x="195005" y="16527"/>
                            <a:pt x="165492" y="13878"/>
                            <a:pt x="135978" y="11228"/>
                          </a:cubicBezTo>
                          <a:cubicBezTo>
                            <a:pt x="121244" y="9925"/>
                            <a:pt x="106510" y="8578"/>
                            <a:pt x="91776" y="7141"/>
                          </a:cubicBezTo>
                          <a:cubicBezTo>
                            <a:pt x="76997" y="5704"/>
                            <a:pt x="62218" y="4267"/>
                            <a:pt x="47394" y="2964"/>
                          </a:cubicBezTo>
                          <a:cubicBezTo>
                            <a:pt x="32345" y="1662"/>
                            <a:pt x="17251" y="629"/>
                            <a:pt x="2113" y="0"/>
                          </a:cubicBezTo>
                          <a:lnTo>
                            <a:pt x="2023" y="0"/>
                          </a:lnTo>
                          <a:cubicBezTo>
                            <a:pt x="900" y="0"/>
                            <a:pt x="-43" y="1168"/>
                            <a:pt x="2" y="2290"/>
                          </a:cubicBezTo>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7" name="Google Shape;1047;p41"/>
                    <p:cNvSpPr/>
                    <p:nvPr/>
                  </p:nvSpPr>
                  <p:spPr>
                    <a:xfrm>
                      <a:off x="5730472" y="1608418"/>
                      <a:ext cx="95426" cy="12215"/>
                    </a:xfrm>
                    <a:custGeom>
                      <a:avLst/>
                      <a:gdLst/>
                      <a:ahLst/>
                      <a:cxnLst/>
                      <a:rect l="l" t="t" r="r" b="b"/>
                      <a:pathLst>
                        <a:path w="95426" h="12215" extrusionOk="0">
                          <a:moveTo>
                            <a:pt x="1" y="2335"/>
                          </a:moveTo>
                          <a:cubicBezTo>
                            <a:pt x="46" y="3638"/>
                            <a:pt x="1080" y="4491"/>
                            <a:pt x="2337" y="4536"/>
                          </a:cubicBezTo>
                          <a:cubicBezTo>
                            <a:pt x="23136" y="5075"/>
                            <a:pt x="43934" y="5749"/>
                            <a:pt x="64643" y="7949"/>
                          </a:cubicBezTo>
                          <a:cubicBezTo>
                            <a:pt x="64464" y="7949"/>
                            <a:pt x="64239" y="7904"/>
                            <a:pt x="64059" y="7904"/>
                          </a:cubicBezTo>
                          <a:cubicBezTo>
                            <a:pt x="73673" y="8937"/>
                            <a:pt x="83196" y="10330"/>
                            <a:pt x="92674" y="12171"/>
                          </a:cubicBezTo>
                          <a:cubicBezTo>
                            <a:pt x="93887" y="12396"/>
                            <a:pt x="95100" y="11767"/>
                            <a:pt x="95370" y="10509"/>
                          </a:cubicBezTo>
                          <a:cubicBezTo>
                            <a:pt x="95639" y="9387"/>
                            <a:pt x="94920" y="8039"/>
                            <a:pt x="93752" y="7770"/>
                          </a:cubicBezTo>
                          <a:cubicBezTo>
                            <a:pt x="63610" y="1841"/>
                            <a:pt x="32839" y="853"/>
                            <a:pt x="2248" y="0"/>
                          </a:cubicBezTo>
                          <a:lnTo>
                            <a:pt x="2203" y="0"/>
                          </a:lnTo>
                          <a:cubicBezTo>
                            <a:pt x="945" y="45"/>
                            <a:pt x="-43" y="1168"/>
                            <a:pt x="1" y="2335"/>
                          </a:cubicBezTo>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8" name="Google Shape;1048;p41"/>
                    <p:cNvSpPr/>
                    <p:nvPr/>
                  </p:nvSpPr>
                  <p:spPr>
                    <a:xfrm>
                      <a:off x="5637322" y="1634961"/>
                      <a:ext cx="66691" cy="388498"/>
                    </a:xfrm>
                    <a:custGeom>
                      <a:avLst/>
                      <a:gdLst/>
                      <a:ahLst/>
                      <a:cxnLst/>
                      <a:rect l="l" t="t" r="r" b="b"/>
                      <a:pathLst>
                        <a:path w="66691" h="388498" extrusionOk="0">
                          <a:moveTo>
                            <a:pt x="62291" y="1482"/>
                          </a:moveTo>
                          <a:cubicBezTo>
                            <a:pt x="53891" y="26677"/>
                            <a:pt x="48275" y="52726"/>
                            <a:pt x="43738" y="78865"/>
                          </a:cubicBezTo>
                          <a:cubicBezTo>
                            <a:pt x="39111" y="105632"/>
                            <a:pt x="35653" y="132624"/>
                            <a:pt x="31879" y="159526"/>
                          </a:cubicBezTo>
                          <a:cubicBezTo>
                            <a:pt x="30037" y="172730"/>
                            <a:pt x="28106" y="185934"/>
                            <a:pt x="25904" y="199048"/>
                          </a:cubicBezTo>
                          <a:cubicBezTo>
                            <a:pt x="24737" y="205920"/>
                            <a:pt x="23479" y="212791"/>
                            <a:pt x="22311" y="219707"/>
                          </a:cubicBezTo>
                          <a:cubicBezTo>
                            <a:pt x="21098" y="226938"/>
                            <a:pt x="19930" y="234214"/>
                            <a:pt x="18852" y="241445"/>
                          </a:cubicBezTo>
                          <a:cubicBezTo>
                            <a:pt x="14450" y="270547"/>
                            <a:pt x="10856" y="299740"/>
                            <a:pt x="7307" y="328932"/>
                          </a:cubicBezTo>
                          <a:cubicBezTo>
                            <a:pt x="6139" y="338544"/>
                            <a:pt x="4926" y="348155"/>
                            <a:pt x="3758" y="357766"/>
                          </a:cubicBezTo>
                          <a:cubicBezTo>
                            <a:pt x="2590" y="367197"/>
                            <a:pt x="1692" y="376674"/>
                            <a:pt x="30" y="386015"/>
                          </a:cubicBezTo>
                          <a:cubicBezTo>
                            <a:pt x="-195" y="387228"/>
                            <a:pt x="883" y="388351"/>
                            <a:pt x="2051" y="388485"/>
                          </a:cubicBezTo>
                          <a:cubicBezTo>
                            <a:pt x="3354" y="388620"/>
                            <a:pt x="4297" y="387677"/>
                            <a:pt x="4522" y="386464"/>
                          </a:cubicBezTo>
                          <a:cubicBezTo>
                            <a:pt x="5780" y="379368"/>
                            <a:pt x="6633" y="372227"/>
                            <a:pt x="7442" y="365086"/>
                          </a:cubicBezTo>
                          <a:cubicBezTo>
                            <a:pt x="8295" y="357856"/>
                            <a:pt x="9194" y="350625"/>
                            <a:pt x="10092" y="343394"/>
                          </a:cubicBezTo>
                          <a:cubicBezTo>
                            <a:pt x="11889" y="328798"/>
                            <a:pt x="13641" y="314201"/>
                            <a:pt x="15483" y="299650"/>
                          </a:cubicBezTo>
                          <a:cubicBezTo>
                            <a:pt x="19166" y="270458"/>
                            <a:pt x="23119" y="241310"/>
                            <a:pt x="28150" y="212387"/>
                          </a:cubicBezTo>
                          <a:cubicBezTo>
                            <a:pt x="29318" y="205785"/>
                            <a:pt x="30486" y="199138"/>
                            <a:pt x="31565" y="192536"/>
                          </a:cubicBezTo>
                          <a:cubicBezTo>
                            <a:pt x="32598" y="185979"/>
                            <a:pt x="33631" y="179377"/>
                            <a:pt x="34574" y="172820"/>
                          </a:cubicBezTo>
                          <a:cubicBezTo>
                            <a:pt x="36506" y="159436"/>
                            <a:pt x="38348" y="146052"/>
                            <a:pt x="40190" y="132669"/>
                          </a:cubicBezTo>
                          <a:cubicBezTo>
                            <a:pt x="43918" y="105812"/>
                            <a:pt x="47826" y="78910"/>
                            <a:pt x="53441" y="52322"/>
                          </a:cubicBezTo>
                          <a:cubicBezTo>
                            <a:pt x="54295" y="48145"/>
                            <a:pt x="55238" y="43968"/>
                            <a:pt x="56226" y="39792"/>
                          </a:cubicBezTo>
                          <a:cubicBezTo>
                            <a:pt x="56182" y="39971"/>
                            <a:pt x="56137" y="40151"/>
                            <a:pt x="56092" y="40331"/>
                          </a:cubicBezTo>
                          <a:cubicBezTo>
                            <a:pt x="59056" y="27755"/>
                            <a:pt x="62470" y="15315"/>
                            <a:pt x="66558" y="3054"/>
                          </a:cubicBezTo>
                          <a:cubicBezTo>
                            <a:pt x="66963" y="1886"/>
                            <a:pt x="66424" y="629"/>
                            <a:pt x="65256" y="135"/>
                          </a:cubicBezTo>
                          <a:cubicBezTo>
                            <a:pt x="65031" y="45"/>
                            <a:pt x="64762" y="0"/>
                            <a:pt x="64492" y="0"/>
                          </a:cubicBezTo>
                          <a:cubicBezTo>
                            <a:pt x="63504" y="45"/>
                            <a:pt x="62560" y="584"/>
                            <a:pt x="62291" y="1482"/>
                          </a:cubicBezTo>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9" name="Google Shape;1049;p41"/>
                    <p:cNvSpPr/>
                    <p:nvPr/>
                  </p:nvSpPr>
                  <p:spPr>
                    <a:xfrm>
                      <a:off x="5646997" y="1906452"/>
                      <a:ext cx="26042" cy="139328"/>
                    </a:xfrm>
                    <a:custGeom>
                      <a:avLst/>
                      <a:gdLst/>
                      <a:ahLst/>
                      <a:cxnLst/>
                      <a:rect l="l" t="t" r="r" b="b"/>
                      <a:pathLst>
                        <a:path w="26042" h="139328" extrusionOk="0">
                          <a:moveTo>
                            <a:pt x="22339" y="539"/>
                          </a:moveTo>
                          <a:cubicBezTo>
                            <a:pt x="21845" y="943"/>
                            <a:pt x="21620" y="1437"/>
                            <a:pt x="21530" y="2066"/>
                          </a:cubicBezTo>
                          <a:cubicBezTo>
                            <a:pt x="12232" y="46618"/>
                            <a:pt x="6302" y="91799"/>
                            <a:pt x="13" y="136846"/>
                          </a:cubicBezTo>
                          <a:cubicBezTo>
                            <a:pt x="-122" y="138058"/>
                            <a:pt x="821" y="139181"/>
                            <a:pt x="2034" y="139316"/>
                          </a:cubicBezTo>
                          <a:cubicBezTo>
                            <a:pt x="3292" y="139451"/>
                            <a:pt x="4325" y="138507"/>
                            <a:pt x="4505" y="137295"/>
                          </a:cubicBezTo>
                          <a:cubicBezTo>
                            <a:pt x="10794" y="92203"/>
                            <a:pt x="16679" y="47022"/>
                            <a:pt x="26022" y="2470"/>
                          </a:cubicBezTo>
                          <a:cubicBezTo>
                            <a:pt x="26112" y="1931"/>
                            <a:pt x="25888" y="1258"/>
                            <a:pt x="25528" y="809"/>
                          </a:cubicBezTo>
                          <a:cubicBezTo>
                            <a:pt x="25124" y="359"/>
                            <a:pt x="24585" y="45"/>
                            <a:pt x="24001" y="0"/>
                          </a:cubicBezTo>
                          <a:cubicBezTo>
                            <a:pt x="23911" y="0"/>
                            <a:pt x="23821" y="0"/>
                            <a:pt x="23731" y="0"/>
                          </a:cubicBezTo>
                          <a:cubicBezTo>
                            <a:pt x="23237" y="90"/>
                            <a:pt x="22743" y="225"/>
                            <a:pt x="22339" y="539"/>
                          </a:cubicBezTo>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0" name="Google Shape;1050;p41"/>
                    <p:cNvSpPr/>
                    <p:nvPr/>
                  </p:nvSpPr>
                  <p:spPr>
                    <a:xfrm>
                      <a:off x="5675550" y="1749710"/>
                      <a:ext cx="18208" cy="92389"/>
                    </a:xfrm>
                    <a:custGeom>
                      <a:avLst/>
                      <a:gdLst/>
                      <a:ahLst/>
                      <a:cxnLst/>
                      <a:rect l="l" t="t" r="r" b="b"/>
                      <a:pathLst>
                        <a:path w="18208" h="92389" extrusionOk="0">
                          <a:moveTo>
                            <a:pt x="14540" y="494"/>
                          </a:moveTo>
                          <a:cubicBezTo>
                            <a:pt x="14046" y="898"/>
                            <a:pt x="13821" y="1392"/>
                            <a:pt x="13731" y="2021"/>
                          </a:cubicBezTo>
                          <a:cubicBezTo>
                            <a:pt x="8116" y="31169"/>
                            <a:pt x="5690" y="60810"/>
                            <a:pt x="30" y="89913"/>
                          </a:cubicBezTo>
                          <a:cubicBezTo>
                            <a:pt x="-195" y="91126"/>
                            <a:pt x="883" y="92248"/>
                            <a:pt x="2051" y="92383"/>
                          </a:cubicBezTo>
                          <a:cubicBezTo>
                            <a:pt x="2635" y="92428"/>
                            <a:pt x="3219" y="92248"/>
                            <a:pt x="3713" y="91889"/>
                          </a:cubicBezTo>
                          <a:cubicBezTo>
                            <a:pt x="4208" y="91485"/>
                            <a:pt x="4432" y="90991"/>
                            <a:pt x="4522" y="90362"/>
                          </a:cubicBezTo>
                          <a:cubicBezTo>
                            <a:pt x="10137" y="61215"/>
                            <a:pt x="12563" y="31573"/>
                            <a:pt x="18178" y="2470"/>
                          </a:cubicBezTo>
                          <a:cubicBezTo>
                            <a:pt x="18403" y="1258"/>
                            <a:pt x="17325" y="135"/>
                            <a:pt x="16157" y="0"/>
                          </a:cubicBezTo>
                          <a:cubicBezTo>
                            <a:pt x="16112" y="0"/>
                            <a:pt x="16022" y="0"/>
                            <a:pt x="15932" y="0"/>
                          </a:cubicBezTo>
                          <a:cubicBezTo>
                            <a:pt x="15438" y="0"/>
                            <a:pt x="14944" y="180"/>
                            <a:pt x="14540" y="494"/>
                          </a:cubicBezTo>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1" name="Google Shape;1051;p41"/>
                    <p:cNvSpPr/>
                    <p:nvPr/>
                  </p:nvSpPr>
                  <p:spPr>
                    <a:xfrm>
                      <a:off x="5658333" y="1619315"/>
                      <a:ext cx="517087" cy="476259"/>
                    </a:xfrm>
                    <a:custGeom>
                      <a:avLst/>
                      <a:gdLst/>
                      <a:ahLst/>
                      <a:cxnLst/>
                      <a:rect l="l" t="t" r="r" b="b"/>
                      <a:pathLst>
                        <a:path w="517087" h="476259" extrusionOk="0">
                          <a:moveTo>
                            <a:pt x="87953" y="152"/>
                          </a:moveTo>
                          <a:cubicBezTo>
                            <a:pt x="87594" y="197"/>
                            <a:pt x="87235" y="241"/>
                            <a:pt x="86875" y="331"/>
                          </a:cubicBezTo>
                          <a:cubicBezTo>
                            <a:pt x="86426" y="466"/>
                            <a:pt x="85977" y="601"/>
                            <a:pt x="85527" y="691"/>
                          </a:cubicBezTo>
                          <a:cubicBezTo>
                            <a:pt x="83865" y="1274"/>
                            <a:pt x="82158" y="2038"/>
                            <a:pt x="80182" y="3116"/>
                          </a:cubicBezTo>
                          <a:cubicBezTo>
                            <a:pt x="77217" y="4733"/>
                            <a:pt x="74342" y="7113"/>
                            <a:pt x="71602" y="10122"/>
                          </a:cubicBezTo>
                          <a:cubicBezTo>
                            <a:pt x="69176" y="12727"/>
                            <a:pt x="67110" y="15826"/>
                            <a:pt x="65358" y="19374"/>
                          </a:cubicBezTo>
                          <a:cubicBezTo>
                            <a:pt x="64414" y="21305"/>
                            <a:pt x="63651" y="23371"/>
                            <a:pt x="63022" y="25482"/>
                          </a:cubicBezTo>
                          <a:cubicBezTo>
                            <a:pt x="62663" y="27413"/>
                            <a:pt x="62348" y="29344"/>
                            <a:pt x="61989" y="31275"/>
                          </a:cubicBezTo>
                          <a:cubicBezTo>
                            <a:pt x="61989" y="31320"/>
                            <a:pt x="61989" y="31365"/>
                            <a:pt x="61989" y="31410"/>
                          </a:cubicBezTo>
                          <a:lnTo>
                            <a:pt x="47165" y="128778"/>
                          </a:lnTo>
                          <a:lnTo>
                            <a:pt x="39753" y="177373"/>
                          </a:lnTo>
                          <a:cubicBezTo>
                            <a:pt x="32206" y="227000"/>
                            <a:pt x="24659" y="276672"/>
                            <a:pt x="17112" y="326300"/>
                          </a:cubicBezTo>
                          <a:lnTo>
                            <a:pt x="11183" y="365148"/>
                          </a:lnTo>
                          <a:cubicBezTo>
                            <a:pt x="7499" y="389355"/>
                            <a:pt x="3860" y="413518"/>
                            <a:pt x="132" y="437680"/>
                          </a:cubicBezTo>
                          <a:lnTo>
                            <a:pt x="42" y="438399"/>
                          </a:lnTo>
                          <a:cubicBezTo>
                            <a:pt x="-138" y="439522"/>
                            <a:pt x="267" y="440465"/>
                            <a:pt x="1075" y="441183"/>
                          </a:cubicBezTo>
                          <a:cubicBezTo>
                            <a:pt x="1120" y="441543"/>
                            <a:pt x="1210" y="441857"/>
                            <a:pt x="1345" y="442172"/>
                          </a:cubicBezTo>
                          <a:cubicBezTo>
                            <a:pt x="1659" y="442845"/>
                            <a:pt x="2333" y="443564"/>
                            <a:pt x="3052" y="443743"/>
                          </a:cubicBezTo>
                          <a:cubicBezTo>
                            <a:pt x="33419" y="450570"/>
                            <a:pt x="64459" y="453399"/>
                            <a:pt x="88133" y="455061"/>
                          </a:cubicBezTo>
                          <a:cubicBezTo>
                            <a:pt x="98869" y="455825"/>
                            <a:pt x="109605" y="456453"/>
                            <a:pt x="120342" y="457082"/>
                          </a:cubicBezTo>
                          <a:lnTo>
                            <a:pt x="131168" y="457711"/>
                          </a:lnTo>
                          <a:cubicBezTo>
                            <a:pt x="144779" y="458519"/>
                            <a:pt x="158929" y="459507"/>
                            <a:pt x="174382" y="460810"/>
                          </a:cubicBezTo>
                          <a:cubicBezTo>
                            <a:pt x="191587" y="462202"/>
                            <a:pt x="208792" y="463684"/>
                            <a:pt x="225997" y="465166"/>
                          </a:cubicBezTo>
                          <a:cubicBezTo>
                            <a:pt x="267369" y="468759"/>
                            <a:pt x="310134" y="472442"/>
                            <a:pt x="352316" y="474553"/>
                          </a:cubicBezTo>
                          <a:cubicBezTo>
                            <a:pt x="375720" y="475721"/>
                            <a:pt x="397147" y="476259"/>
                            <a:pt x="417856" y="476259"/>
                          </a:cubicBezTo>
                          <a:cubicBezTo>
                            <a:pt x="431018" y="476259"/>
                            <a:pt x="444000" y="476035"/>
                            <a:pt x="456443" y="475541"/>
                          </a:cubicBezTo>
                          <a:cubicBezTo>
                            <a:pt x="457297" y="475496"/>
                            <a:pt x="457971" y="475361"/>
                            <a:pt x="458645" y="474822"/>
                          </a:cubicBezTo>
                          <a:cubicBezTo>
                            <a:pt x="459229" y="474328"/>
                            <a:pt x="459633" y="473565"/>
                            <a:pt x="459678" y="472756"/>
                          </a:cubicBezTo>
                          <a:cubicBezTo>
                            <a:pt x="459723" y="472172"/>
                            <a:pt x="459588" y="471589"/>
                            <a:pt x="459319" y="471050"/>
                          </a:cubicBezTo>
                          <a:cubicBezTo>
                            <a:pt x="460082" y="466064"/>
                            <a:pt x="460846" y="461124"/>
                            <a:pt x="461610" y="456139"/>
                          </a:cubicBezTo>
                          <a:lnTo>
                            <a:pt x="462688" y="448863"/>
                          </a:lnTo>
                          <a:lnTo>
                            <a:pt x="463272" y="444956"/>
                          </a:lnTo>
                          <a:cubicBezTo>
                            <a:pt x="464754" y="435120"/>
                            <a:pt x="466281" y="425285"/>
                            <a:pt x="467764" y="415449"/>
                          </a:cubicBezTo>
                          <a:cubicBezTo>
                            <a:pt x="471312" y="392140"/>
                            <a:pt x="474861" y="368831"/>
                            <a:pt x="478410" y="345522"/>
                          </a:cubicBezTo>
                          <a:lnTo>
                            <a:pt x="489416" y="273079"/>
                          </a:lnTo>
                          <a:lnTo>
                            <a:pt x="500377" y="200862"/>
                          </a:lnTo>
                          <a:lnTo>
                            <a:pt x="508328" y="148719"/>
                          </a:lnTo>
                          <a:lnTo>
                            <a:pt x="515874" y="99047"/>
                          </a:lnTo>
                          <a:cubicBezTo>
                            <a:pt x="516234" y="95858"/>
                            <a:pt x="516593" y="92714"/>
                            <a:pt x="516997" y="89571"/>
                          </a:cubicBezTo>
                          <a:cubicBezTo>
                            <a:pt x="517042" y="88717"/>
                            <a:pt x="517087" y="87864"/>
                            <a:pt x="517087" y="86966"/>
                          </a:cubicBezTo>
                          <a:cubicBezTo>
                            <a:pt x="517087" y="84091"/>
                            <a:pt x="516953" y="81127"/>
                            <a:pt x="516683" y="78253"/>
                          </a:cubicBezTo>
                          <a:cubicBezTo>
                            <a:pt x="516009" y="72235"/>
                            <a:pt x="514617" y="66531"/>
                            <a:pt x="512461" y="61321"/>
                          </a:cubicBezTo>
                          <a:cubicBezTo>
                            <a:pt x="511427" y="58761"/>
                            <a:pt x="510035" y="56201"/>
                            <a:pt x="508373" y="53641"/>
                          </a:cubicBezTo>
                          <a:cubicBezTo>
                            <a:pt x="506935" y="51486"/>
                            <a:pt x="505138" y="49375"/>
                            <a:pt x="502802" y="47129"/>
                          </a:cubicBezTo>
                          <a:cubicBezTo>
                            <a:pt x="499029" y="43581"/>
                            <a:pt x="494133" y="40976"/>
                            <a:pt x="488517" y="39674"/>
                          </a:cubicBezTo>
                          <a:cubicBezTo>
                            <a:pt x="485328" y="39045"/>
                            <a:pt x="482139" y="38506"/>
                            <a:pt x="478949" y="37922"/>
                          </a:cubicBezTo>
                          <a:cubicBezTo>
                            <a:pt x="445663" y="34644"/>
                            <a:pt x="412376" y="31320"/>
                            <a:pt x="379044" y="28042"/>
                          </a:cubicBezTo>
                          <a:lnTo>
                            <a:pt x="304474" y="20676"/>
                          </a:lnTo>
                          <a:lnTo>
                            <a:pt x="229905" y="13311"/>
                          </a:lnTo>
                          <a:lnTo>
                            <a:pt x="182288" y="8595"/>
                          </a:lnTo>
                          <a:cubicBezTo>
                            <a:pt x="153763" y="5766"/>
                            <a:pt x="125238" y="2936"/>
                            <a:pt x="96758" y="152"/>
                          </a:cubicBezTo>
                          <a:cubicBezTo>
                            <a:pt x="96039" y="152"/>
                            <a:pt x="95365" y="107"/>
                            <a:pt x="94647" y="107"/>
                          </a:cubicBezTo>
                          <a:cubicBezTo>
                            <a:pt x="93524" y="62"/>
                            <a:pt x="92356" y="17"/>
                            <a:pt x="91233" y="17"/>
                          </a:cubicBezTo>
                          <a:cubicBezTo>
                            <a:pt x="90155" y="-28"/>
                            <a:pt x="89076" y="17"/>
                            <a:pt x="87953" y="152"/>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2" name="Google Shape;1052;p41"/>
                    <p:cNvSpPr/>
                    <p:nvPr/>
                  </p:nvSpPr>
                  <p:spPr>
                    <a:xfrm>
                      <a:off x="5789141" y="1664962"/>
                      <a:ext cx="288754" cy="169451"/>
                    </a:xfrm>
                    <a:custGeom>
                      <a:avLst/>
                      <a:gdLst/>
                      <a:ahLst/>
                      <a:cxnLst/>
                      <a:rect l="l" t="t" r="r" b="b"/>
                      <a:pathLst>
                        <a:path w="288754" h="169451" extrusionOk="0">
                          <a:moveTo>
                            <a:pt x="8131" y="89554"/>
                          </a:moveTo>
                          <a:cubicBezTo>
                            <a:pt x="5436" y="107069"/>
                            <a:pt x="2695" y="124540"/>
                            <a:pt x="0" y="142010"/>
                          </a:cubicBezTo>
                          <a:cubicBezTo>
                            <a:pt x="88899" y="151127"/>
                            <a:pt x="177844" y="160289"/>
                            <a:pt x="266743" y="169451"/>
                          </a:cubicBezTo>
                          <a:cubicBezTo>
                            <a:pt x="274110" y="122115"/>
                            <a:pt x="281388" y="74778"/>
                            <a:pt x="288755" y="27441"/>
                          </a:cubicBezTo>
                          <a:cubicBezTo>
                            <a:pt x="199855" y="18279"/>
                            <a:pt x="110911" y="9117"/>
                            <a:pt x="21967" y="0"/>
                          </a:cubicBezTo>
                          <a:lnTo>
                            <a:pt x="8131" y="89554"/>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3" name="Google Shape;1053;p41"/>
                    <p:cNvSpPr/>
                    <p:nvPr/>
                  </p:nvSpPr>
                  <p:spPr>
                    <a:xfrm>
                      <a:off x="6081398" y="1672956"/>
                      <a:ext cx="69360" cy="411831"/>
                    </a:xfrm>
                    <a:custGeom>
                      <a:avLst/>
                      <a:gdLst/>
                      <a:ahLst/>
                      <a:cxnLst/>
                      <a:rect l="l" t="t" r="r" b="b"/>
                      <a:pathLst>
                        <a:path w="69360" h="411831" extrusionOk="0">
                          <a:moveTo>
                            <a:pt x="62757" y="2695"/>
                          </a:moveTo>
                          <a:cubicBezTo>
                            <a:pt x="54312" y="57262"/>
                            <a:pt x="45867" y="111830"/>
                            <a:pt x="37421" y="166397"/>
                          </a:cubicBezTo>
                          <a:cubicBezTo>
                            <a:pt x="29066" y="220426"/>
                            <a:pt x="20711" y="274455"/>
                            <a:pt x="12310" y="328483"/>
                          </a:cubicBezTo>
                          <a:cubicBezTo>
                            <a:pt x="8492" y="353050"/>
                            <a:pt x="4719" y="377617"/>
                            <a:pt x="900" y="402183"/>
                          </a:cubicBezTo>
                          <a:cubicBezTo>
                            <a:pt x="631" y="404025"/>
                            <a:pt x="316" y="405866"/>
                            <a:pt x="47" y="407707"/>
                          </a:cubicBezTo>
                          <a:cubicBezTo>
                            <a:pt x="-223" y="409504"/>
                            <a:pt x="676" y="411300"/>
                            <a:pt x="2607" y="411749"/>
                          </a:cubicBezTo>
                          <a:cubicBezTo>
                            <a:pt x="4314" y="412154"/>
                            <a:pt x="6381" y="411031"/>
                            <a:pt x="6650" y="409189"/>
                          </a:cubicBezTo>
                          <a:cubicBezTo>
                            <a:pt x="6965" y="407034"/>
                            <a:pt x="7324" y="404878"/>
                            <a:pt x="7639" y="402722"/>
                          </a:cubicBezTo>
                          <a:cubicBezTo>
                            <a:pt x="7639" y="402677"/>
                            <a:pt x="7639" y="402632"/>
                            <a:pt x="7639" y="402588"/>
                          </a:cubicBezTo>
                          <a:cubicBezTo>
                            <a:pt x="15185" y="353858"/>
                            <a:pt x="22732" y="305129"/>
                            <a:pt x="30279" y="256400"/>
                          </a:cubicBezTo>
                          <a:cubicBezTo>
                            <a:pt x="38724" y="201967"/>
                            <a:pt x="47124" y="147579"/>
                            <a:pt x="55525" y="93147"/>
                          </a:cubicBezTo>
                          <a:cubicBezTo>
                            <a:pt x="60107" y="63460"/>
                            <a:pt x="64733" y="33818"/>
                            <a:pt x="69316" y="4132"/>
                          </a:cubicBezTo>
                          <a:cubicBezTo>
                            <a:pt x="69585" y="2335"/>
                            <a:pt x="68642" y="539"/>
                            <a:pt x="66755" y="90"/>
                          </a:cubicBezTo>
                          <a:cubicBezTo>
                            <a:pt x="66530" y="45"/>
                            <a:pt x="66306" y="0"/>
                            <a:pt x="66081" y="0"/>
                          </a:cubicBezTo>
                          <a:cubicBezTo>
                            <a:pt x="64599" y="45"/>
                            <a:pt x="63027" y="1078"/>
                            <a:pt x="62757" y="2695"/>
                          </a:cubicBezTo>
                        </a:path>
                      </a:pathLst>
                    </a:custGeom>
                    <a:solidFill>
                      <a:srgbClr val="DC3A8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54" name="Google Shape;1054;p41"/>
                  <p:cNvGrpSpPr/>
                  <p:nvPr/>
                </p:nvGrpSpPr>
                <p:grpSpPr>
                  <a:xfrm>
                    <a:off x="6022187" y="1778274"/>
                    <a:ext cx="181812" cy="176861"/>
                    <a:chOff x="6022187" y="1778274"/>
                    <a:chExt cx="181812" cy="176861"/>
                  </a:xfrm>
                </p:grpSpPr>
                <p:sp>
                  <p:nvSpPr>
                    <p:cNvPr id="1055" name="Google Shape;1055;p41"/>
                    <p:cNvSpPr/>
                    <p:nvPr/>
                  </p:nvSpPr>
                  <p:spPr>
                    <a:xfrm>
                      <a:off x="6022187" y="1778274"/>
                      <a:ext cx="181812" cy="176861"/>
                    </a:xfrm>
                    <a:custGeom>
                      <a:avLst/>
                      <a:gdLst/>
                      <a:ahLst/>
                      <a:cxnLst/>
                      <a:rect l="l" t="t" r="r" b="b"/>
                      <a:pathLst>
                        <a:path w="181812" h="176861" extrusionOk="0">
                          <a:moveTo>
                            <a:pt x="89220" y="0"/>
                          </a:moveTo>
                          <a:cubicBezTo>
                            <a:pt x="88681" y="0"/>
                            <a:pt x="88097" y="0"/>
                            <a:pt x="87558" y="45"/>
                          </a:cubicBezTo>
                          <a:cubicBezTo>
                            <a:pt x="83560" y="225"/>
                            <a:pt x="80191" y="988"/>
                            <a:pt x="77316" y="2380"/>
                          </a:cubicBezTo>
                          <a:cubicBezTo>
                            <a:pt x="74262" y="3862"/>
                            <a:pt x="71746" y="6243"/>
                            <a:pt x="70129" y="9162"/>
                          </a:cubicBezTo>
                          <a:cubicBezTo>
                            <a:pt x="67703" y="13653"/>
                            <a:pt x="66939" y="19357"/>
                            <a:pt x="68062" y="24881"/>
                          </a:cubicBezTo>
                          <a:cubicBezTo>
                            <a:pt x="68602" y="27486"/>
                            <a:pt x="69635" y="30225"/>
                            <a:pt x="71207" y="33235"/>
                          </a:cubicBezTo>
                          <a:cubicBezTo>
                            <a:pt x="72644" y="35929"/>
                            <a:pt x="74531" y="38714"/>
                            <a:pt x="77047" y="41723"/>
                          </a:cubicBezTo>
                          <a:cubicBezTo>
                            <a:pt x="81000" y="46483"/>
                            <a:pt x="85896" y="51020"/>
                            <a:pt x="92096" y="55645"/>
                          </a:cubicBezTo>
                          <a:lnTo>
                            <a:pt x="84638" y="53894"/>
                          </a:lnTo>
                          <a:cubicBezTo>
                            <a:pt x="78754" y="52591"/>
                            <a:pt x="72869" y="51289"/>
                            <a:pt x="66984" y="50121"/>
                          </a:cubicBezTo>
                          <a:cubicBezTo>
                            <a:pt x="58359" y="48415"/>
                            <a:pt x="48207" y="46708"/>
                            <a:pt x="38055" y="46618"/>
                          </a:cubicBezTo>
                          <a:lnTo>
                            <a:pt x="37246" y="46618"/>
                          </a:lnTo>
                          <a:cubicBezTo>
                            <a:pt x="27409" y="46618"/>
                            <a:pt x="20221" y="48325"/>
                            <a:pt x="14651" y="52008"/>
                          </a:cubicBezTo>
                          <a:cubicBezTo>
                            <a:pt x="9665" y="55331"/>
                            <a:pt x="6835" y="58834"/>
                            <a:pt x="5981" y="62786"/>
                          </a:cubicBezTo>
                          <a:cubicBezTo>
                            <a:pt x="5532" y="64807"/>
                            <a:pt x="5577" y="66694"/>
                            <a:pt x="6026" y="68580"/>
                          </a:cubicBezTo>
                          <a:cubicBezTo>
                            <a:pt x="6565" y="70870"/>
                            <a:pt x="7733" y="72802"/>
                            <a:pt x="8811" y="74374"/>
                          </a:cubicBezTo>
                          <a:cubicBezTo>
                            <a:pt x="10159" y="76350"/>
                            <a:pt x="11911" y="78011"/>
                            <a:pt x="13708" y="79673"/>
                          </a:cubicBezTo>
                          <a:cubicBezTo>
                            <a:pt x="15370" y="81155"/>
                            <a:pt x="17301" y="82592"/>
                            <a:pt x="19772" y="84209"/>
                          </a:cubicBezTo>
                          <a:cubicBezTo>
                            <a:pt x="23590" y="86724"/>
                            <a:pt x="28038" y="89060"/>
                            <a:pt x="33428" y="91440"/>
                          </a:cubicBezTo>
                          <a:cubicBezTo>
                            <a:pt x="36483" y="92787"/>
                            <a:pt x="39717" y="94000"/>
                            <a:pt x="43041" y="95033"/>
                          </a:cubicBezTo>
                          <a:cubicBezTo>
                            <a:pt x="40705" y="95078"/>
                            <a:pt x="38324" y="95257"/>
                            <a:pt x="35989" y="95482"/>
                          </a:cubicBezTo>
                          <a:cubicBezTo>
                            <a:pt x="26780" y="96380"/>
                            <a:pt x="19592" y="97997"/>
                            <a:pt x="13483" y="100647"/>
                          </a:cubicBezTo>
                          <a:cubicBezTo>
                            <a:pt x="9530" y="102353"/>
                            <a:pt x="2612" y="106306"/>
                            <a:pt x="636" y="113537"/>
                          </a:cubicBezTo>
                          <a:cubicBezTo>
                            <a:pt x="-173" y="116546"/>
                            <a:pt x="-218" y="119465"/>
                            <a:pt x="546" y="121935"/>
                          </a:cubicBezTo>
                          <a:cubicBezTo>
                            <a:pt x="1354" y="124540"/>
                            <a:pt x="2792" y="126830"/>
                            <a:pt x="4858" y="128717"/>
                          </a:cubicBezTo>
                          <a:cubicBezTo>
                            <a:pt x="9799" y="133387"/>
                            <a:pt x="16403" y="135543"/>
                            <a:pt x="21614" y="136890"/>
                          </a:cubicBezTo>
                          <a:cubicBezTo>
                            <a:pt x="25657" y="137968"/>
                            <a:pt x="30104" y="138822"/>
                            <a:pt x="35135" y="139450"/>
                          </a:cubicBezTo>
                          <a:cubicBezTo>
                            <a:pt x="34192" y="139720"/>
                            <a:pt x="33338" y="140124"/>
                            <a:pt x="32440" y="140528"/>
                          </a:cubicBezTo>
                          <a:cubicBezTo>
                            <a:pt x="29340" y="141965"/>
                            <a:pt x="26825" y="143717"/>
                            <a:pt x="24938" y="145648"/>
                          </a:cubicBezTo>
                          <a:cubicBezTo>
                            <a:pt x="23815" y="146816"/>
                            <a:pt x="23051" y="147849"/>
                            <a:pt x="22467" y="148927"/>
                          </a:cubicBezTo>
                          <a:cubicBezTo>
                            <a:pt x="21659" y="150409"/>
                            <a:pt x="21165" y="151846"/>
                            <a:pt x="20895" y="153598"/>
                          </a:cubicBezTo>
                          <a:cubicBezTo>
                            <a:pt x="20625" y="155125"/>
                            <a:pt x="20805" y="156786"/>
                            <a:pt x="20985" y="157864"/>
                          </a:cubicBezTo>
                          <a:cubicBezTo>
                            <a:pt x="21209" y="159301"/>
                            <a:pt x="21748" y="160828"/>
                            <a:pt x="22512" y="162400"/>
                          </a:cubicBezTo>
                          <a:cubicBezTo>
                            <a:pt x="25387" y="168508"/>
                            <a:pt x="31631" y="171832"/>
                            <a:pt x="36348" y="173538"/>
                          </a:cubicBezTo>
                          <a:cubicBezTo>
                            <a:pt x="39223" y="174571"/>
                            <a:pt x="42502" y="175335"/>
                            <a:pt x="46635" y="175964"/>
                          </a:cubicBezTo>
                          <a:cubicBezTo>
                            <a:pt x="49959" y="176458"/>
                            <a:pt x="53688" y="176727"/>
                            <a:pt x="58000" y="176817"/>
                          </a:cubicBezTo>
                          <a:lnTo>
                            <a:pt x="60381" y="176862"/>
                          </a:lnTo>
                          <a:cubicBezTo>
                            <a:pt x="67119" y="176862"/>
                            <a:pt x="74531" y="176323"/>
                            <a:pt x="83111" y="175245"/>
                          </a:cubicBezTo>
                          <a:cubicBezTo>
                            <a:pt x="90478" y="174302"/>
                            <a:pt x="98160" y="172954"/>
                            <a:pt x="105886" y="171248"/>
                          </a:cubicBezTo>
                          <a:cubicBezTo>
                            <a:pt x="112445" y="169811"/>
                            <a:pt x="117431" y="168463"/>
                            <a:pt x="122013" y="166981"/>
                          </a:cubicBezTo>
                          <a:cubicBezTo>
                            <a:pt x="127179" y="165230"/>
                            <a:pt x="131806" y="163388"/>
                            <a:pt x="136118" y="161277"/>
                          </a:cubicBezTo>
                          <a:cubicBezTo>
                            <a:pt x="140027" y="159391"/>
                            <a:pt x="144025" y="157101"/>
                            <a:pt x="148292" y="154226"/>
                          </a:cubicBezTo>
                          <a:cubicBezTo>
                            <a:pt x="162128" y="144930"/>
                            <a:pt x="172640" y="131591"/>
                            <a:pt x="177895" y="116680"/>
                          </a:cubicBezTo>
                          <a:cubicBezTo>
                            <a:pt x="182792" y="102713"/>
                            <a:pt x="183106" y="86679"/>
                            <a:pt x="178794" y="71499"/>
                          </a:cubicBezTo>
                          <a:cubicBezTo>
                            <a:pt x="174436" y="56050"/>
                            <a:pt x="165452" y="41543"/>
                            <a:pt x="152874" y="29552"/>
                          </a:cubicBezTo>
                          <a:cubicBezTo>
                            <a:pt x="140835" y="18054"/>
                            <a:pt x="125966" y="9207"/>
                            <a:pt x="109929" y="3997"/>
                          </a:cubicBezTo>
                          <a:cubicBezTo>
                            <a:pt x="106336" y="2829"/>
                            <a:pt x="102472" y="1841"/>
                            <a:pt x="98474" y="1033"/>
                          </a:cubicBezTo>
                          <a:cubicBezTo>
                            <a:pt x="95060" y="314"/>
                            <a:pt x="92051" y="0"/>
                            <a:pt x="89220" y="0"/>
                          </a:cubicBezTo>
                        </a:path>
                      </a:pathLst>
                    </a:custGeom>
                    <a:solidFill>
                      <a:srgbClr val="E9B0A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6" name="Google Shape;1056;p41"/>
                    <p:cNvSpPr/>
                    <p:nvPr/>
                  </p:nvSpPr>
                  <p:spPr>
                    <a:xfrm>
                      <a:off x="6058577" y="1910089"/>
                      <a:ext cx="53754" cy="9023"/>
                    </a:xfrm>
                    <a:custGeom>
                      <a:avLst/>
                      <a:gdLst/>
                      <a:ahLst/>
                      <a:cxnLst/>
                      <a:rect l="l" t="t" r="r" b="b"/>
                      <a:pathLst>
                        <a:path w="53754" h="9023" extrusionOk="0">
                          <a:moveTo>
                            <a:pt x="51348" y="0"/>
                          </a:moveTo>
                          <a:cubicBezTo>
                            <a:pt x="44654" y="1707"/>
                            <a:pt x="37916" y="3189"/>
                            <a:pt x="31088" y="4312"/>
                          </a:cubicBezTo>
                          <a:cubicBezTo>
                            <a:pt x="24350" y="5434"/>
                            <a:pt x="17522" y="6063"/>
                            <a:pt x="10694" y="6243"/>
                          </a:cubicBezTo>
                          <a:lnTo>
                            <a:pt x="11098" y="6243"/>
                          </a:lnTo>
                          <a:cubicBezTo>
                            <a:pt x="7909" y="6288"/>
                            <a:pt x="4719" y="6243"/>
                            <a:pt x="1530" y="6108"/>
                          </a:cubicBezTo>
                          <a:cubicBezTo>
                            <a:pt x="766" y="6063"/>
                            <a:pt x="93" y="6557"/>
                            <a:pt x="3" y="7321"/>
                          </a:cubicBezTo>
                          <a:cubicBezTo>
                            <a:pt x="-42" y="8039"/>
                            <a:pt x="497" y="8803"/>
                            <a:pt x="1216" y="8848"/>
                          </a:cubicBezTo>
                          <a:cubicBezTo>
                            <a:pt x="9661" y="9252"/>
                            <a:pt x="18106" y="8938"/>
                            <a:pt x="26551" y="8129"/>
                          </a:cubicBezTo>
                          <a:cubicBezTo>
                            <a:pt x="35131" y="7231"/>
                            <a:pt x="43576" y="5794"/>
                            <a:pt x="52022" y="4087"/>
                          </a:cubicBezTo>
                          <a:cubicBezTo>
                            <a:pt x="53145" y="3862"/>
                            <a:pt x="53908" y="2874"/>
                            <a:pt x="53729" y="1752"/>
                          </a:cubicBezTo>
                          <a:cubicBezTo>
                            <a:pt x="53639" y="1213"/>
                            <a:pt x="53324" y="719"/>
                            <a:pt x="52920" y="404"/>
                          </a:cubicBezTo>
                          <a:cubicBezTo>
                            <a:pt x="52606" y="180"/>
                            <a:pt x="52112" y="0"/>
                            <a:pt x="51707" y="0"/>
                          </a:cubicBezTo>
                          <a:cubicBezTo>
                            <a:pt x="51528" y="0"/>
                            <a:pt x="51438" y="0"/>
                            <a:pt x="51348" y="0"/>
                          </a:cubicBezTo>
                        </a:path>
                      </a:pathLst>
                    </a:custGeom>
                    <a:solidFill>
                      <a:srgbClr val="E9B0A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7" name="Google Shape;1057;p41"/>
                    <p:cNvSpPr/>
                    <p:nvPr/>
                  </p:nvSpPr>
                  <p:spPr>
                    <a:xfrm>
                      <a:off x="6066297" y="1869714"/>
                      <a:ext cx="46456" cy="6427"/>
                    </a:xfrm>
                    <a:custGeom>
                      <a:avLst/>
                      <a:gdLst/>
                      <a:ahLst/>
                      <a:cxnLst/>
                      <a:rect l="l" t="t" r="r" b="b"/>
                      <a:pathLst>
                        <a:path w="46456" h="6427" extrusionOk="0">
                          <a:moveTo>
                            <a:pt x="43313" y="135"/>
                          </a:moveTo>
                          <a:cubicBezTo>
                            <a:pt x="39001" y="1078"/>
                            <a:pt x="34643" y="1752"/>
                            <a:pt x="30241" y="2291"/>
                          </a:cubicBezTo>
                          <a:cubicBezTo>
                            <a:pt x="25884" y="2829"/>
                            <a:pt x="21481" y="3099"/>
                            <a:pt x="17079" y="3189"/>
                          </a:cubicBezTo>
                          <a:cubicBezTo>
                            <a:pt x="17169" y="3189"/>
                            <a:pt x="17214" y="3189"/>
                            <a:pt x="17304" y="3189"/>
                          </a:cubicBezTo>
                          <a:cubicBezTo>
                            <a:pt x="12048" y="3279"/>
                            <a:pt x="6837" y="3144"/>
                            <a:pt x="1626" y="2695"/>
                          </a:cubicBezTo>
                          <a:cubicBezTo>
                            <a:pt x="818" y="2650"/>
                            <a:pt x="99" y="3189"/>
                            <a:pt x="9" y="3997"/>
                          </a:cubicBezTo>
                          <a:cubicBezTo>
                            <a:pt x="-81" y="4761"/>
                            <a:pt x="503" y="5524"/>
                            <a:pt x="1312" y="5614"/>
                          </a:cubicBezTo>
                          <a:cubicBezTo>
                            <a:pt x="8364" y="6198"/>
                            <a:pt x="15372" y="6467"/>
                            <a:pt x="22470" y="6422"/>
                          </a:cubicBezTo>
                          <a:cubicBezTo>
                            <a:pt x="25884" y="6422"/>
                            <a:pt x="29298" y="6333"/>
                            <a:pt x="32667" y="6198"/>
                          </a:cubicBezTo>
                          <a:cubicBezTo>
                            <a:pt x="36530" y="6018"/>
                            <a:pt x="40348" y="5749"/>
                            <a:pt x="44167" y="5479"/>
                          </a:cubicBezTo>
                          <a:cubicBezTo>
                            <a:pt x="44841" y="5434"/>
                            <a:pt x="45560" y="4940"/>
                            <a:pt x="45919" y="4401"/>
                          </a:cubicBezTo>
                          <a:cubicBezTo>
                            <a:pt x="46368" y="3818"/>
                            <a:pt x="46548" y="3054"/>
                            <a:pt x="46413" y="2335"/>
                          </a:cubicBezTo>
                          <a:cubicBezTo>
                            <a:pt x="46188" y="1078"/>
                            <a:pt x="45065" y="0"/>
                            <a:pt x="43808" y="0"/>
                          </a:cubicBezTo>
                          <a:cubicBezTo>
                            <a:pt x="43628" y="90"/>
                            <a:pt x="43448" y="90"/>
                            <a:pt x="43313" y="135"/>
                          </a:cubicBezTo>
                          <a:moveTo>
                            <a:pt x="17304" y="3189"/>
                          </a:moveTo>
                          <a:cubicBezTo>
                            <a:pt x="17394" y="3189"/>
                            <a:pt x="17439" y="3189"/>
                            <a:pt x="17528" y="3189"/>
                          </a:cubicBezTo>
                          <a:cubicBezTo>
                            <a:pt x="17439" y="3189"/>
                            <a:pt x="17394" y="3189"/>
                            <a:pt x="17304" y="3189"/>
                          </a:cubicBezTo>
                        </a:path>
                      </a:pathLst>
                    </a:custGeom>
                    <a:solidFill>
                      <a:srgbClr val="E9B0A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058" name="Google Shape;1058;p41"/>
                  <p:cNvSpPr/>
                  <p:nvPr/>
                </p:nvSpPr>
                <p:spPr>
                  <a:xfrm>
                    <a:off x="5508852" y="1090408"/>
                    <a:ext cx="79092" cy="37007"/>
                  </a:xfrm>
                  <a:custGeom>
                    <a:avLst/>
                    <a:gdLst/>
                    <a:ahLst/>
                    <a:cxnLst/>
                    <a:rect l="l" t="t" r="r" b="b"/>
                    <a:pathLst>
                      <a:path w="79092" h="37007" extrusionOk="0">
                        <a:moveTo>
                          <a:pt x="52493" y="0"/>
                        </a:moveTo>
                        <a:cubicBezTo>
                          <a:pt x="45799" y="0"/>
                          <a:pt x="38882" y="1258"/>
                          <a:pt x="32503" y="3638"/>
                        </a:cubicBezTo>
                        <a:cubicBezTo>
                          <a:pt x="29358" y="4806"/>
                          <a:pt x="26034" y="6422"/>
                          <a:pt x="22440" y="8578"/>
                        </a:cubicBezTo>
                        <a:cubicBezTo>
                          <a:pt x="19296" y="10464"/>
                          <a:pt x="16106" y="12890"/>
                          <a:pt x="13052" y="15764"/>
                        </a:cubicBezTo>
                        <a:cubicBezTo>
                          <a:pt x="7526" y="20929"/>
                          <a:pt x="3034" y="27621"/>
                          <a:pt x="114" y="35031"/>
                        </a:cubicBezTo>
                        <a:cubicBezTo>
                          <a:pt x="-200" y="35795"/>
                          <a:pt x="159" y="36603"/>
                          <a:pt x="878" y="36917"/>
                        </a:cubicBezTo>
                        <a:cubicBezTo>
                          <a:pt x="1058" y="37007"/>
                          <a:pt x="1237" y="37007"/>
                          <a:pt x="1417" y="37007"/>
                        </a:cubicBezTo>
                        <a:cubicBezTo>
                          <a:pt x="2001" y="37007"/>
                          <a:pt x="2540" y="36648"/>
                          <a:pt x="2765" y="36154"/>
                        </a:cubicBezTo>
                        <a:cubicBezTo>
                          <a:pt x="3663" y="33863"/>
                          <a:pt x="4741" y="31663"/>
                          <a:pt x="5954" y="29552"/>
                        </a:cubicBezTo>
                        <a:cubicBezTo>
                          <a:pt x="8200" y="25869"/>
                          <a:pt x="10940" y="22411"/>
                          <a:pt x="14130" y="19312"/>
                        </a:cubicBezTo>
                        <a:cubicBezTo>
                          <a:pt x="15657" y="17875"/>
                          <a:pt x="17319" y="16528"/>
                          <a:pt x="19026" y="15270"/>
                        </a:cubicBezTo>
                        <a:cubicBezTo>
                          <a:pt x="20464" y="14192"/>
                          <a:pt x="22171" y="13159"/>
                          <a:pt x="24552" y="11812"/>
                        </a:cubicBezTo>
                        <a:cubicBezTo>
                          <a:pt x="28280" y="9836"/>
                          <a:pt x="32368" y="8309"/>
                          <a:pt x="37085" y="7096"/>
                        </a:cubicBezTo>
                        <a:cubicBezTo>
                          <a:pt x="41487" y="6063"/>
                          <a:pt x="45979" y="5569"/>
                          <a:pt x="50381" y="5569"/>
                        </a:cubicBezTo>
                        <a:cubicBezTo>
                          <a:pt x="50381" y="5569"/>
                          <a:pt x="50876" y="5479"/>
                          <a:pt x="50876" y="5434"/>
                        </a:cubicBezTo>
                        <a:cubicBezTo>
                          <a:pt x="55682" y="5704"/>
                          <a:pt x="60489" y="6422"/>
                          <a:pt x="65116" y="7635"/>
                        </a:cubicBezTo>
                        <a:cubicBezTo>
                          <a:pt x="68485" y="8578"/>
                          <a:pt x="71944" y="9881"/>
                          <a:pt x="75358" y="11497"/>
                        </a:cubicBezTo>
                        <a:cubicBezTo>
                          <a:pt x="75627" y="11632"/>
                          <a:pt x="75987" y="11722"/>
                          <a:pt x="76391" y="11722"/>
                        </a:cubicBezTo>
                        <a:cubicBezTo>
                          <a:pt x="77199" y="11722"/>
                          <a:pt x="78008" y="11318"/>
                          <a:pt x="78502" y="10734"/>
                        </a:cubicBezTo>
                        <a:cubicBezTo>
                          <a:pt x="78951" y="10150"/>
                          <a:pt x="79131" y="9431"/>
                          <a:pt x="79086" y="8758"/>
                        </a:cubicBezTo>
                        <a:cubicBezTo>
                          <a:pt x="78996" y="8129"/>
                          <a:pt x="78682" y="7321"/>
                          <a:pt x="78053" y="6961"/>
                        </a:cubicBezTo>
                        <a:cubicBezTo>
                          <a:pt x="76121" y="5749"/>
                          <a:pt x="74459" y="4850"/>
                          <a:pt x="72797" y="4132"/>
                        </a:cubicBezTo>
                        <a:cubicBezTo>
                          <a:pt x="71225" y="3413"/>
                          <a:pt x="69563" y="2785"/>
                          <a:pt x="67407" y="2111"/>
                        </a:cubicBezTo>
                        <a:cubicBezTo>
                          <a:pt x="63678" y="943"/>
                          <a:pt x="59635" y="225"/>
                          <a:pt x="55458" y="0"/>
                        </a:cubicBezTo>
                        <a:cubicBezTo>
                          <a:pt x="54469" y="45"/>
                          <a:pt x="53481" y="0"/>
                          <a:pt x="52493" y="0"/>
                        </a:cubicBezTo>
                      </a:path>
                    </a:pathLst>
                  </a:custGeom>
                  <a:solidFill>
                    <a:srgbClr val="E9B0A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9" name="Google Shape;1059;p41"/>
                  <p:cNvSpPr/>
                  <p:nvPr/>
                </p:nvSpPr>
                <p:spPr>
                  <a:xfrm>
                    <a:off x="5675400" y="1262599"/>
                    <a:ext cx="44" cy="89"/>
                  </a:xfrm>
                  <a:custGeom>
                    <a:avLst/>
                    <a:gdLst/>
                    <a:ahLst/>
                    <a:cxnLst/>
                    <a:rect l="l" t="t" r="r" b="b"/>
                    <a:pathLst>
                      <a:path w="44" h="89" extrusionOk="0">
                        <a:moveTo>
                          <a:pt x="0" y="90"/>
                        </a:moveTo>
                        <a:cubicBezTo>
                          <a:pt x="0" y="45"/>
                          <a:pt x="0" y="45"/>
                          <a:pt x="45" y="0"/>
                        </a:cubicBezTo>
                        <a:cubicBezTo>
                          <a:pt x="0" y="0"/>
                          <a:pt x="0" y="45"/>
                          <a:pt x="0" y="90"/>
                        </a:cubicBezTo>
                      </a:path>
                    </a:pathLst>
                  </a:custGeom>
                  <a:solidFill>
                    <a:srgbClr val="01006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0" name="Google Shape;1060;p41"/>
                  <p:cNvSpPr/>
                  <p:nvPr/>
                </p:nvSpPr>
                <p:spPr>
                  <a:xfrm>
                    <a:off x="5493558" y="1304322"/>
                    <a:ext cx="4492" cy="4491"/>
                  </a:xfrm>
                  <a:custGeom>
                    <a:avLst/>
                    <a:gdLst/>
                    <a:ahLst/>
                    <a:cxnLst/>
                    <a:rect l="l" t="t" r="r" b="b"/>
                    <a:pathLst>
                      <a:path w="4492" h="4491" extrusionOk="0">
                        <a:moveTo>
                          <a:pt x="0" y="0"/>
                        </a:moveTo>
                        <a:lnTo>
                          <a:pt x="0" y="0"/>
                        </a:lnTo>
                        <a:lnTo>
                          <a:pt x="0" y="0"/>
                        </a:lnTo>
                        <a:close/>
                      </a:path>
                    </a:pathLst>
                  </a:custGeom>
                  <a:solidFill>
                    <a:srgbClr val="01006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1" name="Google Shape;1061;p41"/>
                  <p:cNvSpPr/>
                  <p:nvPr/>
                </p:nvSpPr>
                <p:spPr>
                  <a:xfrm>
                    <a:off x="5225543" y="1253935"/>
                    <a:ext cx="157119" cy="116495"/>
                  </a:xfrm>
                  <a:custGeom>
                    <a:avLst/>
                    <a:gdLst/>
                    <a:ahLst/>
                    <a:cxnLst/>
                    <a:rect l="l" t="t" r="r" b="b"/>
                    <a:pathLst>
                      <a:path w="89399" h="66379" extrusionOk="0">
                        <a:moveTo>
                          <a:pt x="49282" y="0"/>
                        </a:moveTo>
                        <a:cubicBezTo>
                          <a:pt x="46092" y="0"/>
                          <a:pt x="42768" y="269"/>
                          <a:pt x="39444" y="808"/>
                        </a:cubicBezTo>
                        <a:cubicBezTo>
                          <a:pt x="14962" y="4851"/>
                          <a:pt x="-2603" y="22591"/>
                          <a:pt x="317" y="40420"/>
                        </a:cubicBezTo>
                        <a:cubicBezTo>
                          <a:pt x="2788" y="55466"/>
                          <a:pt x="19544" y="66379"/>
                          <a:pt x="40163" y="66379"/>
                        </a:cubicBezTo>
                        <a:cubicBezTo>
                          <a:pt x="43442" y="66379"/>
                          <a:pt x="46721" y="66110"/>
                          <a:pt x="49955" y="65571"/>
                        </a:cubicBezTo>
                        <a:cubicBezTo>
                          <a:pt x="74438" y="61574"/>
                          <a:pt x="92002" y="43789"/>
                          <a:pt x="89082" y="25914"/>
                        </a:cubicBezTo>
                        <a:cubicBezTo>
                          <a:pt x="86611" y="10913"/>
                          <a:pt x="69901" y="0"/>
                          <a:pt x="49282" y="0"/>
                        </a:cubicBezTo>
                      </a:path>
                    </a:pathLst>
                  </a:custGeom>
                  <a:solidFill>
                    <a:srgbClr val="CE988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2" name="Google Shape;1062;p41"/>
                  <p:cNvSpPr/>
                  <p:nvPr/>
                </p:nvSpPr>
                <p:spPr>
                  <a:xfrm>
                    <a:off x="5761730" y="1126445"/>
                    <a:ext cx="147788" cy="114288"/>
                  </a:xfrm>
                  <a:custGeom>
                    <a:avLst/>
                    <a:gdLst/>
                    <a:ahLst/>
                    <a:cxnLst/>
                    <a:rect l="l" t="t" r="r" b="b"/>
                    <a:pathLst>
                      <a:path w="88100" h="68130" extrusionOk="0">
                        <a:moveTo>
                          <a:pt x="51886" y="0"/>
                        </a:moveTo>
                        <a:cubicBezTo>
                          <a:pt x="46046" y="0"/>
                          <a:pt x="40162" y="898"/>
                          <a:pt x="34367" y="2740"/>
                        </a:cubicBezTo>
                        <a:cubicBezTo>
                          <a:pt x="22912" y="6288"/>
                          <a:pt x="13164" y="12845"/>
                          <a:pt x="6830" y="21288"/>
                        </a:cubicBezTo>
                        <a:cubicBezTo>
                          <a:pt x="541" y="29731"/>
                          <a:pt x="-1480" y="38983"/>
                          <a:pt x="1080" y="47382"/>
                        </a:cubicBezTo>
                        <a:cubicBezTo>
                          <a:pt x="4988" y="60002"/>
                          <a:pt x="18779" y="68131"/>
                          <a:pt x="36253" y="68131"/>
                        </a:cubicBezTo>
                        <a:cubicBezTo>
                          <a:pt x="42093" y="68131"/>
                          <a:pt x="47978" y="67233"/>
                          <a:pt x="53773" y="65436"/>
                        </a:cubicBezTo>
                        <a:cubicBezTo>
                          <a:pt x="77447" y="58116"/>
                          <a:pt x="92360" y="38085"/>
                          <a:pt x="87015" y="20794"/>
                        </a:cubicBezTo>
                        <a:cubicBezTo>
                          <a:pt x="83151" y="8174"/>
                          <a:pt x="69360" y="0"/>
                          <a:pt x="51886" y="0"/>
                        </a:cubicBezTo>
                      </a:path>
                    </a:pathLst>
                  </a:custGeom>
                  <a:solidFill>
                    <a:srgbClr val="CE988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63" name="Google Shape;1063;p41"/>
                <p:cNvGrpSpPr/>
                <p:nvPr/>
              </p:nvGrpSpPr>
              <p:grpSpPr>
                <a:xfrm>
                  <a:off x="4871050" y="1810431"/>
                  <a:ext cx="216957" cy="301267"/>
                  <a:chOff x="4871050" y="1810431"/>
                  <a:chExt cx="216957" cy="301267"/>
                </a:xfrm>
              </p:grpSpPr>
              <p:sp>
                <p:nvSpPr>
                  <p:cNvPr id="1064" name="Google Shape;1064;p41"/>
                  <p:cNvSpPr/>
                  <p:nvPr/>
                </p:nvSpPr>
                <p:spPr>
                  <a:xfrm>
                    <a:off x="4871050" y="1810431"/>
                    <a:ext cx="216957" cy="301267"/>
                  </a:xfrm>
                  <a:custGeom>
                    <a:avLst/>
                    <a:gdLst/>
                    <a:ahLst/>
                    <a:cxnLst/>
                    <a:rect l="l" t="t" r="r" b="b"/>
                    <a:pathLst>
                      <a:path w="216957" h="301267" extrusionOk="0">
                        <a:moveTo>
                          <a:pt x="5737" y="51783"/>
                        </a:moveTo>
                        <a:cubicBezTo>
                          <a:pt x="2503" y="71724"/>
                          <a:pt x="616" y="91395"/>
                          <a:pt x="122" y="110168"/>
                        </a:cubicBezTo>
                        <a:cubicBezTo>
                          <a:pt x="-417" y="130603"/>
                          <a:pt x="840" y="150499"/>
                          <a:pt x="3760" y="169227"/>
                        </a:cubicBezTo>
                        <a:cubicBezTo>
                          <a:pt x="6860" y="188943"/>
                          <a:pt x="12206" y="207402"/>
                          <a:pt x="19663" y="224019"/>
                        </a:cubicBezTo>
                        <a:cubicBezTo>
                          <a:pt x="27479" y="241490"/>
                          <a:pt x="37990" y="256849"/>
                          <a:pt x="50838" y="269604"/>
                        </a:cubicBezTo>
                        <a:cubicBezTo>
                          <a:pt x="54027" y="272748"/>
                          <a:pt x="57531" y="275892"/>
                          <a:pt x="61350" y="278901"/>
                        </a:cubicBezTo>
                        <a:cubicBezTo>
                          <a:pt x="65842" y="282539"/>
                          <a:pt x="69750" y="285279"/>
                          <a:pt x="73613" y="287569"/>
                        </a:cubicBezTo>
                        <a:cubicBezTo>
                          <a:pt x="82193" y="292644"/>
                          <a:pt x="92300" y="296417"/>
                          <a:pt x="103621" y="298752"/>
                        </a:cubicBezTo>
                        <a:cubicBezTo>
                          <a:pt x="111572" y="300414"/>
                          <a:pt x="119837" y="301267"/>
                          <a:pt x="128148" y="301267"/>
                        </a:cubicBezTo>
                        <a:cubicBezTo>
                          <a:pt x="131023" y="301267"/>
                          <a:pt x="133988" y="301177"/>
                          <a:pt x="136907" y="300953"/>
                        </a:cubicBezTo>
                        <a:cubicBezTo>
                          <a:pt x="148228" y="300189"/>
                          <a:pt x="158964" y="297899"/>
                          <a:pt x="168846" y="294126"/>
                        </a:cubicBezTo>
                        <a:cubicBezTo>
                          <a:pt x="173878" y="292240"/>
                          <a:pt x="178639" y="289949"/>
                          <a:pt x="182952" y="287344"/>
                        </a:cubicBezTo>
                        <a:cubicBezTo>
                          <a:pt x="186815" y="285009"/>
                          <a:pt x="190409" y="282135"/>
                          <a:pt x="193688" y="278721"/>
                        </a:cubicBezTo>
                        <a:cubicBezTo>
                          <a:pt x="199483" y="272703"/>
                          <a:pt x="204020" y="265068"/>
                          <a:pt x="207569" y="255322"/>
                        </a:cubicBezTo>
                        <a:cubicBezTo>
                          <a:pt x="210444" y="247508"/>
                          <a:pt x="212330" y="238840"/>
                          <a:pt x="213723" y="227253"/>
                        </a:cubicBezTo>
                        <a:cubicBezTo>
                          <a:pt x="214936" y="217148"/>
                          <a:pt x="215250" y="206953"/>
                          <a:pt x="215385" y="198330"/>
                        </a:cubicBezTo>
                        <a:cubicBezTo>
                          <a:pt x="215430" y="194153"/>
                          <a:pt x="215475" y="189976"/>
                          <a:pt x="215520" y="185799"/>
                        </a:cubicBezTo>
                        <a:cubicBezTo>
                          <a:pt x="215565" y="180590"/>
                          <a:pt x="215610" y="175335"/>
                          <a:pt x="215699" y="170125"/>
                        </a:cubicBezTo>
                        <a:cubicBezTo>
                          <a:pt x="216014" y="155215"/>
                          <a:pt x="216194" y="140349"/>
                          <a:pt x="216328" y="125438"/>
                        </a:cubicBezTo>
                        <a:cubicBezTo>
                          <a:pt x="216553" y="103881"/>
                          <a:pt x="216643" y="82278"/>
                          <a:pt x="216733" y="60721"/>
                        </a:cubicBezTo>
                        <a:cubicBezTo>
                          <a:pt x="216823" y="46214"/>
                          <a:pt x="216867" y="31708"/>
                          <a:pt x="216957" y="17201"/>
                        </a:cubicBezTo>
                        <a:cubicBezTo>
                          <a:pt x="214037" y="18324"/>
                          <a:pt x="211028" y="19357"/>
                          <a:pt x="208018" y="20345"/>
                        </a:cubicBezTo>
                        <a:cubicBezTo>
                          <a:pt x="200291" y="22770"/>
                          <a:pt x="192430" y="24701"/>
                          <a:pt x="184479" y="26139"/>
                        </a:cubicBezTo>
                        <a:cubicBezTo>
                          <a:pt x="167723" y="29148"/>
                          <a:pt x="150608" y="30271"/>
                          <a:pt x="133583" y="29821"/>
                        </a:cubicBezTo>
                        <a:cubicBezTo>
                          <a:pt x="111662" y="29282"/>
                          <a:pt x="89695" y="26273"/>
                          <a:pt x="68492" y="20659"/>
                        </a:cubicBezTo>
                        <a:cubicBezTo>
                          <a:pt x="50613" y="15944"/>
                          <a:pt x="33094" y="9387"/>
                          <a:pt x="17147" y="0"/>
                        </a:cubicBezTo>
                        <a:cubicBezTo>
                          <a:pt x="12475" y="16662"/>
                          <a:pt x="8657" y="34043"/>
                          <a:pt x="5737" y="51783"/>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5" name="Google Shape;1065;p41"/>
                  <p:cNvSpPr/>
                  <p:nvPr/>
                </p:nvSpPr>
                <p:spPr>
                  <a:xfrm>
                    <a:off x="5066220" y="1851525"/>
                    <a:ext cx="6873" cy="16931"/>
                  </a:xfrm>
                  <a:custGeom>
                    <a:avLst/>
                    <a:gdLst/>
                    <a:ahLst/>
                    <a:cxnLst/>
                    <a:rect l="l" t="t" r="r" b="b"/>
                    <a:pathLst>
                      <a:path w="6873" h="16931" extrusionOk="0">
                        <a:moveTo>
                          <a:pt x="1" y="3368"/>
                        </a:moveTo>
                        <a:cubicBezTo>
                          <a:pt x="91" y="6782"/>
                          <a:pt x="136" y="10195"/>
                          <a:pt x="136" y="13563"/>
                        </a:cubicBezTo>
                        <a:cubicBezTo>
                          <a:pt x="136" y="15405"/>
                          <a:pt x="1663" y="16932"/>
                          <a:pt x="3505" y="16932"/>
                        </a:cubicBezTo>
                        <a:cubicBezTo>
                          <a:pt x="5347" y="16932"/>
                          <a:pt x="6874" y="15405"/>
                          <a:pt x="6874" y="13563"/>
                        </a:cubicBezTo>
                        <a:cubicBezTo>
                          <a:pt x="6874" y="10150"/>
                          <a:pt x="6829" y="6782"/>
                          <a:pt x="6739" y="3368"/>
                        </a:cubicBezTo>
                        <a:cubicBezTo>
                          <a:pt x="6694" y="1527"/>
                          <a:pt x="5257" y="0"/>
                          <a:pt x="3370" y="0"/>
                        </a:cubicBezTo>
                        <a:cubicBezTo>
                          <a:pt x="1528" y="0"/>
                          <a:pt x="-44" y="1527"/>
                          <a:pt x="1" y="3368"/>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6" name="Google Shape;1066;p41"/>
                  <p:cNvSpPr/>
                  <p:nvPr/>
                </p:nvSpPr>
                <p:spPr>
                  <a:xfrm>
                    <a:off x="5066940" y="1885298"/>
                    <a:ext cx="6918" cy="15898"/>
                  </a:xfrm>
                  <a:custGeom>
                    <a:avLst/>
                    <a:gdLst/>
                    <a:ahLst/>
                    <a:cxnLst/>
                    <a:rect l="l" t="t" r="r" b="b"/>
                    <a:pathLst>
                      <a:path w="6918" h="15898" extrusionOk="0">
                        <a:moveTo>
                          <a:pt x="180" y="3368"/>
                        </a:moveTo>
                        <a:cubicBezTo>
                          <a:pt x="90" y="6422"/>
                          <a:pt x="0" y="9476"/>
                          <a:pt x="0" y="12530"/>
                        </a:cubicBezTo>
                        <a:cubicBezTo>
                          <a:pt x="0" y="14372"/>
                          <a:pt x="1527" y="15899"/>
                          <a:pt x="3369" y="15899"/>
                        </a:cubicBezTo>
                        <a:cubicBezTo>
                          <a:pt x="5211" y="15899"/>
                          <a:pt x="6738" y="14372"/>
                          <a:pt x="6738" y="12530"/>
                        </a:cubicBezTo>
                        <a:cubicBezTo>
                          <a:pt x="6738" y="9476"/>
                          <a:pt x="6828" y="6422"/>
                          <a:pt x="6918" y="3368"/>
                        </a:cubicBezTo>
                        <a:cubicBezTo>
                          <a:pt x="6963" y="1527"/>
                          <a:pt x="5346" y="0"/>
                          <a:pt x="3549" y="0"/>
                        </a:cubicBezTo>
                        <a:cubicBezTo>
                          <a:pt x="1662" y="0"/>
                          <a:pt x="225" y="1527"/>
                          <a:pt x="180" y="3368"/>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7" name="Google Shape;1067;p41"/>
                  <p:cNvSpPr/>
                  <p:nvPr/>
                </p:nvSpPr>
                <p:spPr>
                  <a:xfrm>
                    <a:off x="5066401" y="1961334"/>
                    <a:ext cx="7011" cy="17201"/>
                  </a:xfrm>
                  <a:custGeom>
                    <a:avLst/>
                    <a:gdLst/>
                    <a:ahLst/>
                    <a:cxnLst/>
                    <a:rect l="l" t="t" r="r" b="b"/>
                    <a:pathLst>
                      <a:path w="7011" h="17201" extrusionOk="0">
                        <a:moveTo>
                          <a:pt x="270" y="3368"/>
                        </a:moveTo>
                        <a:cubicBezTo>
                          <a:pt x="90" y="6871"/>
                          <a:pt x="45" y="10330"/>
                          <a:pt x="0" y="13833"/>
                        </a:cubicBezTo>
                        <a:cubicBezTo>
                          <a:pt x="0" y="15674"/>
                          <a:pt x="1527" y="17201"/>
                          <a:pt x="3369" y="17201"/>
                        </a:cubicBezTo>
                        <a:cubicBezTo>
                          <a:pt x="5211" y="17201"/>
                          <a:pt x="6738" y="15674"/>
                          <a:pt x="6738" y="13833"/>
                        </a:cubicBezTo>
                        <a:cubicBezTo>
                          <a:pt x="6783" y="10330"/>
                          <a:pt x="6873" y="6871"/>
                          <a:pt x="7008" y="3368"/>
                        </a:cubicBezTo>
                        <a:cubicBezTo>
                          <a:pt x="7098" y="1527"/>
                          <a:pt x="5391" y="0"/>
                          <a:pt x="3639" y="0"/>
                        </a:cubicBezTo>
                        <a:cubicBezTo>
                          <a:pt x="1752" y="0"/>
                          <a:pt x="359" y="1527"/>
                          <a:pt x="270" y="3368"/>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8" name="Google Shape;1068;p41"/>
                  <p:cNvSpPr/>
                  <p:nvPr/>
                </p:nvSpPr>
                <p:spPr>
                  <a:xfrm>
                    <a:off x="5065315" y="2000227"/>
                    <a:ext cx="7240" cy="17874"/>
                  </a:xfrm>
                  <a:custGeom>
                    <a:avLst/>
                    <a:gdLst/>
                    <a:ahLst/>
                    <a:cxnLst/>
                    <a:rect l="l" t="t" r="r" b="b"/>
                    <a:pathLst>
                      <a:path w="7240" h="17874" extrusionOk="0">
                        <a:moveTo>
                          <a:pt x="502" y="3368"/>
                        </a:moveTo>
                        <a:cubicBezTo>
                          <a:pt x="412" y="7096"/>
                          <a:pt x="232" y="10824"/>
                          <a:pt x="7" y="14506"/>
                        </a:cubicBezTo>
                        <a:cubicBezTo>
                          <a:pt x="-127" y="16348"/>
                          <a:pt x="1625" y="17875"/>
                          <a:pt x="3376" y="17875"/>
                        </a:cubicBezTo>
                        <a:cubicBezTo>
                          <a:pt x="5308" y="17875"/>
                          <a:pt x="6611" y="16348"/>
                          <a:pt x="6746" y="14506"/>
                        </a:cubicBezTo>
                        <a:cubicBezTo>
                          <a:pt x="6970" y="10779"/>
                          <a:pt x="7150" y="7051"/>
                          <a:pt x="7240" y="3368"/>
                        </a:cubicBezTo>
                        <a:cubicBezTo>
                          <a:pt x="7285" y="1527"/>
                          <a:pt x="5667" y="0"/>
                          <a:pt x="3871" y="0"/>
                        </a:cubicBezTo>
                        <a:cubicBezTo>
                          <a:pt x="2029" y="0"/>
                          <a:pt x="546" y="1527"/>
                          <a:pt x="502" y="3368"/>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9" name="Google Shape;1069;p41"/>
                  <p:cNvSpPr/>
                  <p:nvPr/>
                </p:nvSpPr>
                <p:spPr>
                  <a:xfrm>
                    <a:off x="5061477" y="2037009"/>
                    <a:ext cx="8655" cy="18310"/>
                  </a:xfrm>
                  <a:custGeom>
                    <a:avLst/>
                    <a:gdLst/>
                    <a:ahLst/>
                    <a:cxnLst/>
                    <a:rect l="l" t="t" r="r" b="b"/>
                    <a:pathLst>
                      <a:path w="8655" h="18310" extrusionOk="0">
                        <a:moveTo>
                          <a:pt x="1959" y="3324"/>
                        </a:moveTo>
                        <a:cubicBezTo>
                          <a:pt x="1914" y="4627"/>
                          <a:pt x="1779" y="5929"/>
                          <a:pt x="1645" y="7232"/>
                        </a:cubicBezTo>
                        <a:cubicBezTo>
                          <a:pt x="1285" y="9522"/>
                          <a:pt x="791" y="11813"/>
                          <a:pt x="117" y="14013"/>
                        </a:cubicBezTo>
                        <a:cubicBezTo>
                          <a:pt x="-377" y="15765"/>
                          <a:pt x="746" y="17696"/>
                          <a:pt x="2453" y="18190"/>
                        </a:cubicBezTo>
                        <a:cubicBezTo>
                          <a:pt x="4250" y="18684"/>
                          <a:pt x="6092" y="17606"/>
                          <a:pt x="6586" y="15855"/>
                        </a:cubicBezTo>
                        <a:cubicBezTo>
                          <a:pt x="7799" y="11768"/>
                          <a:pt x="8473" y="7591"/>
                          <a:pt x="8652" y="3369"/>
                        </a:cubicBezTo>
                        <a:cubicBezTo>
                          <a:pt x="8742" y="1528"/>
                          <a:pt x="7080" y="1"/>
                          <a:pt x="5283" y="1"/>
                        </a:cubicBezTo>
                        <a:cubicBezTo>
                          <a:pt x="3441" y="-44"/>
                          <a:pt x="2049" y="1528"/>
                          <a:pt x="1959" y="3324"/>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0" name="Google Shape;1070;p41"/>
                  <p:cNvSpPr/>
                  <p:nvPr/>
                </p:nvSpPr>
                <p:spPr>
                  <a:xfrm>
                    <a:off x="5048971" y="2068538"/>
                    <a:ext cx="11737" cy="15225"/>
                  </a:xfrm>
                  <a:custGeom>
                    <a:avLst/>
                    <a:gdLst/>
                    <a:ahLst/>
                    <a:cxnLst/>
                    <a:rect l="l" t="t" r="r" b="b"/>
                    <a:pathLst>
                      <a:path w="11737" h="15225" extrusionOk="0">
                        <a:moveTo>
                          <a:pt x="6648" y="449"/>
                        </a:moveTo>
                        <a:cubicBezTo>
                          <a:pt x="5840" y="943"/>
                          <a:pt x="5435" y="1617"/>
                          <a:pt x="5121" y="2470"/>
                        </a:cubicBezTo>
                        <a:cubicBezTo>
                          <a:pt x="5121" y="2515"/>
                          <a:pt x="5076" y="2515"/>
                          <a:pt x="5076" y="2560"/>
                        </a:cubicBezTo>
                        <a:cubicBezTo>
                          <a:pt x="3998" y="4940"/>
                          <a:pt x="2740" y="7141"/>
                          <a:pt x="1213" y="9207"/>
                        </a:cubicBezTo>
                        <a:cubicBezTo>
                          <a:pt x="1168" y="9297"/>
                          <a:pt x="1078" y="9387"/>
                          <a:pt x="988" y="9476"/>
                        </a:cubicBezTo>
                        <a:cubicBezTo>
                          <a:pt x="404" y="10195"/>
                          <a:pt x="0" y="10869"/>
                          <a:pt x="0" y="11857"/>
                        </a:cubicBezTo>
                        <a:cubicBezTo>
                          <a:pt x="0" y="12755"/>
                          <a:pt x="359" y="13608"/>
                          <a:pt x="988" y="14237"/>
                        </a:cubicBezTo>
                        <a:cubicBezTo>
                          <a:pt x="1617" y="14866"/>
                          <a:pt x="2471" y="15225"/>
                          <a:pt x="3369" y="15225"/>
                        </a:cubicBezTo>
                        <a:cubicBezTo>
                          <a:pt x="4178" y="15225"/>
                          <a:pt x="5211" y="14911"/>
                          <a:pt x="5750" y="14237"/>
                        </a:cubicBezTo>
                        <a:cubicBezTo>
                          <a:pt x="6873" y="12800"/>
                          <a:pt x="7951" y="11363"/>
                          <a:pt x="8894" y="9836"/>
                        </a:cubicBezTo>
                        <a:cubicBezTo>
                          <a:pt x="9973" y="8084"/>
                          <a:pt x="10826" y="6153"/>
                          <a:pt x="11590" y="4267"/>
                        </a:cubicBezTo>
                        <a:cubicBezTo>
                          <a:pt x="11904" y="3458"/>
                          <a:pt x="11679" y="2380"/>
                          <a:pt x="11275" y="1662"/>
                        </a:cubicBezTo>
                        <a:cubicBezTo>
                          <a:pt x="10826" y="898"/>
                          <a:pt x="10107" y="359"/>
                          <a:pt x="9254" y="135"/>
                        </a:cubicBezTo>
                        <a:cubicBezTo>
                          <a:pt x="8984" y="45"/>
                          <a:pt x="8670" y="0"/>
                          <a:pt x="8355" y="0"/>
                        </a:cubicBezTo>
                        <a:cubicBezTo>
                          <a:pt x="7771" y="0"/>
                          <a:pt x="7142" y="180"/>
                          <a:pt x="6648" y="449"/>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1" name="Google Shape;1071;p41"/>
                  <p:cNvSpPr/>
                  <p:nvPr/>
                </p:nvSpPr>
                <p:spPr>
                  <a:xfrm>
                    <a:off x="4890271" y="1826374"/>
                    <a:ext cx="14432" cy="11106"/>
                  </a:xfrm>
                  <a:custGeom>
                    <a:avLst/>
                    <a:gdLst/>
                    <a:ahLst/>
                    <a:cxnLst/>
                    <a:rect l="l" t="t" r="r" b="b"/>
                    <a:pathLst>
                      <a:path w="14432" h="11106" extrusionOk="0">
                        <a:moveTo>
                          <a:pt x="532" y="1527"/>
                        </a:moveTo>
                        <a:cubicBezTo>
                          <a:pt x="-501" y="3099"/>
                          <a:pt x="38" y="5120"/>
                          <a:pt x="1565" y="6198"/>
                        </a:cubicBezTo>
                        <a:cubicBezTo>
                          <a:pt x="4216" y="8084"/>
                          <a:pt x="7046" y="9611"/>
                          <a:pt x="10055" y="10913"/>
                        </a:cubicBezTo>
                        <a:cubicBezTo>
                          <a:pt x="10819" y="11273"/>
                          <a:pt x="11897" y="11093"/>
                          <a:pt x="12616" y="10689"/>
                        </a:cubicBezTo>
                        <a:cubicBezTo>
                          <a:pt x="13380" y="10285"/>
                          <a:pt x="14008" y="9566"/>
                          <a:pt x="14278" y="8713"/>
                        </a:cubicBezTo>
                        <a:cubicBezTo>
                          <a:pt x="14547" y="7860"/>
                          <a:pt x="14458" y="6961"/>
                          <a:pt x="14053" y="6153"/>
                        </a:cubicBezTo>
                        <a:cubicBezTo>
                          <a:pt x="13604" y="5300"/>
                          <a:pt x="12930" y="4850"/>
                          <a:pt x="12077" y="4491"/>
                        </a:cubicBezTo>
                        <a:cubicBezTo>
                          <a:pt x="11807" y="4356"/>
                          <a:pt x="11538" y="4267"/>
                          <a:pt x="11268" y="4132"/>
                        </a:cubicBezTo>
                        <a:cubicBezTo>
                          <a:pt x="9157" y="3099"/>
                          <a:pt x="7180" y="1886"/>
                          <a:pt x="5249" y="539"/>
                        </a:cubicBezTo>
                        <a:cubicBezTo>
                          <a:pt x="4710" y="180"/>
                          <a:pt x="4126" y="0"/>
                          <a:pt x="3497" y="0"/>
                        </a:cubicBezTo>
                        <a:cubicBezTo>
                          <a:pt x="2329" y="0"/>
                          <a:pt x="1161" y="584"/>
                          <a:pt x="532" y="1527"/>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2" name="Google Shape;1072;p41"/>
                  <p:cNvSpPr/>
                  <p:nvPr/>
                </p:nvSpPr>
                <p:spPr>
                  <a:xfrm>
                    <a:off x="4917388" y="1838456"/>
                    <a:ext cx="15518" cy="9757"/>
                  </a:xfrm>
                  <a:custGeom>
                    <a:avLst/>
                    <a:gdLst/>
                    <a:ahLst/>
                    <a:cxnLst/>
                    <a:rect l="l" t="t" r="r" b="b"/>
                    <a:pathLst>
                      <a:path w="15518" h="9757" extrusionOk="0">
                        <a:moveTo>
                          <a:pt x="143" y="2380"/>
                        </a:moveTo>
                        <a:cubicBezTo>
                          <a:pt x="-396" y="4222"/>
                          <a:pt x="637" y="5928"/>
                          <a:pt x="2389" y="6602"/>
                        </a:cubicBezTo>
                        <a:cubicBezTo>
                          <a:pt x="5309" y="7680"/>
                          <a:pt x="8184" y="8668"/>
                          <a:pt x="11149" y="9611"/>
                        </a:cubicBezTo>
                        <a:cubicBezTo>
                          <a:pt x="12901" y="10150"/>
                          <a:pt x="14832" y="9162"/>
                          <a:pt x="15372" y="7365"/>
                        </a:cubicBezTo>
                        <a:cubicBezTo>
                          <a:pt x="15911" y="5614"/>
                          <a:pt x="14922" y="3683"/>
                          <a:pt x="13170" y="3144"/>
                        </a:cubicBezTo>
                        <a:cubicBezTo>
                          <a:pt x="10206" y="2246"/>
                          <a:pt x="7286" y="1258"/>
                          <a:pt x="4411" y="180"/>
                        </a:cubicBezTo>
                        <a:cubicBezTo>
                          <a:pt x="4096" y="45"/>
                          <a:pt x="3737" y="0"/>
                          <a:pt x="3423" y="0"/>
                        </a:cubicBezTo>
                        <a:cubicBezTo>
                          <a:pt x="1940" y="0"/>
                          <a:pt x="548" y="1033"/>
                          <a:pt x="143" y="238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3" name="Google Shape;1073;p41"/>
                  <p:cNvSpPr/>
                  <p:nvPr/>
                </p:nvSpPr>
                <p:spPr>
                  <a:xfrm>
                    <a:off x="4948110" y="1846893"/>
                    <a:ext cx="16787" cy="9071"/>
                  </a:xfrm>
                  <a:custGeom>
                    <a:avLst/>
                    <a:gdLst/>
                    <a:ahLst/>
                    <a:cxnLst/>
                    <a:rect l="l" t="t" r="r" b="b"/>
                    <a:pathLst>
                      <a:path w="16787" h="9071" extrusionOk="0">
                        <a:moveTo>
                          <a:pt x="147" y="2297"/>
                        </a:moveTo>
                        <a:cubicBezTo>
                          <a:pt x="-392" y="4003"/>
                          <a:pt x="596" y="5979"/>
                          <a:pt x="2348" y="6518"/>
                        </a:cubicBezTo>
                        <a:cubicBezTo>
                          <a:pt x="5673" y="7462"/>
                          <a:pt x="8997" y="8270"/>
                          <a:pt x="12411" y="8944"/>
                        </a:cubicBezTo>
                        <a:cubicBezTo>
                          <a:pt x="13309" y="9123"/>
                          <a:pt x="14118" y="9168"/>
                          <a:pt x="14971" y="8719"/>
                        </a:cubicBezTo>
                        <a:cubicBezTo>
                          <a:pt x="15735" y="8315"/>
                          <a:pt x="16319" y="7596"/>
                          <a:pt x="16633" y="6743"/>
                        </a:cubicBezTo>
                        <a:cubicBezTo>
                          <a:pt x="16903" y="5890"/>
                          <a:pt x="16813" y="4946"/>
                          <a:pt x="16409" y="4183"/>
                        </a:cubicBezTo>
                        <a:cubicBezTo>
                          <a:pt x="16049" y="3464"/>
                          <a:pt x="15241" y="2701"/>
                          <a:pt x="14432" y="2521"/>
                        </a:cubicBezTo>
                        <a:cubicBezTo>
                          <a:pt x="11063" y="1892"/>
                          <a:pt x="7694" y="1084"/>
                          <a:pt x="4370" y="141"/>
                        </a:cubicBezTo>
                        <a:cubicBezTo>
                          <a:pt x="4055" y="51"/>
                          <a:pt x="3741" y="6"/>
                          <a:pt x="3382" y="6"/>
                        </a:cubicBezTo>
                        <a:cubicBezTo>
                          <a:pt x="1944" y="-84"/>
                          <a:pt x="596" y="815"/>
                          <a:pt x="147" y="2297"/>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4" name="Google Shape;1074;p41"/>
                  <p:cNvSpPr/>
                  <p:nvPr/>
                </p:nvSpPr>
                <p:spPr>
                  <a:xfrm>
                    <a:off x="4979254" y="1850896"/>
                    <a:ext cx="16261" cy="8187"/>
                  </a:xfrm>
                  <a:custGeom>
                    <a:avLst/>
                    <a:gdLst/>
                    <a:ahLst/>
                    <a:cxnLst/>
                    <a:rect l="l" t="t" r="r" b="b"/>
                    <a:pathLst>
                      <a:path w="16261" h="8187" extrusionOk="0">
                        <a:moveTo>
                          <a:pt x="1796" y="359"/>
                        </a:moveTo>
                        <a:cubicBezTo>
                          <a:pt x="1033" y="764"/>
                          <a:pt x="449" y="1482"/>
                          <a:pt x="134" y="2335"/>
                        </a:cubicBezTo>
                        <a:cubicBezTo>
                          <a:pt x="-360" y="3952"/>
                          <a:pt x="538" y="6153"/>
                          <a:pt x="2380" y="6557"/>
                        </a:cubicBezTo>
                        <a:cubicBezTo>
                          <a:pt x="5839" y="7321"/>
                          <a:pt x="9298" y="7860"/>
                          <a:pt x="12802" y="8174"/>
                        </a:cubicBezTo>
                        <a:cubicBezTo>
                          <a:pt x="14644" y="8354"/>
                          <a:pt x="16216" y="6692"/>
                          <a:pt x="16261" y="4940"/>
                        </a:cubicBezTo>
                        <a:cubicBezTo>
                          <a:pt x="16306" y="3009"/>
                          <a:pt x="14823" y="1617"/>
                          <a:pt x="12982" y="1437"/>
                        </a:cubicBezTo>
                        <a:cubicBezTo>
                          <a:pt x="11050" y="1258"/>
                          <a:pt x="9118" y="1033"/>
                          <a:pt x="7232" y="719"/>
                        </a:cubicBezTo>
                        <a:cubicBezTo>
                          <a:pt x="7411" y="764"/>
                          <a:pt x="7591" y="764"/>
                          <a:pt x="7816" y="808"/>
                        </a:cubicBezTo>
                        <a:cubicBezTo>
                          <a:pt x="6648" y="629"/>
                          <a:pt x="5525" y="404"/>
                          <a:pt x="4357" y="135"/>
                        </a:cubicBezTo>
                        <a:cubicBezTo>
                          <a:pt x="3997" y="45"/>
                          <a:pt x="3638" y="0"/>
                          <a:pt x="3279" y="0"/>
                        </a:cubicBezTo>
                        <a:cubicBezTo>
                          <a:pt x="2784" y="0"/>
                          <a:pt x="2290" y="90"/>
                          <a:pt x="1796" y="359"/>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5" name="Google Shape;1075;p41"/>
                  <p:cNvSpPr/>
                  <p:nvPr/>
                </p:nvSpPr>
                <p:spPr>
                  <a:xfrm>
                    <a:off x="5007130" y="1853366"/>
                    <a:ext cx="15697" cy="7424"/>
                  </a:xfrm>
                  <a:custGeom>
                    <a:avLst/>
                    <a:gdLst/>
                    <a:ahLst/>
                    <a:cxnLst/>
                    <a:rect l="l" t="t" r="r" b="b"/>
                    <a:pathLst>
                      <a:path w="15697" h="7424" extrusionOk="0">
                        <a:moveTo>
                          <a:pt x="1816" y="359"/>
                        </a:moveTo>
                        <a:cubicBezTo>
                          <a:pt x="1008" y="763"/>
                          <a:pt x="424" y="1482"/>
                          <a:pt x="154" y="2335"/>
                        </a:cubicBezTo>
                        <a:cubicBezTo>
                          <a:pt x="-116" y="3189"/>
                          <a:pt x="-26" y="4087"/>
                          <a:pt x="379" y="4895"/>
                        </a:cubicBezTo>
                        <a:cubicBezTo>
                          <a:pt x="783" y="5614"/>
                          <a:pt x="1547" y="6422"/>
                          <a:pt x="2355" y="6557"/>
                        </a:cubicBezTo>
                        <a:cubicBezTo>
                          <a:pt x="5634" y="7141"/>
                          <a:pt x="8914" y="7500"/>
                          <a:pt x="12238" y="7410"/>
                        </a:cubicBezTo>
                        <a:cubicBezTo>
                          <a:pt x="14080" y="7365"/>
                          <a:pt x="15652" y="6063"/>
                          <a:pt x="15697" y="4132"/>
                        </a:cubicBezTo>
                        <a:cubicBezTo>
                          <a:pt x="15742" y="2380"/>
                          <a:pt x="14259" y="584"/>
                          <a:pt x="12418" y="674"/>
                        </a:cubicBezTo>
                        <a:cubicBezTo>
                          <a:pt x="9677" y="763"/>
                          <a:pt x="6982" y="584"/>
                          <a:pt x="4242" y="135"/>
                        </a:cubicBezTo>
                        <a:cubicBezTo>
                          <a:pt x="4332" y="135"/>
                          <a:pt x="4377" y="180"/>
                          <a:pt x="4467" y="180"/>
                        </a:cubicBezTo>
                        <a:cubicBezTo>
                          <a:pt x="4422" y="180"/>
                          <a:pt x="4377" y="180"/>
                          <a:pt x="4332" y="135"/>
                        </a:cubicBezTo>
                        <a:cubicBezTo>
                          <a:pt x="3928" y="45"/>
                          <a:pt x="3568" y="0"/>
                          <a:pt x="3209" y="0"/>
                        </a:cubicBezTo>
                        <a:cubicBezTo>
                          <a:pt x="2760" y="0"/>
                          <a:pt x="2310" y="90"/>
                          <a:pt x="1816" y="359"/>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6" name="Google Shape;1076;p41"/>
                  <p:cNvSpPr/>
                  <p:nvPr/>
                </p:nvSpPr>
                <p:spPr>
                  <a:xfrm>
                    <a:off x="5038144" y="1852692"/>
                    <a:ext cx="15671" cy="7560"/>
                  </a:xfrm>
                  <a:custGeom>
                    <a:avLst/>
                    <a:gdLst/>
                    <a:ahLst/>
                    <a:cxnLst/>
                    <a:rect l="l" t="t" r="r" b="b"/>
                    <a:pathLst>
                      <a:path w="15671" h="7560" extrusionOk="0">
                        <a:moveTo>
                          <a:pt x="11546" y="90"/>
                        </a:moveTo>
                        <a:cubicBezTo>
                          <a:pt x="10288" y="314"/>
                          <a:pt x="9075" y="539"/>
                          <a:pt x="7817" y="674"/>
                        </a:cubicBezTo>
                        <a:cubicBezTo>
                          <a:pt x="6380" y="809"/>
                          <a:pt x="4942" y="853"/>
                          <a:pt x="3460" y="809"/>
                        </a:cubicBezTo>
                        <a:cubicBezTo>
                          <a:pt x="1618" y="809"/>
                          <a:pt x="46" y="2201"/>
                          <a:pt x="1" y="4087"/>
                        </a:cubicBezTo>
                        <a:cubicBezTo>
                          <a:pt x="-44" y="5928"/>
                          <a:pt x="1438" y="7500"/>
                          <a:pt x="3280" y="7545"/>
                        </a:cubicBezTo>
                        <a:cubicBezTo>
                          <a:pt x="6604" y="7635"/>
                          <a:pt x="9839" y="7321"/>
                          <a:pt x="13073" y="6647"/>
                        </a:cubicBezTo>
                        <a:cubicBezTo>
                          <a:pt x="14870" y="6288"/>
                          <a:pt x="15993" y="4356"/>
                          <a:pt x="15589" y="2605"/>
                        </a:cubicBezTo>
                        <a:cubicBezTo>
                          <a:pt x="15229" y="1033"/>
                          <a:pt x="13792" y="0"/>
                          <a:pt x="12264" y="0"/>
                        </a:cubicBezTo>
                        <a:cubicBezTo>
                          <a:pt x="11995" y="0"/>
                          <a:pt x="11770" y="45"/>
                          <a:pt x="11546" y="9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7" name="Google Shape;1077;p41"/>
                  <p:cNvSpPr/>
                  <p:nvPr/>
                </p:nvSpPr>
                <p:spPr>
                  <a:xfrm>
                    <a:off x="5066940" y="1921273"/>
                    <a:ext cx="6966" cy="18054"/>
                  </a:xfrm>
                  <a:custGeom>
                    <a:avLst/>
                    <a:gdLst/>
                    <a:ahLst/>
                    <a:cxnLst/>
                    <a:rect l="l" t="t" r="r" b="b"/>
                    <a:pathLst>
                      <a:path w="6966" h="18054" extrusionOk="0">
                        <a:moveTo>
                          <a:pt x="225" y="3368"/>
                        </a:moveTo>
                        <a:cubicBezTo>
                          <a:pt x="90" y="7141"/>
                          <a:pt x="0" y="10913"/>
                          <a:pt x="0" y="14686"/>
                        </a:cubicBezTo>
                        <a:cubicBezTo>
                          <a:pt x="0" y="16527"/>
                          <a:pt x="1527" y="18054"/>
                          <a:pt x="3369" y="18054"/>
                        </a:cubicBezTo>
                        <a:cubicBezTo>
                          <a:pt x="5211" y="18054"/>
                          <a:pt x="6738" y="16527"/>
                          <a:pt x="6738" y="14686"/>
                        </a:cubicBezTo>
                        <a:cubicBezTo>
                          <a:pt x="6783" y="10913"/>
                          <a:pt x="6873" y="7141"/>
                          <a:pt x="6963" y="3368"/>
                        </a:cubicBezTo>
                        <a:cubicBezTo>
                          <a:pt x="7053" y="1527"/>
                          <a:pt x="5390" y="0"/>
                          <a:pt x="3594" y="0"/>
                        </a:cubicBezTo>
                        <a:cubicBezTo>
                          <a:pt x="1752" y="0"/>
                          <a:pt x="314" y="1572"/>
                          <a:pt x="225" y="3368"/>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078" name="Google Shape;1078;p41"/>
              <p:cNvGrpSpPr/>
              <p:nvPr/>
            </p:nvGrpSpPr>
            <p:grpSpPr>
              <a:xfrm>
                <a:off x="1392421" y="2263080"/>
                <a:ext cx="1038583" cy="1077332"/>
                <a:chOff x="-2256038" y="2482875"/>
                <a:chExt cx="1289524" cy="1337636"/>
              </a:xfrm>
            </p:grpSpPr>
            <p:grpSp>
              <p:nvGrpSpPr>
                <p:cNvPr id="1079" name="Google Shape;1079;p41"/>
                <p:cNvGrpSpPr/>
                <p:nvPr/>
              </p:nvGrpSpPr>
              <p:grpSpPr>
                <a:xfrm>
                  <a:off x="-2226675" y="3006649"/>
                  <a:ext cx="327407" cy="286439"/>
                  <a:chOff x="3440143" y="1654055"/>
                  <a:chExt cx="109398" cy="95709"/>
                </a:xfrm>
              </p:grpSpPr>
              <p:sp>
                <p:nvSpPr>
                  <p:cNvPr id="1080" name="Google Shape;1080;p41"/>
                  <p:cNvSpPr/>
                  <p:nvPr/>
                </p:nvSpPr>
                <p:spPr>
                  <a:xfrm rot="-457384">
                    <a:off x="3468159" y="1658713"/>
                    <a:ext cx="75988" cy="86393"/>
                  </a:xfrm>
                  <a:custGeom>
                    <a:avLst/>
                    <a:gdLst/>
                    <a:ahLst/>
                    <a:cxnLst/>
                    <a:rect l="l" t="t" r="r" b="b"/>
                    <a:pathLst>
                      <a:path w="76077" h="86494" extrusionOk="0">
                        <a:moveTo>
                          <a:pt x="76077" y="43247"/>
                        </a:moveTo>
                        <a:cubicBezTo>
                          <a:pt x="76077" y="67132"/>
                          <a:pt x="59047" y="86495"/>
                          <a:pt x="38039" y="86495"/>
                        </a:cubicBezTo>
                        <a:cubicBezTo>
                          <a:pt x="17030" y="86495"/>
                          <a:pt x="0" y="67132"/>
                          <a:pt x="0" y="43247"/>
                        </a:cubicBezTo>
                        <a:cubicBezTo>
                          <a:pt x="0" y="19363"/>
                          <a:pt x="17031" y="0"/>
                          <a:pt x="38039" y="0"/>
                        </a:cubicBezTo>
                        <a:cubicBezTo>
                          <a:pt x="59047" y="0"/>
                          <a:pt x="76077" y="19362"/>
                          <a:pt x="76077" y="43247"/>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1" name="Google Shape;1081;p41"/>
                  <p:cNvSpPr/>
                  <p:nvPr/>
                </p:nvSpPr>
                <p:spPr>
                  <a:xfrm>
                    <a:off x="3440143" y="1660672"/>
                    <a:ext cx="45292" cy="39166"/>
                  </a:xfrm>
                  <a:custGeom>
                    <a:avLst/>
                    <a:gdLst/>
                    <a:ahLst/>
                    <a:cxnLst/>
                    <a:rect l="l" t="t" r="r" b="b"/>
                    <a:pathLst>
                      <a:path w="45292" h="39166" extrusionOk="0">
                        <a:moveTo>
                          <a:pt x="40948" y="39166"/>
                        </a:moveTo>
                        <a:cubicBezTo>
                          <a:pt x="22691" y="37288"/>
                          <a:pt x="6137" y="23850"/>
                          <a:pt x="501" y="6304"/>
                        </a:cubicBezTo>
                        <a:cubicBezTo>
                          <a:pt x="91" y="4954"/>
                          <a:pt x="-262" y="3487"/>
                          <a:pt x="267" y="2255"/>
                        </a:cubicBezTo>
                        <a:cubicBezTo>
                          <a:pt x="971" y="612"/>
                          <a:pt x="2967" y="-151"/>
                          <a:pt x="4728" y="25"/>
                        </a:cubicBezTo>
                        <a:cubicBezTo>
                          <a:pt x="6489" y="201"/>
                          <a:pt x="8074" y="1140"/>
                          <a:pt x="9601" y="2079"/>
                        </a:cubicBezTo>
                        <a:cubicBezTo>
                          <a:pt x="15119" y="5482"/>
                          <a:pt x="20519" y="9179"/>
                          <a:pt x="26390" y="11820"/>
                        </a:cubicBezTo>
                        <a:cubicBezTo>
                          <a:pt x="32319" y="14461"/>
                          <a:pt x="38894" y="16045"/>
                          <a:pt x="45293" y="14930"/>
                        </a:cubicBezTo>
                        <a:cubicBezTo>
                          <a:pt x="44295" y="22207"/>
                          <a:pt x="43355" y="29484"/>
                          <a:pt x="40948" y="39166"/>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82" name="Google Shape;1082;p41"/>
                <p:cNvGrpSpPr/>
                <p:nvPr/>
              </p:nvGrpSpPr>
              <p:grpSpPr>
                <a:xfrm>
                  <a:off x="-1266460" y="2731399"/>
                  <a:ext cx="299946" cy="357068"/>
                  <a:chOff x="3760985" y="1562084"/>
                  <a:chExt cx="100222" cy="119309"/>
                </a:xfrm>
              </p:grpSpPr>
              <p:sp>
                <p:nvSpPr>
                  <p:cNvPr id="1083" name="Google Shape;1083;p41"/>
                  <p:cNvSpPr/>
                  <p:nvPr/>
                </p:nvSpPr>
                <p:spPr>
                  <a:xfrm rot="-1146859">
                    <a:off x="3773051" y="1584811"/>
                    <a:ext cx="76090" cy="86509"/>
                  </a:xfrm>
                  <a:custGeom>
                    <a:avLst/>
                    <a:gdLst/>
                    <a:ahLst/>
                    <a:cxnLst/>
                    <a:rect l="l" t="t" r="r" b="b"/>
                    <a:pathLst>
                      <a:path w="76079" h="86497" extrusionOk="0">
                        <a:moveTo>
                          <a:pt x="76079" y="43249"/>
                        </a:moveTo>
                        <a:cubicBezTo>
                          <a:pt x="76079" y="67134"/>
                          <a:pt x="59049" y="86497"/>
                          <a:pt x="38040" y="86497"/>
                        </a:cubicBezTo>
                        <a:cubicBezTo>
                          <a:pt x="17031" y="86497"/>
                          <a:pt x="0" y="67134"/>
                          <a:pt x="0" y="43249"/>
                        </a:cubicBezTo>
                        <a:cubicBezTo>
                          <a:pt x="0" y="19363"/>
                          <a:pt x="17031" y="0"/>
                          <a:pt x="38040" y="0"/>
                        </a:cubicBezTo>
                        <a:cubicBezTo>
                          <a:pt x="59048" y="0"/>
                          <a:pt x="76079" y="19363"/>
                          <a:pt x="76079" y="43249"/>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4" name="Google Shape;1084;p41"/>
                  <p:cNvSpPr/>
                  <p:nvPr/>
                </p:nvSpPr>
                <p:spPr>
                  <a:xfrm>
                    <a:off x="3817524" y="1562084"/>
                    <a:ext cx="36443" cy="52429"/>
                  </a:xfrm>
                  <a:custGeom>
                    <a:avLst/>
                    <a:gdLst/>
                    <a:ahLst/>
                    <a:cxnLst/>
                    <a:rect l="l" t="t" r="r" b="b"/>
                    <a:pathLst>
                      <a:path w="36443" h="52429" extrusionOk="0">
                        <a:moveTo>
                          <a:pt x="15028" y="52429"/>
                        </a:moveTo>
                        <a:cubicBezTo>
                          <a:pt x="30350" y="42336"/>
                          <a:pt x="38921" y="22736"/>
                          <a:pt x="35809" y="4544"/>
                        </a:cubicBezTo>
                        <a:cubicBezTo>
                          <a:pt x="35575" y="3195"/>
                          <a:pt x="35222" y="1727"/>
                          <a:pt x="34166" y="789"/>
                        </a:cubicBezTo>
                        <a:cubicBezTo>
                          <a:pt x="32815" y="-385"/>
                          <a:pt x="30643" y="-150"/>
                          <a:pt x="29176" y="847"/>
                        </a:cubicBezTo>
                        <a:cubicBezTo>
                          <a:pt x="27708" y="1845"/>
                          <a:pt x="26710" y="3371"/>
                          <a:pt x="25771" y="4896"/>
                        </a:cubicBezTo>
                        <a:cubicBezTo>
                          <a:pt x="22425" y="10471"/>
                          <a:pt x="19372" y="16222"/>
                          <a:pt x="15322" y="21328"/>
                        </a:cubicBezTo>
                        <a:cubicBezTo>
                          <a:pt x="11330" y="26433"/>
                          <a:pt x="6164" y="30893"/>
                          <a:pt x="0" y="32829"/>
                        </a:cubicBezTo>
                        <a:cubicBezTo>
                          <a:pt x="4227" y="38932"/>
                          <a:pt x="8395" y="44977"/>
                          <a:pt x="15028" y="52429"/>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085" name="Google Shape;1085;p41"/>
                <p:cNvSpPr/>
                <p:nvPr/>
              </p:nvSpPr>
              <p:spPr>
                <a:xfrm>
                  <a:off x="-1681356" y="3010574"/>
                  <a:ext cx="287856" cy="242235"/>
                </a:xfrm>
                <a:custGeom>
                  <a:avLst/>
                  <a:gdLst/>
                  <a:ahLst/>
                  <a:cxnLst/>
                  <a:rect l="l" t="t" r="r" b="b"/>
                  <a:pathLst>
                    <a:path w="96273" h="81015" extrusionOk="0">
                      <a:moveTo>
                        <a:pt x="323" y="47080"/>
                      </a:moveTo>
                      <a:cubicBezTo>
                        <a:pt x="-2730" y="25016"/>
                        <a:pt x="16231" y="4183"/>
                        <a:pt x="42648" y="545"/>
                      </a:cubicBezTo>
                      <a:cubicBezTo>
                        <a:pt x="69065" y="-3093"/>
                        <a:pt x="92899" y="11871"/>
                        <a:pt x="95951" y="33935"/>
                      </a:cubicBezTo>
                      <a:cubicBezTo>
                        <a:pt x="99004" y="56000"/>
                        <a:pt x="80042" y="76833"/>
                        <a:pt x="53626" y="80471"/>
                      </a:cubicBezTo>
                      <a:cubicBezTo>
                        <a:pt x="27209" y="84109"/>
                        <a:pt x="3375" y="69145"/>
                        <a:pt x="323" y="47080"/>
                      </a:cubicBezTo>
                      <a:close/>
                    </a:path>
                  </a:pathLst>
                </a:custGeom>
                <a:solidFill>
                  <a:srgbClr val="E3A8A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086" name="Google Shape;1086;p41"/>
                <p:cNvGrpSpPr/>
                <p:nvPr/>
              </p:nvGrpSpPr>
              <p:grpSpPr>
                <a:xfrm>
                  <a:off x="-1524405" y="3000488"/>
                  <a:ext cx="150233" cy="243946"/>
                  <a:chOff x="3674796" y="1651996"/>
                  <a:chExt cx="50198" cy="81511"/>
                </a:xfrm>
              </p:grpSpPr>
              <p:sp>
                <p:nvSpPr>
                  <p:cNvPr id="1087" name="Google Shape;1087;p41"/>
                  <p:cNvSpPr/>
                  <p:nvPr/>
                </p:nvSpPr>
                <p:spPr>
                  <a:xfrm>
                    <a:off x="3687730" y="1727595"/>
                    <a:ext cx="528" cy="234"/>
                  </a:xfrm>
                  <a:custGeom>
                    <a:avLst/>
                    <a:gdLst/>
                    <a:ahLst/>
                    <a:cxnLst/>
                    <a:rect l="l" t="t" r="r" b="b"/>
                    <a:pathLst>
                      <a:path w="528" h="234" extrusionOk="0">
                        <a:moveTo>
                          <a:pt x="0" y="235"/>
                        </a:moveTo>
                        <a:cubicBezTo>
                          <a:pt x="176" y="176"/>
                          <a:pt x="294" y="59"/>
                          <a:pt x="470" y="0"/>
                        </a:cubicBezTo>
                        <a:cubicBezTo>
                          <a:pt x="470" y="0"/>
                          <a:pt x="470" y="0"/>
                          <a:pt x="528" y="0"/>
                        </a:cubicBezTo>
                        <a:cubicBezTo>
                          <a:pt x="352" y="59"/>
                          <a:pt x="235" y="117"/>
                          <a:pt x="0" y="235"/>
                        </a:cubicBezTo>
                        <a:close/>
                      </a:path>
                    </a:pathLst>
                  </a:custGeom>
                  <a:solidFill>
                    <a:srgbClr val="1E181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8" name="Google Shape;1088;p41"/>
                  <p:cNvSpPr/>
                  <p:nvPr/>
                </p:nvSpPr>
                <p:spPr>
                  <a:xfrm>
                    <a:off x="3674796" y="1651996"/>
                    <a:ext cx="50198" cy="81511"/>
                  </a:xfrm>
                  <a:custGeom>
                    <a:avLst/>
                    <a:gdLst/>
                    <a:ahLst/>
                    <a:cxnLst/>
                    <a:rect l="l" t="t" r="r" b="b"/>
                    <a:pathLst>
                      <a:path w="50198" h="81511" extrusionOk="0">
                        <a:moveTo>
                          <a:pt x="45984" y="25191"/>
                        </a:moveTo>
                        <a:cubicBezTo>
                          <a:pt x="41698" y="15919"/>
                          <a:pt x="33127" y="9933"/>
                          <a:pt x="24028" y="6002"/>
                        </a:cubicBezTo>
                        <a:cubicBezTo>
                          <a:pt x="17219" y="3537"/>
                          <a:pt x="10233" y="-277"/>
                          <a:pt x="2895" y="16"/>
                        </a:cubicBezTo>
                        <a:cubicBezTo>
                          <a:pt x="-1273" y="955"/>
                          <a:pt x="-803" y="7469"/>
                          <a:pt x="3423" y="7879"/>
                        </a:cubicBezTo>
                        <a:cubicBezTo>
                          <a:pt x="11172" y="9347"/>
                          <a:pt x="15986" y="11518"/>
                          <a:pt x="23852" y="17856"/>
                        </a:cubicBezTo>
                        <a:cubicBezTo>
                          <a:pt x="30603" y="23313"/>
                          <a:pt x="35417" y="29299"/>
                          <a:pt x="36943" y="39099"/>
                        </a:cubicBezTo>
                        <a:cubicBezTo>
                          <a:pt x="38880" y="53945"/>
                          <a:pt x="29899" y="67971"/>
                          <a:pt x="13403" y="75541"/>
                        </a:cubicBezTo>
                        <a:cubicBezTo>
                          <a:pt x="11055" y="76656"/>
                          <a:pt x="11055" y="80470"/>
                          <a:pt x="13579" y="81409"/>
                        </a:cubicBezTo>
                        <a:cubicBezTo>
                          <a:pt x="16925" y="82054"/>
                          <a:pt x="22385" y="79531"/>
                          <a:pt x="27374" y="77418"/>
                        </a:cubicBezTo>
                        <a:cubicBezTo>
                          <a:pt x="33538" y="74484"/>
                          <a:pt x="39526" y="70787"/>
                          <a:pt x="43401" y="65447"/>
                        </a:cubicBezTo>
                        <a:cubicBezTo>
                          <a:pt x="51913" y="54004"/>
                          <a:pt x="52030" y="37808"/>
                          <a:pt x="45984" y="25191"/>
                        </a:cubicBezTo>
                        <a:close/>
                      </a:path>
                    </a:pathLst>
                  </a:custGeom>
                  <a:solidFill>
                    <a:srgbClr val="CF878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9" name="Google Shape;1089;p41"/>
                  <p:cNvSpPr/>
                  <p:nvPr/>
                </p:nvSpPr>
                <p:spPr>
                  <a:xfrm>
                    <a:off x="3688199" y="1727396"/>
                    <a:ext cx="219" cy="140"/>
                  </a:xfrm>
                  <a:custGeom>
                    <a:avLst/>
                    <a:gdLst/>
                    <a:ahLst/>
                    <a:cxnLst/>
                    <a:rect l="l" t="t" r="r" b="b"/>
                    <a:pathLst>
                      <a:path w="219" h="140" extrusionOk="0">
                        <a:moveTo>
                          <a:pt x="117" y="23"/>
                        </a:moveTo>
                        <a:cubicBezTo>
                          <a:pt x="59" y="23"/>
                          <a:pt x="59" y="82"/>
                          <a:pt x="0" y="140"/>
                        </a:cubicBezTo>
                        <a:cubicBezTo>
                          <a:pt x="235" y="23"/>
                          <a:pt x="294" y="-36"/>
                          <a:pt x="117" y="23"/>
                        </a:cubicBezTo>
                        <a:close/>
                      </a:path>
                    </a:pathLst>
                  </a:custGeom>
                  <a:solidFill>
                    <a:srgbClr val="1E181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090" name="Google Shape;1090;p41"/>
                <p:cNvSpPr/>
                <p:nvPr/>
              </p:nvSpPr>
              <p:spPr>
                <a:xfrm>
                  <a:off x="-1655791" y="3201371"/>
                  <a:ext cx="71838" cy="46145"/>
                </a:xfrm>
                <a:custGeom>
                  <a:avLst/>
                  <a:gdLst/>
                  <a:ahLst/>
                  <a:cxnLst/>
                  <a:rect l="l" t="t" r="r" b="b"/>
                  <a:pathLst>
                    <a:path w="24026" h="15433" extrusionOk="0">
                      <a:moveTo>
                        <a:pt x="0" y="817"/>
                      </a:moveTo>
                      <a:cubicBezTo>
                        <a:pt x="2818" y="5981"/>
                        <a:pt x="7103" y="10323"/>
                        <a:pt x="12210" y="13258"/>
                      </a:cubicBezTo>
                      <a:cubicBezTo>
                        <a:pt x="14911" y="14783"/>
                        <a:pt x="18081" y="15957"/>
                        <a:pt x="21075" y="15194"/>
                      </a:cubicBezTo>
                      <a:cubicBezTo>
                        <a:pt x="21955" y="14959"/>
                        <a:pt x="22777" y="14607"/>
                        <a:pt x="23364" y="13903"/>
                      </a:cubicBezTo>
                      <a:cubicBezTo>
                        <a:pt x="24714" y="12260"/>
                        <a:pt x="23775" y="9795"/>
                        <a:pt x="22542" y="8094"/>
                      </a:cubicBezTo>
                      <a:cubicBezTo>
                        <a:pt x="17729" y="1462"/>
                        <a:pt x="8512" y="-1589"/>
                        <a:pt x="0" y="817"/>
                      </a:cubicBezTo>
                      <a:close/>
                    </a:path>
                  </a:pathLst>
                </a:custGeom>
                <a:solidFill>
                  <a:srgbClr val="1E181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091" name="Google Shape;1091;p41"/>
                <p:cNvGrpSpPr/>
                <p:nvPr/>
              </p:nvGrpSpPr>
              <p:grpSpPr>
                <a:xfrm>
                  <a:off x="-2004274" y="3309850"/>
                  <a:ext cx="897801" cy="510661"/>
                  <a:chOff x="3514455" y="1755365"/>
                  <a:chExt cx="299987" cy="170630"/>
                </a:xfrm>
              </p:grpSpPr>
              <p:sp>
                <p:nvSpPr>
                  <p:cNvPr id="1092" name="Google Shape;1092;p41"/>
                  <p:cNvSpPr/>
                  <p:nvPr/>
                </p:nvSpPr>
                <p:spPr>
                  <a:xfrm>
                    <a:off x="3514455" y="1755365"/>
                    <a:ext cx="299987" cy="155790"/>
                  </a:xfrm>
                  <a:custGeom>
                    <a:avLst/>
                    <a:gdLst/>
                    <a:ahLst/>
                    <a:cxnLst/>
                    <a:rect l="l" t="t" r="r" b="b"/>
                    <a:pathLst>
                      <a:path w="299987" h="155790" extrusionOk="0">
                        <a:moveTo>
                          <a:pt x="291856" y="19177"/>
                        </a:moveTo>
                        <a:cubicBezTo>
                          <a:pt x="280291" y="3039"/>
                          <a:pt x="260508" y="-1480"/>
                          <a:pt x="240725" y="398"/>
                        </a:cubicBezTo>
                        <a:cubicBezTo>
                          <a:pt x="221001" y="2276"/>
                          <a:pt x="202450" y="11313"/>
                          <a:pt x="186600" y="23285"/>
                        </a:cubicBezTo>
                        <a:cubicBezTo>
                          <a:pt x="176620" y="30855"/>
                          <a:pt x="167345" y="39657"/>
                          <a:pt x="156015" y="44880"/>
                        </a:cubicBezTo>
                        <a:cubicBezTo>
                          <a:pt x="133179" y="55325"/>
                          <a:pt x="106528" y="49340"/>
                          <a:pt x="82283" y="42826"/>
                        </a:cubicBezTo>
                        <a:cubicBezTo>
                          <a:pt x="63146" y="37721"/>
                          <a:pt x="42012" y="32556"/>
                          <a:pt x="24284" y="41476"/>
                        </a:cubicBezTo>
                        <a:cubicBezTo>
                          <a:pt x="3737" y="51804"/>
                          <a:pt x="-4305" y="78974"/>
                          <a:pt x="2211" y="101039"/>
                        </a:cubicBezTo>
                        <a:cubicBezTo>
                          <a:pt x="8727" y="123104"/>
                          <a:pt x="26867" y="140063"/>
                          <a:pt x="46943" y="151213"/>
                        </a:cubicBezTo>
                        <a:cubicBezTo>
                          <a:pt x="49937" y="152915"/>
                          <a:pt x="53107" y="154323"/>
                          <a:pt x="56219" y="155790"/>
                        </a:cubicBezTo>
                        <a:cubicBezTo>
                          <a:pt x="67783" y="136894"/>
                          <a:pt x="86158" y="122752"/>
                          <a:pt x="105471" y="111602"/>
                        </a:cubicBezTo>
                        <a:cubicBezTo>
                          <a:pt x="136937" y="93528"/>
                          <a:pt x="172628" y="81733"/>
                          <a:pt x="208849" y="82378"/>
                        </a:cubicBezTo>
                        <a:cubicBezTo>
                          <a:pt x="232096" y="82789"/>
                          <a:pt x="255518" y="88774"/>
                          <a:pt x="275771" y="100042"/>
                        </a:cubicBezTo>
                        <a:cubicBezTo>
                          <a:pt x="293852" y="77449"/>
                          <a:pt x="310407" y="45056"/>
                          <a:pt x="291856" y="19177"/>
                        </a:cubicBezTo>
                        <a:close/>
                      </a:path>
                    </a:pathLst>
                  </a:custGeom>
                  <a:solidFill>
                    <a:srgbClr val="1E181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3" name="Google Shape;1093;p41"/>
                  <p:cNvSpPr/>
                  <p:nvPr/>
                </p:nvSpPr>
                <p:spPr>
                  <a:xfrm>
                    <a:off x="3570733" y="1837771"/>
                    <a:ext cx="219611" cy="88224"/>
                  </a:xfrm>
                  <a:custGeom>
                    <a:avLst/>
                    <a:gdLst/>
                    <a:ahLst/>
                    <a:cxnLst/>
                    <a:rect l="l" t="t" r="r" b="b"/>
                    <a:pathLst>
                      <a:path w="219611" h="88224" extrusionOk="0">
                        <a:moveTo>
                          <a:pt x="49253" y="29195"/>
                        </a:moveTo>
                        <a:cubicBezTo>
                          <a:pt x="29939" y="40286"/>
                          <a:pt x="11565" y="54488"/>
                          <a:pt x="0" y="73383"/>
                        </a:cubicBezTo>
                        <a:cubicBezTo>
                          <a:pt x="29763" y="87233"/>
                          <a:pt x="63870" y="91164"/>
                          <a:pt x="96333" y="86118"/>
                        </a:cubicBezTo>
                        <a:cubicBezTo>
                          <a:pt x="132201" y="80543"/>
                          <a:pt x="166073" y="64581"/>
                          <a:pt x="195073" y="42575"/>
                        </a:cubicBezTo>
                        <a:cubicBezTo>
                          <a:pt x="200474" y="38467"/>
                          <a:pt x="210219" y="29371"/>
                          <a:pt x="219611" y="17693"/>
                        </a:cubicBezTo>
                        <a:cubicBezTo>
                          <a:pt x="199359" y="6426"/>
                          <a:pt x="175936" y="441"/>
                          <a:pt x="152689" y="30"/>
                        </a:cubicBezTo>
                        <a:cubicBezTo>
                          <a:pt x="116410" y="-674"/>
                          <a:pt x="80659" y="11062"/>
                          <a:pt x="49253" y="29195"/>
                        </a:cubicBezTo>
                        <a:close/>
                      </a:path>
                    </a:pathLst>
                  </a:custGeom>
                  <a:solidFill>
                    <a:srgbClr val="E09A9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094" name="Google Shape;1094;p41"/>
                <p:cNvSpPr/>
                <p:nvPr/>
              </p:nvSpPr>
              <p:spPr>
                <a:xfrm>
                  <a:off x="-2256038" y="2720008"/>
                  <a:ext cx="209156" cy="177465"/>
                </a:xfrm>
                <a:custGeom>
                  <a:avLst/>
                  <a:gdLst/>
                  <a:ahLst/>
                  <a:cxnLst/>
                  <a:rect l="l" t="t" r="r" b="b"/>
                  <a:pathLst>
                    <a:path w="69952" h="59353" extrusionOk="0">
                      <a:moveTo>
                        <a:pt x="69181" y="12131"/>
                      </a:moveTo>
                      <a:cubicBezTo>
                        <a:pt x="66481" y="-5826"/>
                        <a:pt x="39301" y="-1131"/>
                        <a:pt x="24566" y="8787"/>
                      </a:cubicBezTo>
                      <a:cubicBezTo>
                        <a:pt x="15056" y="15476"/>
                        <a:pt x="14117" y="17237"/>
                        <a:pt x="7835" y="24572"/>
                      </a:cubicBezTo>
                      <a:cubicBezTo>
                        <a:pt x="4548" y="28856"/>
                        <a:pt x="1437" y="33492"/>
                        <a:pt x="556" y="38891"/>
                      </a:cubicBezTo>
                      <a:cubicBezTo>
                        <a:pt x="-3201" y="57493"/>
                        <a:pt x="12767" y="63655"/>
                        <a:pt x="27736" y="56378"/>
                      </a:cubicBezTo>
                      <a:cubicBezTo>
                        <a:pt x="33078" y="53972"/>
                        <a:pt x="40123" y="50040"/>
                        <a:pt x="46521" y="45111"/>
                      </a:cubicBezTo>
                      <a:cubicBezTo>
                        <a:pt x="50572" y="42236"/>
                        <a:pt x="54446" y="39125"/>
                        <a:pt x="58027" y="35898"/>
                      </a:cubicBezTo>
                      <a:cubicBezTo>
                        <a:pt x="65189" y="30206"/>
                        <a:pt x="72351" y="21931"/>
                        <a:pt x="69181" y="12131"/>
                      </a:cubicBezTo>
                      <a:close/>
                    </a:path>
                  </a:pathLst>
                </a:custGeom>
                <a:solidFill>
                  <a:srgbClr val="9B287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5" name="Google Shape;1095;p41"/>
                <p:cNvSpPr/>
                <p:nvPr/>
              </p:nvSpPr>
              <p:spPr>
                <a:xfrm>
                  <a:off x="-1215107" y="2482875"/>
                  <a:ext cx="237439" cy="128968"/>
                </a:xfrm>
                <a:custGeom>
                  <a:avLst/>
                  <a:gdLst/>
                  <a:ahLst/>
                  <a:cxnLst/>
                  <a:rect l="l" t="t" r="r" b="b"/>
                  <a:pathLst>
                    <a:path w="79411" h="43133" extrusionOk="0">
                      <a:moveTo>
                        <a:pt x="1157" y="25991"/>
                      </a:moveTo>
                      <a:cubicBezTo>
                        <a:pt x="-5770" y="9208"/>
                        <a:pt x="19942" y="-827"/>
                        <a:pt x="37671" y="54"/>
                      </a:cubicBezTo>
                      <a:cubicBezTo>
                        <a:pt x="49235" y="875"/>
                        <a:pt x="50938" y="1873"/>
                        <a:pt x="60095" y="4924"/>
                      </a:cubicBezTo>
                      <a:cubicBezTo>
                        <a:pt x="65144" y="6861"/>
                        <a:pt x="70134" y="9267"/>
                        <a:pt x="73715" y="13433"/>
                      </a:cubicBezTo>
                      <a:cubicBezTo>
                        <a:pt x="86512" y="27458"/>
                        <a:pt x="76004" y="40955"/>
                        <a:pt x="59450" y="42481"/>
                      </a:cubicBezTo>
                      <a:cubicBezTo>
                        <a:pt x="53638" y="43185"/>
                        <a:pt x="45596" y="43479"/>
                        <a:pt x="37553" y="42540"/>
                      </a:cubicBezTo>
                      <a:cubicBezTo>
                        <a:pt x="32622" y="42188"/>
                        <a:pt x="27691" y="41542"/>
                        <a:pt x="22936" y="40603"/>
                      </a:cubicBezTo>
                      <a:cubicBezTo>
                        <a:pt x="13895" y="39430"/>
                        <a:pt x="3505" y="36026"/>
                        <a:pt x="1157" y="25991"/>
                      </a:cubicBezTo>
                      <a:close/>
                    </a:path>
                  </a:pathLst>
                </a:custGeom>
                <a:solidFill>
                  <a:srgbClr val="9B287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6" name="مستطيل 5">
              <a:extLst>
                <a:ext uri="{FF2B5EF4-FFF2-40B4-BE49-F238E27FC236}">
                  <a16:creationId xmlns:a16="http://schemas.microsoft.com/office/drawing/2014/main" id="{8FF1DB5C-8CB7-4225-42C1-14F148DA8668}"/>
                </a:ext>
              </a:extLst>
            </p:cNvPr>
            <p:cNvSpPr/>
            <p:nvPr/>
          </p:nvSpPr>
          <p:spPr>
            <a:xfrm>
              <a:off x="4667569" y="3241441"/>
              <a:ext cx="3949306" cy="1392386"/>
            </a:xfrm>
            <a:prstGeom prst="rect">
              <a:avLst/>
            </a:prstGeom>
            <a:solidFill>
              <a:srgbClr val="FCFCFC"/>
            </a:solidFill>
            <a:ln>
              <a:solidFill>
                <a:srgbClr val="FCFCFC"/>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10" name="مربع نص 9">
            <a:extLst>
              <a:ext uri="{FF2B5EF4-FFF2-40B4-BE49-F238E27FC236}">
                <a16:creationId xmlns:a16="http://schemas.microsoft.com/office/drawing/2014/main" id="{E6E1223F-52D3-181D-9C1F-F6F059B10B9B}"/>
              </a:ext>
            </a:extLst>
          </p:cNvPr>
          <p:cNvSpPr txBox="1"/>
          <p:nvPr/>
        </p:nvSpPr>
        <p:spPr>
          <a:xfrm>
            <a:off x="3694471" y="4518224"/>
            <a:ext cx="5780155" cy="338554"/>
          </a:xfrm>
          <a:prstGeom prst="rect">
            <a:avLst/>
          </a:prstGeom>
          <a:noFill/>
        </p:spPr>
        <p:txBody>
          <a:bodyPr wrap="square">
            <a:spAutoFit/>
          </a:bodyPr>
          <a:lstStyle/>
          <a:p>
            <a:pPr algn="ctr"/>
            <a:r>
              <a:rPr lang="ar-SA" sz="1600" b="1" i="0" dirty="0">
                <a:solidFill>
                  <a:srgbClr val="9C2875"/>
                </a:solidFill>
                <a:effectLst/>
                <a:latin typeface="Arial" panose="020B0604020202020204" pitchFamily="34" charset="0"/>
              </a:rPr>
              <a:t>حل الواجب يزيد من التفوق فاحرص على استذكاره و حله</a:t>
            </a:r>
            <a:r>
              <a:rPr lang="ar-SA" sz="1600" b="0" i="0" dirty="0">
                <a:solidFill>
                  <a:srgbClr val="9C2875"/>
                </a:solidFill>
                <a:effectLst/>
                <a:latin typeface="Arial" panose="020B0604020202020204" pitchFamily="34" charset="0"/>
              </a:rPr>
              <a:t>.</a:t>
            </a:r>
            <a:endParaRPr lang="ar-SA" sz="1600" dirty="0">
              <a:solidFill>
                <a:srgbClr val="9C2875"/>
              </a:solidFill>
            </a:endParaRPr>
          </a:p>
        </p:txBody>
      </p:sp>
      <p:sp>
        <p:nvSpPr>
          <p:cNvPr id="11" name="Google Shape;1112;p42">
            <a:extLst>
              <a:ext uri="{FF2B5EF4-FFF2-40B4-BE49-F238E27FC236}">
                <a16:creationId xmlns:a16="http://schemas.microsoft.com/office/drawing/2014/main" id="{39021207-E349-D734-A98A-E14BD8FFC29E}"/>
              </a:ext>
            </a:extLst>
          </p:cNvPr>
          <p:cNvSpPr/>
          <p:nvPr/>
        </p:nvSpPr>
        <p:spPr>
          <a:xfrm>
            <a:off x="4417670" y="546130"/>
            <a:ext cx="1036889" cy="614296"/>
          </a:xfrm>
          <a:custGeom>
            <a:avLst/>
            <a:gdLst/>
            <a:ahLst/>
            <a:cxnLst/>
            <a:rect l="l" t="t" r="r" b="b"/>
            <a:pathLst>
              <a:path w="324791" h="181712" extrusionOk="0">
                <a:moveTo>
                  <a:pt x="157214" y="90"/>
                </a:moveTo>
                <a:cubicBezTo>
                  <a:pt x="147466" y="359"/>
                  <a:pt x="137314" y="2111"/>
                  <a:pt x="127072" y="5434"/>
                </a:cubicBezTo>
                <a:cubicBezTo>
                  <a:pt x="117369" y="8578"/>
                  <a:pt x="108295" y="12890"/>
                  <a:pt x="100119" y="18369"/>
                </a:cubicBezTo>
                <a:cubicBezTo>
                  <a:pt x="96166" y="21019"/>
                  <a:pt x="92437" y="23938"/>
                  <a:pt x="88978" y="27127"/>
                </a:cubicBezTo>
                <a:cubicBezTo>
                  <a:pt x="84980" y="30809"/>
                  <a:pt x="81207" y="35166"/>
                  <a:pt x="77434" y="40376"/>
                </a:cubicBezTo>
                <a:cubicBezTo>
                  <a:pt x="73166" y="46304"/>
                  <a:pt x="69572" y="53175"/>
                  <a:pt x="66832" y="60810"/>
                </a:cubicBezTo>
                <a:cubicBezTo>
                  <a:pt x="64496" y="67323"/>
                  <a:pt x="63014" y="74733"/>
                  <a:pt x="62340" y="82772"/>
                </a:cubicBezTo>
                <a:cubicBezTo>
                  <a:pt x="61801" y="89644"/>
                  <a:pt x="62071" y="97144"/>
                  <a:pt x="63239" y="105632"/>
                </a:cubicBezTo>
                <a:cubicBezTo>
                  <a:pt x="63867" y="110348"/>
                  <a:pt x="64901" y="115288"/>
                  <a:pt x="66203" y="120318"/>
                </a:cubicBezTo>
                <a:cubicBezTo>
                  <a:pt x="62295" y="117938"/>
                  <a:pt x="58072" y="116411"/>
                  <a:pt x="53715" y="115737"/>
                </a:cubicBezTo>
                <a:cubicBezTo>
                  <a:pt x="51694" y="115423"/>
                  <a:pt x="49537" y="115243"/>
                  <a:pt x="47426" y="115243"/>
                </a:cubicBezTo>
                <a:cubicBezTo>
                  <a:pt x="41766" y="115243"/>
                  <a:pt x="36106" y="116411"/>
                  <a:pt x="30670" y="118656"/>
                </a:cubicBezTo>
                <a:cubicBezTo>
                  <a:pt x="15262" y="125034"/>
                  <a:pt x="3807" y="138193"/>
                  <a:pt x="753" y="153014"/>
                </a:cubicBezTo>
                <a:cubicBezTo>
                  <a:pt x="-280" y="157954"/>
                  <a:pt x="-235" y="163074"/>
                  <a:pt x="798" y="168239"/>
                </a:cubicBezTo>
                <a:cubicBezTo>
                  <a:pt x="1741" y="172775"/>
                  <a:pt x="3762" y="177356"/>
                  <a:pt x="6727" y="181712"/>
                </a:cubicBezTo>
                <a:lnTo>
                  <a:pt x="55108" y="181712"/>
                </a:lnTo>
                <a:lnTo>
                  <a:pt x="228864" y="181712"/>
                </a:lnTo>
                <a:lnTo>
                  <a:pt x="309093" y="181712"/>
                </a:lnTo>
                <a:cubicBezTo>
                  <a:pt x="311834" y="178524"/>
                  <a:pt x="314214" y="174661"/>
                  <a:pt x="316326" y="169990"/>
                </a:cubicBezTo>
                <a:cubicBezTo>
                  <a:pt x="318482" y="165275"/>
                  <a:pt x="320234" y="160065"/>
                  <a:pt x="321671" y="154047"/>
                </a:cubicBezTo>
                <a:cubicBezTo>
                  <a:pt x="322884" y="149196"/>
                  <a:pt x="323738" y="144032"/>
                  <a:pt x="324277" y="138328"/>
                </a:cubicBezTo>
                <a:cubicBezTo>
                  <a:pt x="324816" y="132938"/>
                  <a:pt x="324950" y="127459"/>
                  <a:pt x="324591" y="122025"/>
                </a:cubicBezTo>
                <a:cubicBezTo>
                  <a:pt x="323783" y="109944"/>
                  <a:pt x="320638" y="99659"/>
                  <a:pt x="315247" y="91485"/>
                </a:cubicBezTo>
                <a:cubicBezTo>
                  <a:pt x="312283" y="86994"/>
                  <a:pt x="308285" y="82817"/>
                  <a:pt x="303433" y="79134"/>
                </a:cubicBezTo>
                <a:cubicBezTo>
                  <a:pt x="299211" y="75946"/>
                  <a:pt x="294494" y="73430"/>
                  <a:pt x="289463" y="71814"/>
                </a:cubicBezTo>
                <a:cubicBezTo>
                  <a:pt x="285420" y="70511"/>
                  <a:pt x="281062" y="69838"/>
                  <a:pt x="276435" y="69838"/>
                </a:cubicBezTo>
                <a:cubicBezTo>
                  <a:pt x="274324" y="69838"/>
                  <a:pt x="272258" y="69972"/>
                  <a:pt x="270236" y="70242"/>
                </a:cubicBezTo>
                <a:cubicBezTo>
                  <a:pt x="263992" y="71050"/>
                  <a:pt x="257703" y="73026"/>
                  <a:pt x="251100" y="76215"/>
                </a:cubicBezTo>
                <a:cubicBezTo>
                  <a:pt x="245395" y="78999"/>
                  <a:pt x="239825" y="82772"/>
                  <a:pt x="233985" y="87802"/>
                </a:cubicBezTo>
                <a:cubicBezTo>
                  <a:pt x="232682" y="88925"/>
                  <a:pt x="231469" y="90048"/>
                  <a:pt x="230256" y="91215"/>
                </a:cubicBezTo>
                <a:cubicBezTo>
                  <a:pt x="230930" y="87084"/>
                  <a:pt x="231200" y="82637"/>
                  <a:pt x="231155" y="78011"/>
                </a:cubicBezTo>
                <a:cubicBezTo>
                  <a:pt x="230975" y="67772"/>
                  <a:pt x="228998" y="57038"/>
                  <a:pt x="225405" y="46888"/>
                </a:cubicBezTo>
                <a:cubicBezTo>
                  <a:pt x="221766" y="36648"/>
                  <a:pt x="216735" y="27800"/>
                  <a:pt x="210356" y="20525"/>
                </a:cubicBezTo>
                <a:cubicBezTo>
                  <a:pt x="207346" y="17111"/>
                  <a:pt x="203618" y="13878"/>
                  <a:pt x="199350" y="11003"/>
                </a:cubicBezTo>
                <a:cubicBezTo>
                  <a:pt x="195667" y="8533"/>
                  <a:pt x="191399" y="6333"/>
                  <a:pt x="186323" y="4446"/>
                </a:cubicBezTo>
                <a:cubicBezTo>
                  <a:pt x="178507" y="1482"/>
                  <a:pt x="169567" y="0"/>
                  <a:pt x="159685" y="0"/>
                </a:cubicBezTo>
                <a:cubicBezTo>
                  <a:pt x="158831" y="45"/>
                  <a:pt x="158023" y="45"/>
                  <a:pt x="157214" y="90"/>
                </a:cubicBezTo>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1113;p42">
            <a:extLst>
              <a:ext uri="{FF2B5EF4-FFF2-40B4-BE49-F238E27FC236}">
                <a16:creationId xmlns:a16="http://schemas.microsoft.com/office/drawing/2014/main" id="{641ADF7F-59E8-EBB8-E5DA-99C2ECD2C21E}"/>
              </a:ext>
            </a:extLst>
          </p:cNvPr>
          <p:cNvSpPr/>
          <p:nvPr/>
        </p:nvSpPr>
        <p:spPr>
          <a:xfrm>
            <a:off x="7730663" y="3768964"/>
            <a:ext cx="545493" cy="521501"/>
          </a:xfrm>
          <a:custGeom>
            <a:avLst/>
            <a:gdLst/>
            <a:ahLst/>
            <a:cxnLst/>
            <a:rect l="l" t="t" r="r" b="b"/>
            <a:pathLst>
              <a:path w="267696" h="273781" extrusionOk="0">
                <a:moveTo>
                  <a:pt x="109525" y="90"/>
                </a:moveTo>
                <a:cubicBezTo>
                  <a:pt x="106336" y="90"/>
                  <a:pt x="103236" y="629"/>
                  <a:pt x="100316" y="1751"/>
                </a:cubicBezTo>
                <a:cubicBezTo>
                  <a:pt x="96633" y="3144"/>
                  <a:pt x="93039" y="5434"/>
                  <a:pt x="89625" y="8578"/>
                </a:cubicBezTo>
                <a:cubicBezTo>
                  <a:pt x="84729" y="13159"/>
                  <a:pt x="80775" y="19312"/>
                  <a:pt x="77227" y="27980"/>
                </a:cubicBezTo>
                <a:cubicBezTo>
                  <a:pt x="74442" y="34762"/>
                  <a:pt x="72420" y="42531"/>
                  <a:pt x="70803" y="52367"/>
                </a:cubicBezTo>
                <a:cubicBezTo>
                  <a:pt x="68916" y="63999"/>
                  <a:pt x="68018" y="76799"/>
                  <a:pt x="68063" y="91485"/>
                </a:cubicBezTo>
                <a:cubicBezTo>
                  <a:pt x="62537" y="93865"/>
                  <a:pt x="56608" y="96111"/>
                  <a:pt x="51352" y="98042"/>
                </a:cubicBezTo>
                <a:cubicBezTo>
                  <a:pt x="47399" y="99524"/>
                  <a:pt x="43401" y="101006"/>
                  <a:pt x="39493" y="102623"/>
                </a:cubicBezTo>
                <a:cubicBezTo>
                  <a:pt x="33833" y="104958"/>
                  <a:pt x="28981" y="107294"/>
                  <a:pt x="24669" y="109764"/>
                </a:cubicBezTo>
                <a:cubicBezTo>
                  <a:pt x="19817" y="112548"/>
                  <a:pt x="15460" y="115872"/>
                  <a:pt x="11597" y="119644"/>
                </a:cubicBezTo>
                <a:cubicBezTo>
                  <a:pt x="7598" y="123507"/>
                  <a:pt x="4499" y="127549"/>
                  <a:pt x="2477" y="131771"/>
                </a:cubicBezTo>
                <a:cubicBezTo>
                  <a:pt x="725" y="135319"/>
                  <a:pt x="-83" y="139181"/>
                  <a:pt x="7" y="142909"/>
                </a:cubicBezTo>
                <a:cubicBezTo>
                  <a:pt x="276" y="150948"/>
                  <a:pt x="5622" y="157505"/>
                  <a:pt x="10069" y="161547"/>
                </a:cubicBezTo>
                <a:cubicBezTo>
                  <a:pt x="13393" y="164601"/>
                  <a:pt x="17346" y="167341"/>
                  <a:pt x="22512" y="170170"/>
                </a:cubicBezTo>
                <a:cubicBezTo>
                  <a:pt x="26555" y="172416"/>
                  <a:pt x="31137" y="174526"/>
                  <a:pt x="36573" y="176592"/>
                </a:cubicBezTo>
                <a:cubicBezTo>
                  <a:pt x="41379" y="178389"/>
                  <a:pt x="46096" y="179916"/>
                  <a:pt x="50633" y="181084"/>
                </a:cubicBezTo>
                <a:cubicBezTo>
                  <a:pt x="53912" y="181982"/>
                  <a:pt x="57416" y="182700"/>
                  <a:pt x="61369" y="183329"/>
                </a:cubicBezTo>
                <a:cubicBezTo>
                  <a:pt x="61280" y="189707"/>
                  <a:pt x="61729" y="196533"/>
                  <a:pt x="62672" y="204168"/>
                </a:cubicBezTo>
                <a:cubicBezTo>
                  <a:pt x="63885" y="213959"/>
                  <a:pt x="65682" y="222762"/>
                  <a:pt x="68108" y="230980"/>
                </a:cubicBezTo>
                <a:cubicBezTo>
                  <a:pt x="70893" y="240591"/>
                  <a:pt x="74397" y="248496"/>
                  <a:pt x="78799" y="255188"/>
                </a:cubicBezTo>
                <a:cubicBezTo>
                  <a:pt x="83740" y="262733"/>
                  <a:pt x="89625" y="268077"/>
                  <a:pt x="96273" y="270997"/>
                </a:cubicBezTo>
                <a:cubicBezTo>
                  <a:pt x="100137" y="272703"/>
                  <a:pt x="104135" y="273646"/>
                  <a:pt x="108178" y="273781"/>
                </a:cubicBezTo>
                <a:lnTo>
                  <a:pt x="108941" y="273781"/>
                </a:lnTo>
                <a:cubicBezTo>
                  <a:pt x="112490" y="273781"/>
                  <a:pt x="116174" y="273018"/>
                  <a:pt x="119722" y="271535"/>
                </a:cubicBezTo>
                <a:cubicBezTo>
                  <a:pt x="126640" y="268751"/>
                  <a:pt x="133154" y="263586"/>
                  <a:pt x="139623" y="255816"/>
                </a:cubicBezTo>
                <a:cubicBezTo>
                  <a:pt x="144788" y="249529"/>
                  <a:pt x="149460" y="242253"/>
                  <a:pt x="154312" y="232956"/>
                </a:cubicBezTo>
                <a:cubicBezTo>
                  <a:pt x="156468" y="228735"/>
                  <a:pt x="158579" y="224378"/>
                  <a:pt x="160511" y="219887"/>
                </a:cubicBezTo>
                <a:cubicBezTo>
                  <a:pt x="160646" y="220067"/>
                  <a:pt x="160960" y="220202"/>
                  <a:pt x="161230" y="220291"/>
                </a:cubicBezTo>
                <a:lnTo>
                  <a:pt x="161993" y="220606"/>
                </a:lnTo>
                <a:cubicBezTo>
                  <a:pt x="166485" y="222492"/>
                  <a:pt x="170933" y="224648"/>
                  <a:pt x="174886" y="226534"/>
                </a:cubicBezTo>
                <a:lnTo>
                  <a:pt x="175425" y="226759"/>
                </a:lnTo>
                <a:cubicBezTo>
                  <a:pt x="177985" y="227971"/>
                  <a:pt x="180546" y="229184"/>
                  <a:pt x="183106" y="230352"/>
                </a:cubicBezTo>
                <a:cubicBezTo>
                  <a:pt x="190518" y="233765"/>
                  <a:pt x="199323" y="237627"/>
                  <a:pt x="208712" y="240322"/>
                </a:cubicBezTo>
                <a:cubicBezTo>
                  <a:pt x="213024" y="241579"/>
                  <a:pt x="217381" y="242433"/>
                  <a:pt x="221649" y="242927"/>
                </a:cubicBezTo>
                <a:cubicBezTo>
                  <a:pt x="223311" y="243106"/>
                  <a:pt x="224928" y="243196"/>
                  <a:pt x="226590" y="243196"/>
                </a:cubicBezTo>
                <a:cubicBezTo>
                  <a:pt x="228881" y="243196"/>
                  <a:pt x="231262" y="243017"/>
                  <a:pt x="233733" y="242657"/>
                </a:cubicBezTo>
                <a:cubicBezTo>
                  <a:pt x="237461" y="242029"/>
                  <a:pt x="241145" y="240636"/>
                  <a:pt x="244334" y="238615"/>
                </a:cubicBezTo>
                <a:cubicBezTo>
                  <a:pt x="247613" y="236549"/>
                  <a:pt x="250533" y="233585"/>
                  <a:pt x="253004" y="229813"/>
                </a:cubicBezTo>
                <a:cubicBezTo>
                  <a:pt x="256688" y="224244"/>
                  <a:pt x="258574" y="217058"/>
                  <a:pt x="258574" y="208480"/>
                </a:cubicBezTo>
                <a:cubicBezTo>
                  <a:pt x="258574" y="203944"/>
                  <a:pt x="257945" y="199452"/>
                  <a:pt x="257361" y="195680"/>
                </a:cubicBezTo>
                <a:cubicBezTo>
                  <a:pt x="256733" y="191773"/>
                  <a:pt x="255834" y="187551"/>
                  <a:pt x="254442" y="182476"/>
                </a:cubicBezTo>
                <a:cubicBezTo>
                  <a:pt x="252061" y="173494"/>
                  <a:pt x="248916" y="164646"/>
                  <a:pt x="245907" y="156337"/>
                </a:cubicBezTo>
                <a:lnTo>
                  <a:pt x="243660" y="150229"/>
                </a:lnTo>
                <a:cubicBezTo>
                  <a:pt x="241729" y="145109"/>
                  <a:pt x="239752" y="139855"/>
                  <a:pt x="238090" y="134600"/>
                </a:cubicBezTo>
                <a:cubicBezTo>
                  <a:pt x="237821" y="133792"/>
                  <a:pt x="237327" y="133118"/>
                  <a:pt x="236608" y="132624"/>
                </a:cubicBezTo>
                <a:cubicBezTo>
                  <a:pt x="239168" y="130019"/>
                  <a:pt x="241819" y="126965"/>
                  <a:pt x="244694" y="123417"/>
                </a:cubicBezTo>
                <a:cubicBezTo>
                  <a:pt x="251881" y="114435"/>
                  <a:pt x="257092" y="106620"/>
                  <a:pt x="261000" y="98761"/>
                </a:cubicBezTo>
                <a:cubicBezTo>
                  <a:pt x="265896" y="89060"/>
                  <a:pt x="268053" y="80616"/>
                  <a:pt x="267648" y="73026"/>
                </a:cubicBezTo>
                <a:cubicBezTo>
                  <a:pt x="267424" y="68849"/>
                  <a:pt x="266256" y="64852"/>
                  <a:pt x="264234" y="61125"/>
                </a:cubicBezTo>
                <a:cubicBezTo>
                  <a:pt x="262438" y="57846"/>
                  <a:pt x="259742" y="54837"/>
                  <a:pt x="256283" y="52232"/>
                </a:cubicBezTo>
                <a:cubicBezTo>
                  <a:pt x="253992" y="50526"/>
                  <a:pt x="251162" y="49178"/>
                  <a:pt x="247613" y="48011"/>
                </a:cubicBezTo>
                <a:cubicBezTo>
                  <a:pt x="244784" y="47067"/>
                  <a:pt x="241594" y="46484"/>
                  <a:pt x="237551" y="46124"/>
                </a:cubicBezTo>
                <a:cubicBezTo>
                  <a:pt x="235709" y="45945"/>
                  <a:pt x="233868" y="45900"/>
                  <a:pt x="232071" y="45900"/>
                </a:cubicBezTo>
                <a:cubicBezTo>
                  <a:pt x="226006" y="45900"/>
                  <a:pt x="219942" y="46708"/>
                  <a:pt x="214821" y="47561"/>
                </a:cubicBezTo>
                <a:cubicBezTo>
                  <a:pt x="206960" y="48819"/>
                  <a:pt x="199413" y="50615"/>
                  <a:pt x="192180" y="52322"/>
                </a:cubicBezTo>
                <a:lnTo>
                  <a:pt x="189620" y="52951"/>
                </a:lnTo>
                <a:cubicBezTo>
                  <a:pt x="184768" y="54118"/>
                  <a:pt x="179378" y="55376"/>
                  <a:pt x="174077" y="56139"/>
                </a:cubicBezTo>
                <a:cubicBezTo>
                  <a:pt x="172415" y="54568"/>
                  <a:pt x="171202" y="52726"/>
                  <a:pt x="170034" y="50930"/>
                </a:cubicBezTo>
                <a:lnTo>
                  <a:pt x="169630" y="50301"/>
                </a:lnTo>
                <a:lnTo>
                  <a:pt x="168821" y="49044"/>
                </a:lnTo>
                <a:cubicBezTo>
                  <a:pt x="167564" y="47112"/>
                  <a:pt x="166306" y="45181"/>
                  <a:pt x="164958" y="43340"/>
                </a:cubicBezTo>
                <a:cubicBezTo>
                  <a:pt x="162847" y="40286"/>
                  <a:pt x="160466" y="37097"/>
                  <a:pt x="157681" y="33504"/>
                </a:cubicBezTo>
                <a:cubicBezTo>
                  <a:pt x="150943" y="24836"/>
                  <a:pt x="144519" y="17920"/>
                  <a:pt x="138005" y="12440"/>
                </a:cubicBezTo>
                <a:cubicBezTo>
                  <a:pt x="129246" y="5075"/>
                  <a:pt x="121115" y="988"/>
                  <a:pt x="113164" y="0"/>
                </a:cubicBezTo>
                <a:cubicBezTo>
                  <a:pt x="111861" y="180"/>
                  <a:pt x="110648" y="90"/>
                  <a:pt x="109525" y="90"/>
                </a:cubicBezTo>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1111" name="Google Shape;1111;p42"/>
          <p:cNvSpPr/>
          <p:nvPr/>
        </p:nvSpPr>
        <p:spPr>
          <a:xfrm>
            <a:off x="657565" y="1254320"/>
            <a:ext cx="3236703" cy="3621554"/>
          </a:xfrm>
          <a:custGeom>
            <a:avLst/>
            <a:gdLst/>
            <a:ahLst/>
            <a:cxnLst/>
            <a:rect l="l" t="t" r="r" b="b"/>
            <a:pathLst>
              <a:path w="2303253" h="1437670" extrusionOk="0">
                <a:moveTo>
                  <a:pt x="45" y="1305002"/>
                </a:moveTo>
                <a:cubicBezTo>
                  <a:pt x="-764" y="1365498"/>
                  <a:pt x="11904" y="1407580"/>
                  <a:pt x="31670" y="1437671"/>
                </a:cubicBezTo>
                <a:lnTo>
                  <a:pt x="2301862" y="1437671"/>
                </a:lnTo>
                <a:cubicBezTo>
                  <a:pt x="2302177" y="1434886"/>
                  <a:pt x="2302401" y="1432102"/>
                  <a:pt x="2302581" y="1429317"/>
                </a:cubicBezTo>
                <a:cubicBezTo>
                  <a:pt x="2313227" y="1276528"/>
                  <a:pt x="2196072" y="1125221"/>
                  <a:pt x="2045451" y="1097196"/>
                </a:cubicBezTo>
                <a:cubicBezTo>
                  <a:pt x="2134934" y="1011415"/>
                  <a:pt x="2133227" y="855751"/>
                  <a:pt x="2056861" y="758114"/>
                </a:cubicBezTo>
                <a:cubicBezTo>
                  <a:pt x="1980495" y="660431"/>
                  <a:pt x="1846224" y="619427"/>
                  <a:pt x="1723230" y="635056"/>
                </a:cubicBezTo>
                <a:cubicBezTo>
                  <a:pt x="1774081" y="532612"/>
                  <a:pt x="1705531" y="403267"/>
                  <a:pt x="1605715" y="347352"/>
                </a:cubicBezTo>
                <a:cubicBezTo>
                  <a:pt x="1505900" y="291482"/>
                  <a:pt x="1385870" y="289641"/>
                  <a:pt x="1271455" y="289281"/>
                </a:cubicBezTo>
                <a:cubicBezTo>
                  <a:pt x="1185970" y="288967"/>
                  <a:pt x="1100484" y="288698"/>
                  <a:pt x="1014999" y="288383"/>
                </a:cubicBezTo>
                <a:cubicBezTo>
                  <a:pt x="1052958" y="220836"/>
                  <a:pt x="1005655" y="134516"/>
                  <a:pt x="943259" y="88571"/>
                </a:cubicBezTo>
                <a:cubicBezTo>
                  <a:pt x="851350" y="20890"/>
                  <a:pt x="732039" y="3419"/>
                  <a:pt x="617939" y="410"/>
                </a:cubicBezTo>
                <a:cubicBezTo>
                  <a:pt x="454919" y="-3901"/>
                  <a:pt x="275952" y="24527"/>
                  <a:pt x="167197" y="146014"/>
                </a:cubicBezTo>
                <a:cubicBezTo>
                  <a:pt x="138717" y="177811"/>
                  <a:pt x="111360" y="216210"/>
                  <a:pt x="111360" y="258831"/>
                </a:cubicBezTo>
                <a:cubicBezTo>
                  <a:pt x="111360" y="411710"/>
                  <a:pt x="204617" y="451861"/>
                  <a:pt x="240329" y="470904"/>
                </a:cubicBezTo>
                <a:cubicBezTo>
                  <a:pt x="306813" y="506339"/>
                  <a:pt x="282331" y="532882"/>
                  <a:pt x="242576" y="536924"/>
                </a:cubicBezTo>
                <a:cubicBezTo>
                  <a:pt x="50806" y="597914"/>
                  <a:pt x="0" y="757799"/>
                  <a:pt x="0" y="864958"/>
                </a:cubicBezTo>
                <a:cubicBezTo>
                  <a:pt x="0" y="967222"/>
                  <a:pt x="96761" y="1108514"/>
                  <a:pt x="198822" y="1115655"/>
                </a:cubicBezTo>
                <a:cubicBezTo>
                  <a:pt x="78523" y="1134832"/>
                  <a:pt x="1168" y="1218951"/>
                  <a:pt x="45" y="1305002"/>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2" name="Google Shape;1112;p42"/>
          <p:cNvSpPr/>
          <p:nvPr/>
        </p:nvSpPr>
        <p:spPr>
          <a:xfrm>
            <a:off x="3692466" y="729596"/>
            <a:ext cx="1036889" cy="614296"/>
          </a:xfrm>
          <a:custGeom>
            <a:avLst/>
            <a:gdLst/>
            <a:ahLst/>
            <a:cxnLst/>
            <a:rect l="l" t="t" r="r" b="b"/>
            <a:pathLst>
              <a:path w="324791" h="181712" extrusionOk="0">
                <a:moveTo>
                  <a:pt x="157214" y="90"/>
                </a:moveTo>
                <a:cubicBezTo>
                  <a:pt x="147466" y="359"/>
                  <a:pt x="137314" y="2111"/>
                  <a:pt x="127072" y="5434"/>
                </a:cubicBezTo>
                <a:cubicBezTo>
                  <a:pt x="117369" y="8578"/>
                  <a:pt x="108295" y="12890"/>
                  <a:pt x="100119" y="18369"/>
                </a:cubicBezTo>
                <a:cubicBezTo>
                  <a:pt x="96166" y="21019"/>
                  <a:pt x="92437" y="23938"/>
                  <a:pt x="88978" y="27127"/>
                </a:cubicBezTo>
                <a:cubicBezTo>
                  <a:pt x="84980" y="30809"/>
                  <a:pt x="81207" y="35166"/>
                  <a:pt x="77434" y="40376"/>
                </a:cubicBezTo>
                <a:cubicBezTo>
                  <a:pt x="73166" y="46304"/>
                  <a:pt x="69572" y="53175"/>
                  <a:pt x="66832" y="60810"/>
                </a:cubicBezTo>
                <a:cubicBezTo>
                  <a:pt x="64496" y="67323"/>
                  <a:pt x="63014" y="74733"/>
                  <a:pt x="62340" y="82772"/>
                </a:cubicBezTo>
                <a:cubicBezTo>
                  <a:pt x="61801" y="89644"/>
                  <a:pt x="62071" y="97144"/>
                  <a:pt x="63239" y="105632"/>
                </a:cubicBezTo>
                <a:cubicBezTo>
                  <a:pt x="63867" y="110348"/>
                  <a:pt x="64901" y="115288"/>
                  <a:pt x="66203" y="120318"/>
                </a:cubicBezTo>
                <a:cubicBezTo>
                  <a:pt x="62295" y="117938"/>
                  <a:pt x="58072" y="116411"/>
                  <a:pt x="53715" y="115737"/>
                </a:cubicBezTo>
                <a:cubicBezTo>
                  <a:pt x="51694" y="115423"/>
                  <a:pt x="49537" y="115243"/>
                  <a:pt x="47426" y="115243"/>
                </a:cubicBezTo>
                <a:cubicBezTo>
                  <a:pt x="41766" y="115243"/>
                  <a:pt x="36106" y="116411"/>
                  <a:pt x="30670" y="118656"/>
                </a:cubicBezTo>
                <a:cubicBezTo>
                  <a:pt x="15262" y="125034"/>
                  <a:pt x="3807" y="138193"/>
                  <a:pt x="753" y="153014"/>
                </a:cubicBezTo>
                <a:cubicBezTo>
                  <a:pt x="-280" y="157954"/>
                  <a:pt x="-235" y="163074"/>
                  <a:pt x="798" y="168239"/>
                </a:cubicBezTo>
                <a:cubicBezTo>
                  <a:pt x="1741" y="172775"/>
                  <a:pt x="3762" y="177356"/>
                  <a:pt x="6727" y="181712"/>
                </a:cubicBezTo>
                <a:lnTo>
                  <a:pt x="55108" y="181712"/>
                </a:lnTo>
                <a:lnTo>
                  <a:pt x="228864" y="181712"/>
                </a:lnTo>
                <a:lnTo>
                  <a:pt x="309093" y="181712"/>
                </a:lnTo>
                <a:cubicBezTo>
                  <a:pt x="311834" y="178524"/>
                  <a:pt x="314214" y="174661"/>
                  <a:pt x="316326" y="169990"/>
                </a:cubicBezTo>
                <a:cubicBezTo>
                  <a:pt x="318482" y="165275"/>
                  <a:pt x="320234" y="160065"/>
                  <a:pt x="321671" y="154047"/>
                </a:cubicBezTo>
                <a:cubicBezTo>
                  <a:pt x="322884" y="149196"/>
                  <a:pt x="323738" y="144032"/>
                  <a:pt x="324277" y="138328"/>
                </a:cubicBezTo>
                <a:cubicBezTo>
                  <a:pt x="324816" y="132938"/>
                  <a:pt x="324950" y="127459"/>
                  <a:pt x="324591" y="122025"/>
                </a:cubicBezTo>
                <a:cubicBezTo>
                  <a:pt x="323783" y="109944"/>
                  <a:pt x="320638" y="99659"/>
                  <a:pt x="315247" y="91485"/>
                </a:cubicBezTo>
                <a:cubicBezTo>
                  <a:pt x="312283" y="86994"/>
                  <a:pt x="308285" y="82817"/>
                  <a:pt x="303433" y="79134"/>
                </a:cubicBezTo>
                <a:cubicBezTo>
                  <a:pt x="299211" y="75946"/>
                  <a:pt x="294494" y="73430"/>
                  <a:pt x="289463" y="71814"/>
                </a:cubicBezTo>
                <a:cubicBezTo>
                  <a:pt x="285420" y="70511"/>
                  <a:pt x="281062" y="69838"/>
                  <a:pt x="276435" y="69838"/>
                </a:cubicBezTo>
                <a:cubicBezTo>
                  <a:pt x="274324" y="69838"/>
                  <a:pt x="272258" y="69972"/>
                  <a:pt x="270236" y="70242"/>
                </a:cubicBezTo>
                <a:cubicBezTo>
                  <a:pt x="263992" y="71050"/>
                  <a:pt x="257703" y="73026"/>
                  <a:pt x="251100" y="76215"/>
                </a:cubicBezTo>
                <a:cubicBezTo>
                  <a:pt x="245395" y="78999"/>
                  <a:pt x="239825" y="82772"/>
                  <a:pt x="233985" y="87802"/>
                </a:cubicBezTo>
                <a:cubicBezTo>
                  <a:pt x="232682" y="88925"/>
                  <a:pt x="231469" y="90048"/>
                  <a:pt x="230256" y="91215"/>
                </a:cubicBezTo>
                <a:cubicBezTo>
                  <a:pt x="230930" y="87084"/>
                  <a:pt x="231200" y="82637"/>
                  <a:pt x="231155" y="78011"/>
                </a:cubicBezTo>
                <a:cubicBezTo>
                  <a:pt x="230975" y="67772"/>
                  <a:pt x="228998" y="57038"/>
                  <a:pt x="225405" y="46888"/>
                </a:cubicBezTo>
                <a:cubicBezTo>
                  <a:pt x="221766" y="36648"/>
                  <a:pt x="216735" y="27800"/>
                  <a:pt x="210356" y="20525"/>
                </a:cubicBezTo>
                <a:cubicBezTo>
                  <a:pt x="207346" y="17111"/>
                  <a:pt x="203618" y="13878"/>
                  <a:pt x="199350" y="11003"/>
                </a:cubicBezTo>
                <a:cubicBezTo>
                  <a:pt x="195667" y="8533"/>
                  <a:pt x="191399" y="6333"/>
                  <a:pt x="186323" y="4446"/>
                </a:cubicBezTo>
                <a:cubicBezTo>
                  <a:pt x="178507" y="1482"/>
                  <a:pt x="169567" y="0"/>
                  <a:pt x="159685" y="0"/>
                </a:cubicBezTo>
                <a:cubicBezTo>
                  <a:pt x="158831" y="45"/>
                  <a:pt x="158023" y="45"/>
                  <a:pt x="157214" y="90"/>
                </a:cubicBezTo>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115" name="Google Shape;1115;p42"/>
          <p:cNvGrpSpPr/>
          <p:nvPr/>
        </p:nvGrpSpPr>
        <p:grpSpPr>
          <a:xfrm>
            <a:off x="975377" y="1261764"/>
            <a:ext cx="1848640" cy="3614175"/>
            <a:chOff x="7945054" y="2626300"/>
            <a:chExt cx="1791409" cy="3293706"/>
          </a:xfrm>
        </p:grpSpPr>
        <p:sp>
          <p:nvSpPr>
            <p:cNvPr id="1116" name="Google Shape;1116;p42"/>
            <p:cNvSpPr/>
            <p:nvPr/>
          </p:nvSpPr>
          <p:spPr>
            <a:xfrm>
              <a:off x="8051017" y="5148387"/>
              <a:ext cx="1617175" cy="771619"/>
            </a:xfrm>
            <a:custGeom>
              <a:avLst/>
              <a:gdLst/>
              <a:ahLst/>
              <a:cxnLst/>
              <a:rect l="l" t="t" r="r" b="b"/>
              <a:pathLst>
                <a:path w="1617175" h="771619" extrusionOk="0">
                  <a:moveTo>
                    <a:pt x="686014" y="771561"/>
                  </a:moveTo>
                  <a:cubicBezTo>
                    <a:pt x="699046" y="641813"/>
                    <a:pt x="712137" y="512007"/>
                    <a:pt x="725170" y="382259"/>
                  </a:cubicBezTo>
                  <a:cubicBezTo>
                    <a:pt x="770900" y="377976"/>
                    <a:pt x="816630" y="373692"/>
                    <a:pt x="859601" y="375569"/>
                  </a:cubicBezTo>
                  <a:cubicBezTo>
                    <a:pt x="881263" y="507606"/>
                    <a:pt x="902984" y="639583"/>
                    <a:pt x="924646" y="771619"/>
                  </a:cubicBezTo>
                  <a:lnTo>
                    <a:pt x="1617176" y="771619"/>
                  </a:lnTo>
                  <a:cubicBezTo>
                    <a:pt x="1561466" y="497630"/>
                    <a:pt x="1504229" y="271408"/>
                    <a:pt x="1422925" y="0"/>
                  </a:cubicBezTo>
                  <a:cubicBezTo>
                    <a:pt x="1023679" y="79574"/>
                    <a:pt x="574712" y="57274"/>
                    <a:pt x="163138" y="18955"/>
                  </a:cubicBezTo>
                  <a:cubicBezTo>
                    <a:pt x="87586" y="302627"/>
                    <a:pt x="33755" y="520927"/>
                    <a:pt x="0" y="771619"/>
                  </a:cubicBezTo>
                  <a:lnTo>
                    <a:pt x="686014" y="771619"/>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7" name="Google Shape;1117;p42"/>
            <p:cNvSpPr/>
            <p:nvPr/>
          </p:nvSpPr>
          <p:spPr>
            <a:xfrm>
              <a:off x="8012916" y="3888467"/>
              <a:ext cx="342820" cy="1059696"/>
            </a:xfrm>
            <a:custGeom>
              <a:avLst/>
              <a:gdLst/>
              <a:ahLst/>
              <a:cxnLst/>
              <a:rect l="l" t="t" r="r" b="b"/>
              <a:pathLst>
                <a:path w="342820" h="1059696" extrusionOk="0">
                  <a:moveTo>
                    <a:pt x="240570" y="19543"/>
                  </a:moveTo>
                  <a:cubicBezTo>
                    <a:pt x="210983" y="-409"/>
                    <a:pt x="172004" y="-9739"/>
                    <a:pt x="145646" y="14380"/>
                  </a:cubicBezTo>
                  <a:cubicBezTo>
                    <a:pt x="119288" y="38498"/>
                    <a:pt x="103790" y="72299"/>
                    <a:pt x="94045" y="106629"/>
                  </a:cubicBezTo>
                  <a:cubicBezTo>
                    <a:pt x="65809" y="205979"/>
                    <a:pt x="80954" y="311901"/>
                    <a:pt x="72207" y="414772"/>
                  </a:cubicBezTo>
                  <a:cubicBezTo>
                    <a:pt x="64869" y="501563"/>
                    <a:pt x="40507" y="585832"/>
                    <a:pt x="22133" y="670980"/>
                  </a:cubicBezTo>
                  <a:cubicBezTo>
                    <a:pt x="3758" y="756129"/>
                    <a:pt x="-8804" y="844505"/>
                    <a:pt x="7633" y="930006"/>
                  </a:cubicBezTo>
                  <a:cubicBezTo>
                    <a:pt x="11860" y="952071"/>
                    <a:pt x="18200" y="974136"/>
                    <a:pt x="30762" y="992797"/>
                  </a:cubicBezTo>
                  <a:cubicBezTo>
                    <a:pt x="58588" y="1034168"/>
                    <a:pt x="111069" y="1050775"/>
                    <a:pt x="160439" y="1058052"/>
                  </a:cubicBezTo>
                  <a:cubicBezTo>
                    <a:pt x="174998" y="1060223"/>
                    <a:pt x="191024" y="1061514"/>
                    <a:pt x="203352" y="1053474"/>
                  </a:cubicBezTo>
                  <a:cubicBezTo>
                    <a:pt x="212333" y="1047606"/>
                    <a:pt x="217852" y="1037747"/>
                    <a:pt x="222548" y="1028123"/>
                  </a:cubicBezTo>
                  <a:cubicBezTo>
                    <a:pt x="260588" y="950545"/>
                    <a:pt x="272975" y="863401"/>
                    <a:pt x="287592" y="778311"/>
                  </a:cubicBezTo>
                  <a:cubicBezTo>
                    <a:pt x="307962" y="659713"/>
                    <a:pt x="333616" y="541585"/>
                    <a:pt x="341541" y="421520"/>
                  </a:cubicBezTo>
                  <a:cubicBezTo>
                    <a:pt x="349408" y="301456"/>
                    <a:pt x="321640" y="74119"/>
                    <a:pt x="240570" y="1954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8" name="Google Shape;1118;p42"/>
            <p:cNvSpPr/>
            <p:nvPr/>
          </p:nvSpPr>
          <p:spPr>
            <a:xfrm>
              <a:off x="8057704" y="3677982"/>
              <a:ext cx="1361069" cy="460123"/>
            </a:xfrm>
            <a:custGeom>
              <a:avLst/>
              <a:gdLst/>
              <a:ahLst/>
              <a:cxnLst/>
              <a:rect l="l" t="t" r="r" b="b"/>
              <a:pathLst>
                <a:path w="1361069" h="460123" extrusionOk="0">
                  <a:moveTo>
                    <a:pt x="1358589" y="370749"/>
                  </a:moveTo>
                  <a:cubicBezTo>
                    <a:pt x="1363051" y="323392"/>
                    <a:pt x="1361760" y="233901"/>
                    <a:pt x="1352543" y="187248"/>
                  </a:cubicBezTo>
                  <a:cubicBezTo>
                    <a:pt x="1343385" y="140537"/>
                    <a:pt x="1320784" y="94940"/>
                    <a:pt x="1282509" y="66597"/>
                  </a:cubicBezTo>
                  <a:cubicBezTo>
                    <a:pt x="1243354" y="37549"/>
                    <a:pt x="1192868" y="29685"/>
                    <a:pt x="1144496" y="23582"/>
                  </a:cubicBezTo>
                  <a:cubicBezTo>
                    <a:pt x="827495" y="-16439"/>
                    <a:pt x="495877" y="-15442"/>
                    <a:pt x="200244" y="105738"/>
                  </a:cubicBezTo>
                  <a:cubicBezTo>
                    <a:pt x="160090" y="122169"/>
                    <a:pt x="120347" y="141124"/>
                    <a:pt x="87297" y="169174"/>
                  </a:cubicBezTo>
                  <a:cubicBezTo>
                    <a:pt x="54247" y="197283"/>
                    <a:pt x="28241" y="235662"/>
                    <a:pt x="22606" y="278676"/>
                  </a:cubicBezTo>
                  <a:cubicBezTo>
                    <a:pt x="16148" y="327676"/>
                    <a:pt x="26715" y="377674"/>
                    <a:pt x="28182" y="416639"/>
                  </a:cubicBezTo>
                  <a:cubicBezTo>
                    <a:pt x="20786" y="444396"/>
                    <a:pt x="-3694" y="438587"/>
                    <a:pt x="474" y="448034"/>
                  </a:cubicBezTo>
                  <a:cubicBezTo>
                    <a:pt x="4877" y="458128"/>
                    <a:pt x="22018" y="457071"/>
                    <a:pt x="32174" y="452788"/>
                  </a:cubicBezTo>
                  <a:cubicBezTo>
                    <a:pt x="58474" y="441638"/>
                    <a:pt x="57417" y="407426"/>
                    <a:pt x="59941" y="329026"/>
                  </a:cubicBezTo>
                  <a:cubicBezTo>
                    <a:pt x="60704" y="305788"/>
                    <a:pt x="70860" y="274392"/>
                    <a:pt x="83599" y="254968"/>
                  </a:cubicBezTo>
                  <a:cubicBezTo>
                    <a:pt x="96397" y="235544"/>
                    <a:pt x="117647" y="220697"/>
                    <a:pt x="140894" y="219876"/>
                  </a:cubicBezTo>
                  <a:cubicBezTo>
                    <a:pt x="166607" y="218996"/>
                    <a:pt x="190616" y="235368"/>
                    <a:pt x="204940" y="256729"/>
                  </a:cubicBezTo>
                  <a:cubicBezTo>
                    <a:pt x="219205" y="278148"/>
                    <a:pt x="225193" y="303968"/>
                    <a:pt x="228833" y="329378"/>
                  </a:cubicBezTo>
                  <a:cubicBezTo>
                    <a:pt x="234527" y="368813"/>
                    <a:pt x="235290" y="408952"/>
                    <a:pt x="224958" y="460123"/>
                  </a:cubicBezTo>
                  <a:cubicBezTo>
                    <a:pt x="589744" y="358661"/>
                    <a:pt x="978305" y="368813"/>
                    <a:pt x="1358589" y="37074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9" name="Google Shape;1119;p42"/>
            <p:cNvSpPr/>
            <p:nvPr/>
          </p:nvSpPr>
          <p:spPr>
            <a:xfrm>
              <a:off x="9302115" y="4417885"/>
              <a:ext cx="434348" cy="515474"/>
            </a:xfrm>
            <a:custGeom>
              <a:avLst/>
              <a:gdLst/>
              <a:ahLst/>
              <a:cxnLst/>
              <a:rect l="l" t="t" r="r" b="b"/>
              <a:pathLst>
                <a:path w="434348" h="515474" extrusionOk="0">
                  <a:moveTo>
                    <a:pt x="0" y="35815"/>
                  </a:moveTo>
                  <a:cubicBezTo>
                    <a:pt x="46552" y="183403"/>
                    <a:pt x="93574" y="335449"/>
                    <a:pt x="81540" y="489668"/>
                  </a:cubicBezTo>
                  <a:cubicBezTo>
                    <a:pt x="81129" y="494773"/>
                    <a:pt x="80835" y="500465"/>
                    <a:pt x="84122" y="504397"/>
                  </a:cubicBezTo>
                  <a:cubicBezTo>
                    <a:pt x="86706" y="507507"/>
                    <a:pt x="90874" y="508681"/>
                    <a:pt x="94807" y="509620"/>
                  </a:cubicBezTo>
                  <a:cubicBezTo>
                    <a:pt x="147464" y="522002"/>
                    <a:pt x="203115" y="513375"/>
                    <a:pt x="254540" y="496533"/>
                  </a:cubicBezTo>
                  <a:cubicBezTo>
                    <a:pt x="317060" y="476053"/>
                    <a:pt x="378523" y="440491"/>
                    <a:pt x="410106" y="382806"/>
                  </a:cubicBezTo>
                  <a:cubicBezTo>
                    <a:pt x="443156" y="322422"/>
                    <a:pt x="437990" y="248130"/>
                    <a:pt x="420789" y="181525"/>
                  </a:cubicBezTo>
                  <a:cubicBezTo>
                    <a:pt x="405291" y="121434"/>
                    <a:pt x="380695" y="63690"/>
                    <a:pt x="348173" y="10875"/>
                  </a:cubicBezTo>
                  <a:cubicBezTo>
                    <a:pt x="346059" y="7413"/>
                    <a:pt x="343770" y="3834"/>
                    <a:pt x="340248" y="1838"/>
                  </a:cubicBezTo>
                  <a:cubicBezTo>
                    <a:pt x="334084" y="-1683"/>
                    <a:pt x="326394" y="547"/>
                    <a:pt x="319643" y="2777"/>
                  </a:cubicBezTo>
                  <a:cubicBezTo>
                    <a:pt x="222018" y="35111"/>
                    <a:pt x="118054" y="47963"/>
                    <a:pt x="0" y="35815"/>
                  </a:cubicBezTo>
                  <a:close/>
                </a:path>
              </a:pathLst>
            </a:custGeom>
            <a:solidFill>
              <a:srgbClr val="D2A5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0" name="Google Shape;1120;p42"/>
            <p:cNvSpPr/>
            <p:nvPr/>
          </p:nvSpPr>
          <p:spPr>
            <a:xfrm>
              <a:off x="7945054" y="4518662"/>
              <a:ext cx="413169" cy="531842"/>
            </a:xfrm>
            <a:custGeom>
              <a:avLst/>
              <a:gdLst/>
              <a:ahLst/>
              <a:cxnLst/>
              <a:rect l="l" t="t" r="r" b="b"/>
              <a:pathLst>
                <a:path w="413169" h="531842" extrusionOk="0">
                  <a:moveTo>
                    <a:pt x="78724" y="0"/>
                  </a:moveTo>
                  <a:cubicBezTo>
                    <a:pt x="48021" y="67955"/>
                    <a:pt x="16967" y="136907"/>
                    <a:pt x="4933" y="210495"/>
                  </a:cubicBezTo>
                  <a:cubicBezTo>
                    <a:pt x="-7160" y="284083"/>
                    <a:pt x="1763" y="364126"/>
                    <a:pt x="45321" y="424687"/>
                  </a:cubicBezTo>
                  <a:cubicBezTo>
                    <a:pt x="98800" y="499096"/>
                    <a:pt x="195779" y="531666"/>
                    <a:pt x="287416" y="531842"/>
                  </a:cubicBezTo>
                  <a:cubicBezTo>
                    <a:pt x="319586" y="531900"/>
                    <a:pt x="352519" y="528321"/>
                    <a:pt x="381636" y="514648"/>
                  </a:cubicBezTo>
                  <a:cubicBezTo>
                    <a:pt x="390794" y="510364"/>
                    <a:pt x="399834" y="504789"/>
                    <a:pt x="405587" y="496456"/>
                  </a:cubicBezTo>
                  <a:cubicBezTo>
                    <a:pt x="416800" y="480260"/>
                    <a:pt x="413219" y="458547"/>
                    <a:pt x="409697" y="439182"/>
                  </a:cubicBezTo>
                  <a:cubicBezTo>
                    <a:pt x="387271" y="317239"/>
                    <a:pt x="383925" y="191775"/>
                    <a:pt x="399893" y="68776"/>
                  </a:cubicBezTo>
                  <a:cubicBezTo>
                    <a:pt x="290586" y="81980"/>
                    <a:pt x="176818" y="53108"/>
                    <a:pt x="78724" y="0"/>
                  </a:cubicBezTo>
                  <a:close/>
                </a:path>
              </a:pathLst>
            </a:custGeom>
            <a:solidFill>
              <a:srgbClr val="D2A5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1" name="Google Shape;1121;p42"/>
            <p:cNvSpPr/>
            <p:nvPr/>
          </p:nvSpPr>
          <p:spPr>
            <a:xfrm>
              <a:off x="9165946" y="3897851"/>
              <a:ext cx="120256" cy="104093"/>
            </a:xfrm>
            <a:custGeom>
              <a:avLst/>
              <a:gdLst/>
              <a:ahLst/>
              <a:cxnLst/>
              <a:rect l="l" t="t" r="r" b="b"/>
              <a:pathLst>
                <a:path w="120256" h="104093" extrusionOk="0">
                  <a:moveTo>
                    <a:pt x="8488" y="21251"/>
                  </a:moveTo>
                  <a:cubicBezTo>
                    <a:pt x="3791" y="28821"/>
                    <a:pt x="739" y="45956"/>
                    <a:pt x="93" y="54876"/>
                  </a:cubicBezTo>
                  <a:cubicBezTo>
                    <a:pt x="-846" y="67610"/>
                    <a:pt x="5612" y="103054"/>
                    <a:pt x="6257" y="104052"/>
                  </a:cubicBezTo>
                  <a:cubicBezTo>
                    <a:pt x="7197" y="105636"/>
                    <a:pt x="58504" y="61155"/>
                    <a:pt x="105643" y="77234"/>
                  </a:cubicBezTo>
                  <a:cubicBezTo>
                    <a:pt x="109224" y="78466"/>
                    <a:pt x="113568" y="77292"/>
                    <a:pt x="116562" y="74887"/>
                  </a:cubicBezTo>
                  <a:cubicBezTo>
                    <a:pt x="120847" y="71542"/>
                    <a:pt x="120730" y="65087"/>
                    <a:pt x="119555" y="59746"/>
                  </a:cubicBezTo>
                  <a:cubicBezTo>
                    <a:pt x="113509" y="32928"/>
                    <a:pt x="98833" y="2648"/>
                    <a:pt x="64785" y="66"/>
                  </a:cubicBezTo>
                  <a:cubicBezTo>
                    <a:pt x="51225" y="-873"/>
                    <a:pt x="16589" y="8282"/>
                    <a:pt x="8488" y="2125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2" name="Google Shape;1122;p42"/>
            <p:cNvSpPr/>
            <p:nvPr/>
          </p:nvSpPr>
          <p:spPr>
            <a:xfrm>
              <a:off x="8195468" y="3956834"/>
              <a:ext cx="1309709" cy="1294910"/>
            </a:xfrm>
            <a:custGeom>
              <a:avLst/>
              <a:gdLst/>
              <a:ahLst/>
              <a:cxnLst/>
              <a:rect l="l" t="t" r="r" b="b"/>
              <a:pathLst>
                <a:path w="1309709" h="1294910" extrusionOk="0">
                  <a:moveTo>
                    <a:pt x="790115" y="12910"/>
                  </a:moveTo>
                  <a:cubicBezTo>
                    <a:pt x="862908" y="5516"/>
                    <a:pt x="945093" y="998"/>
                    <a:pt x="999923" y="49469"/>
                  </a:cubicBezTo>
                  <a:cubicBezTo>
                    <a:pt x="1026516" y="72943"/>
                    <a:pt x="1042542" y="105981"/>
                    <a:pt x="1055574" y="138961"/>
                  </a:cubicBezTo>
                  <a:cubicBezTo>
                    <a:pt x="1124786" y="314422"/>
                    <a:pt x="1319155" y="1169312"/>
                    <a:pt x="1309351" y="1211974"/>
                  </a:cubicBezTo>
                  <a:cubicBezTo>
                    <a:pt x="1304127" y="1234626"/>
                    <a:pt x="956247" y="1298884"/>
                    <a:pt x="645762" y="1294717"/>
                  </a:cubicBezTo>
                  <a:cubicBezTo>
                    <a:pt x="503874" y="1292839"/>
                    <a:pt x="155643" y="1295421"/>
                    <a:pt x="21211" y="1250059"/>
                  </a:cubicBezTo>
                  <a:cubicBezTo>
                    <a:pt x="13932" y="1247595"/>
                    <a:pt x="6006" y="1244485"/>
                    <a:pt x="2308" y="1237736"/>
                  </a:cubicBezTo>
                  <a:cubicBezTo>
                    <a:pt x="-686" y="1232220"/>
                    <a:pt x="-157" y="1225471"/>
                    <a:pt x="547" y="1219251"/>
                  </a:cubicBezTo>
                  <a:cubicBezTo>
                    <a:pt x="34360" y="895381"/>
                    <a:pt x="244227" y="168302"/>
                    <a:pt x="268648" y="129924"/>
                  </a:cubicBezTo>
                  <a:cubicBezTo>
                    <a:pt x="314378" y="58096"/>
                    <a:pt x="401554" y="26231"/>
                    <a:pt x="495069" y="0"/>
                  </a:cubicBezTo>
                  <a:cubicBezTo>
                    <a:pt x="528765" y="26877"/>
                    <a:pt x="574613" y="31278"/>
                    <a:pt x="617643" y="34564"/>
                  </a:cubicBezTo>
                  <a:cubicBezTo>
                    <a:pt x="679105" y="39259"/>
                    <a:pt x="735403" y="18485"/>
                    <a:pt x="790115" y="1291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3" name="Google Shape;1123;p42"/>
            <p:cNvSpPr/>
            <p:nvPr/>
          </p:nvSpPr>
          <p:spPr>
            <a:xfrm>
              <a:off x="8670899" y="3875309"/>
              <a:ext cx="340661" cy="150858"/>
            </a:xfrm>
            <a:custGeom>
              <a:avLst/>
              <a:gdLst/>
              <a:ahLst/>
              <a:cxnLst/>
              <a:rect l="l" t="t" r="r" b="b"/>
              <a:pathLst>
                <a:path w="340661" h="150858" extrusionOk="0">
                  <a:moveTo>
                    <a:pt x="11126" y="17913"/>
                  </a:moveTo>
                  <a:cubicBezTo>
                    <a:pt x="7838" y="35459"/>
                    <a:pt x="4610" y="53064"/>
                    <a:pt x="1322" y="70610"/>
                  </a:cubicBezTo>
                  <a:cubicBezTo>
                    <a:pt x="266" y="76303"/>
                    <a:pt x="-791" y="82229"/>
                    <a:pt x="852" y="87804"/>
                  </a:cubicBezTo>
                  <a:cubicBezTo>
                    <a:pt x="2848" y="94553"/>
                    <a:pt x="8425" y="99482"/>
                    <a:pt x="14061" y="103649"/>
                  </a:cubicBezTo>
                  <a:cubicBezTo>
                    <a:pt x="43119" y="125244"/>
                    <a:pt x="78987" y="135631"/>
                    <a:pt x="114562" y="142614"/>
                  </a:cubicBezTo>
                  <a:cubicBezTo>
                    <a:pt x="188646" y="157109"/>
                    <a:pt x="272417" y="156287"/>
                    <a:pt x="331062" y="108754"/>
                  </a:cubicBezTo>
                  <a:cubicBezTo>
                    <a:pt x="334349" y="106055"/>
                    <a:pt x="337696" y="103120"/>
                    <a:pt x="339339" y="99189"/>
                  </a:cubicBezTo>
                  <a:cubicBezTo>
                    <a:pt x="341394" y="94377"/>
                    <a:pt x="340631" y="88861"/>
                    <a:pt x="339868" y="83638"/>
                  </a:cubicBezTo>
                  <a:cubicBezTo>
                    <a:pt x="336287" y="59871"/>
                    <a:pt x="332765" y="36046"/>
                    <a:pt x="329183" y="12280"/>
                  </a:cubicBezTo>
                  <a:cubicBezTo>
                    <a:pt x="328596" y="8407"/>
                    <a:pt x="327774" y="4123"/>
                    <a:pt x="324663" y="1775"/>
                  </a:cubicBezTo>
                  <a:cubicBezTo>
                    <a:pt x="321141" y="-924"/>
                    <a:pt x="316151" y="15"/>
                    <a:pt x="311807" y="954"/>
                  </a:cubicBezTo>
                  <a:cubicBezTo>
                    <a:pt x="262554" y="11869"/>
                    <a:pt x="211775" y="13512"/>
                    <a:pt x="161349" y="15155"/>
                  </a:cubicBezTo>
                  <a:cubicBezTo>
                    <a:pt x="110452" y="16916"/>
                    <a:pt x="55271" y="17326"/>
                    <a:pt x="11126" y="17913"/>
                  </a:cubicBezTo>
                  <a:close/>
                </a:path>
              </a:pathLst>
            </a:custGeom>
            <a:solidFill>
              <a:srgbClr val="CB967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124" name="Google Shape;1124;p42"/>
            <p:cNvGrpSpPr/>
            <p:nvPr/>
          </p:nvGrpSpPr>
          <p:grpSpPr>
            <a:xfrm>
              <a:off x="8239572" y="2626300"/>
              <a:ext cx="1318613" cy="1326016"/>
              <a:chOff x="8239572" y="2626300"/>
              <a:chExt cx="1318613" cy="1326016"/>
            </a:xfrm>
          </p:grpSpPr>
          <p:sp>
            <p:nvSpPr>
              <p:cNvPr id="1125" name="Google Shape;1125;p42"/>
              <p:cNvSpPr/>
              <p:nvPr/>
            </p:nvSpPr>
            <p:spPr>
              <a:xfrm>
                <a:off x="8245650" y="2877900"/>
                <a:ext cx="1135494" cy="1074416"/>
              </a:xfrm>
              <a:custGeom>
                <a:avLst/>
                <a:gdLst/>
                <a:ahLst/>
                <a:cxnLst/>
                <a:rect l="l" t="t" r="r" b="b"/>
                <a:pathLst>
                  <a:path w="1135494" h="1074416" extrusionOk="0">
                    <a:moveTo>
                      <a:pt x="321316" y="107559"/>
                    </a:moveTo>
                    <a:cubicBezTo>
                      <a:pt x="232320" y="148226"/>
                      <a:pt x="173968" y="238480"/>
                      <a:pt x="148198" y="332842"/>
                    </a:cubicBezTo>
                    <a:cubicBezTo>
                      <a:pt x="122427" y="427204"/>
                      <a:pt x="124716" y="526612"/>
                      <a:pt x="127181" y="624377"/>
                    </a:cubicBezTo>
                    <a:cubicBezTo>
                      <a:pt x="78458" y="614753"/>
                      <a:pt x="26035" y="645914"/>
                      <a:pt x="7778" y="692039"/>
                    </a:cubicBezTo>
                    <a:cubicBezTo>
                      <a:pt x="-10479" y="738163"/>
                      <a:pt x="4549" y="794440"/>
                      <a:pt x="40887" y="828241"/>
                    </a:cubicBezTo>
                    <a:cubicBezTo>
                      <a:pt x="77224" y="862043"/>
                      <a:pt x="131878" y="873368"/>
                      <a:pt x="191228" y="860869"/>
                    </a:cubicBezTo>
                    <a:cubicBezTo>
                      <a:pt x="211891" y="897956"/>
                      <a:pt x="243885" y="927474"/>
                      <a:pt x="277933" y="952825"/>
                    </a:cubicBezTo>
                    <a:cubicBezTo>
                      <a:pt x="457332" y="1086387"/>
                      <a:pt x="710875" y="1112501"/>
                      <a:pt x="913755" y="1018315"/>
                    </a:cubicBezTo>
                    <a:cubicBezTo>
                      <a:pt x="996235" y="980053"/>
                      <a:pt x="1072550" y="920549"/>
                      <a:pt x="1111353" y="838335"/>
                    </a:cubicBezTo>
                    <a:cubicBezTo>
                      <a:pt x="1150156" y="756120"/>
                      <a:pt x="1143816" y="649083"/>
                      <a:pt x="1080416" y="583886"/>
                    </a:cubicBezTo>
                    <a:cubicBezTo>
                      <a:pt x="1070554" y="573734"/>
                      <a:pt x="1059048" y="564052"/>
                      <a:pt x="1054586" y="550613"/>
                    </a:cubicBezTo>
                    <a:cubicBezTo>
                      <a:pt x="1051475" y="541283"/>
                      <a:pt x="1052121" y="531189"/>
                      <a:pt x="1052825" y="521389"/>
                    </a:cubicBezTo>
                    <a:cubicBezTo>
                      <a:pt x="1056347" y="470863"/>
                      <a:pt x="1059928" y="420338"/>
                      <a:pt x="1063450" y="369753"/>
                    </a:cubicBezTo>
                    <a:cubicBezTo>
                      <a:pt x="1066856" y="321046"/>
                      <a:pt x="1070143" y="270990"/>
                      <a:pt x="1055584" y="224396"/>
                    </a:cubicBezTo>
                    <a:cubicBezTo>
                      <a:pt x="1026760" y="132029"/>
                      <a:pt x="935006" y="74110"/>
                      <a:pt x="844074" y="41071"/>
                    </a:cubicBezTo>
                    <a:cubicBezTo>
                      <a:pt x="709700" y="-7694"/>
                      <a:pt x="558303" y="-18961"/>
                      <a:pt x="416533" y="39956"/>
                    </a:cubicBezTo>
                    <a:cubicBezTo>
                      <a:pt x="382661" y="55331"/>
                      <a:pt x="360706" y="89543"/>
                      <a:pt x="321316" y="107559"/>
                    </a:cubicBezTo>
                    <a:close/>
                  </a:path>
                </a:pathLst>
              </a:custGeom>
              <a:solidFill>
                <a:srgbClr val="D2A5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6" name="Google Shape;1126;p42"/>
              <p:cNvSpPr/>
              <p:nvPr/>
            </p:nvSpPr>
            <p:spPr>
              <a:xfrm>
                <a:off x="8239572" y="2626300"/>
                <a:ext cx="1318613" cy="903676"/>
              </a:xfrm>
              <a:custGeom>
                <a:avLst/>
                <a:gdLst/>
                <a:ahLst/>
                <a:cxnLst/>
                <a:rect l="l" t="t" r="r" b="b"/>
                <a:pathLst>
                  <a:path w="1318613" h="903676" extrusionOk="0">
                    <a:moveTo>
                      <a:pt x="208283" y="532215"/>
                    </a:moveTo>
                    <a:cubicBezTo>
                      <a:pt x="228829" y="651634"/>
                      <a:pt x="226188" y="792121"/>
                      <a:pt x="178872" y="903676"/>
                    </a:cubicBezTo>
                    <a:cubicBezTo>
                      <a:pt x="152632" y="883548"/>
                      <a:pt x="117702" y="864829"/>
                      <a:pt x="74262" y="882903"/>
                    </a:cubicBezTo>
                    <a:cubicBezTo>
                      <a:pt x="28590" y="809667"/>
                      <a:pt x="-4636" y="716772"/>
                      <a:pt x="530" y="630685"/>
                    </a:cubicBezTo>
                    <a:cubicBezTo>
                      <a:pt x="5695" y="544538"/>
                      <a:pt x="53539" y="457923"/>
                      <a:pt x="132320" y="422654"/>
                    </a:cubicBezTo>
                    <a:cubicBezTo>
                      <a:pt x="113476" y="369781"/>
                      <a:pt x="116176" y="309573"/>
                      <a:pt x="139658" y="258577"/>
                    </a:cubicBezTo>
                    <a:cubicBezTo>
                      <a:pt x="163198" y="207582"/>
                      <a:pt x="207226" y="166445"/>
                      <a:pt x="259708" y="146435"/>
                    </a:cubicBezTo>
                    <a:cubicBezTo>
                      <a:pt x="280723" y="138395"/>
                      <a:pt x="304675" y="133818"/>
                      <a:pt x="325514" y="142268"/>
                    </a:cubicBezTo>
                    <a:cubicBezTo>
                      <a:pt x="347294" y="151129"/>
                      <a:pt x="362146" y="172842"/>
                      <a:pt x="384277" y="180881"/>
                    </a:cubicBezTo>
                    <a:cubicBezTo>
                      <a:pt x="420028" y="193850"/>
                      <a:pt x="458126" y="166093"/>
                      <a:pt x="479202" y="134405"/>
                    </a:cubicBezTo>
                    <a:cubicBezTo>
                      <a:pt x="500276" y="102716"/>
                      <a:pt x="513484" y="64807"/>
                      <a:pt x="542250" y="39925"/>
                    </a:cubicBezTo>
                    <a:cubicBezTo>
                      <a:pt x="567081" y="18448"/>
                      <a:pt x="600367" y="9586"/>
                      <a:pt x="632771" y="4364"/>
                    </a:cubicBezTo>
                    <a:cubicBezTo>
                      <a:pt x="664941" y="-859"/>
                      <a:pt x="698696" y="-3148"/>
                      <a:pt x="729398" y="7709"/>
                    </a:cubicBezTo>
                    <a:cubicBezTo>
                      <a:pt x="760100" y="18506"/>
                      <a:pt x="787162" y="45148"/>
                      <a:pt x="800429" y="80769"/>
                    </a:cubicBezTo>
                    <a:cubicBezTo>
                      <a:pt x="826377" y="78011"/>
                      <a:pt x="852910" y="75252"/>
                      <a:pt x="878212" y="81532"/>
                    </a:cubicBezTo>
                    <a:cubicBezTo>
                      <a:pt x="903514" y="87811"/>
                      <a:pt x="927758" y="105063"/>
                      <a:pt x="934861" y="130121"/>
                    </a:cubicBezTo>
                    <a:cubicBezTo>
                      <a:pt x="938325" y="142327"/>
                      <a:pt x="937562" y="155237"/>
                      <a:pt x="937444" y="167854"/>
                    </a:cubicBezTo>
                    <a:cubicBezTo>
                      <a:pt x="937444" y="171844"/>
                      <a:pt x="937620" y="176304"/>
                      <a:pt x="940379" y="179180"/>
                    </a:cubicBezTo>
                    <a:cubicBezTo>
                      <a:pt x="945663" y="184637"/>
                      <a:pt x="954703" y="180353"/>
                      <a:pt x="961043" y="176187"/>
                    </a:cubicBezTo>
                    <a:cubicBezTo>
                      <a:pt x="1002077" y="149193"/>
                      <a:pt x="1054383" y="135989"/>
                      <a:pt x="1101346" y="150425"/>
                    </a:cubicBezTo>
                    <a:cubicBezTo>
                      <a:pt x="1148309" y="164861"/>
                      <a:pt x="1186349" y="211103"/>
                      <a:pt x="1182415" y="260044"/>
                    </a:cubicBezTo>
                    <a:cubicBezTo>
                      <a:pt x="1181359" y="273365"/>
                      <a:pt x="1177426" y="286452"/>
                      <a:pt x="1178013" y="299773"/>
                    </a:cubicBezTo>
                    <a:cubicBezTo>
                      <a:pt x="1178600" y="313093"/>
                      <a:pt x="1185351" y="327588"/>
                      <a:pt x="1198090" y="331403"/>
                    </a:cubicBezTo>
                    <a:cubicBezTo>
                      <a:pt x="1206308" y="333867"/>
                      <a:pt x="1215055" y="331520"/>
                      <a:pt x="1223450" y="329994"/>
                    </a:cubicBezTo>
                    <a:cubicBezTo>
                      <a:pt x="1246755" y="325710"/>
                      <a:pt x="1272350" y="328410"/>
                      <a:pt x="1291547" y="342318"/>
                    </a:cubicBezTo>
                    <a:cubicBezTo>
                      <a:pt x="1315850" y="359922"/>
                      <a:pt x="1325419" y="395132"/>
                      <a:pt x="1313502" y="422595"/>
                    </a:cubicBezTo>
                    <a:cubicBezTo>
                      <a:pt x="1300763" y="451878"/>
                      <a:pt x="1269298" y="467899"/>
                      <a:pt x="1239006" y="478109"/>
                    </a:cubicBezTo>
                    <a:cubicBezTo>
                      <a:pt x="1259553" y="487322"/>
                      <a:pt x="1269121" y="513671"/>
                      <a:pt x="1262488" y="535149"/>
                    </a:cubicBezTo>
                    <a:cubicBezTo>
                      <a:pt x="1255854" y="556627"/>
                      <a:pt x="1235660" y="572295"/>
                      <a:pt x="1213705" y="577224"/>
                    </a:cubicBezTo>
                    <a:cubicBezTo>
                      <a:pt x="1191750" y="582154"/>
                      <a:pt x="1168503" y="577577"/>
                      <a:pt x="1148015" y="568305"/>
                    </a:cubicBezTo>
                    <a:cubicBezTo>
                      <a:pt x="1149248" y="592071"/>
                      <a:pt x="1129993" y="613608"/>
                      <a:pt x="1107157" y="620356"/>
                    </a:cubicBezTo>
                    <a:cubicBezTo>
                      <a:pt x="1084321" y="627105"/>
                      <a:pt x="1059372" y="621471"/>
                      <a:pt x="1038121" y="610791"/>
                    </a:cubicBezTo>
                    <a:cubicBezTo>
                      <a:pt x="987225" y="585264"/>
                      <a:pt x="953060" y="529574"/>
                      <a:pt x="953705" y="472887"/>
                    </a:cubicBezTo>
                    <a:cubicBezTo>
                      <a:pt x="925116" y="488907"/>
                      <a:pt x="889248" y="491137"/>
                      <a:pt x="858898" y="478814"/>
                    </a:cubicBezTo>
                    <a:cubicBezTo>
                      <a:pt x="828549" y="466490"/>
                      <a:pt x="804422" y="439848"/>
                      <a:pt x="795146" y="408453"/>
                    </a:cubicBezTo>
                    <a:cubicBezTo>
                      <a:pt x="782642" y="443486"/>
                      <a:pt x="744778" y="467664"/>
                      <a:pt x="707736" y="464319"/>
                    </a:cubicBezTo>
                    <a:cubicBezTo>
                      <a:pt x="670694" y="460974"/>
                      <a:pt x="637820" y="430342"/>
                      <a:pt x="631832" y="393665"/>
                    </a:cubicBezTo>
                    <a:cubicBezTo>
                      <a:pt x="627547" y="367316"/>
                      <a:pt x="635354" y="338092"/>
                      <a:pt x="621910" y="314971"/>
                    </a:cubicBezTo>
                    <a:cubicBezTo>
                      <a:pt x="603889" y="284104"/>
                      <a:pt x="551583" y="286334"/>
                      <a:pt x="532387" y="316497"/>
                    </a:cubicBezTo>
                    <a:cubicBezTo>
                      <a:pt x="515950" y="342435"/>
                      <a:pt x="522290" y="376295"/>
                      <a:pt x="515246" y="406223"/>
                    </a:cubicBezTo>
                    <a:cubicBezTo>
                      <a:pt x="507614" y="438499"/>
                      <a:pt x="482900" y="466255"/>
                      <a:pt x="451669" y="477523"/>
                    </a:cubicBezTo>
                    <a:cubicBezTo>
                      <a:pt x="420439" y="488790"/>
                      <a:pt x="383690" y="483215"/>
                      <a:pt x="357215" y="463263"/>
                    </a:cubicBezTo>
                    <a:cubicBezTo>
                      <a:pt x="344183" y="453463"/>
                      <a:pt x="333557" y="440435"/>
                      <a:pt x="319175" y="432689"/>
                    </a:cubicBezTo>
                    <a:cubicBezTo>
                      <a:pt x="304850" y="424943"/>
                      <a:pt x="284304" y="424473"/>
                      <a:pt x="274677" y="437618"/>
                    </a:cubicBezTo>
                    <a:cubicBezTo>
                      <a:pt x="267281" y="447653"/>
                      <a:pt x="268865" y="461385"/>
                      <a:pt x="267574" y="473767"/>
                    </a:cubicBezTo>
                    <a:cubicBezTo>
                      <a:pt x="264521" y="502228"/>
                      <a:pt x="242331" y="527814"/>
                      <a:pt x="208283" y="532215"/>
                    </a:cubicBezTo>
                    <a:close/>
                  </a:path>
                </a:pathLst>
              </a:custGeom>
              <a:solidFill>
                <a:srgbClr val="3823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7" name="Google Shape;1127;p42"/>
              <p:cNvSpPr/>
              <p:nvPr/>
            </p:nvSpPr>
            <p:spPr>
              <a:xfrm>
                <a:off x="9089665" y="3455508"/>
                <a:ext cx="267220" cy="267123"/>
              </a:xfrm>
              <a:custGeom>
                <a:avLst/>
                <a:gdLst/>
                <a:ahLst/>
                <a:cxnLst/>
                <a:rect l="l" t="t" r="r" b="b"/>
                <a:pathLst>
                  <a:path w="267220" h="267123" extrusionOk="0">
                    <a:moveTo>
                      <a:pt x="267220" y="133562"/>
                    </a:moveTo>
                    <a:cubicBezTo>
                      <a:pt x="267220" y="207326"/>
                      <a:pt x="207401" y="267124"/>
                      <a:pt x="133610" y="267124"/>
                    </a:cubicBezTo>
                    <a:cubicBezTo>
                      <a:pt x="59819" y="267124"/>
                      <a:pt x="0" y="207326"/>
                      <a:pt x="0" y="133562"/>
                    </a:cubicBezTo>
                    <a:cubicBezTo>
                      <a:pt x="0" y="59798"/>
                      <a:pt x="59819" y="0"/>
                      <a:pt x="133610" y="0"/>
                    </a:cubicBezTo>
                    <a:cubicBezTo>
                      <a:pt x="207400" y="0"/>
                      <a:pt x="267220" y="59798"/>
                      <a:pt x="267220" y="133562"/>
                    </a:cubicBezTo>
                    <a:close/>
                  </a:path>
                </a:pathLst>
              </a:custGeom>
              <a:solidFill>
                <a:srgbClr val="B96A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8" name="Google Shape;1128;p42"/>
              <p:cNvSpPr/>
              <p:nvPr/>
            </p:nvSpPr>
            <p:spPr>
              <a:xfrm rot="-4601629">
                <a:off x="8460263" y="3476050"/>
                <a:ext cx="267030" cy="266933"/>
              </a:xfrm>
              <a:custGeom>
                <a:avLst/>
                <a:gdLst/>
                <a:ahLst/>
                <a:cxnLst/>
                <a:rect l="l" t="t" r="r" b="b"/>
                <a:pathLst>
                  <a:path w="267210" h="267113" extrusionOk="0">
                    <a:moveTo>
                      <a:pt x="267210" y="133557"/>
                    </a:moveTo>
                    <a:cubicBezTo>
                      <a:pt x="267210" y="207318"/>
                      <a:pt x="207394" y="267114"/>
                      <a:pt x="133605" y="267114"/>
                    </a:cubicBezTo>
                    <a:cubicBezTo>
                      <a:pt x="59817" y="267114"/>
                      <a:pt x="0" y="207318"/>
                      <a:pt x="0" y="133557"/>
                    </a:cubicBezTo>
                    <a:cubicBezTo>
                      <a:pt x="0" y="59795"/>
                      <a:pt x="59817" y="0"/>
                      <a:pt x="133605" y="0"/>
                    </a:cubicBezTo>
                    <a:cubicBezTo>
                      <a:pt x="207393" y="0"/>
                      <a:pt x="267210" y="59795"/>
                      <a:pt x="267210" y="133557"/>
                    </a:cubicBezTo>
                    <a:close/>
                  </a:path>
                </a:pathLst>
              </a:custGeom>
              <a:solidFill>
                <a:srgbClr val="B96A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9" name="Google Shape;1129;p42"/>
              <p:cNvSpPr/>
              <p:nvPr/>
            </p:nvSpPr>
            <p:spPr>
              <a:xfrm>
                <a:off x="8703381" y="3553243"/>
                <a:ext cx="34833" cy="38770"/>
              </a:xfrm>
              <a:custGeom>
                <a:avLst/>
                <a:gdLst/>
                <a:ahLst/>
                <a:cxnLst/>
                <a:rect l="l" t="t" r="r" b="b"/>
                <a:pathLst>
                  <a:path w="34833" h="38770" extrusionOk="0">
                    <a:moveTo>
                      <a:pt x="34764" y="4784"/>
                    </a:moveTo>
                    <a:cubicBezTo>
                      <a:pt x="32592" y="16461"/>
                      <a:pt x="25020" y="26086"/>
                      <a:pt x="15803" y="33127"/>
                    </a:cubicBezTo>
                    <a:cubicBezTo>
                      <a:pt x="11928" y="35416"/>
                      <a:pt x="3182" y="42751"/>
                      <a:pt x="188" y="35944"/>
                    </a:cubicBezTo>
                    <a:cubicBezTo>
                      <a:pt x="-105" y="35005"/>
                      <a:pt x="-47" y="34008"/>
                      <a:pt x="305" y="33127"/>
                    </a:cubicBezTo>
                    <a:cubicBezTo>
                      <a:pt x="6763" y="19924"/>
                      <a:pt x="16156" y="8833"/>
                      <a:pt x="28425" y="617"/>
                    </a:cubicBezTo>
                    <a:cubicBezTo>
                      <a:pt x="31418" y="-1261"/>
                      <a:pt x="35410" y="1439"/>
                      <a:pt x="34764" y="4784"/>
                    </a:cubicBezTo>
                    <a:lnTo>
                      <a:pt x="34764" y="4784"/>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0" name="Google Shape;1130;p42"/>
              <p:cNvSpPr/>
              <p:nvPr/>
            </p:nvSpPr>
            <p:spPr>
              <a:xfrm>
                <a:off x="8719448" y="3534331"/>
                <a:ext cx="400002" cy="105381"/>
              </a:xfrm>
              <a:custGeom>
                <a:avLst/>
                <a:gdLst/>
                <a:ahLst/>
                <a:cxnLst/>
                <a:rect l="l" t="t" r="r" b="b"/>
                <a:pathLst>
                  <a:path w="400002" h="105381" extrusionOk="0">
                    <a:moveTo>
                      <a:pt x="183068" y="105381"/>
                    </a:moveTo>
                    <a:cubicBezTo>
                      <a:pt x="118905" y="105381"/>
                      <a:pt x="54448" y="84197"/>
                      <a:pt x="3141" y="45760"/>
                    </a:cubicBezTo>
                    <a:cubicBezTo>
                      <a:pt x="-323" y="43119"/>
                      <a:pt x="-1027" y="38190"/>
                      <a:pt x="1556" y="34727"/>
                    </a:cubicBezTo>
                    <a:cubicBezTo>
                      <a:pt x="4197" y="31265"/>
                      <a:pt x="9128" y="30561"/>
                      <a:pt x="12592" y="33143"/>
                    </a:cubicBezTo>
                    <a:cubicBezTo>
                      <a:pt x="67128" y="74045"/>
                      <a:pt x="137397" y="94290"/>
                      <a:pt x="205317" y="88715"/>
                    </a:cubicBezTo>
                    <a:cubicBezTo>
                      <a:pt x="273237" y="83141"/>
                      <a:pt x="339279" y="51687"/>
                      <a:pt x="386419" y="2452"/>
                    </a:cubicBezTo>
                    <a:cubicBezTo>
                      <a:pt x="389413" y="-717"/>
                      <a:pt x="394402" y="-834"/>
                      <a:pt x="397573" y="2217"/>
                    </a:cubicBezTo>
                    <a:cubicBezTo>
                      <a:pt x="400743" y="5210"/>
                      <a:pt x="400802" y="10198"/>
                      <a:pt x="397808" y="13367"/>
                    </a:cubicBezTo>
                    <a:cubicBezTo>
                      <a:pt x="348027" y="65360"/>
                      <a:pt x="278345" y="98515"/>
                      <a:pt x="206608" y="104442"/>
                    </a:cubicBezTo>
                    <a:cubicBezTo>
                      <a:pt x="198801" y="105088"/>
                      <a:pt x="190935" y="105381"/>
                      <a:pt x="183068" y="105381"/>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1" name="Google Shape;1131;p42"/>
              <p:cNvSpPr/>
              <p:nvPr/>
            </p:nvSpPr>
            <p:spPr>
              <a:xfrm>
                <a:off x="9097866" y="3524265"/>
                <a:ext cx="26728" cy="30584"/>
              </a:xfrm>
              <a:custGeom>
                <a:avLst/>
                <a:gdLst/>
                <a:ahLst/>
                <a:cxnLst/>
                <a:rect l="l" t="t" r="r" b="b"/>
                <a:pathLst>
                  <a:path w="26728" h="30584" extrusionOk="0">
                    <a:moveTo>
                      <a:pt x="6945" y="782"/>
                    </a:moveTo>
                    <a:cubicBezTo>
                      <a:pt x="13754" y="5242"/>
                      <a:pt x="18157" y="10758"/>
                      <a:pt x="22560" y="17272"/>
                    </a:cubicBezTo>
                    <a:cubicBezTo>
                      <a:pt x="23910" y="19502"/>
                      <a:pt x="25319" y="21849"/>
                      <a:pt x="26434" y="24783"/>
                    </a:cubicBezTo>
                    <a:cubicBezTo>
                      <a:pt x="27315" y="27013"/>
                      <a:pt x="26141" y="29537"/>
                      <a:pt x="23910" y="30358"/>
                    </a:cubicBezTo>
                    <a:cubicBezTo>
                      <a:pt x="20036" y="31297"/>
                      <a:pt x="16102" y="29126"/>
                      <a:pt x="12991" y="27366"/>
                    </a:cubicBezTo>
                    <a:cubicBezTo>
                      <a:pt x="5183" y="22319"/>
                      <a:pt x="-746" y="13458"/>
                      <a:pt x="76" y="3775"/>
                    </a:cubicBezTo>
                    <a:cubicBezTo>
                      <a:pt x="370" y="606"/>
                      <a:pt x="4361" y="-1096"/>
                      <a:pt x="6945" y="782"/>
                    </a:cubicBezTo>
                    <a:lnTo>
                      <a:pt x="6945" y="78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2" name="Google Shape;1132;p42"/>
              <p:cNvSpPr/>
              <p:nvPr/>
            </p:nvSpPr>
            <p:spPr>
              <a:xfrm>
                <a:off x="8876276" y="3415075"/>
                <a:ext cx="91108" cy="75231"/>
              </a:xfrm>
              <a:custGeom>
                <a:avLst/>
                <a:gdLst/>
                <a:ahLst/>
                <a:cxnLst/>
                <a:rect l="l" t="t" r="r" b="b"/>
                <a:pathLst>
                  <a:path w="91108" h="75231" extrusionOk="0">
                    <a:moveTo>
                      <a:pt x="91109" y="37616"/>
                    </a:moveTo>
                    <a:cubicBezTo>
                      <a:pt x="91109" y="58390"/>
                      <a:pt x="70713" y="75231"/>
                      <a:pt x="45554" y="75231"/>
                    </a:cubicBezTo>
                    <a:cubicBezTo>
                      <a:pt x="20395" y="75231"/>
                      <a:pt x="0" y="58390"/>
                      <a:pt x="0" y="37616"/>
                    </a:cubicBezTo>
                    <a:cubicBezTo>
                      <a:pt x="0" y="16841"/>
                      <a:pt x="20395" y="0"/>
                      <a:pt x="45554" y="0"/>
                    </a:cubicBezTo>
                    <a:cubicBezTo>
                      <a:pt x="70713" y="0"/>
                      <a:pt x="91109" y="16841"/>
                      <a:pt x="91109" y="37616"/>
                    </a:cubicBezTo>
                    <a:close/>
                  </a:path>
                </a:pathLst>
              </a:custGeom>
              <a:solidFill>
                <a:srgbClr val="B96A61">
                  <a:alpha val="627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133" name="Google Shape;1133;p42"/>
              <p:cNvGrpSpPr/>
              <p:nvPr/>
            </p:nvGrpSpPr>
            <p:grpSpPr>
              <a:xfrm>
                <a:off x="9057369" y="3314737"/>
                <a:ext cx="75854" cy="121053"/>
                <a:chOff x="9057369" y="3314737"/>
                <a:chExt cx="75854" cy="121053"/>
              </a:xfrm>
            </p:grpSpPr>
            <p:sp>
              <p:nvSpPr>
                <p:cNvPr id="1134" name="Google Shape;1134;p42"/>
                <p:cNvSpPr/>
                <p:nvPr/>
              </p:nvSpPr>
              <p:spPr>
                <a:xfrm>
                  <a:off x="9057378" y="3342602"/>
                  <a:ext cx="75845" cy="93188"/>
                </a:xfrm>
                <a:custGeom>
                  <a:avLst/>
                  <a:gdLst/>
                  <a:ahLst/>
                  <a:cxnLst/>
                  <a:rect l="l" t="t" r="r" b="b"/>
                  <a:pathLst>
                    <a:path w="75845" h="93188" extrusionOk="0">
                      <a:moveTo>
                        <a:pt x="75846" y="46594"/>
                      </a:moveTo>
                      <a:cubicBezTo>
                        <a:pt x="75846" y="72327"/>
                        <a:pt x="58867" y="93188"/>
                        <a:pt x="37923" y="93188"/>
                      </a:cubicBezTo>
                      <a:cubicBezTo>
                        <a:pt x="16979" y="93188"/>
                        <a:pt x="0" y="72327"/>
                        <a:pt x="0" y="46594"/>
                      </a:cubicBezTo>
                      <a:cubicBezTo>
                        <a:pt x="0" y="20861"/>
                        <a:pt x="16979" y="0"/>
                        <a:pt x="37923" y="0"/>
                      </a:cubicBezTo>
                      <a:cubicBezTo>
                        <a:pt x="58867" y="0"/>
                        <a:pt x="75846" y="20861"/>
                        <a:pt x="75846" y="46594"/>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5" name="Google Shape;1135;p42"/>
                <p:cNvSpPr/>
                <p:nvPr/>
              </p:nvSpPr>
              <p:spPr>
                <a:xfrm>
                  <a:off x="9057369" y="3314737"/>
                  <a:ext cx="69286" cy="84205"/>
                </a:xfrm>
                <a:custGeom>
                  <a:avLst/>
                  <a:gdLst/>
                  <a:ahLst/>
                  <a:cxnLst/>
                  <a:rect l="l" t="t" r="r" b="b"/>
                  <a:pathLst>
                    <a:path w="69286" h="84205" extrusionOk="0">
                      <a:moveTo>
                        <a:pt x="9" y="75750"/>
                      </a:moveTo>
                      <a:cubicBezTo>
                        <a:pt x="-754" y="15542"/>
                        <a:pt x="47442" y="-4117"/>
                        <a:pt x="63116" y="695"/>
                      </a:cubicBezTo>
                      <a:cubicBezTo>
                        <a:pt x="65171" y="1341"/>
                        <a:pt x="67284" y="2162"/>
                        <a:pt x="68458" y="3923"/>
                      </a:cubicBezTo>
                      <a:cubicBezTo>
                        <a:pt x="70102" y="6446"/>
                        <a:pt x="69339" y="8793"/>
                        <a:pt x="65817" y="10671"/>
                      </a:cubicBezTo>
                      <a:cubicBezTo>
                        <a:pt x="59476" y="14016"/>
                        <a:pt x="49085" y="12432"/>
                        <a:pt x="35231" y="27924"/>
                      </a:cubicBezTo>
                      <a:cubicBezTo>
                        <a:pt x="30359" y="33381"/>
                        <a:pt x="29243" y="39426"/>
                        <a:pt x="27952" y="46585"/>
                      </a:cubicBezTo>
                      <a:cubicBezTo>
                        <a:pt x="26661" y="53744"/>
                        <a:pt x="27306" y="61197"/>
                        <a:pt x="28657" y="68356"/>
                      </a:cubicBezTo>
                      <a:cubicBezTo>
                        <a:pt x="29361" y="72112"/>
                        <a:pt x="30183" y="76455"/>
                        <a:pt x="27718" y="79330"/>
                      </a:cubicBezTo>
                      <a:cubicBezTo>
                        <a:pt x="26426" y="80856"/>
                        <a:pt x="24548" y="81619"/>
                        <a:pt x="22669" y="82264"/>
                      </a:cubicBezTo>
                      <a:cubicBezTo>
                        <a:pt x="18677" y="83614"/>
                        <a:pt x="14392" y="84553"/>
                        <a:pt x="10165" y="84083"/>
                      </a:cubicBezTo>
                      <a:cubicBezTo>
                        <a:pt x="6056" y="83672"/>
                        <a:pt x="3062" y="81325"/>
                        <a:pt x="9" y="7575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36" name="Google Shape;1136;p42"/>
              <p:cNvGrpSpPr/>
              <p:nvPr/>
            </p:nvGrpSpPr>
            <p:grpSpPr>
              <a:xfrm>
                <a:off x="8659121" y="3344430"/>
                <a:ext cx="75913" cy="121054"/>
                <a:chOff x="8659121" y="3344430"/>
                <a:chExt cx="75913" cy="121054"/>
              </a:xfrm>
            </p:grpSpPr>
            <p:sp>
              <p:nvSpPr>
                <p:cNvPr id="1137" name="Google Shape;1137;p42"/>
                <p:cNvSpPr/>
                <p:nvPr/>
              </p:nvSpPr>
              <p:spPr>
                <a:xfrm>
                  <a:off x="8659189" y="3372296"/>
                  <a:ext cx="75845" cy="93188"/>
                </a:xfrm>
                <a:custGeom>
                  <a:avLst/>
                  <a:gdLst/>
                  <a:ahLst/>
                  <a:cxnLst/>
                  <a:rect l="l" t="t" r="r" b="b"/>
                  <a:pathLst>
                    <a:path w="75845" h="93188" extrusionOk="0">
                      <a:moveTo>
                        <a:pt x="75846" y="46594"/>
                      </a:moveTo>
                      <a:cubicBezTo>
                        <a:pt x="75846" y="72327"/>
                        <a:pt x="58867" y="93188"/>
                        <a:pt x="37923" y="93188"/>
                      </a:cubicBezTo>
                      <a:cubicBezTo>
                        <a:pt x="16979" y="93188"/>
                        <a:pt x="1" y="72327"/>
                        <a:pt x="1" y="46594"/>
                      </a:cubicBezTo>
                      <a:cubicBezTo>
                        <a:pt x="1" y="20861"/>
                        <a:pt x="16979" y="0"/>
                        <a:pt x="37923" y="0"/>
                      </a:cubicBezTo>
                      <a:cubicBezTo>
                        <a:pt x="58867" y="0"/>
                        <a:pt x="75846" y="20861"/>
                        <a:pt x="75846" y="46594"/>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8" name="Google Shape;1138;p42"/>
                <p:cNvSpPr/>
                <p:nvPr/>
              </p:nvSpPr>
              <p:spPr>
                <a:xfrm>
                  <a:off x="8659121" y="3344430"/>
                  <a:ext cx="69286" cy="84205"/>
                </a:xfrm>
                <a:custGeom>
                  <a:avLst/>
                  <a:gdLst/>
                  <a:ahLst/>
                  <a:cxnLst/>
                  <a:rect l="l" t="t" r="r" b="b"/>
                  <a:pathLst>
                    <a:path w="69286" h="84205" extrusionOk="0">
                      <a:moveTo>
                        <a:pt x="9" y="75750"/>
                      </a:moveTo>
                      <a:cubicBezTo>
                        <a:pt x="-754" y="15542"/>
                        <a:pt x="47441" y="-4117"/>
                        <a:pt x="63116" y="695"/>
                      </a:cubicBezTo>
                      <a:cubicBezTo>
                        <a:pt x="65170" y="1341"/>
                        <a:pt x="67283" y="2162"/>
                        <a:pt x="68458" y="3923"/>
                      </a:cubicBezTo>
                      <a:cubicBezTo>
                        <a:pt x="70102" y="6446"/>
                        <a:pt x="69339" y="8793"/>
                        <a:pt x="65816" y="10671"/>
                      </a:cubicBezTo>
                      <a:cubicBezTo>
                        <a:pt x="59476" y="14016"/>
                        <a:pt x="49085" y="12432"/>
                        <a:pt x="35231" y="27924"/>
                      </a:cubicBezTo>
                      <a:cubicBezTo>
                        <a:pt x="30359" y="33381"/>
                        <a:pt x="29243" y="39426"/>
                        <a:pt x="27952" y="46585"/>
                      </a:cubicBezTo>
                      <a:cubicBezTo>
                        <a:pt x="26661" y="53744"/>
                        <a:pt x="27306" y="61197"/>
                        <a:pt x="28657" y="68356"/>
                      </a:cubicBezTo>
                      <a:cubicBezTo>
                        <a:pt x="29361" y="72112"/>
                        <a:pt x="30183" y="76455"/>
                        <a:pt x="27717" y="79330"/>
                      </a:cubicBezTo>
                      <a:cubicBezTo>
                        <a:pt x="26426" y="80856"/>
                        <a:pt x="24548" y="81619"/>
                        <a:pt x="22669" y="82264"/>
                      </a:cubicBezTo>
                      <a:cubicBezTo>
                        <a:pt x="18677" y="83614"/>
                        <a:pt x="14391" y="84553"/>
                        <a:pt x="10165" y="84083"/>
                      </a:cubicBezTo>
                      <a:cubicBezTo>
                        <a:pt x="6114" y="83672"/>
                        <a:pt x="3062" y="81325"/>
                        <a:pt x="9" y="7575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139" name="Google Shape;1139;p42"/>
              <p:cNvSpPr/>
              <p:nvPr/>
            </p:nvSpPr>
            <p:spPr>
              <a:xfrm>
                <a:off x="8287575" y="3555738"/>
                <a:ext cx="130930" cy="82824"/>
              </a:xfrm>
              <a:custGeom>
                <a:avLst/>
                <a:gdLst/>
                <a:ahLst/>
                <a:cxnLst/>
                <a:rect l="l" t="t" r="r" b="b"/>
                <a:pathLst>
                  <a:path w="130930" h="82824" extrusionOk="0">
                    <a:moveTo>
                      <a:pt x="130458" y="72004"/>
                    </a:moveTo>
                    <a:cubicBezTo>
                      <a:pt x="129695" y="68600"/>
                      <a:pt x="127582" y="62321"/>
                      <a:pt x="127112" y="61265"/>
                    </a:cubicBezTo>
                    <a:cubicBezTo>
                      <a:pt x="125585" y="55455"/>
                      <a:pt x="122944" y="49822"/>
                      <a:pt x="120361" y="44482"/>
                    </a:cubicBezTo>
                    <a:cubicBezTo>
                      <a:pt x="102574" y="17135"/>
                      <a:pt x="84023" y="646"/>
                      <a:pt x="48155" y="0"/>
                    </a:cubicBezTo>
                    <a:cubicBezTo>
                      <a:pt x="36473" y="235"/>
                      <a:pt x="19625" y="6925"/>
                      <a:pt x="15750" y="9741"/>
                    </a:cubicBezTo>
                    <a:cubicBezTo>
                      <a:pt x="16044" y="9507"/>
                      <a:pt x="16337" y="9272"/>
                      <a:pt x="16572" y="9096"/>
                    </a:cubicBezTo>
                    <a:cubicBezTo>
                      <a:pt x="15986" y="9389"/>
                      <a:pt x="15398" y="9683"/>
                      <a:pt x="14811" y="9917"/>
                    </a:cubicBezTo>
                    <a:cubicBezTo>
                      <a:pt x="9880" y="13028"/>
                      <a:pt x="2425" y="14612"/>
                      <a:pt x="311" y="20480"/>
                    </a:cubicBezTo>
                    <a:cubicBezTo>
                      <a:pt x="-1626" y="26759"/>
                      <a:pt x="5888" y="32569"/>
                      <a:pt x="11465" y="29048"/>
                    </a:cubicBezTo>
                    <a:cubicBezTo>
                      <a:pt x="33831" y="18779"/>
                      <a:pt x="53321" y="15316"/>
                      <a:pt x="77272" y="30867"/>
                    </a:cubicBezTo>
                    <a:cubicBezTo>
                      <a:pt x="84375" y="35092"/>
                      <a:pt x="96879" y="52462"/>
                      <a:pt x="107035" y="67192"/>
                    </a:cubicBezTo>
                    <a:cubicBezTo>
                      <a:pt x="111496" y="72767"/>
                      <a:pt x="113493" y="77109"/>
                      <a:pt x="117602" y="81041"/>
                    </a:cubicBezTo>
                    <a:cubicBezTo>
                      <a:pt x="122591" y="85442"/>
                      <a:pt x="131104" y="81100"/>
                      <a:pt x="130928" y="74527"/>
                    </a:cubicBezTo>
                    <a:cubicBezTo>
                      <a:pt x="130869" y="73647"/>
                      <a:pt x="130693" y="72825"/>
                      <a:pt x="130458" y="72004"/>
                    </a:cubicBezTo>
                    <a:close/>
                  </a:path>
                </a:pathLst>
              </a:custGeom>
              <a:solidFill>
                <a:srgbClr val="AE806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140" name="Google Shape;1140;p42"/>
            <p:cNvSpPr/>
            <p:nvPr/>
          </p:nvSpPr>
          <p:spPr>
            <a:xfrm>
              <a:off x="9014876" y="3956461"/>
              <a:ext cx="666833" cy="546122"/>
            </a:xfrm>
            <a:custGeom>
              <a:avLst/>
              <a:gdLst/>
              <a:ahLst/>
              <a:cxnLst/>
              <a:rect l="l" t="t" r="r" b="b"/>
              <a:pathLst>
                <a:path w="666833" h="546122" extrusionOk="0">
                  <a:moveTo>
                    <a:pt x="0" y="7357"/>
                  </a:moveTo>
                  <a:cubicBezTo>
                    <a:pt x="108015" y="-13886"/>
                    <a:pt x="306552" y="9821"/>
                    <a:pt x="401418" y="92271"/>
                  </a:cubicBezTo>
                  <a:cubicBezTo>
                    <a:pt x="623964" y="285630"/>
                    <a:pt x="666231" y="459742"/>
                    <a:pt x="666760" y="464964"/>
                  </a:cubicBezTo>
                  <a:cubicBezTo>
                    <a:pt x="667640" y="473708"/>
                    <a:pt x="660537" y="480985"/>
                    <a:pt x="653903" y="486736"/>
                  </a:cubicBezTo>
                  <a:cubicBezTo>
                    <a:pt x="549293" y="576814"/>
                    <a:pt x="310368" y="547179"/>
                    <a:pt x="208340" y="510033"/>
                  </a:cubicBezTo>
                  <a:cubicBezTo>
                    <a:pt x="154979" y="288740"/>
                    <a:pt x="105843" y="210634"/>
                    <a:pt x="0" y="735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1" name="Google Shape;1141;p42"/>
            <p:cNvSpPr/>
            <p:nvPr/>
          </p:nvSpPr>
          <p:spPr>
            <a:xfrm>
              <a:off x="8382483" y="3922145"/>
              <a:ext cx="120256" cy="104093"/>
            </a:xfrm>
            <a:custGeom>
              <a:avLst/>
              <a:gdLst/>
              <a:ahLst/>
              <a:cxnLst/>
              <a:rect l="l" t="t" r="r" b="b"/>
              <a:pathLst>
                <a:path w="120256" h="104093" extrusionOk="0">
                  <a:moveTo>
                    <a:pt x="8487" y="21251"/>
                  </a:moveTo>
                  <a:cubicBezTo>
                    <a:pt x="3792" y="28821"/>
                    <a:pt x="739" y="45956"/>
                    <a:pt x="93" y="54876"/>
                  </a:cubicBezTo>
                  <a:cubicBezTo>
                    <a:pt x="-846" y="67610"/>
                    <a:pt x="5611" y="103054"/>
                    <a:pt x="6257" y="104052"/>
                  </a:cubicBezTo>
                  <a:cubicBezTo>
                    <a:pt x="7196" y="105636"/>
                    <a:pt x="58503" y="61155"/>
                    <a:pt x="105643" y="77234"/>
                  </a:cubicBezTo>
                  <a:cubicBezTo>
                    <a:pt x="109224" y="78466"/>
                    <a:pt x="113568" y="77293"/>
                    <a:pt x="116562" y="74887"/>
                  </a:cubicBezTo>
                  <a:cubicBezTo>
                    <a:pt x="120847" y="71542"/>
                    <a:pt x="120730" y="65087"/>
                    <a:pt x="119556" y="59747"/>
                  </a:cubicBezTo>
                  <a:cubicBezTo>
                    <a:pt x="113509" y="32929"/>
                    <a:pt x="98833" y="2648"/>
                    <a:pt x="64785" y="66"/>
                  </a:cubicBezTo>
                  <a:cubicBezTo>
                    <a:pt x="51283" y="-873"/>
                    <a:pt x="16589" y="8282"/>
                    <a:pt x="8487" y="2125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2" name="Google Shape;1142;p42"/>
            <p:cNvSpPr/>
            <p:nvPr/>
          </p:nvSpPr>
          <p:spPr>
            <a:xfrm>
              <a:off x="7958928" y="3972150"/>
              <a:ext cx="686876" cy="685241"/>
            </a:xfrm>
            <a:custGeom>
              <a:avLst/>
              <a:gdLst/>
              <a:ahLst/>
              <a:cxnLst/>
              <a:rect l="l" t="t" r="r" b="b"/>
              <a:pathLst>
                <a:path w="686876" h="685241" extrusionOk="0">
                  <a:moveTo>
                    <a:pt x="686877" y="0"/>
                  </a:moveTo>
                  <a:cubicBezTo>
                    <a:pt x="534129" y="3814"/>
                    <a:pt x="391009" y="83095"/>
                    <a:pt x="280352" y="188489"/>
                  </a:cubicBezTo>
                  <a:cubicBezTo>
                    <a:pt x="169695" y="293824"/>
                    <a:pt x="86747" y="424335"/>
                    <a:pt x="5031" y="553378"/>
                  </a:cubicBezTo>
                  <a:cubicBezTo>
                    <a:pt x="2154" y="557897"/>
                    <a:pt x="-840" y="563002"/>
                    <a:pt x="217" y="568225"/>
                  </a:cubicBezTo>
                  <a:cubicBezTo>
                    <a:pt x="1156" y="572919"/>
                    <a:pt x="5031" y="576382"/>
                    <a:pt x="8729" y="579375"/>
                  </a:cubicBezTo>
                  <a:cubicBezTo>
                    <a:pt x="110580" y="662410"/>
                    <a:pt x="248359" y="699791"/>
                    <a:pt x="381029" y="680074"/>
                  </a:cubicBezTo>
                  <a:cubicBezTo>
                    <a:pt x="427816" y="459603"/>
                    <a:pt x="513818" y="247465"/>
                    <a:pt x="633867" y="56629"/>
                  </a:cubicBezTo>
                  <a:cubicBezTo>
                    <a:pt x="646841" y="35972"/>
                    <a:pt x="662280" y="14025"/>
                    <a:pt x="686877" y="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3" name="Google Shape;1143;p42"/>
            <p:cNvSpPr/>
            <p:nvPr/>
          </p:nvSpPr>
          <p:spPr>
            <a:xfrm>
              <a:off x="8394845" y="3913348"/>
              <a:ext cx="194771" cy="519942"/>
            </a:xfrm>
            <a:custGeom>
              <a:avLst/>
              <a:gdLst/>
              <a:ahLst/>
              <a:cxnLst/>
              <a:rect l="l" t="t" r="r" b="b"/>
              <a:pathLst>
                <a:path w="194771" h="519942" extrusionOk="0">
                  <a:moveTo>
                    <a:pt x="34635" y="509838"/>
                  </a:moveTo>
                  <a:cubicBezTo>
                    <a:pt x="36866" y="427212"/>
                    <a:pt x="51014" y="344822"/>
                    <a:pt x="51014" y="262138"/>
                  </a:cubicBezTo>
                  <a:cubicBezTo>
                    <a:pt x="51014" y="154338"/>
                    <a:pt x="81305" y="59976"/>
                    <a:pt x="0" y="25412"/>
                  </a:cubicBezTo>
                  <a:cubicBezTo>
                    <a:pt x="36338" y="-1934"/>
                    <a:pt x="109777" y="-10443"/>
                    <a:pt x="138482" y="16081"/>
                  </a:cubicBezTo>
                  <a:cubicBezTo>
                    <a:pt x="170535" y="45716"/>
                    <a:pt x="179693" y="93484"/>
                    <a:pt x="183157" y="139315"/>
                  </a:cubicBezTo>
                  <a:cubicBezTo>
                    <a:pt x="187266" y="193831"/>
                    <a:pt x="176992" y="236317"/>
                    <a:pt x="185152" y="290364"/>
                  </a:cubicBezTo>
                  <a:cubicBezTo>
                    <a:pt x="194780" y="354094"/>
                    <a:pt x="201472" y="420229"/>
                    <a:pt x="183567" y="482139"/>
                  </a:cubicBezTo>
                  <a:cubicBezTo>
                    <a:pt x="181395" y="489709"/>
                    <a:pt x="178636" y="497514"/>
                    <a:pt x="172825" y="502855"/>
                  </a:cubicBezTo>
                  <a:cubicBezTo>
                    <a:pt x="166778" y="508429"/>
                    <a:pt x="158324" y="510366"/>
                    <a:pt x="150341" y="512185"/>
                  </a:cubicBezTo>
                  <a:cubicBezTo>
                    <a:pt x="118758" y="519286"/>
                    <a:pt x="87234" y="526328"/>
                    <a:pt x="34635" y="5098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4" name="Google Shape;1144;p42"/>
            <p:cNvSpPr/>
            <p:nvPr/>
          </p:nvSpPr>
          <p:spPr>
            <a:xfrm>
              <a:off x="9178308" y="3889053"/>
              <a:ext cx="194770" cy="519942"/>
            </a:xfrm>
            <a:custGeom>
              <a:avLst/>
              <a:gdLst/>
              <a:ahLst/>
              <a:cxnLst/>
              <a:rect l="l" t="t" r="r" b="b"/>
              <a:pathLst>
                <a:path w="194770" h="519942" extrusionOk="0">
                  <a:moveTo>
                    <a:pt x="34635" y="509838"/>
                  </a:moveTo>
                  <a:cubicBezTo>
                    <a:pt x="36866" y="427212"/>
                    <a:pt x="51013" y="344822"/>
                    <a:pt x="51013" y="262138"/>
                  </a:cubicBezTo>
                  <a:cubicBezTo>
                    <a:pt x="51013" y="154338"/>
                    <a:pt x="81305" y="59976"/>
                    <a:pt x="0" y="25412"/>
                  </a:cubicBezTo>
                  <a:cubicBezTo>
                    <a:pt x="36337" y="-1934"/>
                    <a:pt x="109776" y="-10443"/>
                    <a:pt x="138482" y="16081"/>
                  </a:cubicBezTo>
                  <a:cubicBezTo>
                    <a:pt x="170534" y="45716"/>
                    <a:pt x="179693" y="93484"/>
                    <a:pt x="183156" y="139315"/>
                  </a:cubicBezTo>
                  <a:cubicBezTo>
                    <a:pt x="187265" y="193831"/>
                    <a:pt x="176992" y="236318"/>
                    <a:pt x="185152" y="290364"/>
                  </a:cubicBezTo>
                  <a:cubicBezTo>
                    <a:pt x="194779" y="354094"/>
                    <a:pt x="201472" y="420229"/>
                    <a:pt x="183567" y="482139"/>
                  </a:cubicBezTo>
                  <a:cubicBezTo>
                    <a:pt x="181395" y="489710"/>
                    <a:pt x="178636" y="497514"/>
                    <a:pt x="172824" y="502854"/>
                  </a:cubicBezTo>
                  <a:cubicBezTo>
                    <a:pt x="166777" y="508429"/>
                    <a:pt x="158324" y="510366"/>
                    <a:pt x="150341" y="512185"/>
                  </a:cubicBezTo>
                  <a:cubicBezTo>
                    <a:pt x="118758" y="519286"/>
                    <a:pt x="87234" y="526328"/>
                    <a:pt x="34635" y="5098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145" name="Google Shape;1145;p42"/>
            <p:cNvGrpSpPr/>
            <p:nvPr/>
          </p:nvGrpSpPr>
          <p:grpSpPr>
            <a:xfrm>
              <a:off x="8374901" y="4052678"/>
              <a:ext cx="963962" cy="1070745"/>
              <a:chOff x="8374901" y="4052678"/>
              <a:chExt cx="963962" cy="1070745"/>
            </a:xfrm>
          </p:grpSpPr>
          <p:sp>
            <p:nvSpPr>
              <p:cNvPr id="1146" name="Google Shape;1146;p42"/>
              <p:cNvSpPr/>
              <p:nvPr/>
            </p:nvSpPr>
            <p:spPr>
              <a:xfrm>
                <a:off x="8439177" y="4052678"/>
                <a:ext cx="838968" cy="200349"/>
              </a:xfrm>
              <a:custGeom>
                <a:avLst/>
                <a:gdLst/>
                <a:ahLst/>
                <a:cxnLst/>
                <a:rect l="l" t="t" r="r" b="b"/>
                <a:pathLst>
                  <a:path w="838968" h="200349" extrusionOk="0">
                    <a:moveTo>
                      <a:pt x="40261" y="49455"/>
                    </a:moveTo>
                    <a:cubicBezTo>
                      <a:pt x="61277" y="39185"/>
                      <a:pt x="83467" y="32084"/>
                      <a:pt x="106538" y="28153"/>
                    </a:cubicBezTo>
                    <a:cubicBezTo>
                      <a:pt x="309653" y="-6646"/>
                      <a:pt x="517230" y="-1482"/>
                      <a:pt x="723222" y="3799"/>
                    </a:cubicBezTo>
                    <a:cubicBezTo>
                      <a:pt x="748641" y="4445"/>
                      <a:pt x="774001" y="5090"/>
                      <a:pt x="798892" y="9198"/>
                    </a:cubicBezTo>
                    <a:cubicBezTo>
                      <a:pt x="808284" y="5442"/>
                      <a:pt x="819321" y="11252"/>
                      <a:pt x="824780" y="19761"/>
                    </a:cubicBezTo>
                    <a:cubicBezTo>
                      <a:pt x="830239" y="28270"/>
                      <a:pt x="831473" y="38715"/>
                      <a:pt x="832470" y="48750"/>
                    </a:cubicBezTo>
                    <a:cubicBezTo>
                      <a:pt x="835758" y="82317"/>
                      <a:pt x="837871" y="116001"/>
                      <a:pt x="838928" y="149743"/>
                    </a:cubicBezTo>
                    <a:cubicBezTo>
                      <a:pt x="839045" y="153440"/>
                      <a:pt x="839045" y="157431"/>
                      <a:pt x="836932" y="160482"/>
                    </a:cubicBezTo>
                    <a:cubicBezTo>
                      <a:pt x="834290" y="164297"/>
                      <a:pt x="829242" y="165412"/>
                      <a:pt x="824722" y="166233"/>
                    </a:cubicBezTo>
                    <a:cubicBezTo>
                      <a:pt x="618436" y="202675"/>
                      <a:pt x="407512" y="200269"/>
                      <a:pt x="198057" y="198567"/>
                    </a:cubicBezTo>
                    <a:cubicBezTo>
                      <a:pt x="145517" y="198157"/>
                      <a:pt x="67323" y="208015"/>
                      <a:pt x="32629" y="185305"/>
                    </a:cubicBezTo>
                    <a:cubicBezTo>
                      <a:pt x="4099" y="166702"/>
                      <a:pt x="-27014" y="82434"/>
                      <a:pt x="40261" y="494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7" name="Google Shape;1147;p42"/>
              <p:cNvSpPr/>
              <p:nvPr/>
            </p:nvSpPr>
            <p:spPr>
              <a:xfrm>
                <a:off x="8455754" y="4081404"/>
                <a:ext cx="837731" cy="95774"/>
              </a:xfrm>
              <a:custGeom>
                <a:avLst/>
                <a:gdLst/>
                <a:ahLst/>
                <a:cxnLst/>
                <a:rect l="l" t="t" r="r" b="b"/>
                <a:pathLst>
                  <a:path w="837731" h="95774" extrusionOk="0">
                    <a:moveTo>
                      <a:pt x="837731" y="85221"/>
                    </a:moveTo>
                    <a:cubicBezTo>
                      <a:pt x="835148" y="72311"/>
                      <a:pt x="751436" y="7173"/>
                      <a:pt x="737288" y="953"/>
                    </a:cubicBezTo>
                    <a:cubicBezTo>
                      <a:pt x="727544" y="-3331"/>
                      <a:pt x="428447" y="7877"/>
                      <a:pt x="258968" y="13746"/>
                    </a:cubicBezTo>
                    <a:cubicBezTo>
                      <a:pt x="129115" y="18264"/>
                      <a:pt x="28673" y="26715"/>
                      <a:pt x="16639" y="36280"/>
                    </a:cubicBezTo>
                    <a:cubicBezTo>
                      <a:pt x="554" y="49073"/>
                      <a:pt x="-6842" y="76067"/>
                      <a:pt x="8127" y="90209"/>
                    </a:cubicBezTo>
                    <a:cubicBezTo>
                      <a:pt x="23977" y="105174"/>
                      <a:pt x="623814" y="85221"/>
                      <a:pt x="837731" y="8522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8" name="Google Shape;1148;p42"/>
              <p:cNvSpPr/>
              <p:nvPr/>
            </p:nvSpPr>
            <p:spPr>
              <a:xfrm>
                <a:off x="8453537" y="4168515"/>
                <a:ext cx="885326" cy="954908"/>
              </a:xfrm>
              <a:custGeom>
                <a:avLst/>
                <a:gdLst/>
                <a:ahLst/>
                <a:cxnLst/>
                <a:rect l="l" t="t" r="r" b="b"/>
                <a:pathLst>
                  <a:path w="885326" h="954908" extrusionOk="0">
                    <a:moveTo>
                      <a:pt x="71102" y="10786"/>
                    </a:moveTo>
                    <a:cubicBezTo>
                      <a:pt x="311554" y="2570"/>
                      <a:pt x="552181" y="-364"/>
                      <a:pt x="792809" y="1984"/>
                    </a:cubicBezTo>
                    <a:cubicBezTo>
                      <a:pt x="822102" y="2277"/>
                      <a:pt x="885326" y="-13626"/>
                      <a:pt x="885326" y="40010"/>
                    </a:cubicBezTo>
                    <a:cubicBezTo>
                      <a:pt x="885326" y="326382"/>
                      <a:pt x="863312" y="852472"/>
                      <a:pt x="839948" y="903115"/>
                    </a:cubicBezTo>
                    <a:cubicBezTo>
                      <a:pt x="820869" y="944604"/>
                      <a:pt x="171545" y="966610"/>
                      <a:pt x="2301" y="948536"/>
                    </a:cubicBezTo>
                    <a:cubicBezTo>
                      <a:pt x="-8266" y="828530"/>
                      <a:pt x="20441" y="599374"/>
                      <a:pt x="30068" y="459122"/>
                    </a:cubicBezTo>
                    <a:cubicBezTo>
                      <a:pt x="38933" y="331252"/>
                      <a:pt x="74155" y="23109"/>
                      <a:pt x="71102" y="1078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9" name="Google Shape;1149;p42"/>
              <p:cNvSpPr/>
              <p:nvPr/>
            </p:nvSpPr>
            <p:spPr>
              <a:xfrm>
                <a:off x="8374901" y="4112168"/>
                <a:ext cx="193707" cy="1005511"/>
              </a:xfrm>
              <a:custGeom>
                <a:avLst/>
                <a:gdLst/>
                <a:ahLst/>
                <a:cxnLst/>
                <a:rect l="l" t="t" r="r" b="b"/>
                <a:pathLst>
                  <a:path w="193707" h="1005511" extrusionOk="0">
                    <a:moveTo>
                      <a:pt x="114810" y="0"/>
                    </a:moveTo>
                    <a:cubicBezTo>
                      <a:pt x="66497" y="38848"/>
                      <a:pt x="123557" y="65607"/>
                      <a:pt x="146510" y="64844"/>
                    </a:cubicBezTo>
                    <a:cubicBezTo>
                      <a:pt x="161715" y="64316"/>
                      <a:pt x="176919" y="66839"/>
                      <a:pt x="193708" y="67250"/>
                    </a:cubicBezTo>
                    <a:cubicBezTo>
                      <a:pt x="162713" y="372283"/>
                      <a:pt x="139055" y="689874"/>
                      <a:pt x="115750" y="1001597"/>
                    </a:cubicBezTo>
                    <a:cubicBezTo>
                      <a:pt x="81290" y="1014331"/>
                      <a:pt x="26343" y="993909"/>
                      <a:pt x="2861" y="970377"/>
                    </a:cubicBezTo>
                    <a:cubicBezTo>
                      <a:pt x="-9114" y="958406"/>
                      <a:pt x="20297" y="544869"/>
                      <a:pt x="21471" y="529025"/>
                    </a:cubicBezTo>
                    <a:cubicBezTo>
                      <a:pt x="45657" y="205800"/>
                      <a:pt x="23056" y="9624"/>
                      <a:pt x="114810"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0" name="Google Shape;1150;p42"/>
              <p:cNvSpPr/>
              <p:nvPr/>
            </p:nvSpPr>
            <p:spPr>
              <a:xfrm>
                <a:off x="8651616" y="4307463"/>
                <a:ext cx="518707" cy="193946"/>
              </a:xfrm>
              <a:custGeom>
                <a:avLst/>
                <a:gdLst/>
                <a:ahLst/>
                <a:cxnLst/>
                <a:rect l="l" t="t" r="r" b="b"/>
                <a:pathLst>
                  <a:path w="518707" h="193946" extrusionOk="0">
                    <a:moveTo>
                      <a:pt x="0" y="165544"/>
                    </a:moveTo>
                    <a:lnTo>
                      <a:pt x="0" y="28403"/>
                    </a:lnTo>
                    <a:cubicBezTo>
                      <a:pt x="0" y="12734"/>
                      <a:pt x="12739" y="0"/>
                      <a:pt x="28413" y="0"/>
                    </a:cubicBezTo>
                    <a:lnTo>
                      <a:pt x="490295" y="0"/>
                    </a:lnTo>
                    <a:cubicBezTo>
                      <a:pt x="505970" y="0"/>
                      <a:pt x="518708" y="12734"/>
                      <a:pt x="518708" y="28403"/>
                    </a:cubicBezTo>
                    <a:lnTo>
                      <a:pt x="518708" y="165544"/>
                    </a:lnTo>
                    <a:cubicBezTo>
                      <a:pt x="518708" y="181212"/>
                      <a:pt x="505970" y="193946"/>
                      <a:pt x="490295" y="193946"/>
                    </a:cubicBezTo>
                    <a:lnTo>
                      <a:pt x="28413" y="193946"/>
                    </a:lnTo>
                    <a:cubicBezTo>
                      <a:pt x="12680" y="193946"/>
                      <a:pt x="0" y="181212"/>
                      <a:pt x="0" y="16554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151" name="Google Shape;1151;p42"/>
            <p:cNvSpPr/>
            <p:nvPr/>
          </p:nvSpPr>
          <p:spPr>
            <a:xfrm>
              <a:off x="9371737" y="4942352"/>
              <a:ext cx="5437" cy="783"/>
            </a:xfrm>
            <a:custGeom>
              <a:avLst/>
              <a:gdLst/>
              <a:ahLst/>
              <a:cxnLst/>
              <a:rect l="l" t="t" r="r" b="b"/>
              <a:pathLst>
                <a:path w="5437" h="783" extrusionOk="0">
                  <a:moveTo>
                    <a:pt x="528" y="59"/>
                  </a:moveTo>
                  <a:cubicBezTo>
                    <a:pt x="352" y="59"/>
                    <a:pt x="176" y="0"/>
                    <a:pt x="0" y="0"/>
                  </a:cubicBezTo>
                  <a:cubicBezTo>
                    <a:pt x="1937" y="293"/>
                    <a:pt x="2876" y="411"/>
                    <a:pt x="3170" y="470"/>
                  </a:cubicBezTo>
                  <a:cubicBezTo>
                    <a:pt x="6457" y="998"/>
                    <a:pt x="5694" y="763"/>
                    <a:pt x="3875" y="470"/>
                  </a:cubicBezTo>
                  <a:cubicBezTo>
                    <a:pt x="3346" y="411"/>
                    <a:pt x="2876" y="352"/>
                    <a:pt x="2348" y="352"/>
                  </a:cubicBezTo>
                  <a:cubicBezTo>
                    <a:pt x="1819" y="235"/>
                    <a:pt x="1233" y="117"/>
                    <a:pt x="528" y="59"/>
                  </a:cubicBezTo>
                  <a:close/>
                </a:path>
              </a:pathLst>
            </a:custGeom>
            <a:solidFill>
              <a:srgbClr val="54144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2" name="Google Shape;1152;p42"/>
            <p:cNvSpPr/>
            <p:nvPr/>
          </p:nvSpPr>
          <p:spPr>
            <a:xfrm>
              <a:off x="8043708" y="4518472"/>
              <a:ext cx="793317" cy="533063"/>
            </a:xfrm>
            <a:custGeom>
              <a:avLst/>
              <a:gdLst/>
              <a:ahLst/>
              <a:cxnLst/>
              <a:rect l="l" t="t" r="r" b="b"/>
              <a:pathLst>
                <a:path w="793317" h="533063" extrusionOk="0">
                  <a:moveTo>
                    <a:pt x="144382" y="228642"/>
                  </a:moveTo>
                  <a:cubicBezTo>
                    <a:pt x="272122" y="182400"/>
                    <a:pt x="341451" y="154350"/>
                    <a:pt x="473300" y="57758"/>
                  </a:cubicBezTo>
                  <a:cubicBezTo>
                    <a:pt x="495666" y="41386"/>
                    <a:pt x="550965" y="-3272"/>
                    <a:pt x="570044" y="191"/>
                  </a:cubicBezTo>
                  <a:cubicBezTo>
                    <a:pt x="590884" y="3946"/>
                    <a:pt x="593936" y="31527"/>
                    <a:pt x="543804" y="68263"/>
                  </a:cubicBezTo>
                  <a:cubicBezTo>
                    <a:pt x="626869" y="36398"/>
                    <a:pt x="650116" y="18265"/>
                    <a:pt x="690915" y="11810"/>
                  </a:cubicBezTo>
                  <a:cubicBezTo>
                    <a:pt x="698018" y="10695"/>
                    <a:pt x="705709" y="15096"/>
                    <a:pt x="709466" y="21199"/>
                  </a:cubicBezTo>
                  <a:cubicBezTo>
                    <a:pt x="715923" y="31645"/>
                    <a:pt x="706590" y="44555"/>
                    <a:pt x="697784" y="53064"/>
                  </a:cubicBezTo>
                  <a:cubicBezTo>
                    <a:pt x="672952" y="77124"/>
                    <a:pt x="618944" y="119082"/>
                    <a:pt x="619590" y="121136"/>
                  </a:cubicBezTo>
                  <a:cubicBezTo>
                    <a:pt x="620353" y="123424"/>
                    <a:pt x="624756" y="115033"/>
                    <a:pt x="691092" y="75070"/>
                  </a:cubicBezTo>
                  <a:cubicBezTo>
                    <a:pt x="713810" y="61397"/>
                    <a:pt x="736822" y="50364"/>
                    <a:pt x="757310" y="52301"/>
                  </a:cubicBezTo>
                  <a:cubicBezTo>
                    <a:pt x="773571" y="53885"/>
                    <a:pt x="778384" y="68908"/>
                    <a:pt x="776036" y="78415"/>
                  </a:cubicBezTo>
                  <a:cubicBezTo>
                    <a:pt x="767054" y="114270"/>
                    <a:pt x="674244" y="181344"/>
                    <a:pt x="676651" y="185159"/>
                  </a:cubicBezTo>
                  <a:cubicBezTo>
                    <a:pt x="679996" y="190499"/>
                    <a:pt x="729954" y="125126"/>
                    <a:pt x="768580" y="124657"/>
                  </a:cubicBezTo>
                  <a:cubicBezTo>
                    <a:pt x="776858" y="124539"/>
                    <a:pt x="786192" y="126300"/>
                    <a:pt x="790712" y="133166"/>
                  </a:cubicBezTo>
                  <a:cubicBezTo>
                    <a:pt x="795878" y="140970"/>
                    <a:pt x="792473" y="151416"/>
                    <a:pt x="788188" y="159749"/>
                  </a:cubicBezTo>
                  <a:cubicBezTo>
                    <a:pt x="788188" y="159749"/>
                    <a:pt x="763943" y="203174"/>
                    <a:pt x="722146" y="244956"/>
                  </a:cubicBezTo>
                  <a:cubicBezTo>
                    <a:pt x="690035" y="277056"/>
                    <a:pt x="639256" y="321655"/>
                    <a:pt x="581961" y="360678"/>
                  </a:cubicBezTo>
                  <a:cubicBezTo>
                    <a:pt x="581961" y="360678"/>
                    <a:pt x="448527" y="449876"/>
                    <a:pt x="374384" y="479863"/>
                  </a:cubicBezTo>
                  <a:cubicBezTo>
                    <a:pt x="300299" y="509850"/>
                    <a:pt x="234786" y="546703"/>
                    <a:pt x="133815" y="527983"/>
                  </a:cubicBezTo>
                  <a:cubicBezTo>
                    <a:pt x="104580" y="522584"/>
                    <a:pt x="-49224" y="472411"/>
                    <a:pt x="15938" y="316314"/>
                  </a:cubicBezTo>
                  <a:cubicBezTo>
                    <a:pt x="37130" y="265847"/>
                    <a:pt x="106048" y="242492"/>
                    <a:pt x="144382" y="228642"/>
                  </a:cubicBezTo>
                  <a:close/>
                </a:path>
              </a:pathLst>
            </a:custGeom>
            <a:solidFill>
              <a:srgbClr val="D2A5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3" name="Google Shape;1153;p42"/>
            <p:cNvSpPr/>
            <p:nvPr/>
          </p:nvSpPr>
          <p:spPr>
            <a:xfrm>
              <a:off x="8841207" y="4400180"/>
              <a:ext cx="793318" cy="533109"/>
            </a:xfrm>
            <a:custGeom>
              <a:avLst/>
              <a:gdLst/>
              <a:ahLst/>
              <a:cxnLst/>
              <a:rect l="l" t="t" r="r" b="b"/>
              <a:pathLst>
                <a:path w="793318" h="533109" extrusionOk="0">
                  <a:moveTo>
                    <a:pt x="648994" y="228688"/>
                  </a:moveTo>
                  <a:cubicBezTo>
                    <a:pt x="521255" y="182446"/>
                    <a:pt x="419639" y="116898"/>
                    <a:pt x="308160" y="45950"/>
                  </a:cubicBezTo>
                  <a:cubicBezTo>
                    <a:pt x="284796" y="31045"/>
                    <a:pt x="242353" y="-3167"/>
                    <a:pt x="223274" y="237"/>
                  </a:cubicBezTo>
                  <a:cubicBezTo>
                    <a:pt x="202434" y="3992"/>
                    <a:pt x="191809" y="26174"/>
                    <a:pt x="249515" y="68308"/>
                  </a:cubicBezTo>
                  <a:cubicBezTo>
                    <a:pt x="208187" y="33275"/>
                    <a:pt x="133163" y="8100"/>
                    <a:pt x="102402" y="11856"/>
                  </a:cubicBezTo>
                  <a:cubicBezTo>
                    <a:pt x="95299" y="12736"/>
                    <a:pt x="87609" y="15142"/>
                    <a:pt x="83852" y="21245"/>
                  </a:cubicBezTo>
                  <a:cubicBezTo>
                    <a:pt x="77394" y="31690"/>
                    <a:pt x="86729" y="44601"/>
                    <a:pt x="95534" y="53110"/>
                  </a:cubicBezTo>
                  <a:cubicBezTo>
                    <a:pt x="120366" y="77170"/>
                    <a:pt x="174373" y="119128"/>
                    <a:pt x="173728" y="121182"/>
                  </a:cubicBezTo>
                  <a:cubicBezTo>
                    <a:pt x="172965" y="123470"/>
                    <a:pt x="168562" y="115079"/>
                    <a:pt x="102227" y="75116"/>
                  </a:cubicBezTo>
                  <a:cubicBezTo>
                    <a:pt x="79508" y="61443"/>
                    <a:pt x="56496" y="50410"/>
                    <a:pt x="36009" y="52347"/>
                  </a:cubicBezTo>
                  <a:cubicBezTo>
                    <a:pt x="19747" y="53931"/>
                    <a:pt x="14934" y="68954"/>
                    <a:pt x="17282" y="78460"/>
                  </a:cubicBezTo>
                  <a:cubicBezTo>
                    <a:pt x="26263" y="114316"/>
                    <a:pt x="119075" y="181390"/>
                    <a:pt x="116668" y="185204"/>
                  </a:cubicBezTo>
                  <a:cubicBezTo>
                    <a:pt x="113321" y="190545"/>
                    <a:pt x="63365" y="125172"/>
                    <a:pt x="24737" y="124702"/>
                  </a:cubicBezTo>
                  <a:cubicBezTo>
                    <a:pt x="16460" y="124585"/>
                    <a:pt x="7126" y="126346"/>
                    <a:pt x="2606" y="133211"/>
                  </a:cubicBezTo>
                  <a:cubicBezTo>
                    <a:pt x="-2560" y="141016"/>
                    <a:pt x="845" y="151462"/>
                    <a:pt x="5130" y="159795"/>
                  </a:cubicBezTo>
                  <a:cubicBezTo>
                    <a:pt x="5130" y="159795"/>
                    <a:pt x="29375" y="203220"/>
                    <a:pt x="71172" y="245002"/>
                  </a:cubicBezTo>
                  <a:cubicBezTo>
                    <a:pt x="103283" y="277102"/>
                    <a:pt x="154062" y="321700"/>
                    <a:pt x="211357" y="360724"/>
                  </a:cubicBezTo>
                  <a:cubicBezTo>
                    <a:pt x="211357" y="360724"/>
                    <a:pt x="344791" y="449922"/>
                    <a:pt x="418934" y="479909"/>
                  </a:cubicBezTo>
                  <a:cubicBezTo>
                    <a:pt x="493018" y="509896"/>
                    <a:pt x="558532" y="546749"/>
                    <a:pt x="659503" y="528029"/>
                  </a:cubicBezTo>
                  <a:cubicBezTo>
                    <a:pt x="688737" y="522630"/>
                    <a:pt x="842542" y="472456"/>
                    <a:pt x="777381" y="316360"/>
                  </a:cubicBezTo>
                  <a:cubicBezTo>
                    <a:pt x="756305" y="265893"/>
                    <a:pt x="687328" y="242537"/>
                    <a:pt x="648994" y="228688"/>
                  </a:cubicBezTo>
                  <a:close/>
                </a:path>
              </a:pathLst>
            </a:custGeom>
            <a:solidFill>
              <a:srgbClr val="D2A5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4" name="Google Shape;1154;p42"/>
            <p:cNvSpPr/>
            <p:nvPr/>
          </p:nvSpPr>
          <p:spPr>
            <a:xfrm>
              <a:off x="8502215" y="4104864"/>
              <a:ext cx="669429" cy="24380"/>
            </a:xfrm>
            <a:custGeom>
              <a:avLst/>
              <a:gdLst/>
              <a:ahLst/>
              <a:cxnLst/>
              <a:rect l="l" t="t" r="r" b="b"/>
              <a:pathLst>
                <a:path w="669429" h="24380" extrusionOk="0">
                  <a:moveTo>
                    <a:pt x="656016" y="262"/>
                  </a:moveTo>
                  <a:cubicBezTo>
                    <a:pt x="565964" y="-208"/>
                    <a:pt x="475971" y="3078"/>
                    <a:pt x="385919" y="614"/>
                  </a:cubicBezTo>
                  <a:cubicBezTo>
                    <a:pt x="309721" y="-1205"/>
                    <a:pt x="233758" y="7010"/>
                    <a:pt x="157796" y="11646"/>
                  </a:cubicBezTo>
                  <a:cubicBezTo>
                    <a:pt x="107310" y="12526"/>
                    <a:pt x="56942" y="12820"/>
                    <a:pt x="6751" y="18923"/>
                  </a:cubicBezTo>
                  <a:cubicBezTo>
                    <a:pt x="4754" y="19333"/>
                    <a:pt x="2348" y="18746"/>
                    <a:pt x="704" y="20038"/>
                  </a:cubicBezTo>
                  <a:cubicBezTo>
                    <a:pt x="-822" y="21505"/>
                    <a:pt x="293" y="24439"/>
                    <a:pt x="2523" y="24380"/>
                  </a:cubicBezTo>
                  <a:cubicBezTo>
                    <a:pt x="51600" y="18864"/>
                    <a:pt x="100852" y="17279"/>
                    <a:pt x="150223" y="17514"/>
                  </a:cubicBezTo>
                  <a:cubicBezTo>
                    <a:pt x="203819" y="14991"/>
                    <a:pt x="257299" y="10824"/>
                    <a:pt x="310954" y="8829"/>
                  </a:cubicBezTo>
                  <a:cubicBezTo>
                    <a:pt x="377818" y="7127"/>
                    <a:pt x="444740" y="10296"/>
                    <a:pt x="511663" y="9592"/>
                  </a:cubicBezTo>
                  <a:cubicBezTo>
                    <a:pt x="559389" y="9416"/>
                    <a:pt x="606998" y="5954"/>
                    <a:pt x="654783" y="6893"/>
                  </a:cubicBezTo>
                  <a:cubicBezTo>
                    <a:pt x="659303" y="6306"/>
                    <a:pt x="664528" y="7538"/>
                    <a:pt x="668579" y="5426"/>
                  </a:cubicBezTo>
                  <a:cubicBezTo>
                    <a:pt x="672805" y="-2320"/>
                    <a:pt x="660125" y="614"/>
                    <a:pt x="656016" y="26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5" name="Google Shape;1155;p42"/>
            <p:cNvSpPr/>
            <p:nvPr/>
          </p:nvSpPr>
          <p:spPr>
            <a:xfrm>
              <a:off x="8549104" y="4131384"/>
              <a:ext cx="696895" cy="21804"/>
            </a:xfrm>
            <a:custGeom>
              <a:avLst/>
              <a:gdLst/>
              <a:ahLst/>
              <a:cxnLst/>
              <a:rect l="l" t="t" r="r" b="b"/>
              <a:pathLst>
                <a:path w="696895" h="21804" extrusionOk="0">
                  <a:moveTo>
                    <a:pt x="685853" y="1791"/>
                  </a:moveTo>
                  <a:cubicBezTo>
                    <a:pt x="610302" y="4021"/>
                    <a:pt x="534750" y="1791"/>
                    <a:pt x="459198" y="90"/>
                  </a:cubicBezTo>
                  <a:cubicBezTo>
                    <a:pt x="388694" y="-673"/>
                    <a:pt x="318249" y="3552"/>
                    <a:pt x="247922" y="8247"/>
                  </a:cubicBezTo>
                  <a:cubicBezTo>
                    <a:pt x="186048" y="12061"/>
                    <a:pt x="124233" y="15406"/>
                    <a:pt x="62300" y="16462"/>
                  </a:cubicBezTo>
                  <a:cubicBezTo>
                    <a:pt x="42165" y="16814"/>
                    <a:pt x="22030" y="17753"/>
                    <a:pt x="1894" y="17870"/>
                  </a:cubicBezTo>
                  <a:cubicBezTo>
                    <a:pt x="-512" y="17812"/>
                    <a:pt x="-747" y="21919"/>
                    <a:pt x="1894" y="21802"/>
                  </a:cubicBezTo>
                  <a:cubicBezTo>
                    <a:pt x="134800" y="21450"/>
                    <a:pt x="267295" y="11357"/>
                    <a:pt x="400142" y="8070"/>
                  </a:cubicBezTo>
                  <a:cubicBezTo>
                    <a:pt x="495536" y="6603"/>
                    <a:pt x="590871" y="15699"/>
                    <a:pt x="686206" y="9010"/>
                  </a:cubicBezTo>
                  <a:cubicBezTo>
                    <a:pt x="689434" y="8481"/>
                    <a:pt x="693191" y="9537"/>
                    <a:pt x="695951" y="7660"/>
                  </a:cubicBezTo>
                  <a:cubicBezTo>
                    <a:pt x="700001" y="853"/>
                    <a:pt x="689963" y="1968"/>
                    <a:pt x="685853" y="179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6" name="Google Shape;1156;p42"/>
            <p:cNvSpPr/>
            <p:nvPr/>
          </p:nvSpPr>
          <p:spPr>
            <a:xfrm>
              <a:off x="8208389" y="5291591"/>
              <a:ext cx="248906" cy="176570"/>
            </a:xfrm>
            <a:custGeom>
              <a:avLst/>
              <a:gdLst/>
              <a:ahLst/>
              <a:cxnLst/>
              <a:rect l="l" t="t" r="r" b="b"/>
              <a:pathLst>
                <a:path w="248906" h="176570" extrusionOk="0">
                  <a:moveTo>
                    <a:pt x="232421" y="510"/>
                  </a:moveTo>
                  <a:cubicBezTo>
                    <a:pt x="223322" y="3620"/>
                    <a:pt x="220739" y="14477"/>
                    <a:pt x="215045" y="21401"/>
                  </a:cubicBezTo>
                  <a:cubicBezTo>
                    <a:pt x="178942" y="78617"/>
                    <a:pt x="125815" y="118286"/>
                    <a:pt x="59127" y="147569"/>
                  </a:cubicBezTo>
                  <a:cubicBezTo>
                    <a:pt x="46094" y="152733"/>
                    <a:pt x="32769" y="157252"/>
                    <a:pt x="19385" y="161418"/>
                  </a:cubicBezTo>
                  <a:cubicBezTo>
                    <a:pt x="13807" y="163590"/>
                    <a:pt x="7468" y="164059"/>
                    <a:pt x="2126" y="166700"/>
                  </a:cubicBezTo>
                  <a:cubicBezTo>
                    <a:pt x="-2629" y="169986"/>
                    <a:pt x="1304" y="178084"/>
                    <a:pt x="6939" y="176324"/>
                  </a:cubicBezTo>
                  <a:cubicBezTo>
                    <a:pt x="104564" y="152792"/>
                    <a:pt x="204478" y="97454"/>
                    <a:pt x="248682" y="14770"/>
                  </a:cubicBezTo>
                  <a:cubicBezTo>
                    <a:pt x="250502" y="5909"/>
                    <a:pt x="240933" y="-2130"/>
                    <a:pt x="232421" y="5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157" name="Google Shape;1157;p42"/>
            <p:cNvGrpSpPr/>
            <p:nvPr/>
          </p:nvGrpSpPr>
          <p:grpSpPr>
            <a:xfrm>
              <a:off x="9209052" y="5244027"/>
              <a:ext cx="341343" cy="243374"/>
              <a:chOff x="9209052" y="5244027"/>
              <a:chExt cx="341343" cy="243374"/>
            </a:xfrm>
          </p:grpSpPr>
          <p:sp>
            <p:nvSpPr>
              <p:cNvPr id="1158" name="Google Shape;1158;p42"/>
              <p:cNvSpPr/>
              <p:nvPr/>
            </p:nvSpPr>
            <p:spPr>
              <a:xfrm>
                <a:off x="9536813" y="5458701"/>
                <a:ext cx="2240" cy="291"/>
              </a:xfrm>
              <a:custGeom>
                <a:avLst/>
                <a:gdLst/>
                <a:ahLst/>
                <a:cxnLst/>
                <a:rect l="l" t="t" r="r" b="b"/>
                <a:pathLst>
                  <a:path w="2240" h="291" extrusionOk="0">
                    <a:moveTo>
                      <a:pt x="0" y="0"/>
                    </a:moveTo>
                    <a:cubicBezTo>
                      <a:pt x="528" y="0"/>
                      <a:pt x="998" y="176"/>
                      <a:pt x="1526" y="235"/>
                    </a:cubicBezTo>
                    <a:cubicBezTo>
                      <a:pt x="2700" y="352"/>
                      <a:pt x="2583" y="293"/>
                      <a:pt x="0" y="0"/>
                    </a:cubicBezTo>
                    <a:close/>
                  </a:path>
                </a:pathLst>
              </a:custGeom>
              <a:solidFill>
                <a:srgbClr val="506A8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9" name="Google Shape;1159;p42"/>
              <p:cNvSpPr/>
              <p:nvPr/>
            </p:nvSpPr>
            <p:spPr>
              <a:xfrm>
                <a:off x="9209052" y="5244027"/>
                <a:ext cx="341343" cy="243374"/>
              </a:xfrm>
              <a:custGeom>
                <a:avLst/>
                <a:gdLst/>
                <a:ahLst/>
                <a:cxnLst/>
                <a:rect l="l" t="t" r="r" b="b"/>
                <a:pathLst>
                  <a:path w="341343" h="243374" extrusionOk="0">
                    <a:moveTo>
                      <a:pt x="340851" y="224650"/>
                    </a:moveTo>
                    <a:cubicBezTo>
                      <a:pt x="339443" y="219427"/>
                      <a:pt x="334629" y="215613"/>
                      <a:pt x="329346" y="214967"/>
                    </a:cubicBezTo>
                    <a:cubicBezTo>
                      <a:pt x="326821" y="214850"/>
                      <a:pt x="317781" y="214146"/>
                      <a:pt x="315198" y="214380"/>
                    </a:cubicBezTo>
                    <a:cubicBezTo>
                      <a:pt x="299172" y="214322"/>
                      <a:pt x="277393" y="212327"/>
                      <a:pt x="273283" y="211270"/>
                    </a:cubicBezTo>
                    <a:cubicBezTo>
                      <a:pt x="213992" y="200648"/>
                      <a:pt x="168732" y="187093"/>
                      <a:pt x="123119" y="154465"/>
                    </a:cubicBezTo>
                    <a:cubicBezTo>
                      <a:pt x="106212" y="142201"/>
                      <a:pt x="65706" y="92731"/>
                      <a:pt x="55609" y="76887"/>
                    </a:cubicBezTo>
                    <a:cubicBezTo>
                      <a:pt x="37881" y="53942"/>
                      <a:pt x="27960" y="25891"/>
                      <a:pt x="12696" y="1714"/>
                    </a:cubicBezTo>
                    <a:cubicBezTo>
                      <a:pt x="6415" y="-3684"/>
                      <a:pt x="-3330" y="4766"/>
                      <a:pt x="1132" y="11866"/>
                    </a:cubicBezTo>
                    <a:cubicBezTo>
                      <a:pt x="16630" y="45902"/>
                      <a:pt x="26081" y="73835"/>
                      <a:pt x="49445" y="106287"/>
                    </a:cubicBezTo>
                    <a:cubicBezTo>
                      <a:pt x="69874" y="136508"/>
                      <a:pt x="92651" y="166202"/>
                      <a:pt x="123295" y="186682"/>
                    </a:cubicBezTo>
                    <a:cubicBezTo>
                      <a:pt x="157695" y="208688"/>
                      <a:pt x="178829" y="216904"/>
                      <a:pt x="217045" y="228640"/>
                    </a:cubicBezTo>
                    <a:cubicBezTo>
                      <a:pt x="244049" y="236386"/>
                      <a:pt x="271816" y="242665"/>
                      <a:pt x="300053" y="243311"/>
                    </a:cubicBezTo>
                    <a:cubicBezTo>
                      <a:pt x="309092" y="243604"/>
                      <a:pt x="318133" y="242841"/>
                      <a:pt x="327115" y="241844"/>
                    </a:cubicBezTo>
                    <a:cubicBezTo>
                      <a:pt x="327584" y="241785"/>
                      <a:pt x="327878" y="241726"/>
                      <a:pt x="328230" y="241726"/>
                    </a:cubicBezTo>
                    <a:cubicBezTo>
                      <a:pt x="328054" y="241726"/>
                      <a:pt x="327878" y="241785"/>
                      <a:pt x="327702" y="241785"/>
                    </a:cubicBezTo>
                    <a:cubicBezTo>
                      <a:pt x="336507" y="241961"/>
                      <a:pt x="343259" y="232983"/>
                      <a:pt x="340851" y="2246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160" name="Google Shape;1160;p42"/>
            <p:cNvSpPr/>
            <p:nvPr/>
          </p:nvSpPr>
          <p:spPr>
            <a:xfrm>
              <a:off x="8195736" y="4518487"/>
              <a:ext cx="413849" cy="234361"/>
            </a:xfrm>
            <a:custGeom>
              <a:avLst/>
              <a:gdLst/>
              <a:ahLst/>
              <a:cxnLst/>
              <a:rect l="l" t="t" r="r" b="b"/>
              <a:pathLst>
                <a:path w="413849" h="234361" extrusionOk="0">
                  <a:moveTo>
                    <a:pt x="404515" y="2582"/>
                  </a:moveTo>
                  <a:cubicBezTo>
                    <a:pt x="371406" y="13027"/>
                    <a:pt x="305188" y="65901"/>
                    <a:pt x="251062" y="101110"/>
                  </a:cubicBezTo>
                  <a:cubicBezTo>
                    <a:pt x="215077" y="123879"/>
                    <a:pt x="178681" y="146355"/>
                    <a:pt x="141404" y="166952"/>
                  </a:cubicBezTo>
                  <a:cubicBezTo>
                    <a:pt x="127843" y="173583"/>
                    <a:pt x="114165" y="179745"/>
                    <a:pt x="100487" y="185672"/>
                  </a:cubicBezTo>
                  <a:cubicBezTo>
                    <a:pt x="97904" y="184968"/>
                    <a:pt x="94617" y="185320"/>
                    <a:pt x="92034" y="186141"/>
                  </a:cubicBezTo>
                  <a:cubicBezTo>
                    <a:pt x="73014" y="190308"/>
                    <a:pt x="54229" y="195648"/>
                    <a:pt x="34797" y="197761"/>
                  </a:cubicBezTo>
                  <a:cubicBezTo>
                    <a:pt x="34446" y="197819"/>
                    <a:pt x="34387" y="197819"/>
                    <a:pt x="34328" y="197819"/>
                  </a:cubicBezTo>
                  <a:cubicBezTo>
                    <a:pt x="30806" y="198523"/>
                    <a:pt x="27049" y="198348"/>
                    <a:pt x="23585" y="198993"/>
                  </a:cubicBezTo>
                  <a:cubicBezTo>
                    <a:pt x="20121" y="200225"/>
                    <a:pt x="21237" y="205742"/>
                    <a:pt x="24935" y="205624"/>
                  </a:cubicBezTo>
                  <a:cubicBezTo>
                    <a:pt x="35561" y="205859"/>
                    <a:pt x="46186" y="204979"/>
                    <a:pt x="56811" y="203922"/>
                  </a:cubicBezTo>
                  <a:cubicBezTo>
                    <a:pt x="42135" y="209849"/>
                    <a:pt x="27577" y="215600"/>
                    <a:pt x="13371" y="221234"/>
                  </a:cubicBezTo>
                  <a:cubicBezTo>
                    <a:pt x="8498" y="223757"/>
                    <a:pt x="3273" y="224168"/>
                    <a:pt x="632" y="227454"/>
                  </a:cubicBezTo>
                  <a:cubicBezTo>
                    <a:pt x="-1540" y="230916"/>
                    <a:pt x="2276" y="235670"/>
                    <a:pt x="6209" y="234027"/>
                  </a:cubicBezTo>
                  <a:cubicBezTo>
                    <a:pt x="35561" y="227748"/>
                    <a:pt x="63269" y="216011"/>
                    <a:pt x="90449" y="203512"/>
                  </a:cubicBezTo>
                  <a:cubicBezTo>
                    <a:pt x="109293" y="195589"/>
                    <a:pt x="136531" y="184322"/>
                    <a:pt x="160013" y="171471"/>
                  </a:cubicBezTo>
                  <a:cubicBezTo>
                    <a:pt x="190715" y="152516"/>
                    <a:pt x="222181" y="134677"/>
                    <a:pt x="252648" y="115370"/>
                  </a:cubicBezTo>
                  <a:cubicBezTo>
                    <a:pt x="283291" y="95066"/>
                    <a:pt x="311587" y="72414"/>
                    <a:pt x="337475" y="51523"/>
                  </a:cubicBezTo>
                  <a:cubicBezTo>
                    <a:pt x="356201" y="36090"/>
                    <a:pt x="369586" y="24119"/>
                    <a:pt x="392891" y="12734"/>
                  </a:cubicBezTo>
                  <a:cubicBezTo>
                    <a:pt x="404867" y="5692"/>
                    <a:pt x="413673" y="528"/>
                    <a:pt x="413849" y="0"/>
                  </a:cubicBezTo>
                  <a:cubicBezTo>
                    <a:pt x="408448" y="763"/>
                    <a:pt x="405102" y="2523"/>
                    <a:pt x="404515" y="2582"/>
                  </a:cubicBezTo>
                  <a:close/>
                </a:path>
              </a:pathLst>
            </a:custGeom>
            <a:solidFill>
              <a:srgbClr val="AE806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1" name="Google Shape;1161;p42"/>
            <p:cNvSpPr/>
            <p:nvPr/>
          </p:nvSpPr>
          <p:spPr>
            <a:xfrm>
              <a:off x="8644735" y="4537432"/>
              <a:ext cx="112510" cy="115090"/>
            </a:xfrm>
            <a:custGeom>
              <a:avLst/>
              <a:gdLst/>
              <a:ahLst/>
              <a:cxnLst/>
              <a:rect l="l" t="t" r="r" b="b"/>
              <a:pathLst>
                <a:path w="112510" h="115090" extrusionOk="0">
                  <a:moveTo>
                    <a:pt x="110493" y="1124"/>
                  </a:moveTo>
                  <a:cubicBezTo>
                    <a:pt x="108732" y="-1399"/>
                    <a:pt x="104505" y="713"/>
                    <a:pt x="105386" y="3647"/>
                  </a:cubicBezTo>
                  <a:cubicBezTo>
                    <a:pt x="107558" y="10748"/>
                    <a:pt x="106443" y="14269"/>
                    <a:pt x="101101" y="21663"/>
                  </a:cubicBezTo>
                  <a:cubicBezTo>
                    <a:pt x="84076" y="43141"/>
                    <a:pt x="53844" y="63504"/>
                    <a:pt x="30891" y="83338"/>
                  </a:cubicBezTo>
                  <a:cubicBezTo>
                    <a:pt x="21557" y="91437"/>
                    <a:pt x="7351" y="101413"/>
                    <a:pt x="1010" y="107692"/>
                  </a:cubicBezTo>
                  <a:cubicBezTo>
                    <a:pt x="-2159" y="111330"/>
                    <a:pt x="2772" y="117022"/>
                    <a:pt x="6939" y="114440"/>
                  </a:cubicBezTo>
                  <a:cubicBezTo>
                    <a:pt x="24492" y="103349"/>
                    <a:pt x="39579" y="88796"/>
                    <a:pt x="55957" y="76062"/>
                  </a:cubicBezTo>
                  <a:cubicBezTo>
                    <a:pt x="72336" y="62975"/>
                    <a:pt x="89125" y="49830"/>
                    <a:pt x="101981" y="33165"/>
                  </a:cubicBezTo>
                  <a:cubicBezTo>
                    <a:pt x="107264" y="26123"/>
                    <a:pt x="112900" y="18025"/>
                    <a:pt x="112489" y="8811"/>
                  </a:cubicBezTo>
                  <a:cubicBezTo>
                    <a:pt x="112196" y="6170"/>
                    <a:pt x="111785" y="3354"/>
                    <a:pt x="110493" y="1124"/>
                  </a:cubicBezTo>
                  <a:close/>
                </a:path>
              </a:pathLst>
            </a:custGeom>
            <a:solidFill>
              <a:srgbClr val="AE806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2" name="Google Shape;1162;p42"/>
            <p:cNvSpPr/>
            <p:nvPr/>
          </p:nvSpPr>
          <p:spPr>
            <a:xfrm>
              <a:off x="8622950" y="4651916"/>
              <a:ext cx="15882" cy="13690"/>
            </a:xfrm>
            <a:custGeom>
              <a:avLst/>
              <a:gdLst/>
              <a:ahLst/>
              <a:cxnLst/>
              <a:rect l="l" t="t" r="r" b="b"/>
              <a:pathLst>
                <a:path w="15882" h="13690" extrusionOk="0">
                  <a:moveTo>
                    <a:pt x="9059" y="660"/>
                  </a:moveTo>
                  <a:cubicBezTo>
                    <a:pt x="6124" y="3594"/>
                    <a:pt x="-392" y="5061"/>
                    <a:pt x="19" y="9991"/>
                  </a:cubicBezTo>
                  <a:cubicBezTo>
                    <a:pt x="2132" y="18382"/>
                    <a:pt x="11231" y="10284"/>
                    <a:pt x="14871" y="7350"/>
                  </a:cubicBezTo>
                  <a:cubicBezTo>
                    <a:pt x="18041" y="3653"/>
                    <a:pt x="13109" y="-1922"/>
                    <a:pt x="9059" y="660"/>
                  </a:cubicBezTo>
                  <a:close/>
                </a:path>
              </a:pathLst>
            </a:custGeom>
            <a:solidFill>
              <a:srgbClr val="AE806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3" name="Google Shape;1163;p42"/>
            <p:cNvSpPr/>
            <p:nvPr/>
          </p:nvSpPr>
          <p:spPr>
            <a:xfrm>
              <a:off x="8690167" y="4570115"/>
              <a:ext cx="132674" cy="149595"/>
            </a:xfrm>
            <a:custGeom>
              <a:avLst/>
              <a:gdLst/>
              <a:ahLst/>
              <a:cxnLst/>
              <a:rect l="l" t="t" r="r" b="b"/>
              <a:pathLst>
                <a:path w="132674" h="149595" extrusionOk="0">
                  <a:moveTo>
                    <a:pt x="112024" y="951"/>
                  </a:moveTo>
                  <a:cubicBezTo>
                    <a:pt x="110029" y="658"/>
                    <a:pt x="107974" y="-105"/>
                    <a:pt x="105978" y="12"/>
                  </a:cubicBezTo>
                  <a:cubicBezTo>
                    <a:pt x="105391" y="364"/>
                    <a:pt x="105508" y="1303"/>
                    <a:pt x="106154" y="1479"/>
                  </a:cubicBezTo>
                  <a:cubicBezTo>
                    <a:pt x="111202" y="2888"/>
                    <a:pt x="115312" y="3827"/>
                    <a:pt x="119069" y="6467"/>
                  </a:cubicBezTo>
                  <a:cubicBezTo>
                    <a:pt x="122826" y="9284"/>
                    <a:pt x="125761" y="12981"/>
                    <a:pt x="126994" y="17030"/>
                  </a:cubicBezTo>
                  <a:cubicBezTo>
                    <a:pt x="128286" y="21432"/>
                    <a:pt x="125996" y="29060"/>
                    <a:pt x="123471" y="35985"/>
                  </a:cubicBezTo>
                  <a:cubicBezTo>
                    <a:pt x="117777" y="50479"/>
                    <a:pt x="99814" y="66441"/>
                    <a:pt x="84962" y="79175"/>
                  </a:cubicBezTo>
                  <a:cubicBezTo>
                    <a:pt x="59837" y="102766"/>
                    <a:pt x="32070" y="118610"/>
                    <a:pt x="5125" y="139853"/>
                  </a:cubicBezTo>
                  <a:cubicBezTo>
                    <a:pt x="2718" y="142377"/>
                    <a:pt x="1250" y="142611"/>
                    <a:pt x="135" y="145134"/>
                  </a:cubicBezTo>
                  <a:cubicBezTo>
                    <a:pt x="-511" y="147306"/>
                    <a:pt x="1250" y="149653"/>
                    <a:pt x="3540" y="149594"/>
                  </a:cubicBezTo>
                  <a:cubicBezTo>
                    <a:pt x="21210" y="140440"/>
                    <a:pt x="38234" y="128880"/>
                    <a:pt x="54729" y="117495"/>
                  </a:cubicBezTo>
                  <a:cubicBezTo>
                    <a:pt x="73691" y="101651"/>
                    <a:pt x="92476" y="85454"/>
                    <a:pt x="109442" y="67497"/>
                  </a:cubicBezTo>
                  <a:cubicBezTo>
                    <a:pt x="121476" y="54998"/>
                    <a:pt x="131631" y="39858"/>
                    <a:pt x="132630" y="22018"/>
                  </a:cubicBezTo>
                  <a:cubicBezTo>
                    <a:pt x="133451" y="9871"/>
                    <a:pt x="122943" y="2829"/>
                    <a:pt x="112024" y="951"/>
                  </a:cubicBezTo>
                  <a:close/>
                </a:path>
              </a:pathLst>
            </a:custGeom>
            <a:solidFill>
              <a:srgbClr val="AE806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4" name="Google Shape;1164;p42"/>
            <p:cNvSpPr/>
            <p:nvPr/>
          </p:nvSpPr>
          <p:spPr>
            <a:xfrm>
              <a:off x="8674605" y="4728371"/>
              <a:ext cx="8413" cy="7545"/>
            </a:xfrm>
            <a:custGeom>
              <a:avLst/>
              <a:gdLst/>
              <a:ahLst/>
              <a:cxnLst/>
              <a:rect l="l" t="t" r="r" b="b"/>
              <a:pathLst>
                <a:path w="8413" h="7545" extrusionOk="0">
                  <a:moveTo>
                    <a:pt x="4074" y="728"/>
                  </a:moveTo>
                  <a:cubicBezTo>
                    <a:pt x="2313" y="2313"/>
                    <a:pt x="-1620" y="4249"/>
                    <a:pt x="728" y="6890"/>
                  </a:cubicBezTo>
                  <a:cubicBezTo>
                    <a:pt x="2782" y="9002"/>
                    <a:pt x="6716" y="5540"/>
                    <a:pt x="8301" y="3193"/>
                  </a:cubicBezTo>
                  <a:cubicBezTo>
                    <a:pt x="9064" y="787"/>
                    <a:pt x="5776" y="-1091"/>
                    <a:pt x="4074" y="728"/>
                  </a:cubicBezTo>
                  <a:close/>
                </a:path>
              </a:pathLst>
            </a:custGeom>
            <a:solidFill>
              <a:srgbClr val="AE806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5" name="Google Shape;1165;p42"/>
            <p:cNvSpPr/>
            <p:nvPr/>
          </p:nvSpPr>
          <p:spPr>
            <a:xfrm>
              <a:off x="9052276" y="4398187"/>
              <a:ext cx="395867" cy="213496"/>
            </a:xfrm>
            <a:custGeom>
              <a:avLst/>
              <a:gdLst/>
              <a:ahLst/>
              <a:cxnLst/>
              <a:rect l="l" t="t" r="r" b="b"/>
              <a:pathLst>
                <a:path w="395867" h="213496" extrusionOk="0">
                  <a:moveTo>
                    <a:pt x="395131" y="205213"/>
                  </a:moveTo>
                  <a:cubicBezTo>
                    <a:pt x="392607" y="201868"/>
                    <a:pt x="389379" y="201927"/>
                    <a:pt x="384330" y="199756"/>
                  </a:cubicBezTo>
                  <a:cubicBezTo>
                    <a:pt x="373998" y="196294"/>
                    <a:pt x="362433" y="192303"/>
                    <a:pt x="354802" y="189252"/>
                  </a:cubicBezTo>
                  <a:cubicBezTo>
                    <a:pt x="361728" y="190015"/>
                    <a:pt x="368715" y="190484"/>
                    <a:pt x="375700" y="190367"/>
                  </a:cubicBezTo>
                  <a:cubicBezTo>
                    <a:pt x="380748" y="190601"/>
                    <a:pt x="382804" y="183384"/>
                    <a:pt x="378342" y="180919"/>
                  </a:cubicBezTo>
                  <a:cubicBezTo>
                    <a:pt x="370417" y="178571"/>
                    <a:pt x="349812" y="179452"/>
                    <a:pt x="341417" y="177222"/>
                  </a:cubicBezTo>
                  <a:cubicBezTo>
                    <a:pt x="335841" y="176811"/>
                    <a:pt x="329148" y="173231"/>
                    <a:pt x="323571" y="173583"/>
                  </a:cubicBezTo>
                  <a:cubicBezTo>
                    <a:pt x="281833" y="151930"/>
                    <a:pt x="240505" y="129571"/>
                    <a:pt x="199295" y="106920"/>
                  </a:cubicBezTo>
                  <a:cubicBezTo>
                    <a:pt x="169708" y="90782"/>
                    <a:pt x="140474" y="73999"/>
                    <a:pt x="112237" y="55572"/>
                  </a:cubicBezTo>
                  <a:cubicBezTo>
                    <a:pt x="89049" y="39904"/>
                    <a:pt x="67387" y="21771"/>
                    <a:pt x="42673" y="8567"/>
                  </a:cubicBezTo>
                  <a:cubicBezTo>
                    <a:pt x="34220" y="4636"/>
                    <a:pt x="25473" y="352"/>
                    <a:pt x="15963" y="0"/>
                  </a:cubicBezTo>
                  <a:cubicBezTo>
                    <a:pt x="11560" y="411"/>
                    <a:pt x="3224" y="293"/>
                    <a:pt x="406" y="3286"/>
                  </a:cubicBezTo>
                  <a:cubicBezTo>
                    <a:pt x="-944" y="5575"/>
                    <a:pt x="1287" y="8626"/>
                    <a:pt x="3928" y="7805"/>
                  </a:cubicBezTo>
                  <a:cubicBezTo>
                    <a:pt x="21246" y="3521"/>
                    <a:pt x="34513" y="13379"/>
                    <a:pt x="51420" y="24764"/>
                  </a:cubicBezTo>
                  <a:cubicBezTo>
                    <a:pt x="73669" y="39435"/>
                    <a:pt x="91749" y="55162"/>
                    <a:pt x="115172" y="71123"/>
                  </a:cubicBezTo>
                  <a:cubicBezTo>
                    <a:pt x="151158" y="95066"/>
                    <a:pt x="188611" y="116661"/>
                    <a:pt x="225946" y="138491"/>
                  </a:cubicBezTo>
                  <a:cubicBezTo>
                    <a:pt x="249076" y="152751"/>
                    <a:pt x="273673" y="164194"/>
                    <a:pt x="297800" y="176459"/>
                  </a:cubicBezTo>
                  <a:cubicBezTo>
                    <a:pt x="325509" y="191130"/>
                    <a:pt x="354273" y="203570"/>
                    <a:pt x="384388" y="212197"/>
                  </a:cubicBezTo>
                  <a:cubicBezTo>
                    <a:pt x="386619" y="212666"/>
                    <a:pt x="388791" y="213781"/>
                    <a:pt x="391022" y="213429"/>
                  </a:cubicBezTo>
                  <a:cubicBezTo>
                    <a:pt x="394838" y="213253"/>
                    <a:pt x="397127" y="208441"/>
                    <a:pt x="395131" y="205213"/>
                  </a:cubicBezTo>
                  <a:close/>
                </a:path>
              </a:pathLst>
            </a:custGeom>
            <a:solidFill>
              <a:srgbClr val="AE806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6" name="Google Shape;1166;p42"/>
            <p:cNvSpPr/>
            <p:nvPr/>
          </p:nvSpPr>
          <p:spPr>
            <a:xfrm>
              <a:off x="8921926" y="4415531"/>
              <a:ext cx="151184" cy="150318"/>
            </a:xfrm>
            <a:custGeom>
              <a:avLst/>
              <a:gdLst/>
              <a:ahLst/>
              <a:cxnLst/>
              <a:rect l="l" t="t" r="r" b="b"/>
              <a:pathLst>
                <a:path w="151184" h="150318" extrusionOk="0">
                  <a:moveTo>
                    <a:pt x="130638" y="123612"/>
                  </a:moveTo>
                  <a:cubicBezTo>
                    <a:pt x="106922" y="103543"/>
                    <a:pt x="87902" y="89342"/>
                    <a:pt x="64185" y="70739"/>
                  </a:cubicBezTo>
                  <a:cubicBezTo>
                    <a:pt x="44109" y="55540"/>
                    <a:pt x="30783" y="47560"/>
                    <a:pt x="12350" y="29603"/>
                  </a:cubicBezTo>
                  <a:cubicBezTo>
                    <a:pt x="8006" y="24262"/>
                    <a:pt x="2840" y="15167"/>
                    <a:pt x="6069" y="7303"/>
                  </a:cubicBezTo>
                  <a:cubicBezTo>
                    <a:pt x="6597" y="6540"/>
                    <a:pt x="8182" y="3548"/>
                    <a:pt x="9473" y="2080"/>
                  </a:cubicBezTo>
                  <a:cubicBezTo>
                    <a:pt x="10178" y="672"/>
                    <a:pt x="8123" y="-737"/>
                    <a:pt x="7066" y="437"/>
                  </a:cubicBezTo>
                  <a:cubicBezTo>
                    <a:pt x="-19468" y="26258"/>
                    <a:pt x="35949" y="60822"/>
                    <a:pt x="54382" y="77429"/>
                  </a:cubicBezTo>
                  <a:cubicBezTo>
                    <a:pt x="80975" y="98320"/>
                    <a:pt x="109974" y="122321"/>
                    <a:pt x="140266" y="147144"/>
                  </a:cubicBezTo>
                  <a:cubicBezTo>
                    <a:pt x="142907" y="150137"/>
                    <a:pt x="149893" y="153188"/>
                    <a:pt x="151185" y="145325"/>
                  </a:cubicBezTo>
                  <a:cubicBezTo>
                    <a:pt x="149248" y="138459"/>
                    <a:pt x="137976" y="130654"/>
                    <a:pt x="130638" y="123612"/>
                  </a:cubicBezTo>
                  <a:close/>
                </a:path>
              </a:pathLst>
            </a:custGeom>
            <a:solidFill>
              <a:srgbClr val="AE806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7" name="Google Shape;1167;p42"/>
            <p:cNvSpPr/>
            <p:nvPr/>
          </p:nvSpPr>
          <p:spPr>
            <a:xfrm>
              <a:off x="8855888" y="4455229"/>
              <a:ext cx="157934" cy="175147"/>
            </a:xfrm>
            <a:custGeom>
              <a:avLst/>
              <a:gdLst/>
              <a:ahLst/>
              <a:cxnLst/>
              <a:rect l="l" t="t" r="r" b="b"/>
              <a:pathLst>
                <a:path w="157934" h="175147" extrusionOk="0">
                  <a:moveTo>
                    <a:pt x="150535" y="159732"/>
                  </a:moveTo>
                  <a:cubicBezTo>
                    <a:pt x="111849" y="118478"/>
                    <a:pt x="68878" y="95357"/>
                    <a:pt x="31719" y="55394"/>
                  </a:cubicBezTo>
                  <a:cubicBezTo>
                    <a:pt x="20917" y="43716"/>
                    <a:pt x="11348" y="32918"/>
                    <a:pt x="7708" y="17778"/>
                  </a:cubicBezTo>
                  <a:cubicBezTo>
                    <a:pt x="7356" y="16428"/>
                    <a:pt x="7826" y="11558"/>
                    <a:pt x="9880" y="6452"/>
                  </a:cubicBezTo>
                  <a:cubicBezTo>
                    <a:pt x="9998" y="4809"/>
                    <a:pt x="13579" y="2638"/>
                    <a:pt x="13344" y="701"/>
                  </a:cubicBezTo>
                  <a:cubicBezTo>
                    <a:pt x="13109" y="-62"/>
                    <a:pt x="11994" y="-237"/>
                    <a:pt x="11465" y="349"/>
                  </a:cubicBezTo>
                  <a:cubicBezTo>
                    <a:pt x="6593" y="4809"/>
                    <a:pt x="1603" y="9328"/>
                    <a:pt x="605" y="13084"/>
                  </a:cubicBezTo>
                  <a:cubicBezTo>
                    <a:pt x="-2741" y="27930"/>
                    <a:pt x="8530" y="43540"/>
                    <a:pt x="16162" y="55511"/>
                  </a:cubicBezTo>
                  <a:cubicBezTo>
                    <a:pt x="47451" y="98819"/>
                    <a:pt x="102633" y="131447"/>
                    <a:pt x="144724" y="170529"/>
                  </a:cubicBezTo>
                  <a:cubicBezTo>
                    <a:pt x="147893" y="172935"/>
                    <a:pt x="148422" y="173992"/>
                    <a:pt x="150124" y="174637"/>
                  </a:cubicBezTo>
                  <a:cubicBezTo>
                    <a:pt x="153588" y="176397"/>
                    <a:pt x="158050" y="173346"/>
                    <a:pt x="157932" y="169473"/>
                  </a:cubicBezTo>
                  <a:cubicBezTo>
                    <a:pt x="157638" y="165072"/>
                    <a:pt x="153059" y="162783"/>
                    <a:pt x="150535" y="159732"/>
                  </a:cubicBezTo>
                  <a:close/>
                </a:path>
              </a:pathLst>
            </a:custGeom>
            <a:solidFill>
              <a:srgbClr val="AE806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8" name="Google Shape;1168;p42"/>
            <p:cNvSpPr/>
            <p:nvPr/>
          </p:nvSpPr>
          <p:spPr>
            <a:xfrm>
              <a:off x="9019891" y="4634499"/>
              <a:ext cx="21728" cy="19285"/>
            </a:xfrm>
            <a:custGeom>
              <a:avLst/>
              <a:gdLst/>
              <a:ahLst/>
              <a:cxnLst/>
              <a:rect l="l" t="t" r="r" b="b"/>
              <a:pathLst>
                <a:path w="21728" h="19285" extrusionOk="0">
                  <a:moveTo>
                    <a:pt x="20991" y="10860"/>
                  </a:moveTo>
                  <a:cubicBezTo>
                    <a:pt x="18643" y="7808"/>
                    <a:pt x="14651" y="6576"/>
                    <a:pt x="11892" y="3936"/>
                  </a:cubicBezTo>
                  <a:cubicBezTo>
                    <a:pt x="11540" y="3701"/>
                    <a:pt x="11246" y="3407"/>
                    <a:pt x="12831" y="4698"/>
                  </a:cubicBezTo>
                  <a:cubicBezTo>
                    <a:pt x="10483" y="3055"/>
                    <a:pt x="8780" y="-114"/>
                    <a:pt x="5552" y="4"/>
                  </a:cubicBezTo>
                  <a:cubicBezTo>
                    <a:pt x="738" y="-172"/>
                    <a:pt x="-1904" y="6224"/>
                    <a:pt x="1619" y="9510"/>
                  </a:cubicBezTo>
                  <a:cubicBezTo>
                    <a:pt x="5552" y="12914"/>
                    <a:pt x="12127" y="20190"/>
                    <a:pt x="17586" y="19193"/>
                  </a:cubicBezTo>
                  <a:cubicBezTo>
                    <a:pt x="21109" y="18254"/>
                    <a:pt x="22811" y="13912"/>
                    <a:pt x="20991" y="10860"/>
                  </a:cubicBezTo>
                  <a:close/>
                </a:path>
              </a:pathLst>
            </a:custGeom>
            <a:solidFill>
              <a:srgbClr val="AE806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9" name="Google Shape;1169;p42"/>
            <p:cNvSpPr/>
            <p:nvPr/>
          </p:nvSpPr>
          <p:spPr>
            <a:xfrm>
              <a:off x="9077293" y="4571588"/>
              <a:ext cx="22573" cy="19602"/>
            </a:xfrm>
            <a:custGeom>
              <a:avLst/>
              <a:gdLst/>
              <a:ahLst/>
              <a:cxnLst/>
              <a:rect l="l" t="t" r="r" b="b"/>
              <a:pathLst>
                <a:path w="22573" h="19602" extrusionOk="0">
                  <a:moveTo>
                    <a:pt x="22352" y="12036"/>
                  </a:moveTo>
                  <a:cubicBezTo>
                    <a:pt x="20180" y="7517"/>
                    <a:pt x="20122" y="9395"/>
                    <a:pt x="15836" y="5522"/>
                  </a:cubicBezTo>
                  <a:cubicBezTo>
                    <a:pt x="13018" y="3762"/>
                    <a:pt x="10670" y="593"/>
                    <a:pt x="7265" y="123"/>
                  </a:cubicBezTo>
                  <a:cubicBezTo>
                    <a:pt x="514" y="-1226"/>
                    <a:pt x="-2891" y="8867"/>
                    <a:pt x="3097" y="12095"/>
                  </a:cubicBezTo>
                  <a:cubicBezTo>
                    <a:pt x="7441" y="14266"/>
                    <a:pt x="11081" y="18198"/>
                    <a:pt x="15777" y="19489"/>
                  </a:cubicBezTo>
                  <a:cubicBezTo>
                    <a:pt x="19828" y="20369"/>
                    <a:pt x="23526" y="15968"/>
                    <a:pt x="22352" y="12036"/>
                  </a:cubicBezTo>
                  <a:close/>
                </a:path>
              </a:pathLst>
            </a:custGeom>
            <a:solidFill>
              <a:srgbClr val="AE806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0" name="Google Shape;1170;p42"/>
            <p:cNvSpPr/>
            <p:nvPr/>
          </p:nvSpPr>
          <p:spPr>
            <a:xfrm>
              <a:off x="8395063" y="2906947"/>
              <a:ext cx="816836" cy="243060"/>
            </a:xfrm>
            <a:custGeom>
              <a:avLst/>
              <a:gdLst/>
              <a:ahLst/>
              <a:cxnLst/>
              <a:rect l="l" t="t" r="r" b="b"/>
              <a:pathLst>
                <a:path w="816836" h="243060" extrusionOk="0">
                  <a:moveTo>
                    <a:pt x="808018" y="169881"/>
                  </a:moveTo>
                  <a:cubicBezTo>
                    <a:pt x="801385" y="168297"/>
                    <a:pt x="795044" y="172698"/>
                    <a:pt x="788528" y="173754"/>
                  </a:cubicBezTo>
                  <a:cubicBezTo>
                    <a:pt x="748140" y="185080"/>
                    <a:pt x="724776" y="186371"/>
                    <a:pt x="689965" y="162252"/>
                  </a:cubicBezTo>
                  <a:cubicBezTo>
                    <a:pt x="680572" y="155504"/>
                    <a:pt x="668185" y="142183"/>
                    <a:pt x="656738" y="126338"/>
                  </a:cubicBezTo>
                  <a:cubicBezTo>
                    <a:pt x="660143" y="120236"/>
                    <a:pt x="663196" y="113956"/>
                    <a:pt x="665838" y="107560"/>
                  </a:cubicBezTo>
                  <a:cubicBezTo>
                    <a:pt x="670651" y="99168"/>
                    <a:pt x="687205" y="49112"/>
                    <a:pt x="672412" y="26519"/>
                  </a:cubicBezTo>
                  <a:cubicBezTo>
                    <a:pt x="647404" y="-21190"/>
                    <a:pt x="602026" y="12553"/>
                    <a:pt x="604492" y="55332"/>
                  </a:cubicBezTo>
                  <a:cubicBezTo>
                    <a:pt x="603611" y="76223"/>
                    <a:pt x="614588" y="103041"/>
                    <a:pt x="626036" y="124226"/>
                  </a:cubicBezTo>
                  <a:cubicBezTo>
                    <a:pt x="616937" y="136843"/>
                    <a:pt x="606781" y="144941"/>
                    <a:pt x="587996" y="153332"/>
                  </a:cubicBezTo>
                  <a:cubicBezTo>
                    <a:pt x="563047" y="163602"/>
                    <a:pt x="531581" y="161079"/>
                    <a:pt x="516494" y="130035"/>
                  </a:cubicBezTo>
                  <a:cubicBezTo>
                    <a:pt x="507865" y="114485"/>
                    <a:pt x="503110" y="85260"/>
                    <a:pt x="491428" y="60496"/>
                  </a:cubicBezTo>
                  <a:cubicBezTo>
                    <a:pt x="480568" y="35263"/>
                    <a:pt x="462663" y="9442"/>
                    <a:pt x="435013" y="1520"/>
                  </a:cubicBezTo>
                  <a:cubicBezTo>
                    <a:pt x="418518" y="-2588"/>
                    <a:pt x="400085" y="1814"/>
                    <a:pt x="386935" y="12494"/>
                  </a:cubicBezTo>
                  <a:cubicBezTo>
                    <a:pt x="383061" y="14372"/>
                    <a:pt x="373844" y="29160"/>
                    <a:pt x="370380" y="41072"/>
                  </a:cubicBezTo>
                  <a:cubicBezTo>
                    <a:pt x="358816" y="76047"/>
                    <a:pt x="356174" y="112783"/>
                    <a:pt x="339972" y="137547"/>
                  </a:cubicBezTo>
                  <a:cubicBezTo>
                    <a:pt x="321480" y="167475"/>
                    <a:pt x="288136" y="188836"/>
                    <a:pt x="251916" y="188601"/>
                  </a:cubicBezTo>
                  <a:cubicBezTo>
                    <a:pt x="220392" y="190655"/>
                    <a:pt x="191510" y="160727"/>
                    <a:pt x="151767" y="145997"/>
                  </a:cubicBezTo>
                  <a:cubicBezTo>
                    <a:pt x="133451" y="137488"/>
                    <a:pt x="110205" y="140246"/>
                    <a:pt x="102455" y="161255"/>
                  </a:cubicBezTo>
                  <a:cubicBezTo>
                    <a:pt x="97231" y="173578"/>
                    <a:pt x="98582" y="190772"/>
                    <a:pt x="96585" y="196816"/>
                  </a:cubicBezTo>
                  <a:cubicBezTo>
                    <a:pt x="93298" y="211487"/>
                    <a:pt x="82672" y="223282"/>
                    <a:pt x="71636" y="226921"/>
                  </a:cubicBezTo>
                  <a:cubicBezTo>
                    <a:pt x="61833" y="229855"/>
                    <a:pt x="49388" y="226451"/>
                    <a:pt x="32481" y="219996"/>
                  </a:cubicBezTo>
                  <a:cubicBezTo>
                    <a:pt x="27961" y="218412"/>
                    <a:pt x="14986" y="211546"/>
                    <a:pt x="6533" y="207731"/>
                  </a:cubicBezTo>
                  <a:cubicBezTo>
                    <a:pt x="663" y="206499"/>
                    <a:pt x="-2742" y="215595"/>
                    <a:pt x="2835" y="218470"/>
                  </a:cubicBezTo>
                  <a:cubicBezTo>
                    <a:pt x="23088" y="229385"/>
                    <a:pt x="45278" y="243234"/>
                    <a:pt x="68936" y="243058"/>
                  </a:cubicBezTo>
                  <a:cubicBezTo>
                    <a:pt x="91126" y="242061"/>
                    <a:pt x="108561" y="222930"/>
                    <a:pt x="113786" y="202333"/>
                  </a:cubicBezTo>
                  <a:cubicBezTo>
                    <a:pt x="118071" y="175867"/>
                    <a:pt x="117308" y="161842"/>
                    <a:pt x="127229" y="159318"/>
                  </a:cubicBezTo>
                  <a:cubicBezTo>
                    <a:pt x="143255" y="154976"/>
                    <a:pt x="184407" y="186254"/>
                    <a:pt x="215050" y="202039"/>
                  </a:cubicBezTo>
                  <a:cubicBezTo>
                    <a:pt x="239647" y="213130"/>
                    <a:pt x="268881" y="212895"/>
                    <a:pt x="294065" y="203624"/>
                  </a:cubicBezTo>
                  <a:cubicBezTo>
                    <a:pt x="324063" y="193706"/>
                    <a:pt x="358463" y="164541"/>
                    <a:pt x="372083" y="126338"/>
                  </a:cubicBezTo>
                  <a:cubicBezTo>
                    <a:pt x="380947" y="102924"/>
                    <a:pt x="383296" y="77691"/>
                    <a:pt x="390105" y="53689"/>
                  </a:cubicBezTo>
                  <a:cubicBezTo>
                    <a:pt x="396738" y="31683"/>
                    <a:pt x="396269" y="30686"/>
                    <a:pt x="405133" y="25287"/>
                  </a:cubicBezTo>
                  <a:cubicBezTo>
                    <a:pt x="444641" y="4630"/>
                    <a:pt x="468299" y="55391"/>
                    <a:pt x="481448" y="113428"/>
                  </a:cubicBezTo>
                  <a:cubicBezTo>
                    <a:pt x="489550" y="145821"/>
                    <a:pt x="511035" y="178801"/>
                    <a:pt x="546199" y="184728"/>
                  </a:cubicBezTo>
                  <a:cubicBezTo>
                    <a:pt x="575609" y="189833"/>
                    <a:pt x="606605" y="179036"/>
                    <a:pt x="629382" y="160374"/>
                  </a:cubicBezTo>
                  <a:cubicBezTo>
                    <a:pt x="633608" y="156795"/>
                    <a:pt x="637542" y="152922"/>
                    <a:pt x="641123" y="148755"/>
                  </a:cubicBezTo>
                  <a:cubicBezTo>
                    <a:pt x="642708" y="150985"/>
                    <a:pt x="644234" y="153039"/>
                    <a:pt x="645526" y="154565"/>
                  </a:cubicBezTo>
                  <a:cubicBezTo>
                    <a:pt x="680102" y="202567"/>
                    <a:pt x="731174" y="219996"/>
                    <a:pt x="787590" y="201452"/>
                  </a:cubicBezTo>
                  <a:cubicBezTo>
                    <a:pt x="794810" y="199281"/>
                    <a:pt x="801737" y="196347"/>
                    <a:pt x="808488" y="193002"/>
                  </a:cubicBezTo>
                  <a:cubicBezTo>
                    <a:pt x="808899" y="192826"/>
                    <a:pt x="809310" y="192591"/>
                    <a:pt x="809720" y="192298"/>
                  </a:cubicBezTo>
                  <a:cubicBezTo>
                    <a:pt x="809720" y="192298"/>
                    <a:pt x="809720" y="192298"/>
                    <a:pt x="809720" y="192298"/>
                  </a:cubicBezTo>
                  <a:cubicBezTo>
                    <a:pt x="811775" y="191183"/>
                    <a:pt x="814827" y="189246"/>
                    <a:pt x="815180" y="187486"/>
                  </a:cubicBezTo>
                  <a:cubicBezTo>
                    <a:pt x="819230" y="181031"/>
                    <a:pt x="815474" y="171876"/>
                    <a:pt x="808018" y="169881"/>
                  </a:cubicBezTo>
                  <a:close/>
                  <a:moveTo>
                    <a:pt x="629500" y="34207"/>
                  </a:moveTo>
                  <a:cubicBezTo>
                    <a:pt x="638364" y="19184"/>
                    <a:pt x="643824" y="22235"/>
                    <a:pt x="650281" y="30862"/>
                  </a:cubicBezTo>
                  <a:cubicBezTo>
                    <a:pt x="663665" y="48466"/>
                    <a:pt x="654038" y="71881"/>
                    <a:pt x="642708" y="95823"/>
                  </a:cubicBezTo>
                  <a:cubicBezTo>
                    <a:pt x="641945" y="97349"/>
                    <a:pt x="641182" y="98758"/>
                    <a:pt x="640418" y="100166"/>
                  </a:cubicBezTo>
                  <a:cubicBezTo>
                    <a:pt x="627680" y="76106"/>
                    <a:pt x="620576" y="50872"/>
                    <a:pt x="629500" y="34207"/>
                  </a:cubicBezTo>
                  <a:close/>
                </a:path>
              </a:pathLst>
            </a:custGeom>
            <a:solidFill>
              <a:srgbClr val="311E1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171" name="Google Shape;1171;p42"/>
            <p:cNvGrpSpPr/>
            <p:nvPr/>
          </p:nvGrpSpPr>
          <p:grpSpPr>
            <a:xfrm>
              <a:off x="9193504" y="3112043"/>
              <a:ext cx="310479" cy="123502"/>
              <a:chOff x="9193504" y="3112043"/>
              <a:chExt cx="310479" cy="123502"/>
            </a:xfrm>
          </p:grpSpPr>
          <p:sp>
            <p:nvSpPr>
              <p:cNvPr id="1172" name="Google Shape;1172;p42"/>
              <p:cNvSpPr/>
              <p:nvPr/>
            </p:nvSpPr>
            <p:spPr>
              <a:xfrm>
                <a:off x="9479870" y="3141438"/>
                <a:ext cx="645" cy="1584"/>
              </a:xfrm>
              <a:custGeom>
                <a:avLst/>
                <a:gdLst/>
                <a:ahLst/>
                <a:cxnLst/>
                <a:rect l="l" t="t" r="r" b="b"/>
                <a:pathLst>
                  <a:path w="645" h="1584" extrusionOk="0">
                    <a:moveTo>
                      <a:pt x="646" y="0"/>
                    </a:moveTo>
                    <a:cubicBezTo>
                      <a:pt x="646" y="0"/>
                      <a:pt x="411" y="528"/>
                      <a:pt x="0" y="1584"/>
                    </a:cubicBezTo>
                    <a:cubicBezTo>
                      <a:pt x="58" y="1526"/>
                      <a:pt x="58" y="1408"/>
                      <a:pt x="117" y="1350"/>
                    </a:cubicBezTo>
                    <a:cubicBezTo>
                      <a:pt x="234" y="880"/>
                      <a:pt x="411" y="469"/>
                      <a:pt x="646" y="0"/>
                    </a:cubicBezTo>
                    <a:close/>
                  </a:path>
                </a:pathLst>
              </a:custGeom>
              <a:solidFill>
                <a:srgbClr val="311E1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3" name="Google Shape;1173;p42"/>
              <p:cNvSpPr/>
              <p:nvPr/>
            </p:nvSpPr>
            <p:spPr>
              <a:xfrm>
                <a:off x="9193504" y="3112043"/>
                <a:ext cx="310479" cy="123502"/>
              </a:xfrm>
              <a:custGeom>
                <a:avLst/>
                <a:gdLst/>
                <a:ahLst/>
                <a:cxnLst/>
                <a:rect l="l" t="t" r="r" b="b"/>
                <a:pathLst>
                  <a:path w="310479" h="123502" extrusionOk="0">
                    <a:moveTo>
                      <a:pt x="308673" y="28397"/>
                    </a:moveTo>
                    <a:cubicBezTo>
                      <a:pt x="304857" y="21531"/>
                      <a:pt x="294819" y="20299"/>
                      <a:pt x="289360" y="25933"/>
                    </a:cubicBezTo>
                    <a:cubicBezTo>
                      <a:pt x="288362" y="26930"/>
                      <a:pt x="287599" y="28162"/>
                      <a:pt x="287012" y="29454"/>
                    </a:cubicBezTo>
                    <a:cubicBezTo>
                      <a:pt x="287012" y="29454"/>
                      <a:pt x="286836" y="29982"/>
                      <a:pt x="286483" y="30803"/>
                    </a:cubicBezTo>
                    <a:cubicBezTo>
                      <a:pt x="286366" y="31155"/>
                      <a:pt x="286190" y="31449"/>
                      <a:pt x="286131" y="31801"/>
                    </a:cubicBezTo>
                    <a:cubicBezTo>
                      <a:pt x="286249" y="31449"/>
                      <a:pt x="286308" y="31331"/>
                      <a:pt x="286424" y="31097"/>
                    </a:cubicBezTo>
                    <a:cubicBezTo>
                      <a:pt x="286308" y="31449"/>
                      <a:pt x="286190" y="31742"/>
                      <a:pt x="285955" y="32212"/>
                    </a:cubicBezTo>
                    <a:cubicBezTo>
                      <a:pt x="284957" y="34911"/>
                      <a:pt x="282902" y="40486"/>
                      <a:pt x="285309" y="34500"/>
                    </a:cubicBezTo>
                    <a:cubicBezTo>
                      <a:pt x="285015" y="37082"/>
                      <a:pt x="278911" y="45591"/>
                      <a:pt x="276680" y="48643"/>
                    </a:cubicBezTo>
                    <a:cubicBezTo>
                      <a:pt x="258306" y="72820"/>
                      <a:pt x="219267" y="69182"/>
                      <a:pt x="192264" y="56330"/>
                    </a:cubicBezTo>
                    <a:cubicBezTo>
                      <a:pt x="168019" y="42481"/>
                      <a:pt x="164790" y="69769"/>
                      <a:pt x="161033" y="75989"/>
                    </a:cubicBezTo>
                    <a:cubicBezTo>
                      <a:pt x="154399" y="86963"/>
                      <a:pt x="155456" y="84733"/>
                      <a:pt x="144948" y="91716"/>
                    </a:cubicBezTo>
                    <a:cubicBezTo>
                      <a:pt x="96576" y="107326"/>
                      <a:pt x="52959" y="82679"/>
                      <a:pt x="24371" y="31038"/>
                    </a:cubicBezTo>
                    <a:cubicBezTo>
                      <a:pt x="22433" y="28045"/>
                      <a:pt x="19909" y="16309"/>
                      <a:pt x="19380" y="14255"/>
                    </a:cubicBezTo>
                    <a:cubicBezTo>
                      <a:pt x="18793" y="10206"/>
                      <a:pt x="19205" y="5687"/>
                      <a:pt x="16034" y="2694"/>
                    </a:cubicBezTo>
                    <a:cubicBezTo>
                      <a:pt x="10575" y="-3174"/>
                      <a:pt x="-344" y="1227"/>
                      <a:pt x="8" y="9325"/>
                    </a:cubicBezTo>
                    <a:cubicBezTo>
                      <a:pt x="772" y="27400"/>
                      <a:pt x="6876" y="44770"/>
                      <a:pt x="17091" y="59617"/>
                    </a:cubicBezTo>
                    <a:cubicBezTo>
                      <a:pt x="26601" y="75343"/>
                      <a:pt x="37990" y="90131"/>
                      <a:pt x="52431" y="101575"/>
                    </a:cubicBezTo>
                    <a:cubicBezTo>
                      <a:pt x="80374" y="124402"/>
                      <a:pt x="121643" y="129156"/>
                      <a:pt x="155162" y="117008"/>
                    </a:cubicBezTo>
                    <a:cubicBezTo>
                      <a:pt x="169956" y="110905"/>
                      <a:pt x="180464" y="98875"/>
                      <a:pt x="187215" y="84791"/>
                    </a:cubicBezTo>
                    <a:cubicBezTo>
                      <a:pt x="222203" y="100870"/>
                      <a:pt x="266289" y="103453"/>
                      <a:pt x="294232" y="73348"/>
                    </a:cubicBezTo>
                    <a:cubicBezTo>
                      <a:pt x="309026" y="55626"/>
                      <a:pt x="313370" y="34500"/>
                      <a:pt x="308673" y="28397"/>
                    </a:cubicBezTo>
                    <a:close/>
                  </a:path>
                </a:pathLst>
              </a:custGeom>
              <a:solidFill>
                <a:srgbClr val="311E1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174" name="Google Shape;1174;p42"/>
            <p:cNvSpPr/>
            <p:nvPr/>
          </p:nvSpPr>
          <p:spPr>
            <a:xfrm>
              <a:off x="9217549" y="2767034"/>
              <a:ext cx="358934" cy="340430"/>
            </a:xfrm>
            <a:custGeom>
              <a:avLst/>
              <a:gdLst/>
              <a:ahLst/>
              <a:cxnLst/>
              <a:rect l="l" t="t" r="r" b="b"/>
              <a:pathLst>
                <a:path w="358934" h="340430" extrusionOk="0">
                  <a:moveTo>
                    <a:pt x="347207" y="207686"/>
                  </a:moveTo>
                  <a:cubicBezTo>
                    <a:pt x="328950" y="187147"/>
                    <a:pt x="301770" y="173591"/>
                    <a:pt x="274004" y="174237"/>
                  </a:cubicBezTo>
                  <a:cubicBezTo>
                    <a:pt x="254162" y="174002"/>
                    <a:pt x="236198" y="178051"/>
                    <a:pt x="226629" y="173943"/>
                  </a:cubicBezTo>
                  <a:cubicBezTo>
                    <a:pt x="219232" y="172124"/>
                    <a:pt x="213362" y="167781"/>
                    <a:pt x="214478" y="142841"/>
                  </a:cubicBezTo>
                  <a:cubicBezTo>
                    <a:pt x="216650" y="130342"/>
                    <a:pt x="220759" y="118077"/>
                    <a:pt x="220935" y="105284"/>
                  </a:cubicBezTo>
                  <a:cubicBezTo>
                    <a:pt x="218410" y="65674"/>
                    <a:pt x="185830" y="36626"/>
                    <a:pt x="152839" y="18962"/>
                  </a:cubicBezTo>
                  <a:cubicBezTo>
                    <a:pt x="118379" y="-344"/>
                    <a:pt x="76406" y="-5978"/>
                    <a:pt x="38835" y="7050"/>
                  </a:cubicBezTo>
                  <a:cubicBezTo>
                    <a:pt x="29619" y="9984"/>
                    <a:pt x="20755" y="13915"/>
                    <a:pt x="12067" y="18141"/>
                  </a:cubicBezTo>
                  <a:cubicBezTo>
                    <a:pt x="11127" y="18434"/>
                    <a:pt x="12654" y="17964"/>
                    <a:pt x="13651" y="17554"/>
                  </a:cubicBezTo>
                  <a:cubicBezTo>
                    <a:pt x="4846" y="21603"/>
                    <a:pt x="-3490" y="25065"/>
                    <a:pt x="1500" y="37565"/>
                  </a:cubicBezTo>
                  <a:cubicBezTo>
                    <a:pt x="4259" y="42259"/>
                    <a:pt x="9953" y="44196"/>
                    <a:pt x="15002" y="42729"/>
                  </a:cubicBezTo>
                  <a:cubicBezTo>
                    <a:pt x="17056" y="42259"/>
                    <a:pt x="18993" y="41496"/>
                    <a:pt x="20989" y="40968"/>
                  </a:cubicBezTo>
                  <a:cubicBezTo>
                    <a:pt x="33787" y="36743"/>
                    <a:pt x="46760" y="32811"/>
                    <a:pt x="59910" y="29936"/>
                  </a:cubicBezTo>
                  <a:cubicBezTo>
                    <a:pt x="75819" y="27706"/>
                    <a:pt x="98185" y="26943"/>
                    <a:pt x="122665" y="38151"/>
                  </a:cubicBezTo>
                  <a:cubicBezTo>
                    <a:pt x="143504" y="45956"/>
                    <a:pt x="193520" y="76765"/>
                    <a:pt x="189822" y="110096"/>
                  </a:cubicBezTo>
                  <a:cubicBezTo>
                    <a:pt x="189470" y="112502"/>
                    <a:pt x="189000" y="114908"/>
                    <a:pt x="188530" y="117256"/>
                  </a:cubicBezTo>
                  <a:cubicBezTo>
                    <a:pt x="186065" y="127584"/>
                    <a:pt x="183247" y="137912"/>
                    <a:pt x="183247" y="148651"/>
                  </a:cubicBezTo>
                  <a:cubicBezTo>
                    <a:pt x="182660" y="169601"/>
                    <a:pt x="190585" y="194541"/>
                    <a:pt x="212540" y="201348"/>
                  </a:cubicBezTo>
                  <a:cubicBezTo>
                    <a:pt x="232500" y="208859"/>
                    <a:pt x="253340" y="202639"/>
                    <a:pt x="273827" y="202052"/>
                  </a:cubicBezTo>
                  <a:cubicBezTo>
                    <a:pt x="294433" y="200233"/>
                    <a:pt x="310810" y="209622"/>
                    <a:pt x="323314" y="218953"/>
                  </a:cubicBezTo>
                  <a:cubicBezTo>
                    <a:pt x="353488" y="240607"/>
                    <a:pt x="318736" y="285734"/>
                    <a:pt x="288738" y="305979"/>
                  </a:cubicBezTo>
                  <a:cubicBezTo>
                    <a:pt x="287505" y="306684"/>
                    <a:pt x="273710" y="315486"/>
                    <a:pt x="270129" y="317305"/>
                  </a:cubicBezTo>
                  <a:cubicBezTo>
                    <a:pt x="264141" y="320474"/>
                    <a:pt x="260736" y="321530"/>
                    <a:pt x="253750" y="323291"/>
                  </a:cubicBezTo>
                  <a:cubicBezTo>
                    <a:pt x="245356" y="324816"/>
                    <a:pt x="244886" y="325697"/>
                    <a:pt x="239192" y="325638"/>
                  </a:cubicBezTo>
                  <a:cubicBezTo>
                    <a:pt x="236315" y="325638"/>
                    <a:pt x="233086" y="325521"/>
                    <a:pt x="230973" y="327868"/>
                  </a:cubicBezTo>
                  <a:cubicBezTo>
                    <a:pt x="226336" y="332152"/>
                    <a:pt x="229858" y="340661"/>
                    <a:pt x="236198" y="340426"/>
                  </a:cubicBezTo>
                  <a:cubicBezTo>
                    <a:pt x="258036" y="339898"/>
                    <a:pt x="270364" y="336142"/>
                    <a:pt x="290910" y="326988"/>
                  </a:cubicBezTo>
                  <a:cubicBezTo>
                    <a:pt x="302240" y="322234"/>
                    <a:pt x="311926" y="316307"/>
                    <a:pt x="324665" y="304278"/>
                  </a:cubicBezTo>
                  <a:cubicBezTo>
                    <a:pt x="350084" y="281274"/>
                    <a:pt x="373917" y="237614"/>
                    <a:pt x="347207" y="207686"/>
                  </a:cubicBezTo>
                  <a:close/>
                </a:path>
              </a:pathLst>
            </a:custGeom>
            <a:solidFill>
              <a:srgbClr val="311E1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5" name="Google Shape;1175;p42"/>
            <p:cNvSpPr/>
            <p:nvPr/>
          </p:nvSpPr>
          <p:spPr>
            <a:xfrm>
              <a:off x="8288431" y="3240166"/>
              <a:ext cx="119569" cy="142376"/>
            </a:xfrm>
            <a:custGeom>
              <a:avLst/>
              <a:gdLst/>
              <a:ahLst/>
              <a:cxnLst/>
              <a:rect l="l" t="t" r="r" b="b"/>
              <a:pathLst>
                <a:path w="119569" h="142376" extrusionOk="0">
                  <a:moveTo>
                    <a:pt x="106180" y="119689"/>
                  </a:moveTo>
                  <a:cubicBezTo>
                    <a:pt x="102539" y="115933"/>
                    <a:pt x="104125" y="117048"/>
                    <a:pt x="100251" y="107072"/>
                  </a:cubicBezTo>
                  <a:cubicBezTo>
                    <a:pt x="97022" y="93164"/>
                    <a:pt x="96141" y="94338"/>
                    <a:pt x="99252" y="84009"/>
                  </a:cubicBezTo>
                  <a:cubicBezTo>
                    <a:pt x="100251" y="82718"/>
                    <a:pt x="101131" y="81369"/>
                    <a:pt x="103068" y="78493"/>
                  </a:cubicBezTo>
                  <a:cubicBezTo>
                    <a:pt x="104829" y="75501"/>
                    <a:pt x="106003" y="71980"/>
                    <a:pt x="105005" y="68576"/>
                  </a:cubicBezTo>
                  <a:cubicBezTo>
                    <a:pt x="103596" y="62942"/>
                    <a:pt x="96435" y="60536"/>
                    <a:pt x="91621" y="63529"/>
                  </a:cubicBezTo>
                  <a:cubicBezTo>
                    <a:pt x="86044" y="67930"/>
                    <a:pt x="88451" y="66405"/>
                    <a:pt x="85575" y="69926"/>
                  </a:cubicBezTo>
                  <a:cubicBezTo>
                    <a:pt x="82815" y="73857"/>
                    <a:pt x="80702" y="78200"/>
                    <a:pt x="79175" y="82718"/>
                  </a:cubicBezTo>
                  <a:cubicBezTo>
                    <a:pt x="73246" y="88587"/>
                    <a:pt x="66202" y="94396"/>
                    <a:pt x="62797" y="95922"/>
                  </a:cubicBezTo>
                  <a:cubicBezTo>
                    <a:pt x="48532" y="102260"/>
                    <a:pt x="41312" y="88411"/>
                    <a:pt x="39785" y="72860"/>
                  </a:cubicBezTo>
                  <a:cubicBezTo>
                    <a:pt x="58511" y="67050"/>
                    <a:pt x="72131" y="49093"/>
                    <a:pt x="77825" y="30784"/>
                  </a:cubicBezTo>
                  <a:cubicBezTo>
                    <a:pt x="82522" y="18461"/>
                    <a:pt x="72718" y="5668"/>
                    <a:pt x="59451" y="8837"/>
                  </a:cubicBezTo>
                  <a:cubicBezTo>
                    <a:pt x="49295" y="11008"/>
                    <a:pt x="41547" y="19048"/>
                    <a:pt x="35382" y="26911"/>
                  </a:cubicBezTo>
                  <a:cubicBezTo>
                    <a:pt x="28455" y="35655"/>
                    <a:pt x="23055" y="45924"/>
                    <a:pt x="22350" y="57250"/>
                  </a:cubicBezTo>
                  <a:cubicBezTo>
                    <a:pt x="22350" y="57485"/>
                    <a:pt x="22292" y="57661"/>
                    <a:pt x="22292" y="57896"/>
                  </a:cubicBezTo>
                  <a:cubicBezTo>
                    <a:pt x="20824" y="56839"/>
                    <a:pt x="19474" y="55490"/>
                    <a:pt x="18358" y="53729"/>
                  </a:cubicBezTo>
                  <a:cubicBezTo>
                    <a:pt x="13369" y="43108"/>
                    <a:pt x="14484" y="33660"/>
                    <a:pt x="17184" y="20573"/>
                  </a:cubicBezTo>
                  <a:cubicBezTo>
                    <a:pt x="17830" y="20104"/>
                    <a:pt x="18417" y="19576"/>
                    <a:pt x="18652" y="18696"/>
                  </a:cubicBezTo>
                  <a:cubicBezTo>
                    <a:pt x="19591" y="14588"/>
                    <a:pt x="19650" y="11536"/>
                    <a:pt x="20883" y="9189"/>
                  </a:cubicBezTo>
                  <a:cubicBezTo>
                    <a:pt x="21705" y="7722"/>
                    <a:pt x="22643" y="3027"/>
                    <a:pt x="18770" y="797"/>
                  </a:cubicBezTo>
                  <a:cubicBezTo>
                    <a:pt x="16069" y="-963"/>
                    <a:pt x="12840" y="445"/>
                    <a:pt x="10786" y="2558"/>
                  </a:cubicBezTo>
                  <a:cubicBezTo>
                    <a:pt x="8848" y="4377"/>
                    <a:pt x="4328" y="11008"/>
                    <a:pt x="9083" y="5785"/>
                  </a:cubicBezTo>
                  <a:cubicBezTo>
                    <a:pt x="4857" y="8720"/>
                    <a:pt x="4504" y="14705"/>
                    <a:pt x="2802" y="19224"/>
                  </a:cubicBezTo>
                  <a:cubicBezTo>
                    <a:pt x="-75" y="30139"/>
                    <a:pt x="-2247" y="44751"/>
                    <a:pt x="4210" y="59656"/>
                  </a:cubicBezTo>
                  <a:cubicBezTo>
                    <a:pt x="7909" y="66405"/>
                    <a:pt x="14542" y="71686"/>
                    <a:pt x="21998" y="73799"/>
                  </a:cubicBezTo>
                  <a:cubicBezTo>
                    <a:pt x="23289" y="90641"/>
                    <a:pt x="29923" y="107659"/>
                    <a:pt x="46829" y="113057"/>
                  </a:cubicBezTo>
                  <a:cubicBezTo>
                    <a:pt x="58218" y="116989"/>
                    <a:pt x="68550" y="112881"/>
                    <a:pt x="77532" y="106192"/>
                  </a:cubicBezTo>
                  <a:cubicBezTo>
                    <a:pt x="77767" y="107248"/>
                    <a:pt x="77884" y="108363"/>
                    <a:pt x="78178" y="109419"/>
                  </a:cubicBezTo>
                  <a:cubicBezTo>
                    <a:pt x="80996" y="120158"/>
                    <a:pt x="84048" y="132364"/>
                    <a:pt x="93734" y="138937"/>
                  </a:cubicBezTo>
                  <a:cubicBezTo>
                    <a:pt x="98372" y="142399"/>
                    <a:pt x="104888" y="143338"/>
                    <a:pt x="110289" y="141343"/>
                  </a:cubicBezTo>
                  <a:cubicBezTo>
                    <a:pt x="113870" y="139582"/>
                    <a:pt x="112930" y="141988"/>
                    <a:pt x="118155" y="135768"/>
                  </a:cubicBezTo>
                  <a:cubicBezTo>
                    <a:pt x="123556" y="122799"/>
                    <a:pt x="112167" y="118984"/>
                    <a:pt x="106180" y="119689"/>
                  </a:cubicBezTo>
                  <a:close/>
                  <a:moveTo>
                    <a:pt x="64911" y="23566"/>
                  </a:moveTo>
                  <a:cubicBezTo>
                    <a:pt x="65028" y="23684"/>
                    <a:pt x="65145" y="23801"/>
                    <a:pt x="65321" y="23918"/>
                  </a:cubicBezTo>
                  <a:cubicBezTo>
                    <a:pt x="65321" y="24270"/>
                    <a:pt x="65321" y="24681"/>
                    <a:pt x="65263" y="25092"/>
                  </a:cubicBezTo>
                  <a:cubicBezTo>
                    <a:pt x="64911" y="27733"/>
                    <a:pt x="63971" y="30197"/>
                    <a:pt x="62973" y="32662"/>
                  </a:cubicBezTo>
                  <a:cubicBezTo>
                    <a:pt x="57925" y="44516"/>
                    <a:pt x="48885" y="53671"/>
                    <a:pt x="40020" y="57837"/>
                  </a:cubicBezTo>
                  <a:cubicBezTo>
                    <a:pt x="40313" y="55607"/>
                    <a:pt x="40725" y="53495"/>
                    <a:pt x="41253" y="51499"/>
                  </a:cubicBezTo>
                  <a:cubicBezTo>
                    <a:pt x="44541" y="40760"/>
                    <a:pt x="56164" y="25327"/>
                    <a:pt x="64911" y="23566"/>
                  </a:cubicBezTo>
                  <a:close/>
                </a:path>
              </a:pathLst>
            </a:custGeom>
            <a:solidFill>
              <a:srgbClr val="311E1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6" name="Google Shape;1176;p42"/>
            <p:cNvSpPr/>
            <p:nvPr/>
          </p:nvSpPr>
          <p:spPr>
            <a:xfrm>
              <a:off x="9203786" y="2938239"/>
              <a:ext cx="186756" cy="129720"/>
            </a:xfrm>
            <a:custGeom>
              <a:avLst/>
              <a:gdLst/>
              <a:ahLst/>
              <a:cxnLst/>
              <a:rect l="l" t="t" r="r" b="b"/>
              <a:pathLst>
                <a:path w="186756" h="129720" extrusionOk="0">
                  <a:moveTo>
                    <a:pt x="184447" y="65295"/>
                  </a:moveTo>
                  <a:cubicBezTo>
                    <a:pt x="181395" y="60776"/>
                    <a:pt x="173939" y="61422"/>
                    <a:pt x="171415" y="66116"/>
                  </a:cubicBezTo>
                  <a:cubicBezTo>
                    <a:pt x="169008" y="73334"/>
                    <a:pt x="172002" y="74332"/>
                    <a:pt x="170358" y="83780"/>
                  </a:cubicBezTo>
                  <a:cubicBezTo>
                    <a:pt x="169947" y="85658"/>
                    <a:pt x="169008" y="90176"/>
                    <a:pt x="168479" y="91350"/>
                  </a:cubicBezTo>
                  <a:cubicBezTo>
                    <a:pt x="168421" y="91409"/>
                    <a:pt x="168421" y="91467"/>
                    <a:pt x="168421" y="91526"/>
                  </a:cubicBezTo>
                  <a:cubicBezTo>
                    <a:pt x="168303" y="91761"/>
                    <a:pt x="168128" y="92113"/>
                    <a:pt x="167716" y="92934"/>
                  </a:cubicBezTo>
                  <a:cubicBezTo>
                    <a:pt x="164312" y="99331"/>
                    <a:pt x="160672" y="102617"/>
                    <a:pt x="153040" y="109013"/>
                  </a:cubicBezTo>
                  <a:cubicBezTo>
                    <a:pt x="144764" y="114940"/>
                    <a:pt x="138482" y="114882"/>
                    <a:pt x="133551" y="114178"/>
                  </a:cubicBezTo>
                  <a:cubicBezTo>
                    <a:pt x="118992" y="109952"/>
                    <a:pt x="104375" y="103380"/>
                    <a:pt x="96156" y="96455"/>
                  </a:cubicBezTo>
                  <a:cubicBezTo>
                    <a:pt x="91636" y="92348"/>
                    <a:pt x="87585" y="87242"/>
                    <a:pt x="84181" y="81667"/>
                  </a:cubicBezTo>
                  <a:cubicBezTo>
                    <a:pt x="93221" y="65999"/>
                    <a:pt x="97858" y="47162"/>
                    <a:pt x="94630" y="29616"/>
                  </a:cubicBezTo>
                  <a:cubicBezTo>
                    <a:pt x="92576" y="15884"/>
                    <a:pt x="80894" y="7434"/>
                    <a:pt x="68918" y="17468"/>
                  </a:cubicBezTo>
                  <a:cubicBezTo>
                    <a:pt x="50367" y="34193"/>
                    <a:pt x="56824" y="64356"/>
                    <a:pt x="67743" y="83721"/>
                  </a:cubicBezTo>
                  <a:cubicBezTo>
                    <a:pt x="68155" y="84543"/>
                    <a:pt x="68683" y="85306"/>
                    <a:pt x="69094" y="86127"/>
                  </a:cubicBezTo>
                  <a:cubicBezTo>
                    <a:pt x="68037" y="87301"/>
                    <a:pt x="66922" y="88416"/>
                    <a:pt x="65806" y="89355"/>
                  </a:cubicBezTo>
                  <a:cubicBezTo>
                    <a:pt x="58821" y="94695"/>
                    <a:pt x="46141" y="92641"/>
                    <a:pt x="38626" y="89472"/>
                  </a:cubicBezTo>
                  <a:cubicBezTo>
                    <a:pt x="29293" y="85012"/>
                    <a:pt x="23363" y="77325"/>
                    <a:pt x="18197" y="68053"/>
                  </a:cubicBezTo>
                  <a:cubicBezTo>
                    <a:pt x="12210" y="57138"/>
                    <a:pt x="9568" y="45636"/>
                    <a:pt x="8981" y="32902"/>
                  </a:cubicBezTo>
                  <a:cubicBezTo>
                    <a:pt x="8101" y="22809"/>
                    <a:pt x="9039" y="12422"/>
                    <a:pt x="8923" y="2446"/>
                  </a:cubicBezTo>
                  <a:cubicBezTo>
                    <a:pt x="7514" y="-1603"/>
                    <a:pt x="939" y="-312"/>
                    <a:pt x="1114" y="4030"/>
                  </a:cubicBezTo>
                  <a:cubicBezTo>
                    <a:pt x="-1527" y="28031"/>
                    <a:pt x="-705" y="62302"/>
                    <a:pt x="17493" y="84015"/>
                  </a:cubicBezTo>
                  <a:cubicBezTo>
                    <a:pt x="29586" y="101267"/>
                    <a:pt x="57881" y="110070"/>
                    <a:pt x="74612" y="94930"/>
                  </a:cubicBezTo>
                  <a:cubicBezTo>
                    <a:pt x="88114" y="113356"/>
                    <a:pt x="109893" y="123978"/>
                    <a:pt x="132025" y="129376"/>
                  </a:cubicBezTo>
                  <a:cubicBezTo>
                    <a:pt x="152981" y="132252"/>
                    <a:pt x="172002" y="116642"/>
                    <a:pt x="181864" y="99331"/>
                  </a:cubicBezTo>
                  <a:cubicBezTo>
                    <a:pt x="185856" y="89061"/>
                    <a:pt x="189143" y="75623"/>
                    <a:pt x="184447" y="65295"/>
                  </a:cubicBezTo>
                  <a:close/>
                  <a:moveTo>
                    <a:pt x="79660" y="27386"/>
                  </a:moveTo>
                  <a:cubicBezTo>
                    <a:pt x="79895" y="27327"/>
                    <a:pt x="80072" y="27268"/>
                    <a:pt x="80306" y="27210"/>
                  </a:cubicBezTo>
                  <a:cubicBezTo>
                    <a:pt x="83594" y="30731"/>
                    <a:pt x="85120" y="36482"/>
                    <a:pt x="85354" y="42585"/>
                  </a:cubicBezTo>
                  <a:cubicBezTo>
                    <a:pt x="85179" y="51446"/>
                    <a:pt x="82596" y="61891"/>
                    <a:pt x="78487" y="70987"/>
                  </a:cubicBezTo>
                  <a:cubicBezTo>
                    <a:pt x="70562" y="52737"/>
                    <a:pt x="69328" y="33137"/>
                    <a:pt x="79660" y="27386"/>
                  </a:cubicBezTo>
                  <a:close/>
                </a:path>
              </a:pathLst>
            </a:custGeom>
            <a:solidFill>
              <a:srgbClr val="311E1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7" name="Google Shape;1177;p42"/>
            <p:cNvSpPr/>
            <p:nvPr/>
          </p:nvSpPr>
          <p:spPr>
            <a:xfrm>
              <a:off x="8415218" y="2837205"/>
              <a:ext cx="302210" cy="222490"/>
            </a:xfrm>
            <a:custGeom>
              <a:avLst/>
              <a:gdLst/>
              <a:ahLst/>
              <a:cxnLst/>
              <a:rect l="l" t="t" r="r" b="b"/>
              <a:pathLst>
                <a:path w="302210" h="222490" extrusionOk="0">
                  <a:moveTo>
                    <a:pt x="295514" y="3308"/>
                  </a:moveTo>
                  <a:cubicBezTo>
                    <a:pt x="297392" y="46147"/>
                    <a:pt x="251251" y="87811"/>
                    <a:pt x="220196" y="79537"/>
                  </a:cubicBezTo>
                  <a:cubicBezTo>
                    <a:pt x="197360" y="70735"/>
                    <a:pt x="166424" y="43154"/>
                    <a:pt x="135663" y="36640"/>
                  </a:cubicBezTo>
                  <a:cubicBezTo>
                    <a:pt x="84531" y="24082"/>
                    <a:pt x="38684" y="67449"/>
                    <a:pt x="21542" y="104243"/>
                  </a:cubicBezTo>
                  <a:cubicBezTo>
                    <a:pt x="15907" y="114982"/>
                    <a:pt x="15495" y="126953"/>
                    <a:pt x="16787" y="138748"/>
                  </a:cubicBezTo>
                  <a:cubicBezTo>
                    <a:pt x="2875" y="152832"/>
                    <a:pt x="-2703" y="174603"/>
                    <a:pt x="1231" y="193792"/>
                  </a:cubicBezTo>
                  <a:cubicBezTo>
                    <a:pt x="3403" y="202654"/>
                    <a:pt x="8392" y="210341"/>
                    <a:pt x="14145" y="217383"/>
                  </a:cubicBezTo>
                  <a:cubicBezTo>
                    <a:pt x="14439" y="217852"/>
                    <a:pt x="15026" y="218615"/>
                    <a:pt x="15672" y="219319"/>
                  </a:cubicBezTo>
                  <a:cubicBezTo>
                    <a:pt x="17667" y="221373"/>
                    <a:pt x="20544" y="222488"/>
                    <a:pt x="23362" y="222488"/>
                  </a:cubicBezTo>
                  <a:cubicBezTo>
                    <a:pt x="29174" y="222606"/>
                    <a:pt x="34340" y="217442"/>
                    <a:pt x="34222" y="211632"/>
                  </a:cubicBezTo>
                  <a:cubicBezTo>
                    <a:pt x="34222" y="207700"/>
                    <a:pt x="31991" y="204766"/>
                    <a:pt x="29467" y="202008"/>
                  </a:cubicBezTo>
                  <a:cubicBezTo>
                    <a:pt x="24771" y="195201"/>
                    <a:pt x="19839" y="190095"/>
                    <a:pt x="21601" y="175953"/>
                  </a:cubicBezTo>
                  <a:cubicBezTo>
                    <a:pt x="21836" y="173371"/>
                    <a:pt x="22599" y="170085"/>
                    <a:pt x="23714" y="166681"/>
                  </a:cubicBezTo>
                  <a:cubicBezTo>
                    <a:pt x="26590" y="173899"/>
                    <a:pt x="30289" y="180765"/>
                    <a:pt x="35337" y="186633"/>
                  </a:cubicBezTo>
                  <a:cubicBezTo>
                    <a:pt x="48487" y="201773"/>
                    <a:pt x="74258" y="198722"/>
                    <a:pt x="87056" y="184696"/>
                  </a:cubicBezTo>
                  <a:cubicBezTo>
                    <a:pt x="99442" y="170554"/>
                    <a:pt x="92339" y="149252"/>
                    <a:pt x="81127" y="136636"/>
                  </a:cubicBezTo>
                  <a:cubicBezTo>
                    <a:pt x="69503" y="124547"/>
                    <a:pt x="51011" y="122434"/>
                    <a:pt x="35337" y="127481"/>
                  </a:cubicBezTo>
                  <a:cubicBezTo>
                    <a:pt x="35337" y="127422"/>
                    <a:pt x="35337" y="127305"/>
                    <a:pt x="35337" y="127246"/>
                  </a:cubicBezTo>
                  <a:cubicBezTo>
                    <a:pt x="34750" y="112400"/>
                    <a:pt x="48604" y="93914"/>
                    <a:pt x="62929" y="78129"/>
                  </a:cubicBezTo>
                  <a:cubicBezTo>
                    <a:pt x="77311" y="62167"/>
                    <a:pt x="98268" y="53423"/>
                    <a:pt x="116877" y="52308"/>
                  </a:cubicBezTo>
                  <a:cubicBezTo>
                    <a:pt x="147814" y="49433"/>
                    <a:pt x="183330" y="80945"/>
                    <a:pt x="213974" y="92095"/>
                  </a:cubicBezTo>
                  <a:cubicBezTo>
                    <a:pt x="230117" y="96907"/>
                    <a:pt x="246906" y="90746"/>
                    <a:pt x="260232" y="81415"/>
                  </a:cubicBezTo>
                  <a:cubicBezTo>
                    <a:pt x="286414" y="65101"/>
                    <a:pt x="303380" y="34175"/>
                    <a:pt x="302147" y="3250"/>
                  </a:cubicBezTo>
                  <a:cubicBezTo>
                    <a:pt x="302265" y="-1034"/>
                    <a:pt x="295572" y="-1152"/>
                    <a:pt x="295514" y="3308"/>
                  </a:cubicBezTo>
                  <a:close/>
                  <a:moveTo>
                    <a:pt x="39329" y="147198"/>
                  </a:moveTo>
                  <a:cubicBezTo>
                    <a:pt x="53242" y="141447"/>
                    <a:pt x="69679" y="144323"/>
                    <a:pt x="74317" y="161400"/>
                  </a:cubicBezTo>
                  <a:cubicBezTo>
                    <a:pt x="74669" y="162456"/>
                    <a:pt x="74845" y="163629"/>
                    <a:pt x="75021" y="164744"/>
                  </a:cubicBezTo>
                  <a:cubicBezTo>
                    <a:pt x="75080" y="165625"/>
                    <a:pt x="75139" y="166681"/>
                    <a:pt x="75080" y="167444"/>
                  </a:cubicBezTo>
                  <a:cubicBezTo>
                    <a:pt x="74904" y="168500"/>
                    <a:pt x="74552" y="169556"/>
                    <a:pt x="74199" y="170613"/>
                  </a:cubicBezTo>
                  <a:cubicBezTo>
                    <a:pt x="74024" y="170906"/>
                    <a:pt x="73847" y="171141"/>
                    <a:pt x="73730" y="171434"/>
                  </a:cubicBezTo>
                  <a:cubicBezTo>
                    <a:pt x="73202" y="172080"/>
                    <a:pt x="72614" y="172725"/>
                    <a:pt x="72027" y="173312"/>
                  </a:cubicBezTo>
                  <a:cubicBezTo>
                    <a:pt x="71968" y="173371"/>
                    <a:pt x="71910" y="173430"/>
                    <a:pt x="71852" y="173488"/>
                  </a:cubicBezTo>
                  <a:cubicBezTo>
                    <a:pt x="70795" y="174192"/>
                    <a:pt x="69738" y="174838"/>
                    <a:pt x="68623" y="175425"/>
                  </a:cubicBezTo>
                  <a:cubicBezTo>
                    <a:pt x="67449" y="175836"/>
                    <a:pt x="66274" y="176246"/>
                    <a:pt x="65101" y="176598"/>
                  </a:cubicBezTo>
                  <a:cubicBezTo>
                    <a:pt x="57704" y="178065"/>
                    <a:pt x="60463" y="178242"/>
                    <a:pt x="53947" y="176774"/>
                  </a:cubicBezTo>
                  <a:cubicBezTo>
                    <a:pt x="50013" y="176481"/>
                    <a:pt x="42500" y="163160"/>
                    <a:pt x="38390" y="147844"/>
                  </a:cubicBezTo>
                  <a:cubicBezTo>
                    <a:pt x="38625" y="147550"/>
                    <a:pt x="38977" y="147316"/>
                    <a:pt x="39329" y="147198"/>
                  </a:cubicBezTo>
                  <a:close/>
                </a:path>
              </a:pathLst>
            </a:custGeom>
            <a:solidFill>
              <a:srgbClr val="311E1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8" name="Google Shape;1178;p42"/>
            <p:cNvSpPr/>
            <p:nvPr/>
          </p:nvSpPr>
          <p:spPr>
            <a:xfrm>
              <a:off x="8714547" y="5473328"/>
              <a:ext cx="291204" cy="446619"/>
            </a:xfrm>
            <a:custGeom>
              <a:avLst/>
              <a:gdLst/>
              <a:ahLst/>
              <a:cxnLst/>
              <a:rect l="l" t="t" r="r" b="b"/>
              <a:pathLst>
                <a:path w="291204" h="446619" extrusionOk="0">
                  <a:moveTo>
                    <a:pt x="21192" y="446619"/>
                  </a:moveTo>
                  <a:cubicBezTo>
                    <a:pt x="34576" y="356130"/>
                    <a:pt x="51777" y="242931"/>
                    <a:pt x="62695" y="129791"/>
                  </a:cubicBezTo>
                  <a:cubicBezTo>
                    <a:pt x="64281" y="108958"/>
                    <a:pt x="68918" y="87187"/>
                    <a:pt x="74260" y="62658"/>
                  </a:cubicBezTo>
                  <a:cubicBezTo>
                    <a:pt x="75082" y="62599"/>
                    <a:pt x="75904" y="62541"/>
                    <a:pt x="76726" y="62423"/>
                  </a:cubicBezTo>
                  <a:cubicBezTo>
                    <a:pt x="92400" y="60839"/>
                    <a:pt x="108073" y="59078"/>
                    <a:pt x="123689" y="56790"/>
                  </a:cubicBezTo>
                  <a:cubicBezTo>
                    <a:pt x="144587" y="53503"/>
                    <a:pt x="165486" y="49982"/>
                    <a:pt x="186150" y="45640"/>
                  </a:cubicBezTo>
                  <a:cubicBezTo>
                    <a:pt x="184917" y="47342"/>
                    <a:pt x="184330" y="49630"/>
                    <a:pt x="185034" y="52506"/>
                  </a:cubicBezTo>
                  <a:cubicBezTo>
                    <a:pt x="191609" y="105614"/>
                    <a:pt x="202587" y="176502"/>
                    <a:pt x="211745" y="237122"/>
                  </a:cubicBezTo>
                  <a:cubicBezTo>
                    <a:pt x="218789" y="295922"/>
                    <a:pt x="229415" y="354898"/>
                    <a:pt x="247907" y="417160"/>
                  </a:cubicBezTo>
                  <a:cubicBezTo>
                    <a:pt x="250430" y="426901"/>
                    <a:pt x="252544" y="436760"/>
                    <a:pt x="254540" y="446619"/>
                  </a:cubicBezTo>
                  <a:lnTo>
                    <a:pt x="276495" y="446619"/>
                  </a:lnTo>
                  <a:cubicBezTo>
                    <a:pt x="275732" y="442511"/>
                    <a:pt x="274969" y="438462"/>
                    <a:pt x="274147" y="434706"/>
                  </a:cubicBezTo>
                  <a:cubicBezTo>
                    <a:pt x="266515" y="400025"/>
                    <a:pt x="255245" y="366282"/>
                    <a:pt x="247143" y="331718"/>
                  </a:cubicBezTo>
                  <a:cubicBezTo>
                    <a:pt x="237046" y="288234"/>
                    <a:pt x="232702" y="243694"/>
                    <a:pt x="225364" y="199682"/>
                  </a:cubicBezTo>
                  <a:cubicBezTo>
                    <a:pt x="217674" y="149684"/>
                    <a:pt x="209690" y="99745"/>
                    <a:pt x="201237" y="49865"/>
                  </a:cubicBezTo>
                  <a:cubicBezTo>
                    <a:pt x="200943" y="46520"/>
                    <a:pt x="199241" y="44349"/>
                    <a:pt x="197010" y="43234"/>
                  </a:cubicBezTo>
                  <a:cubicBezTo>
                    <a:pt x="208399" y="40593"/>
                    <a:pt x="219728" y="37776"/>
                    <a:pt x="230941" y="34314"/>
                  </a:cubicBezTo>
                  <a:cubicBezTo>
                    <a:pt x="248376" y="29091"/>
                    <a:pt x="265518" y="22636"/>
                    <a:pt x="281720" y="14362"/>
                  </a:cubicBezTo>
                  <a:cubicBezTo>
                    <a:pt x="285594" y="12249"/>
                    <a:pt x="292052" y="10841"/>
                    <a:pt x="291113" y="5207"/>
                  </a:cubicBezTo>
                  <a:cubicBezTo>
                    <a:pt x="290819" y="1100"/>
                    <a:pt x="285653" y="-1365"/>
                    <a:pt x="282189" y="806"/>
                  </a:cubicBezTo>
                  <a:cubicBezTo>
                    <a:pt x="253953" y="15712"/>
                    <a:pt x="208810" y="26627"/>
                    <a:pt x="180631" y="30324"/>
                  </a:cubicBezTo>
                  <a:cubicBezTo>
                    <a:pt x="143883" y="36485"/>
                    <a:pt x="113181" y="40710"/>
                    <a:pt x="73614" y="41825"/>
                  </a:cubicBezTo>
                  <a:cubicBezTo>
                    <a:pt x="68272" y="37894"/>
                    <a:pt x="58879" y="39302"/>
                    <a:pt x="57001" y="47107"/>
                  </a:cubicBezTo>
                  <a:cubicBezTo>
                    <a:pt x="46141" y="78796"/>
                    <a:pt x="41093" y="112245"/>
                    <a:pt x="36690" y="145342"/>
                  </a:cubicBezTo>
                  <a:cubicBezTo>
                    <a:pt x="34048" y="163475"/>
                    <a:pt x="27473" y="217874"/>
                    <a:pt x="23716" y="256311"/>
                  </a:cubicBezTo>
                  <a:cubicBezTo>
                    <a:pt x="17494" y="325205"/>
                    <a:pt x="5928" y="378664"/>
                    <a:pt x="0" y="446619"/>
                  </a:cubicBezTo>
                  <a:lnTo>
                    <a:pt x="21192" y="44661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9" name="Google Shape;1179;p42"/>
            <p:cNvSpPr/>
            <p:nvPr/>
          </p:nvSpPr>
          <p:spPr>
            <a:xfrm>
              <a:off x="9083134" y="3209808"/>
              <a:ext cx="100285" cy="60542"/>
            </a:xfrm>
            <a:custGeom>
              <a:avLst/>
              <a:gdLst/>
              <a:ahLst/>
              <a:cxnLst/>
              <a:rect l="l" t="t" r="r" b="b"/>
              <a:pathLst>
                <a:path w="100285" h="60542" extrusionOk="0">
                  <a:moveTo>
                    <a:pt x="89832" y="20006"/>
                  </a:moveTo>
                  <a:cubicBezTo>
                    <a:pt x="69403" y="2342"/>
                    <a:pt x="36176" y="-6226"/>
                    <a:pt x="10934" y="5159"/>
                  </a:cubicBezTo>
                  <a:cubicBezTo>
                    <a:pt x="5298" y="8797"/>
                    <a:pt x="2480" y="13022"/>
                    <a:pt x="1659" y="17365"/>
                  </a:cubicBezTo>
                  <a:cubicBezTo>
                    <a:pt x="-690" y="22118"/>
                    <a:pt x="-690" y="28045"/>
                    <a:pt x="2598" y="33620"/>
                  </a:cubicBezTo>
                  <a:cubicBezTo>
                    <a:pt x="8057" y="41836"/>
                    <a:pt x="17215" y="47293"/>
                    <a:pt x="26197" y="51049"/>
                  </a:cubicBezTo>
                  <a:cubicBezTo>
                    <a:pt x="39405" y="56154"/>
                    <a:pt x="53494" y="58208"/>
                    <a:pt x="67524" y="59793"/>
                  </a:cubicBezTo>
                  <a:cubicBezTo>
                    <a:pt x="75508" y="60438"/>
                    <a:pt x="84313" y="61905"/>
                    <a:pt x="91417" y="57387"/>
                  </a:cubicBezTo>
                  <a:cubicBezTo>
                    <a:pt x="105740" y="48349"/>
                    <a:pt x="100868" y="29806"/>
                    <a:pt x="89832" y="20006"/>
                  </a:cubicBezTo>
                  <a:close/>
                </a:path>
              </a:pathLst>
            </a:custGeom>
            <a:solidFill>
              <a:srgbClr val="3823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0" name="Google Shape;1180;p42"/>
            <p:cNvSpPr/>
            <p:nvPr/>
          </p:nvSpPr>
          <p:spPr>
            <a:xfrm>
              <a:off x="8646916" y="3211158"/>
              <a:ext cx="100285" cy="60542"/>
            </a:xfrm>
            <a:custGeom>
              <a:avLst/>
              <a:gdLst/>
              <a:ahLst/>
              <a:cxnLst/>
              <a:rect l="l" t="t" r="r" b="b"/>
              <a:pathLst>
                <a:path w="100285" h="60542" extrusionOk="0">
                  <a:moveTo>
                    <a:pt x="10453" y="20006"/>
                  </a:moveTo>
                  <a:cubicBezTo>
                    <a:pt x="30883" y="2342"/>
                    <a:pt x="64109" y="-6226"/>
                    <a:pt x="89352" y="5159"/>
                  </a:cubicBezTo>
                  <a:cubicBezTo>
                    <a:pt x="94987" y="8797"/>
                    <a:pt x="97805" y="13022"/>
                    <a:pt x="98627" y="17365"/>
                  </a:cubicBezTo>
                  <a:cubicBezTo>
                    <a:pt x="100975" y="22118"/>
                    <a:pt x="100975" y="28045"/>
                    <a:pt x="97688" y="33620"/>
                  </a:cubicBezTo>
                  <a:cubicBezTo>
                    <a:pt x="92228" y="41836"/>
                    <a:pt x="83070" y="47293"/>
                    <a:pt x="74089" y="51049"/>
                  </a:cubicBezTo>
                  <a:cubicBezTo>
                    <a:pt x="60880" y="56154"/>
                    <a:pt x="46791" y="58208"/>
                    <a:pt x="32761" y="59792"/>
                  </a:cubicBezTo>
                  <a:cubicBezTo>
                    <a:pt x="24777" y="60438"/>
                    <a:pt x="15972" y="61905"/>
                    <a:pt x="8869" y="57387"/>
                  </a:cubicBezTo>
                  <a:cubicBezTo>
                    <a:pt x="-5455" y="48349"/>
                    <a:pt x="-583" y="29806"/>
                    <a:pt x="10453" y="20006"/>
                  </a:cubicBezTo>
                  <a:close/>
                </a:path>
              </a:pathLst>
            </a:custGeom>
            <a:solidFill>
              <a:srgbClr val="3823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8" name="وسيلة الشرح: سهم لأسفل 27">
            <a:extLst>
              <a:ext uri="{FF2B5EF4-FFF2-40B4-BE49-F238E27FC236}">
                <a16:creationId xmlns:a16="http://schemas.microsoft.com/office/drawing/2014/main" id="{4FBAB1FB-653C-03EF-E573-955C8B5A13F6}"/>
              </a:ext>
            </a:extLst>
          </p:cNvPr>
          <p:cNvSpPr/>
          <p:nvPr/>
        </p:nvSpPr>
        <p:spPr>
          <a:xfrm>
            <a:off x="5421708" y="937500"/>
            <a:ext cx="1473797" cy="765571"/>
          </a:xfrm>
          <a:prstGeom prst="downArrowCallout">
            <a:avLst/>
          </a:prstGeom>
          <a:solidFill>
            <a:srgbClr val="E1B7DB"/>
          </a:solidFill>
          <a:ln>
            <a:solidFill>
              <a:schemeClr val="accent6"/>
            </a:solidFill>
          </a:ln>
        </p:spPr>
        <p:style>
          <a:lnRef idx="3">
            <a:schemeClr val="lt1"/>
          </a:lnRef>
          <a:fillRef idx="1">
            <a:schemeClr val="accent3"/>
          </a:fillRef>
          <a:effectRef idx="1">
            <a:schemeClr val="accent3"/>
          </a:effectRef>
          <a:fontRef idx="minor">
            <a:schemeClr val="lt1"/>
          </a:fontRef>
        </p:style>
        <p:txBody>
          <a:bodyPr rtlCol="1" anchor="ctr"/>
          <a:lstStyle/>
          <a:p>
            <a:pPr algn="ctr"/>
            <a:r>
              <a:rPr lang="ar-SA" sz="1800" b="1" dirty="0">
                <a:solidFill>
                  <a:schemeClr val="accent6">
                    <a:lumMod val="10000"/>
                  </a:schemeClr>
                </a:solidFill>
              </a:rPr>
              <a:t>ألعاب تفاعلية</a:t>
            </a:r>
          </a:p>
        </p:txBody>
      </p:sp>
      <p:sp>
        <p:nvSpPr>
          <p:cNvPr id="29" name="مربع نص 28">
            <a:extLst>
              <a:ext uri="{FF2B5EF4-FFF2-40B4-BE49-F238E27FC236}">
                <a16:creationId xmlns:a16="http://schemas.microsoft.com/office/drawing/2014/main" id="{B458F823-31B5-BF70-B345-6B20BC44DD4A}"/>
              </a:ext>
            </a:extLst>
          </p:cNvPr>
          <p:cNvSpPr txBox="1"/>
          <p:nvPr/>
        </p:nvSpPr>
        <p:spPr>
          <a:xfrm>
            <a:off x="1856676" y="98725"/>
            <a:ext cx="731662" cy="1446550"/>
          </a:xfrm>
          <a:prstGeom prst="rect">
            <a:avLst/>
          </a:prstGeom>
          <a:noFill/>
        </p:spPr>
        <p:txBody>
          <a:bodyPr wrap="square" rtlCol="1">
            <a:spAutoFit/>
          </a:bodyPr>
          <a:lstStyle/>
          <a:p>
            <a:r>
              <a:rPr lang="ar-SA" sz="8800" b="1" spc="50" dirty="0">
                <a:ln w="9525" cmpd="sng">
                  <a:solidFill>
                    <a:schemeClr val="bg2">
                      <a:lumMod val="60000"/>
                      <a:lumOff val="40000"/>
                    </a:schemeClr>
                  </a:solidFill>
                  <a:prstDash val="solid"/>
                </a:ln>
                <a:solidFill>
                  <a:srgbClr val="ABE2D8"/>
                </a:solidFill>
                <a:effectLst>
                  <a:glow rad="38100">
                    <a:schemeClr val="accent1">
                      <a:alpha val="40000"/>
                    </a:schemeClr>
                  </a:glow>
                </a:effectLst>
              </a:rPr>
              <a:t>1</a:t>
            </a:r>
          </a:p>
        </p:txBody>
      </p:sp>
      <p:sp>
        <p:nvSpPr>
          <p:cNvPr id="30" name="مربع نص 29">
            <a:extLst>
              <a:ext uri="{FF2B5EF4-FFF2-40B4-BE49-F238E27FC236}">
                <a16:creationId xmlns:a16="http://schemas.microsoft.com/office/drawing/2014/main" id="{5AAEA407-231F-7F7D-DEB4-C209C5329CB3}"/>
              </a:ext>
            </a:extLst>
          </p:cNvPr>
          <p:cNvSpPr txBox="1"/>
          <p:nvPr/>
        </p:nvSpPr>
        <p:spPr>
          <a:xfrm rot="20904366">
            <a:off x="130363" y="1080156"/>
            <a:ext cx="731662" cy="1446550"/>
          </a:xfrm>
          <a:prstGeom prst="rect">
            <a:avLst/>
          </a:prstGeom>
          <a:noFill/>
        </p:spPr>
        <p:txBody>
          <a:bodyPr wrap="square" rtlCol="1">
            <a:spAutoFit/>
          </a:bodyPr>
          <a:lstStyle/>
          <a:p>
            <a:r>
              <a:rPr lang="ar-SA" sz="8800" dirty="0">
                <a:ln w="0"/>
                <a:solidFill>
                  <a:srgbClr val="E1B7DB"/>
                </a:solidFill>
                <a:effectLst>
                  <a:outerShdw blurRad="38100" dist="25400" dir="5400000" algn="ctr" rotWithShape="0">
                    <a:srgbClr val="6E747A">
                      <a:alpha val="43000"/>
                    </a:srgbClr>
                  </a:outerShdw>
                </a:effectLst>
              </a:rPr>
              <a:t>3</a:t>
            </a:r>
          </a:p>
        </p:txBody>
      </p:sp>
      <p:sp>
        <p:nvSpPr>
          <p:cNvPr id="31" name="Google Shape;921;p41">
            <a:extLst>
              <a:ext uri="{FF2B5EF4-FFF2-40B4-BE49-F238E27FC236}">
                <a16:creationId xmlns:a16="http://schemas.microsoft.com/office/drawing/2014/main" id="{740691E4-5E44-D7B6-412E-F1BF8E46BB0E}"/>
              </a:ext>
            </a:extLst>
          </p:cNvPr>
          <p:cNvSpPr/>
          <p:nvPr/>
        </p:nvSpPr>
        <p:spPr>
          <a:xfrm rot="683654">
            <a:off x="846491" y="203847"/>
            <a:ext cx="639543" cy="610464"/>
          </a:xfrm>
          <a:custGeom>
            <a:avLst/>
            <a:gdLst/>
            <a:ahLst/>
            <a:cxnLst/>
            <a:rect l="l" t="t" r="r" b="b"/>
            <a:pathLst>
              <a:path w="446937" h="472861" extrusionOk="0">
                <a:moveTo>
                  <a:pt x="183689" y="7610"/>
                </a:moveTo>
                <a:cubicBezTo>
                  <a:pt x="146540" y="26204"/>
                  <a:pt x="172279" y="187661"/>
                  <a:pt x="172279" y="187661"/>
                </a:cubicBezTo>
                <a:cubicBezTo>
                  <a:pt x="172279" y="187661"/>
                  <a:pt x="25162" y="168663"/>
                  <a:pt x="7373" y="204143"/>
                </a:cubicBezTo>
                <a:cubicBezTo>
                  <a:pt x="-10371" y="239668"/>
                  <a:pt x="4857" y="287858"/>
                  <a:pt x="42906" y="295448"/>
                </a:cubicBezTo>
                <a:cubicBezTo>
                  <a:pt x="80954" y="303038"/>
                  <a:pt x="176098" y="295448"/>
                  <a:pt x="176098" y="295448"/>
                </a:cubicBezTo>
                <a:cubicBezTo>
                  <a:pt x="176098" y="295448"/>
                  <a:pt x="159612" y="424794"/>
                  <a:pt x="183689" y="455244"/>
                </a:cubicBezTo>
                <a:cubicBezTo>
                  <a:pt x="207767" y="485694"/>
                  <a:pt x="267378" y="472984"/>
                  <a:pt x="280091" y="445094"/>
                </a:cubicBezTo>
                <a:cubicBezTo>
                  <a:pt x="292759" y="417204"/>
                  <a:pt x="280091" y="295448"/>
                  <a:pt x="280091" y="295448"/>
                </a:cubicBezTo>
                <a:cubicBezTo>
                  <a:pt x="280091" y="295448"/>
                  <a:pt x="409464" y="306856"/>
                  <a:pt x="429769" y="292889"/>
                </a:cubicBezTo>
                <a:cubicBezTo>
                  <a:pt x="450028" y="278921"/>
                  <a:pt x="455149" y="188918"/>
                  <a:pt x="429769" y="185101"/>
                </a:cubicBezTo>
                <a:cubicBezTo>
                  <a:pt x="404388" y="181283"/>
                  <a:pt x="281348" y="190175"/>
                  <a:pt x="281348" y="190175"/>
                </a:cubicBezTo>
                <a:cubicBezTo>
                  <a:pt x="281348" y="190175"/>
                  <a:pt x="299092" y="43090"/>
                  <a:pt x="280091" y="20230"/>
                </a:cubicBezTo>
                <a:cubicBezTo>
                  <a:pt x="261089" y="-2540"/>
                  <a:pt x="209070" y="-5100"/>
                  <a:pt x="183689" y="7610"/>
                </a:cubicBezTo>
                <a:close/>
              </a:path>
            </a:pathLst>
          </a:custGeom>
          <a:solidFill>
            <a:schemeClr val="accent1"/>
          </a:solidFill>
          <a:ln w="1905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 name="مستطيل 31">
            <a:hlinkClick r:id="rId3"/>
            <a:extLst>
              <a:ext uri="{FF2B5EF4-FFF2-40B4-BE49-F238E27FC236}">
                <a16:creationId xmlns:a16="http://schemas.microsoft.com/office/drawing/2014/main" id="{D5BD269F-D39B-59DE-EE4A-4106B3C26723}"/>
              </a:ext>
            </a:extLst>
          </p:cNvPr>
          <p:cNvSpPr/>
          <p:nvPr/>
        </p:nvSpPr>
        <p:spPr>
          <a:xfrm>
            <a:off x="3647173" y="2345299"/>
            <a:ext cx="5022869" cy="765571"/>
          </a:xfrm>
          <a:prstGeom prst="rect">
            <a:avLst/>
          </a:prstGeom>
          <a:ln>
            <a:solidFill>
              <a:schemeClr val="accent6"/>
            </a:solidFill>
          </a:ln>
        </p:spPr>
        <p:style>
          <a:lnRef idx="3">
            <a:schemeClr val="lt1"/>
          </a:lnRef>
          <a:fillRef idx="1">
            <a:schemeClr val="accent3"/>
          </a:fillRef>
          <a:effectRef idx="1">
            <a:schemeClr val="accent3"/>
          </a:effectRef>
          <a:fontRef idx="minor">
            <a:schemeClr val="lt1"/>
          </a:fontRef>
        </p:style>
        <p:txBody>
          <a:bodyPr rtlCol="1" anchor="ctr"/>
          <a:lstStyle/>
          <a:p>
            <a:pPr algn="ctr"/>
            <a:r>
              <a:rPr lang="en-US" dirty="0">
                <a:hlinkClick r:id="rId3"/>
              </a:rPr>
              <a:t>https://beadaya.com/game/2518/</a:t>
            </a:r>
            <a:endParaRPr lang="ar-SA" dirty="0"/>
          </a:p>
        </p:txBody>
      </p:sp>
      <p:sp>
        <p:nvSpPr>
          <p:cNvPr id="34" name="Google Shape;1113;p42">
            <a:extLst>
              <a:ext uri="{FF2B5EF4-FFF2-40B4-BE49-F238E27FC236}">
                <a16:creationId xmlns:a16="http://schemas.microsoft.com/office/drawing/2014/main" id="{0BF3D3F3-FF76-A909-23C7-A6FE496CE1BE}"/>
              </a:ext>
            </a:extLst>
          </p:cNvPr>
          <p:cNvSpPr/>
          <p:nvPr/>
        </p:nvSpPr>
        <p:spPr>
          <a:xfrm>
            <a:off x="7726733" y="1136105"/>
            <a:ext cx="545493" cy="521501"/>
          </a:xfrm>
          <a:custGeom>
            <a:avLst/>
            <a:gdLst/>
            <a:ahLst/>
            <a:cxnLst/>
            <a:rect l="l" t="t" r="r" b="b"/>
            <a:pathLst>
              <a:path w="267696" h="273781" extrusionOk="0">
                <a:moveTo>
                  <a:pt x="109525" y="90"/>
                </a:moveTo>
                <a:cubicBezTo>
                  <a:pt x="106336" y="90"/>
                  <a:pt x="103236" y="629"/>
                  <a:pt x="100316" y="1751"/>
                </a:cubicBezTo>
                <a:cubicBezTo>
                  <a:pt x="96633" y="3144"/>
                  <a:pt x="93039" y="5434"/>
                  <a:pt x="89625" y="8578"/>
                </a:cubicBezTo>
                <a:cubicBezTo>
                  <a:pt x="84729" y="13159"/>
                  <a:pt x="80775" y="19312"/>
                  <a:pt x="77227" y="27980"/>
                </a:cubicBezTo>
                <a:cubicBezTo>
                  <a:pt x="74442" y="34762"/>
                  <a:pt x="72420" y="42531"/>
                  <a:pt x="70803" y="52367"/>
                </a:cubicBezTo>
                <a:cubicBezTo>
                  <a:pt x="68916" y="63999"/>
                  <a:pt x="68018" y="76799"/>
                  <a:pt x="68063" y="91485"/>
                </a:cubicBezTo>
                <a:cubicBezTo>
                  <a:pt x="62537" y="93865"/>
                  <a:pt x="56608" y="96111"/>
                  <a:pt x="51352" y="98042"/>
                </a:cubicBezTo>
                <a:cubicBezTo>
                  <a:pt x="47399" y="99524"/>
                  <a:pt x="43401" y="101006"/>
                  <a:pt x="39493" y="102623"/>
                </a:cubicBezTo>
                <a:cubicBezTo>
                  <a:pt x="33833" y="104958"/>
                  <a:pt x="28981" y="107294"/>
                  <a:pt x="24669" y="109764"/>
                </a:cubicBezTo>
                <a:cubicBezTo>
                  <a:pt x="19817" y="112548"/>
                  <a:pt x="15460" y="115872"/>
                  <a:pt x="11597" y="119644"/>
                </a:cubicBezTo>
                <a:cubicBezTo>
                  <a:pt x="7598" y="123507"/>
                  <a:pt x="4499" y="127549"/>
                  <a:pt x="2477" y="131771"/>
                </a:cubicBezTo>
                <a:cubicBezTo>
                  <a:pt x="725" y="135319"/>
                  <a:pt x="-83" y="139181"/>
                  <a:pt x="7" y="142909"/>
                </a:cubicBezTo>
                <a:cubicBezTo>
                  <a:pt x="276" y="150948"/>
                  <a:pt x="5622" y="157505"/>
                  <a:pt x="10069" y="161547"/>
                </a:cubicBezTo>
                <a:cubicBezTo>
                  <a:pt x="13393" y="164601"/>
                  <a:pt x="17346" y="167341"/>
                  <a:pt x="22512" y="170170"/>
                </a:cubicBezTo>
                <a:cubicBezTo>
                  <a:pt x="26555" y="172416"/>
                  <a:pt x="31137" y="174526"/>
                  <a:pt x="36573" y="176592"/>
                </a:cubicBezTo>
                <a:cubicBezTo>
                  <a:pt x="41379" y="178389"/>
                  <a:pt x="46096" y="179916"/>
                  <a:pt x="50633" y="181084"/>
                </a:cubicBezTo>
                <a:cubicBezTo>
                  <a:pt x="53912" y="181982"/>
                  <a:pt x="57416" y="182700"/>
                  <a:pt x="61369" y="183329"/>
                </a:cubicBezTo>
                <a:cubicBezTo>
                  <a:pt x="61280" y="189707"/>
                  <a:pt x="61729" y="196533"/>
                  <a:pt x="62672" y="204168"/>
                </a:cubicBezTo>
                <a:cubicBezTo>
                  <a:pt x="63885" y="213959"/>
                  <a:pt x="65682" y="222762"/>
                  <a:pt x="68108" y="230980"/>
                </a:cubicBezTo>
                <a:cubicBezTo>
                  <a:pt x="70893" y="240591"/>
                  <a:pt x="74397" y="248496"/>
                  <a:pt x="78799" y="255188"/>
                </a:cubicBezTo>
                <a:cubicBezTo>
                  <a:pt x="83740" y="262733"/>
                  <a:pt x="89625" y="268077"/>
                  <a:pt x="96273" y="270997"/>
                </a:cubicBezTo>
                <a:cubicBezTo>
                  <a:pt x="100137" y="272703"/>
                  <a:pt x="104135" y="273646"/>
                  <a:pt x="108178" y="273781"/>
                </a:cubicBezTo>
                <a:lnTo>
                  <a:pt x="108941" y="273781"/>
                </a:lnTo>
                <a:cubicBezTo>
                  <a:pt x="112490" y="273781"/>
                  <a:pt x="116174" y="273018"/>
                  <a:pt x="119722" y="271535"/>
                </a:cubicBezTo>
                <a:cubicBezTo>
                  <a:pt x="126640" y="268751"/>
                  <a:pt x="133154" y="263586"/>
                  <a:pt x="139623" y="255816"/>
                </a:cubicBezTo>
                <a:cubicBezTo>
                  <a:pt x="144788" y="249529"/>
                  <a:pt x="149460" y="242253"/>
                  <a:pt x="154312" y="232956"/>
                </a:cubicBezTo>
                <a:cubicBezTo>
                  <a:pt x="156468" y="228735"/>
                  <a:pt x="158579" y="224378"/>
                  <a:pt x="160511" y="219887"/>
                </a:cubicBezTo>
                <a:cubicBezTo>
                  <a:pt x="160646" y="220067"/>
                  <a:pt x="160960" y="220202"/>
                  <a:pt x="161230" y="220291"/>
                </a:cubicBezTo>
                <a:lnTo>
                  <a:pt x="161993" y="220606"/>
                </a:lnTo>
                <a:cubicBezTo>
                  <a:pt x="166485" y="222492"/>
                  <a:pt x="170933" y="224648"/>
                  <a:pt x="174886" y="226534"/>
                </a:cubicBezTo>
                <a:lnTo>
                  <a:pt x="175425" y="226759"/>
                </a:lnTo>
                <a:cubicBezTo>
                  <a:pt x="177985" y="227971"/>
                  <a:pt x="180546" y="229184"/>
                  <a:pt x="183106" y="230352"/>
                </a:cubicBezTo>
                <a:cubicBezTo>
                  <a:pt x="190518" y="233765"/>
                  <a:pt x="199323" y="237627"/>
                  <a:pt x="208712" y="240322"/>
                </a:cubicBezTo>
                <a:cubicBezTo>
                  <a:pt x="213024" y="241579"/>
                  <a:pt x="217381" y="242433"/>
                  <a:pt x="221649" y="242927"/>
                </a:cubicBezTo>
                <a:cubicBezTo>
                  <a:pt x="223311" y="243106"/>
                  <a:pt x="224928" y="243196"/>
                  <a:pt x="226590" y="243196"/>
                </a:cubicBezTo>
                <a:cubicBezTo>
                  <a:pt x="228881" y="243196"/>
                  <a:pt x="231262" y="243017"/>
                  <a:pt x="233733" y="242657"/>
                </a:cubicBezTo>
                <a:cubicBezTo>
                  <a:pt x="237461" y="242029"/>
                  <a:pt x="241145" y="240636"/>
                  <a:pt x="244334" y="238615"/>
                </a:cubicBezTo>
                <a:cubicBezTo>
                  <a:pt x="247613" y="236549"/>
                  <a:pt x="250533" y="233585"/>
                  <a:pt x="253004" y="229813"/>
                </a:cubicBezTo>
                <a:cubicBezTo>
                  <a:pt x="256688" y="224244"/>
                  <a:pt x="258574" y="217058"/>
                  <a:pt x="258574" y="208480"/>
                </a:cubicBezTo>
                <a:cubicBezTo>
                  <a:pt x="258574" y="203944"/>
                  <a:pt x="257945" y="199452"/>
                  <a:pt x="257361" y="195680"/>
                </a:cubicBezTo>
                <a:cubicBezTo>
                  <a:pt x="256733" y="191773"/>
                  <a:pt x="255834" y="187551"/>
                  <a:pt x="254442" y="182476"/>
                </a:cubicBezTo>
                <a:cubicBezTo>
                  <a:pt x="252061" y="173494"/>
                  <a:pt x="248916" y="164646"/>
                  <a:pt x="245907" y="156337"/>
                </a:cubicBezTo>
                <a:lnTo>
                  <a:pt x="243660" y="150229"/>
                </a:lnTo>
                <a:cubicBezTo>
                  <a:pt x="241729" y="145109"/>
                  <a:pt x="239752" y="139855"/>
                  <a:pt x="238090" y="134600"/>
                </a:cubicBezTo>
                <a:cubicBezTo>
                  <a:pt x="237821" y="133792"/>
                  <a:pt x="237327" y="133118"/>
                  <a:pt x="236608" y="132624"/>
                </a:cubicBezTo>
                <a:cubicBezTo>
                  <a:pt x="239168" y="130019"/>
                  <a:pt x="241819" y="126965"/>
                  <a:pt x="244694" y="123417"/>
                </a:cubicBezTo>
                <a:cubicBezTo>
                  <a:pt x="251881" y="114435"/>
                  <a:pt x="257092" y="106620"/>
                  <a:pt x="261000" y="98761"/>
                </a:cubicBezTo>
                <a:cubicBezTo>
                  <a:pt x="265896" y="89060"/>
                  <a:pt x="268053" y="80616"/>
                  <a:pt x="267648" y="73026"/>
                </a:cubicBezTo>
                <a:cubicBezTo>
                  <a:pt x="267424" y="68849"/>
                  <a:pt x="266256" y="64852"/>
                  <a:pt x="264234" y="61125"/>
                </a:cubicBezTo>
                <a:cubicBezTo>
                  <a:pt x="262438" y="57846"/>
                  <a:pt x="259742" y="54837"/>
                  <a:pt x="256283" y="52232"/>
                </a:cubicBezTo>
                <a:cubicBezTo>
                  <a:pt x="253992" y="50526"/>
                  <a:pt x="251162" y="49178"/>
                  <a:pt x="247613" y="48011"/>
                </a:cubicBezTo>
                <a:cubicBezTo>
                  <a:pt x="244784" y="47067"/>
                  <a:pt x="241594" y="46484"/>
                  <a:pt x="237551" y="46124"/>
                </a:cubicBezTo>
                <a:cubicBezTo>
                  <a:pt x="235709" y="45945"/>
                  <a:pt x="233868" y="45900"/>
                  <a:pt x="232071" y="45900"/>
                </a:cubicBezTo>
                <a:cubicBezTo>
                  <a:pt x="226006" y="45900"/>
                  <a:pt x="219942" y="46708"/>
                  <a:pt x="214821" y="47561"/>
                </a:cubicBezTo>
                <a:cubicBezTo>
                  <a:pt x="206960" y="48819"/>
                  <a:pt x="199413" y="50615"/>
                  <a:pt x="192180" y="52322"/>
                </a:cubicBezTo>
                <a:lnTo>
                  <a:pt x="189620" y="52951"/>
                </a:lnTo>
                <a:cubicBezTo>
                  <a:pt x="184768" y="54118"/>
                  <a:pt x="179378" y="55376"/>
                  <a:pt x="174077" y="56139"/>
                </a:cubicBezTo>
                <a:cubicBezTo>
                  <a:pt x="172415" y="54568"/>
                  <a:pt x="171202" y="52726"/>
                  <a:pt x="170034" y="50930"/>
                </a:cubicBezTo>
                <a:lnTo>
                  <a:pt x="169630" y="50301"/>
                </a:lnTo>
                <a:lnTo>
                  <a:pt x="168821" y="49044"/>
                </a:lnTo>
                <a:cubicBezTo>
                  <a:pt x="167564" y="47112"/>
                  <a:pt x="166306" y="45181"/>
                  <a:pt x="164958" y="43340"/>
                </a:cubicBezTo>
                <a:cubicBezTo>
                  <a:pt x="162847" y="40286"/>
                  <a:pt x="160466" y="37097"/>
                  <a:pt x="157681" y="33504"/>
                </a:cubicBezTo>
                <a:cubicBezTo>
                  <a:pt x="150943" y="24836"/>
                  <a:pt x="144519" y="17920"/>
                  <a:pt x="138005" y="12440"/>
                </a:cubicBezTo>
                <a:cubicBezTo>
                  <a:pt x="129246" y="5075"/>
                  <a:pt x="121115" y="988"/>
                  <a:pt x="113164" y="0"/>
                </a:cubicBezTo>
                <a:cubicBezTo>
                  <a:pt x="111861" y="180"/>
                  <a:pt x="110648" y="90"/>
                  <a:pt x="109525" y="90"/>
                </a:cubicBezTo>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99"/>
        <p:cNvGrpSpPr/>
        <p:nvPr/>
      </p:nvGrpSpPr>
      <p:grpSpPr>
        <a:xfrm>
          <a:off x="0" y="0"/>
          <a:ext cx="0" cy="0"/>
          <a:chOff x="0" y="0"/>
          <a:chExt cx="0" cy="0"/>
        </a:xfrm>
      </p:grpSpPr>
      <p:sp>
        <p:nvSpPr>
          <p:cNvPr id="7" name="Google Shape;3523;p53">
            <a:extLst>
              <a:ext uri="{FF2B5EF4-FFF2-40B4-BE49-F238E27FC236}">
                <a16:creationId xmlns:a16="http://schemas.microsoft.com/office/drawing/2014/main" id="{67CF934E-CF91-8329-1D7D-430593190A8C}"/>
              </a:ext>
            </a:extLst>
          </p:cNvPr>
          <p:cNvSpPr txBox="1">
            <a:spLocks noGrp="1"/>
          </p:cNvSpPr>
          <p:nvPr>
            <p:ph type="title"/>
          </p:nvPr>
        </p:nvSpPr>
        <p:spPr>
          <a:xfrm>
            <a:off x="935916" y="871180"/>
            <a:ext cx="4564380" cy="2116539"/>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ar-SA" sz="5400" b="1" dirty="0">
                <a:solidFill>
                  <a:srgbClr val="F15A29"/>
                </a:solidFill>
                <a:cs typeface="+mj-cs"/>
              </a:rPr>
              <a:t>شكرا لحسن استماعكم</a:t>
            </a:r>
            <a:endParaRPr sz="5400" b="1" dirty="0">
              <a:solidFill>
                <a:srgbClr val="F15A29"/>
              </a:solidFill>
              <a:cs typeface="+mj-cs"/>
            </a:endParaRPr>
          </a:p>
        </p:txBody>
      </p:sp>
      <p:sp>
        <p:nvSpPr>
          <p:cNvPr id="8" name="مربع نص 7">
            <a:extLst>
              <a:ext uri="{FF2B5EF4-FFF2-40B4-BE49-F238E27FC236}">
                <a16:creationId xmlns:a16="http://schemas.microsoft.com/office/drawing/2014/main" id="{0D5AD768-B34A-069B-1281-C3E03FB97556}"/>
              </a:ext>
            </a:extLst>
          </p:cNvPr>
          <p:cNvSpPr txBox="1"/>
          <p:nvPr/>
        </p:nvSpPr>
        <p:spPr>
          <a:xfrm>
            <a:off x="1211768" y="3551816"/>
            <a:ext cx="4259938" cy="523220"/>
          </a:xfrm>
          <a:prstGeom prst="rect">
            <a:avLst/>
          </a:prstGeom>
          <a:noFill/>
        </p:spPr>
        <p:txBody>
          <a:bodyPr wrap="square" rtlCol="1">
            <a:spAutoFit/>
          </a:bodyPr>
          <a:lstStyle/>
          <a:p>
            <a:pPr algn="ctr"/>
            <a:r>
              <a:rPr lang="ar-SA" sz="2800" dirty="0">
                <a:solidFill>
                  <a:schemeClr val="bg2">
                    <a:lumMod val="50000"/>
                  </a:schemeClr>
                </a:solidFill>
                <a:latin typeface="Traditional Arabic" panose="02020603050405020304" pitchFamily="18" charset="-78"/>
                <a:cs typeface="Traditional Arabic" panose="02020603050405020304" pitchFamily="18" charset="-78"/>
              </a:rPr>
              <a:t>معلمة المادة : عائشة الزهراني</a:t>
            </a:r>
          </a:p>
        </p:txBody>
      </p:sp>
      <p:pic>
        <p:nvPicPr>
          <p:cNvPr id="9" name="مع السلامة">
            <a:hlinkClick r:id="" action="ppaction://media"/>
            <a:extLst>
              <a:ext uri="{FF2B5EF4-FFF2-40B4-BE49-F238E27FC236}">
                <a16:creationId xmlns:a16="http://schemas.microsoft.com/office/drawing/2014/main" id="{9B905D83-504F-F9B3-3772-D82C82E7D3E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42251" y="2800389"/>
            <a:ext cx="187330" cy="187330"/>
          </a:xfrm>
          <a:prstGeom prst="rect">
            <a:avLst/>
          </a:prstGeom>
        </p:spPr>
      </p:pic>
      <p:pic>
        <p:nvPicPr>
          <p:cNvPr id="10" name="Picture 4" descr="Ata3allam">
            <a:extLst>
              <a:ext uri="{FF2B5EF4-FFF2-40B4-BE49-F238E27FC236}">
                <a16:creationId xmlns:a16="http://schemas.microsoft.com/office/drawing/2014/main" id="{E8A5E32D-CF30-8C8E-0D1D-C85DF671E3C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25035" y="307083"/>
            <a:ext cx="2607197" cy="451336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26" presetClass="emph" presetSubtype="0" fill="hold" grpId="0" nodeType="clickEffect">
                                  <p:stCondLst>
                                    <p:cond delay="0"/>
                                  </p:stCondLst>
                                  <p:childTnLst>
                                    <p:animEffect transition="out" filter="fade">
                                      <p:cBhvr>
                                        <p:cTn id="10" dur="500" tmFilter="0, 0; .2, .5; .8, .5; 1, 0"/>
                                        <p:tgtEl>
                                          <p:spTgt spid="7"/>
                                        </p:tgtEl>
                                      </p:cBhvr>
                                    </p:animEffect>
                                    <p:animScale>
                                      <p:cBhvr>
                                        <p:cTn id="11" dur="250" autoRev="1" fill="hold"/>
                                        <p:tgtEl>
                                          <p:spTgt spid="7"/>
                                        </p:tgtEl>
                                      </p:cBhvr>
                                      <p:by x="105000" y="105000"/>
                                    </p:animScale>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00000" numSld="999" showWhenStopped="0">
                <p:cTn id="19" fill="hold" display="0">
                  <p:stCondLst>
                    <p:cond delay="indefinite"/>
                  </p:stCondLst>
                  <p:endCondLst>
                    <p:cond evt="onStopAudio" delay="0">
                      <p:tgtEl>
                        <p:sldTgt/>
                      </p:tgtEl>
                    </p:cond>
                  </p:endCondLst>
                </p:cTn>
                <p:tgtEl>
                  <p:spTgt spid="9"/>
                </p:tgtEl>
              </p:cMediaNode>
            </p:audio>
          </p:childTnLst>
        </p:cTn>
      </p:par>
    </p:tnLst>
    <p:bldLst>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2" name="مستطيل: زوايا مستديرة 1">
            <a:extLst>
              <a:ext uri="{FF2B5EF4-FFF2-40B4-BE49-F238E27FC236}">
                <a16:creationId xmlns:a16="http://schemas.microsoft.com/office/drawing/2014/main" id="{A230893E-AFD9-B1C4-4FF6-A093A3CEBF04}"/>
              </a:ext>
            </a:extLst>
          </p:cNvPr>
          <p:cNvSpPr/>
          <p:nvPr/>
        </p:nvSpPr>
        <p:spPr>
          <a:xfrm>
            <a:off x="746300" y="490145"/>
            <a:ext cx="7651399" cy="4163210"/>
          </a:xfrm>
          <a:prstGeom prst="roundRect">
            <a:avLst/>
          </a:prstGeom>
          <a:ln>
            <a:solidFill>
              <a:srgbClr val="FEFEFE"/>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3" name="Picture 4" descr="SGAME">
            <a:extLst>
              <a:ext uri="{FF2B5EF4-FFF2-40B4-BE49-F238E27FC236}">
                <a16:creationId xmlns:a16="http://schemas.microsoft.com/office/drawing/2014/main" id="{E422B27A-5391-8F76-335E-41DFCDF8A826}"/>
              </a:ext>
            </a:extLst>
          </p:cNvPr>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356848" y="836999"/>
            <a:ext cx="3607820" cy="34695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مربع نص 3">
            <a:extLst>
              <a:ext uri="{FF2B5EF4-FFF2-40B4-BE49-F238E27FC236}">
                <a16:creationId xmlns:a16="http://schemas.microsoft.com/office/drawing/2014/main" id="{241C3E1C-0440-CD4F-EDC5-B2D7E5B4E9AB}"/>
              </a:ext>
            </a:extLst>
          </p:cNvPr>
          <p:cNvSpPr txBox="1"/>
          <p:nvPr/>
        </p:nvSpPr>
        <p:spPr>
          <a:xfrm>
            <a:off x="695880" y="1694586"/>
            <a:ext cx="3711389" cy="1754326"/>
          </a:xfrm>
          <a:prstGeom prst="rect">
            <a:avLst/>
          </a:prstGeom>
          <a:noFill/>
        </p:spPr>
        <p:txBody>
          <a:bodyPr wrap="square" rtlCol="1">
            <a:spAutoFit/>
            <a:scene3d>
              <a:camera prst="isometricOffAxis1Right"/>
              <a:lightRig rig="threePt" dir="t"/>
            </a:scene3d>
          </a:bodyPr>
          <a:lstStyle/>
          <a:p>
            <a:pPr algn="ctr"/>
            <a:r>
              <a:rPr lang="ar-SA" sz="5400" b="1" dirty="0">
                <a:ln>
                  <a:solidFill>
                    <a:srgbClr val="F28485"/>
                  </a:solidFill>
                </a:ln>
                <a:solidFill>
                  <a:schemeClr val="tx2">
                    <a:lumMod val="10000"/>
                  </a:schemeClr>
                </a:solidFill>
              </a:rPr>
              <a:t>مراجعة الدرس السابق</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10" name="السؤال">
            <a:extLst>
              <a:ext uri="{FF2B5EF4-FFF2-40B4-BE49-F238E27FC236}">
                <a16:creationId xmlns:a16="http://schemas.microsoft.com/office/drawing/2014/main" id="{E8C11205-4DEA-1DC6-E2B7-95596305B129}"/>
              </a:ext>
            </a:extLst>
          </p:cNvPr>
          <p:cNvSpPr/>
          <p:nvPr/>
        </p:nvSpPr>
        <p:spPr>
          <a:xfrm>
            <a:off x="3022899" y="855714"/>
            <a:ext cx="3399245" cy="1996254"/>
          </a:xfrm>
          <a:prstGeom prst="roundRect">
            <a:avLst/>
          </a:prstGeom>
          <a:solidFill>
            <a:srgbClr val="FE94BD"/>
          </a:solidFill>
          <a:ln>
            <a:solidFill>
              <a:srgbClr val="FEFEFE"/>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r"/>
            <a:r>
              <a:rPr lang="ar-SA" sz="2400" b="1" dirty="0">
                <a:solidFill>
                  <a:schemeClr val="tx1"/>
                </a:solidFill>
              </a:rPr>
              <a:t>أوجد ناتج الجمع :</a:t>
            </a:r>
            <a:endParaRPr lang="ar-SA" sz="2400" b="1" dirty="0"/>
          </a:p>
        </p:txBody>
      </p:sp>
      <p:grpSp>
        <p:nvGrpSpPr>
          <p:cNvPr id="11" name="Google Shape;1973;p65">
            <a:extLst>
              <a:ext uri="{FF2B5EF4-FFF2-40B4-BE49-F238E27FC236}">
                <a16:creationId xmlns:a16="http://schemas.microsoft.com/office/drawing/2014/main" id="{D3105B43-F40E-37F5-5726-C46FD2F07B68}"/>
              </a:ext>
            </a:extLst>
          </p:cNvPr>
          <p:cNvGrpSpPr/>
          <p:nvPr/>
        </p:nvGrpSpPr>
        <p:grpSpPr>
          <a:xfrm>
            <a:off x="5851799" y="445801"/>
            <a:ext cx="1509483" cy="902205"/>
            <a:chOff x="2885633" y="4167988"/>
            <a:chExt cx="537684" cy="288787"/>
          </a:xfrm>
        </p:grpSpPr>
        <p:sp>
          <p:nvSpPr>
            <p:cNvPr id="18" name="Google Shape;1974;p65">
              <a:extLst>
                <a:ext uri="{FF2B5EF4-FFF2-40B4-BE49-F238E27FC236}">
                  <a16:creationId xmlns:a16="http://schemas.microsoft.com/office/drawing/2014/main" id="{82BEBD12-FA5A-761E-8ABE-DA04F018CF25}"/>
                </a:ext>
              </a:extLst>
            </p:cNvPr>
            <p:cNvSpPr/>
            <p:nvPr/>
          </p:nvSpPr>
          <p:spPr>
            <a:xfrm>
              <a:off x="2885633" y="4167988"/>
              <a:ext cx="537684" cy="288787"/>
            </a:xfrm>
            <a:custGeom>
              <a:avLst/>
              <a:gdLst/>
              <a:ahLst/>
              <a:cxnLst/>
              <a:rect l="l" t="t" r="r" b="b"/>
              <a:pathLst>
                <a:path w="11417" h="6132" extrusionOk="0">
                  <a:moveTo>
                    <a:pt x="5819" y="1"/>
                  </a:moveTo>
                  <a:lnTo>
                    <a:pt x="5589" y="194"/>
                  </a:lnTo>
                  <a:lnTo>
                    <a:pt x="5479" y="304"/>
                  </a:lnTo>
                  <a:cubicBezTo>
                    <a:pt x="5442" y="350"/>
                    <a:pt x="5359" y="460"/>
                    <a:pt x="5286" y="580"/>
                  </a:cubicBezTo>
                  <a:cubicBezTo>
                    <a:pt x="5249" y="653"/>
                    <a:pt x="5166" y="764"/>
                    <a:pt x="5129" y="883"/>
                  </a:cubicBezTo>
                  <a:cubicBezTo>
                    <a:pt x="5129" y="920"/>
                    <a:pt x="5093" y="957"/>
                    <a:pt x="5093" y="957"/>
                  </a:cubicBezTo>
                  <a:cubicBezTo>
                    <a:pt x="5056" y="957"/>
                    <a:pt x="5019" y="920"/>
                    <a:pt x="4982" y="883"/>
                  </a:cubicBezTo>
                  <a:cubicBezTo>
                    <a:pt x="4936" y="846"/>
                    <a:pt x="4863" y="810"/>
                    <a:pt x="4826" y="810"/>
                  </a:cubicBezTo>
                  <a:cubicBezTo>
                    <a:pt x="4753" y="764"/>
                    <a:pt x="4707" y="727"/>
                    <a:pt x="4633" y="727"/>
                  </a:cubicBezTo>
                  <a:cubicBezTo>
                    <a:pt x="4596" y="690"/>
                    <a:pt x="4560" y="690"/>
                    <a:pt x="4523" y="653"/>
                  </a:cubicBezTo>
                  <a:lnTo>
                    <a:pt x="4017" y="497"/>
                  </a:lnTo>
                  <a:lnTo>
                    <a:pt x="3907" y="846"/>
                  </a:lnTo>
                  <a:cubicBezTo>
                    <a:pt x="3907" y="846"/>
                    <a:pt x="3870" y="920"/>
                    <a:pt x="3870" y="993"/>
                  </a:cubicBezTo>
                  <a:cubicBezTo>
                    <a:pt x="3833" y="1076"/>
                    <a:pt x="3833" y="1150"/>
                    <a:pt x="3833" y="1223"/>
                  </a:cubicBezTo>
                  <a:cubicBezTo>
                    <a:pt x="3640" y="993"/>
                    <a:pt x="3411" y="846"/>
                    <a:pt x="3144" y="846"/>
                  </a:cubicBezTo>
                  <a:cubicBezTo>
                    <a:pt x="2988" y="846"/>
                    <a:pt x="2868" y="883"/>
                    <a:pt x="2758" y="957"/>
                  </a:cubicBezTo>
                  <a:lnTo>
                    <a:pt x="2638" y="1039"/>
                  </a:lnTo>
                  <a:lnTo>
                    <a:pt x="2602" y="1150"/>
                  </a:lnTo>
                  <a:cubicBezTo>
                    <a:pt x="2528" y="1416"/>
                    <a:pt x="2298" y="1839"/>
                    <a:pt x="2068" y="1913"/>
                  </a:cubicBezTo>
                  <a:cubicBezTo>
                    <a:pt x="1995" y="1913"/>
                    <a:pt x="1912" y="1876"/>
                    <a:pt x="1839" y="1876"/>
                  </a:cubicBezTo>
                  <a:cubicBezTo>
                    <a:pt x="1719" y="1839"/>
                    <a:pt x="1535" y="1839"/>
                    <a:pt x="1379" y="1839"/>
                  </a:cubicBezTo>
                  <a:cubicBezTo>
                    <a:pt x="800" y="1839"/>
                    <a:pt x="690" y="1995"/>
                    <a:pt x="653" y="2069"/>
                  </a:cubicBezTo>
                  <a:cubicBezTo>
                    <a:pt x="570" y="2188"/>
                    <a:pt x="533" y="2335"/>
                    <a:pt x="616" y="2455"/>
                  </a:cubicBezTo>
                  <a:cubicBezTo>
                    <a:pt x="689" y="2564"/>
                    <a:pt x="762" y="2647"/>
                    <a:pt x="880" y="2720"/>
                  </a:cubicBezTo>
                  <a:lnTo>
                    <a:pt x="880" y="2720"/>
                  </a:lnTo>
                  <a:cubicBezTo>
                    <a:pt x="689" y="2602"/>
                    <a:pt x="616" y="2602"/>
                    <a:pt x="497" y="2602"/>
                  </a:cubicBezTo>
                  <a:cubicBezTo>
                    <a:pt x="340" y="2602"/>
                    <a:pt x="193" y="2685"/>
                    <a:pt x="111" y="2878"/>
                  </a:cubicBezTo>
                  <a:cubicBezTo>
                    <a:pt x="0" y="3108"/>
                    <a:pt x="230" y="3448"/>
                    <a:pt x="386" y="3641"/>
                  </a:cubicBezTo>
                  <a:cubicBezTo>
                    <a:pt x="340" y="3797"/>
                    <a:pt x="340" y="3944"/>
                    <a:pt x="386" y="4100"/>
                  </a:cubicBezTo>
                  <a:cubicBezTo>
                    <a:pt x="423" y="4137"/>
                    <a:pt x="423" y="4174"/>
                    <a:pt x="423" y="4211"/>
                  </a:cubicBezTo>
                  <a:lnTo>
                    <a:pt x="653" y="4716"/>
                  </a:lnTo>
                  <a:lnTo>
                    <a:pt x="956" y="4440"/>
                  </a:lnTo>
                  <a:cubicBezTo>
                    <a:pt x="1112" y="4486"/>
                    <a:pt x="1306" y="4523"/>
                    <a:pt x="1453" y="4560"/>
                  </a:cubicBezTo>
                  <a:cubicBezTo>
                    <a:pt x="1839" y="4634"/>
                    <a:pt x="2068" y="4670"/>
                    <a:pt x="2225" y="4670"/>
                  </a:cubicBezTo>
                  <a:cubicBezTo>
                    <a:pt x="2262" y="4670"/>
                    <a:pt x="2298" y="4670"/>
                    <a:pt x="2372" y="4716"/>
                  </a:cubicBezTo>
                  <a:lnTo>
                    <a:pt x="2721" y="4716"/>
                  </a:lnTo>
                  <a:cubicBezTo>
                    <a:pt x="2831" y="4790"/>
                    <a:pt x="2914" y="4827"/>
                    <a:pt x="2988" y="4863"/>
                  </a:cubicBezTo>
                  <a:cubicBezTo>
                    <a:pt x="2988" y="4900"/>
                    <a:pt x="2988" y="4900"/>
                    <a:pt x="3024" y="4900"/>
                  </a:cubicBezTo>
                  <a:lnTo>
                    <a:pt x="3024" y="4946"/>
                  </a:lnTo>
                  <a:lnTo>
                    <a:pt x="3024" y="4983"/>
                  </a:lnTo>
                  <a:cubicBezTo>
                    <a:pt x="2795" y="5093"/>
                    <a:pt x="2684" y="5323"/>
                    <a:pt x="2684" y="5589"/>
                  </a:cubicBezTo>
                  <a:cubicBezTo>
                    <a:pt x="2684" y="5672"/>
                    <a:pt x="2684" y="5746"/>
                    <a:pt x="2721" y="5819"/>
                  </a:cubicBezTo>
                  <a:cubicBezTo>
                    <a:pt x="2795" y="5939"/>
                    <a:pt x="2914" y="6049"/>
                    <a:pt x="3061" y="6049"/>
                  </a:cubicBezTo>
                  <a:lnTo>
                    <a:pt x="3447" y="6049"/>
                  </a:lnTo>
                  <a:cubicBezTo>
                    <a:pt x="3751" y="6049"/>
                    <a:pt x="3944" y="6012"/>
                    <a:pt x="4100" y="5902"/>
                  </a:cubicBezTo>
                  <a:lnTo>
                    <a:pt x="4173" y="5865"/>
                  </a:lnTo>
                  <a:lnTo>
                    <a:pt x="4247" y="5783"/>
                  </a:lnTo>
                  <a:cubicBezTo>
                    <a:pt x="4330" y="5589"/>
                    <a:pt x="4403" y="5406"/>
                    <a:pt x="4440" y="5213"/>
                  </a:cubicBezTo>
                  <a:cubicBezTo>
                    <a:pt x="4477" y="5176"/>
                    <a:pt x="4477" y="5130"/>
                    <a:pt x="4477" y="5093"/>
                  </a:cubicBezTo>
                  <a:lnTo>
                    <a:pt x="4523" y="5093"/>
                  </a:lnTo>
                  <a:cubicBezTo>
                    <a:pt x="4596" y="5093"/>
                    <a:pt x="4633" y="5093"/>
                    <a:pt x="4670" y="5130"/>
                  </a:cubicBezTo>
                  <a:lnTo>
                    <a:pt x="4982" y="5130"/>
                  </a:lnTo>
                  <a:cubicBezTo>
                    <a:pt x="5166" y="5176"/>
                    <a:pt x="5396" y="5176"/>
                    <a:pt x="5589" y="5176"/>
                  </a:cubicBezTo>
                  <a:lnTo>
                    <a:pt x="5975" y="5176"/>
                  </a:lnTo>
                  <a:cubicBezTo>
                    <a:pt x="5975" y="5249"/>
                    <a:pt x="6012" y="5323"/>
                    <a:pt x="6012" y="5360"/>
                  </a:cubicBezTo>
                  <a:cubicBezTo>
                    <a:pt x="5856" y="5553"/>
                    <a:pt x="5902" y="5783"/>
                    <a:pt x="5975" y="5902"/>
                  </a:cubicBezTo>
                  <a:cubicBezTo>
                    <a:pt x="6049" y="6012"/>
                    <a:pt x="6168" y="6095"/>
                    <a:pt x="6315" y="6095"/>
                  </a:cubicBezTo>
                  <a:cubicBezTo>
                    <a:pt x="6315" y="6132"/>
                    <a:pt x="6361" y="6132"/>
                    <a:pt x="6361" y="6132"/>
                  </a:cubicBezTo>
                  <a:lnTo>
                    <a:pt x="7005" y="6132"/>
                  </a:lnTo>
                  <a:cubicBezTo>
                    <a:pt x="7924" y="6049"/>
                    <a:pt x="8007" y="5516"/>
                    <a:pt x="8117" y="4753"/>
                  </a:cubicBezTo>
                  <a:cubicBezTo>
                    <a:pt x="8154" y="4634"/>
                    <a:pt x="8154" y="4523"/>
                    <a:pt x="8200" y="4367"/>
                  </a:cubicBezTo>
                  <a:cubicBezTo>
                    <a:pt x="8200" y="4330"/>
                    <a:pt x="8200" y="4257"/>
                    <a:pt x="8236" y="4211"/>
                  </a:cubicBezTo>
                  <a:lnTo>
                    <a:pt x="8236" y="4174"/>
                  </a:lnTo>
                  <a:cubicBezTo>
                    <a:pt x="8347" y="4211"/>
                    <a:pt x="8466" y="4211"/>
                    <a:pt x="8613" y="4211"/>
                  </a:cubicBezTo>
                  <a:cubicBezTo>
                    <a:pt x="8843" y="4211"/>
                    <a:pt x="9073" y="4174"/>
                    <a:pt x="9385" y="4137"/>
                  </a:cubicBezTo>
                  <a:cubicBezTo>
                    <a:pt x="10645" y="3834"/>
                    <a:pt x="11261" y="2602"/>
                    <a:pt x="11297" y="2565"/>
                  </a:cubicBezTo>
                  <a:lnTo>
                    <a:pt x="11417" y="2032"/>
                  </a:lnTo>
                  <a:lnTo>
                    <a:pt x="11417" y="2032"/>
                  </a:lnTo>
                  <a:cubicBezTo>
                    <a:pt x="11417" y="2032"/>
                    <a:pt x="11143" y="2048"/>
                    <a:pt x="10961" y="2048"/>
                  </a:cubicBezTo>
                  <a:cubicBezTo>
                    <a:pt x="10870" y="2048"/>
                    <a:pt x="10801" y="2044"/>
                    <a:pt x="10801" y="2032"/>
                  </a:cubicBezTo>
                  <a:cubicBezTo>
                    <a:pt x="10764" y="2069"/>
                    <a:pt x="10535" y="2106"/>
                    <a:pt x="9689" y="2299"/>
                  </a:cubicBezTo>
                  <a:cubicBezTo>
                    <a:pt x="9591" y="2312"/>
                    <a:pt x="9499" y="2321"/>
                    <a:pt x="9409" y="2321"/>
                  </a:cubicBezTo>
                  <a:cubicBezTo>
                    <a:pt x="9254" y="2321"/>
                    <a:pt x="9108" y="2295"/>
                    <a:pt x="8963" y="2225"/>
                  </a:cubicBezTo>
                  <a:cubicBezTo>
                    <a:pt x="8999" y="2106"/>
                    <a:pt x="9036" y="1995"/>
                    <a:pt x="9073" y="1876"/>
                  </a:cubicBezTo>
                  <a:cubicBezTo>
                    <a:pt x="9156" y="1683"/>
                    <a:pt x="9192" y="1536"/>
                    <a:pt x="9192" y="1536"/>
                  </a:cubicBezTo>
                  <a:lnTo>
                    <a:pt x="9303" y="993"/>
                  </a:lnTo>
                  <a:lnTo>
                    <a:pt x="8770" y="1039"/>
                  </a:lnTo>
                  <a:cubicBezTo>
                    <a:pt x="8770" y="1039"/>
                    <a:pt x="8577" y="1076"/>
                    <a:pt x="8384" y="1113"/>
                  </a:cubicBezTo>
                  <a:cubicBezTo>
                    <a:pt x="8273" y="1113"/>
                    <a:pt x="8154" y="1150"/>
                    <a:pt x="8043" y="1186"/>
                  </a:cubicBezTo>
                  <a:lnTo>
                    <a:pt x="8043" y="993"/>
                  </a:lnTo>
                  <a:cubicBezTo>
                    <a:pt x="8007" y="810"/>
                    <a:pt x="8007" y="653"/>
                    <a:pt x="8007" y="653"/>
                  </a:cubicBezTo>
                  <a:lnTo>
                    <a:pt x="7970" y="74"/>
                  </a:lnTo>
                  <a:lnTo>
                    <a:pt x="7464" y="350"/>
                  </a:lnTo>
                  <a:cubicBezTo>
                    <a:pt x="7428" y="350"/>
                    <a:pt x="7317" y="424"/>
                    <a:pt x="7124" y="534"/>
                  </a:cubicBezTo>
                  <a:cubicBezTo>
                    <a:pt x="6931" y="617"/>
                    <a:pt x="6775" y="727"/>
                    <a:pt x="6701" y="810"/>
                  </a:cubicBezTo>
                  <a:cubicBezTo>
                    <a:pt x="6665" y="810"/>
                    <a:pt x="6665" y="764"/>
                    <a:pt x="6665" y="764"/>
                  </a:cubicBezTo>
                  <a:cubicBezTo>
                    <a:pt x="6628" y="690"/>
                    <a:pt x="6591" y="653"/>
                    <a:pt x="6545" y="617"/>
                  </a:cubicBezTo>
                  <a:cubicBezTo>
                    <a:pt x="6508" y="580"/>
                    <a:pt x="6472" y="534"/>
                    <a:pt x="6435" y="497"/>
                  </a:cubicBezTo>
                  <a:lnTo>
                    <a:pt x="6398" y="460"/>
                  </a:lnTo>
                  <a:cubicBezTo>
                    <a:pt x="6361" y="424"/>
                    <a:pt x="6315" y="387"/>
                    <a:pt x="6279" y="350"/>
                  </a:cubicBezTo>
                  <a:cubicBezTo>
                    <a:pt x="6242" y="304"/>
                    <a:pt x="6205" y="267"/>
                    <a:pt x="6168" y="230"/>
                  </a:cubicBezTo>
                  <a:cubicBezTo>
                    <a:pt x="6085" y="194"/>
                    <a:pt x="6049" y="157"/>
                    <a:pt x="6049" y="157"/>
                  </a:cubicBezTo>
                  <a:lnTo>
                    <a:pt x="5819" y="1"/>
                  </a:lnTo>
                  <a:close/>
                </a:path>
              </a:pathLst>
            </a:custGeom>
            <a:solidFill>
              <a:srgbClr val="FFF8E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75;p65">
              <a:extLst>
                <a:ext uri="{FF2B5EF4-FFF2-40B4-BE49-F238E27FC236}">
                  <a16:creationId xmlns:a16="http://schemas.microsoft.com/office/drawing/2014/main" id="{AB856AD5-587B-D388-682E-EF7FA7812F16}"/>
                </a:ext>
              </a:extLst>
            </p:cNvPr>
            <p:cNvSpPr/>
            <p:nvPr/>
          </p:nvSpPr>
          <p:spPr>
            <a:xfrm>
              <a:off x="3141922" y="4187909"/>
              <a:ext cx="46765" cy="55902"/>
            </a:xfrm>
            <a:custGeom>
              <a:avLst/>
              <a:gdLst/>
              <a:ahLst/>
              <a:cxnLst/>
              <a:rect l="l" t="t" r="r" b="b"/>
              <a:pathLst>
                <a:path w="993" h="1187" extrusionOk="0">
                  <a:moveTo>
                    <a:pt x="414" y="1"/>
                  </a:moveTo>
                  <a:cubicBezTo>
                    <a:pt x="414" y="1"/>
                    <a:pt x="377" y="37"/>
                    <a:pt x="340" y="74"/>
                  </a:cubicBezTo>
                  <a:cubicBezTo>
                    <a:pt x="267" y="157"/>
                    <a:pt x="230" y="194"/>
                    <a:pt x="147" y="304"/>
                  </a:cubicBezTo>
                  <a:cubicBezTo>
                    <a:pt x="110" y="387"/>
                    <a:pt x="74" y="460"/>
                    <a:pt x="37" y="534"/>
                  </a:cubicBezTo>
                  <a:cubicBezTo>
                    <a:pt x="37" y="616"/>
                    <a:pt x="0" y="690"/>
                    <a:pt x="37" y="763"/>
                  </a:cubicBezTo>
                  <a:cubicBezTo>
                    <a:pt x="37" y="883"/>
                    <a:pt x="184" y="956"/>
                    <a:pt x="267" y="1030"/>
                  </a:cubicBezTo>
                  <a:cubicBezTo>
                    <a:pt x="340" y="1076"/>
                    <a:pt x="377" y="1113"/>
                    <a:pt x="414" y="1150"/>
                  </a:cubicBezTo>
                  <a:cubicBezTo>
                    <a:pt x="460" y="1150"/>
                    <a:pt x="460" y="1186"/>
                    <a:pt x="460" y="1186"/>
                  </a:cubicBezTo>
                  <a:lnTo>
                    <a:pt x="496" y="1150"/>
                  </a:lnTo>
                  <a:lnTo>
                    <a:pt x="533" y="1113"/>
                  </a:lnTo>
                  <a:cubicBezTo>
                    <a:pt x="570" y="1076"/>
                    <a:pt x="643" y="1030"/>
                    <a:pt x="726" y="993"/>
                  </a:cubicBezTo>
                  <a:cubicBezTo>
                    <a:pt x="763" y="956"/>
                    <a:pt x="800" y="920"/>
                    <a:pt x="800" y="920"/>
                  </a:cubicBezTo>
                  <a:cubicBezTo>
                    <a:pt x="837" y="883"/>
                    <a:pt x="873" y="846"/>
                    <a:pt x="919" y="846"/>
                  </a:cubicBezTo>
                  <a:cubicBezTo>
                    <a:pt x="956" y="800"/>
                    <a:pt x="993" y="727"/>
                    <a:pt x="993" y="690"/>
                  </a:cubicBezTo>
                  <a:cubicBezTo>
                    <a:pt x="956" y="653"/>
                    <a:pt x="956" y="570"/>
                    <a:pt x="873" y="497"/>
                  </a:cubicBezTo>
                  <a:cubicBezTo>
                    <a:pt x="873" y="460"/>
                    <a:pt x="837" y="423"/>
                    <a:pt x="800" y="387"/>
                  </a:cubicBezTo>
                  <a:lnTo>
                    <a:pt x="689" y="267"/>
                  </a:lnTo>
                  <a:cubicBezTo>
                    <a:pt x="643" y="230"/>
                    <a:pt x="607" y="194"/>
                    <a:pt x="607" y="157"/>
                  </a:cubicBezTo>
                  <a:cubicBezTo>
                    <a:pt x="570" y="111"/>
                    <a:pt x="533" y="111"/>
                    <a:pt x="496" y="74"/>
                  </a:cubicBezTo>
                  <a:lnTo>
                    <a:pt x="414" y="1"/>
                  </a:lnTo>
                  <a:close/>
                </a:path>
              </a:pathLst>
            </a:custGeom>
            <a:solidFill>
              <a:srgbClr val="083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976;p65">
              <a:extLst>
                <a:ext uri="{FF2B5EF4-FFF2-40B4-BE49-F238E27FC236}">
                  <a16:creationId xmlns:a16="http://schemas.microsoft.com/office/drawing/2014/main" id="{AA3E7ABE-FF5F-D424-AA65-406B1A8E22E0}"/>
                </a:ext>
              </a:extLst>
            </p:cNvPr>
            <p:cNvSpPr/>
            <p:nvPr/>
          </p:nvSpPr>
          <p:spPr>
            <a:xfrm>
              <a:off x="3082159" y="4211267"/>
              <a:ext cx="43327" cy="55902"/>
            </a:xfrm>
            <a:custGeom>
              <a:avLst/>
              <a:gdLst/>
              <a:ahLst/>
              <a:cxnLst/>
              <a:rect l="l" t="t" r="r" b="b"/>
              <a:pathLst>
                <a:path w="920" h="1187" extrusionOk="0">
                  <a:moveTo>
                    <a:pt x="74" y="1"/>
                  </a:moveTo>
                  <a:cubicBezTo>
                    <a:pt x="74" y="1"/>
                    <a:pt x="74" y="38"/>
                    <a:pt x="37" y="120"/>
                  </a:cubicBezTo>
                  <a:cubicBezTo>
                    <a:pt x="37" y="194"/>
                    <a:pt x="37" y="267"/>
                    <a:pt x="0" y="387"/>
                  </a:cubicBezTo>
                  <a:cubicBezTo>
                    <a:pt x="0" y="580"/>
                    <a:pt x="0" y="810"/>
                    <a:pt x="74" y="920"/>
                  </a:cubicBezTo>
                  <a:cubicBezTo>
                    <a:pt x="157" y="1040"/>
                    <a:pt x="304" y="1076"/>
                    <a:pt x="423" y="1113"/>
                  </a:cubicBezTo>
                  <a:cubicBezTo>
                    <a:pt x="497" y="1150"/>
                    <a:pt x="534" y="1150"/>
                    <a:pt x="616" y="1187"/>
                  </a:cubicBezTo>
                  <a:lnTo>
                    <a:pt x="653" y="1187"/>
                  </a:lnTo>
                  <a:lnTo>
                    <a:pt x="690" y="1150"/>
                  </a:lnTo>
                  <a:lnTo>
                    <a:pt x="690" y="1113"/>
                  </a:lnTo>
                  <a:cubicBezTo>
                    <a:pt x="727" y="1076"/>
                    <a:pt x="727" y="1040"/>
                    <a:pt x="727" y="994"/>
                  </a:cubicBezTo>
                  <a:cubicBezTo>
                    <a:pt x="763" y="957"/>
                    <a:pt x="763" y="920"/>
                    <a:pt x="763" y="883"/>
                  </a:cubicBezTo>
                  <a:lnTo>
                    <a:pt x="809" y="883"/>
                  </a:lnTo>
                  <a:lnTo>
                    <a:pt x="809" y="847"/>
                  </a:lnTo>
                  <a:lnTo>
                    <a:pt x="846" y="810"/>
                  </a:lnTo>
                  <a:cubicBezTo>
                    <a:pt x="846" y="764"/>
                    <a:pt x="883" y="727"/>
                    <a:pt x="883" y="690"/>
                  </a:cubicBezTo>
                  <a:cubicBezTo>
                    <a:pt x="920" y="617"/>
                    <a:pt x="920" y="534"/>
                    <a:pt x="883" y="497"/>
                  </a:cubicBezTo>
                  <a:cubicBezTo>
                    <a:pt x="846" y="460"/>
                    <a:pt x="809" y="387"/>
                    <a:pt x="727" y="350"/>
                  </a:cubicBezTo>
                  <a:cubicBezTo>
                    <a:pt x="690" y="304"/>
                    <a:pt x="653" y="267"/>
                    <a:pt x="616" y="231"/>
                  </a:cubicBezTo>
                  <a:cubicBezTo>
                    <a:pt x="580" y="231"/>
                    <a:pt x="497" y="194"/>
                    <a:pt x="460" y="157"/>
                  </a:cubicBezTo>
                  <a:cubicBezTo>
                    <a:pt x="423" y="157"/>
                    <a:pt x="387" y="120"/>
                    <a:pt x="304" y="120"/>
                  </a:cubicBezTo>
                  <a:cubicBezTo>
                    <a:pt x="267" y="74"/>
                    <a:pt x="230" y="74"/>
                    <a:pt x="194" y="38"/>
                  </a:cubicBezTo>
                  <a:cubicBezTo>
                    <a:pt x="120" y="38"/>
                    <a:pt x="74" y="1"/>
                    <a:pt x="74" y="1"/>
                  </a:cubicBezTo>
                  <a:close/>
                </a:path>
              </a:pathLst>
            </a:custGeom>
            <a:solidFill>
              <a:srgbClr val="083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977;p65">
              <a:extLst>
                <a:ext uri="{FF2B5EF4-FFF2-40B4-BE49-F238E27FC236}">
                  <a16:creationId xmlns:a16="http://schemas.microsoft.com/office/drawing/2014/main" id="{4A8C5B7B-2FFF-30A7-7B2D-E916D0F36C44}"/>
                </a:ext>
              </a:extLst>
            </p:cNvPr>
            <p:cNvSpPr/>
            <p:nvPr/>
          </p:nvSpPr>
          <p:spPr>
            <a:xfrm>
              <a:off x="3208560" y="4198740"/>
              <a:ext cx="37723" cy="52417"/>
            </a:xfrm>
            <a:custGeom>
              <a:avLst/>
              <a:gdLst/>
              <a:ahLst/>
              <a:cxnLst/>
              <a:rect l="l" t="t" r="r" b="b"/>
              <a:pathLst>
                <a:path w="801" h="1113" extrusionOk="0">
                  <a:moveTo>
                    <a:pt x="764" y="0"/>
                  </a:moveTo>
                  <a:cubicBezTo>
                    <a:pt x="764" y="0"/>
                    <a:pt x="607" y="37"/>
                    <a:pt x="460" y="157"/>
                  </a:cubicBezTo>
                  <a:cubicBezTo>
                    <a:pt x="304" y="230"/>
                    <a:pt x="111" y="340"/>
                    <a:pt x="37" y="460"/>
                  </a:cubicBezTo>
                  <a:cubicBezTo>
                    <a:pt x="37" y="497"/>
                    <a:pt x="1" y="570"/>
                    <a:pt x="1" y="653"/>
                  </a:cubicBezTo>
                  <a:cubicBezTo>
                    <a:pt x="1" y="726"/>
                    <a:pt x="1" y="800"/>
                    <a:pt x="37" y="846"/>
                  </a:cubicBezTo>
                  <a:cubicBezTo>
                    <a:pt x="37" y="920"/>
                    <a:pt x="37" y="993"/>
                    <a:pt x="74" y="1030"/>
                  </a:cubicBezTo>
                  <a:lnTo>
                    <a:pt x="74" y="1113"/>
                  </a:lnTo>
                  <a:lnTo>
                    <a:pt x="194" y="1113"/>
                  </a:lnTo>
                  <a:cubicBezTo>
                    <a:pt x="267" y="1113"/>
                    <a:pt x="341" y="1113"/>
                    <a:pt x="423" y="1076"/>
                  </a:cubicBezTo>
                  <a:cubicBezTo>
                    <a:pt x="571" y="1030"/>
                    <a:pt x="764" y="956"/>
                    <a:pt x="800" y="846"/>
                  </a:cubicBezTo>
                  <a:lnTo>
                    <a:pt x="800" y="340"/>
                  </a:lnTo>
                  <a:cubicBezTo>
                    <a:pt x="764" y="157"/>
                    <a:pt x="764" y="0"/>
                    <a:pt x="764" y="0"/>
                  </a:cubicBezTo>
                  <a:close/>
                </a:path>
              </a:pathLst>
            </a:custGeom>
            <a:solidFill>
              <a:srgbClr val="083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978;p65">
              <a:extLst>
                <a:ext uri="{FF2B5EF4-FFF2-40B4-BE49-F238E27FC236}">
                  <a16:creationId xmlns:a16="http://schemas.microsoft.com/office/drawing/2014/main" id="{D5CC986D-FB9D-9E8C-E958-02622D3813DD}"/>
                </a:ext>
              </a:extLst>
            </p:cNvPr>
            <p:cNvSpPr/>
            <p:nvPr/>
          </p:nvSpPr>
          <p:spPr>
            <a:xfrm>
              <a:off x="3251840" y="4232931"/>
              <a:ext cx="48555" cy="43327"/>
            </a:xfrm>
            <a:custGeom>
              <a:avLst/>
              <a:gdLst/>
              <a:ahLst/>
              <a:cxnLst/>
              <a:rect l="l" t="t" r="r" b="b"/>
              <a:pathLst>
                <a:path w="1031" h="920" extrusionOk="0">
                  <a:moveTo>
                    <a:pt x="1030" y="0"/>
                  </a:moveTo>
                  <a:cubicBezTo>
                    <a:pt x="1030" y="0"/>
                    <a:pt x="883" y="0"/>
                    <a:pt x="690" y="37"/>
                  </a:cubicBezTo>
                  <a:cubicBezTo>
                    <a:pt x="497" y="74"/>
                    <a:pt x="304" y="120"/>
                    <a:pt x="194" y="194"/>
                  </a:cubicBezTo>
                  <a:cubicBezTo>
                    <a:pt x="148" y="230"/>
                    <a:pt x="111" y="267"/>
                    <a:pt x="74" y="350"/>
                  </a:cubicBezTo>
                  <a:cubicBezTo>
                    <a:pt x="74" y="423"/>
                    <a:pt x="38" y="497"/>
                    <a:pt x="38" y="580"/>
                  </a:cubicBezTo>
                  <a:cubicBezTo>
                    <a:pt x="38" y="653"/>
                    <a:pt x="1" y="690"/>
                    <a:pt x="1" y="763"/>
                  </a:cubicBezTo>
                  <a:lnTo>
                    <a:pt x="1" y="846"/>
                  </a:lnTo>
                  <a:lnTo>
                    <a:pt x="111" y="846"/>
                  </a:lnTo>
                  <a:cubicBezTo>
                    <a:pt x="148" y="883"/>
                    <a:pt x="231" y="883"/>
                    <a:pt x="341" y="920"/>
                  </a:cubicBezTo>
                  <a:cubicBezTo>
                    <a:pt x="497" y="920"/>
                    <a:pt x="690" y="920"/>
                    <a:pt x="764" y="846"/>
                  </a:cubicBezTo>
                  <a:cubicBezTo>
                    <a:pt x="801" y="727"/>
                    <a:pt x="883" y="534"/>
                    <a:pt x="920" y="350"/>
                  </a:cubicBezTo>
                  <a:cubicBezTo>
                    <a:pt x="994" y="157"/>
                    <a:pt x="1030" y="0"/>
                    <a:pt x="1030" y="0"/>
                  </a:cubicBezTo>
                  <a:close/>
                </a:path>
              </a:pathLst>
            </a:custGeom>
            <a:solidFill>
              <a:srgbClr val="083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979;p65">
              <a:extLst>
                <a:ext uri="{FF2B5EF4-FFF2-40B4-BE49-F238E27FC236}">
                  <a16:creationId xmlns:a16="http://schemas.microsoft.com/office/drawing/2014/main" id="{C0E30EBC-CF97-0352-DDDB-AC635D44F3BF}"/>
                </a:ext>
              </a:extLst>
            </p:cNvPr>
            <p:cNvSpPr/>
            <p:nvPr/>
          </p:nvSpPr>
          <p:spPr>
            <a:xfrm>
              <a:off x="2990371" y="4224360"/>
              <a:ext cx="411328" cy="167517"/>
            </a:xfrm>
            <a:custGeom>
              <a:avLst/>
              <a:gdLst/>
              <a:ahLst/>
              <a:cxnLst/>
              <a:rect l="l" t="t" r="r" b="b"/>
              <a:pathLst>
                <a:path w="8734" h="3557" extrusionOk="0">
                  <a:moveTo>
                    <a:pt x="4177" y="0"/>
                  </a:moveTo>
                  <a:cubicBezTo>
                    <a:pt x="3246" y="0"/>
                    <a:pt x="2522" y="609"/>
                    <a:pt x="1876" y="872"/>
                  </a:cubicBezTo>
                  <a:cubicBezTo>
                    <a:pt x="1297" y="1102"/>
                    <a:pt x="607" y="1295"/>
                    <a:pt x="607" y="1295"/>
                  </a:cubicBezTo>
                  <a:lnTo>
                    <a:pt x="1" y="2747"/>
                  </a:lnTo>
                  <a:cubicBezTo>
                    <a:pt x="38" y="2784"/>
                    <a:pt x="148" y="2830"/>
                    <a:pt x="341" y="2903"/>
                  </a:cubicBezTo>
                  <a:cubicBezTo>
                    <a:pt x="460" y="2977"/>
                    <a:pt x="607" y="3014"/>
                    <a:pt x="764" y="3096"/>
                  </a:cubicBezTo>
                  <a:cubicBezTo>
                    <a:pt x="837" y="3096"/>
                    <a:pt x="920" y="3133"/>
                    <a:pt x="993" y="3170"/>
                  </a:cubicBezTo>
                  <a:cubicBezTo>
                    <a:pt x="1030" y="3170"/>
                    <a:pt x="1067" y="3170"/>
                    <a:pt x="1150" y="3207"/>
                  </a:cubicBezTo>
                  <a:cubicBezTo>
                    <a:pt x="1260" y="3243"/>
                    <a:pt x="1416" y="3289"/>
                    <a:pt x="1609" y="3326"/>
                  </a:cubicBezTo>
                  <a:cubicBezTo>
                    <a:pt x="1646" y="3326"/>
                    <a:pt x="1683" y="3363"/>
                    <a:pt x="1720" y="3363"/>
                  </a:cubicBezTo>
                  <a:cubicBezTo>
                    <a:pt x="1793" y="3363"/>
                    <a:pt x="1913" y="3400"/>
                    <a:pt x="1986" y="3400"/>
                  </a:cubicBezTo>
                  <a:cubicBezTo>
                    <a:pt x="2023" y="3437"/>
                    <a:pt x="2069" y="3437"/>
                    <a:pt x="2106" y="3437"/>
                  </a:cubicBezTo>
                  <a:lnTo>
                    <a:pt x="2216" y="3437"/>
                  </a:lnTo>
                  <a:cubicBezTo>
                    <a:pt x="2253" y="3473"/>
                    <a:pt x="2336" y="3473"/>
                    <a:pt x="2372" y="3473"/>
                  </a:cubicBezTo>
                  <a:lnTo>
                    <a:pt x="2483" y="3473"/>
                  </a:lnTo>
                  <a:cubicBezTo>
                    <a:pt x="2565" y="3519"/>
                    <a:pt x="2602" y="3519"/>
                    <a:pt x="2639" y="3519"/>
                  </a:cubicBezTo>
                  <a:lnTo>
                    <a:pt x="2795" y="3519"/>
                  </a:lnTo>
                  <a:cubicBezTo>
                    <a:pt x="2988" y="3556"/>
                    <a:pt x="3172" y="3556"/>
                    <a:pt x="3365" y="3556"/>
                  </a:cubicBezTo>
                  <a:cubicBezTo>
                    <a:pt x="3398" y="3557"/>
                    <a:pt x="3430" y="3557"/>
                    <a:pt x="3461" y="3557"/>
                  </a:cubicBezTo>
                  <a:cubicBezTo>
                    <a:pt x="5376" y="3557"/>
                    <a:pt x="5856" y="2481"/>
                    <a:pt x="5856" y="2481"/>
                  </a:cubicBezTo>
                  <a:cubicBezTo>
                    <a:pt x="5856" y="2481"/>
                    <a:pt x="6007" y="2594"/>
                    <a:pt x="6404" y="2594"/>
                  </a:cubicBezTo>
                  <a:cubicBezTo>
                    <a:pt x="6571" y="2594"/>
                    <a:pt x="6781" y="2574"/>
                    <a:pt x="7042" y="2517"/>
                  </a:cubicBezTo>
                  <a:cubicBezTo>
                    <a:pt x="8191" y="2251"/>
                    <a:pt x="8733" y="1139"/>
                    <a:pt x="8733" y="1138"/>
                  </a:cubicBezTo>
                  <a:lnTo>
                    <a:pt x="8733" y="1138"/>
                  </a:lnTo>
                  <a:lnTo>
                    <a:pt x="8687" y="1175"/>
                  </a:lnTo>
                  <a:cubicBezTo>
                    <a:pt x="8614" y="1175"/>
                    <a:pt x="8347" y="1258"/>
                    <a:pt x="7538" y="1451"/>
                  </a:cubicBezTo>
                  <a:cubicBezTo>
                    <a:pt x="7429" y="1472"/>
                    <a:pt x="7327" y="1482"/>
                    <a:pt x="7230" y="1482"/>
                  </a:cubicBezTo>
                  <a:cubicBezTo>
                    <a:pt x="6278" y="1482"/>
                    <a:pt x="5891" y="533"/>
                    <a:pt x="5056" y="182"/>
                  </a:cubicBezTo>
                  <a:cubicBezTo>
                    <a:pt x="4743" y="53"/>
                    <a:pt x="4451" y="0"/>
                    <a:pt x="4177" y="0"/>
                  </a:cubicBezTo>
                  <a:close/>
                </a:path>
              </a:pathLst>
            </a:custGeom>
            <a:solidFill>
              <a:srgbClr val="B53D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980;p65">
              <a:extLst>
                <a:ext uri="{FF2B5EF4-FFF2-40B4-BE49-F238E27FC236}">
                  <a16:creationId xmlns:a16="http://schemas.microsoft.com/office/drawing/2014/main" id="{0880E2AD-F54C-57AC-5954-1BB0D4B6B329}"/>
                </a:ext>
              </a:extLst>
            </p:cNvPr>
            <p:cNvSpPr/>
            <p:nvPr/>
          </p:nvSpPr>
          <p:spPr>
            <a:xfrm>
              <a:off x="2986510" y="4277953"/>
              <a:ext cx="415190" cy="113923"/>
            </a:xfrm>
            <a:custGeom>
              <a:avLst/>
              <a:gdLst/>
              <a:ahLst/>
              <a:cxnLst/>
              <a:rect l="l" t="t" r="r" b="b"/>
              <a:pathLst>
                <a:path w="8816" h="2419" extrusionOk="0">
                  <a:moveTo>
                    <a:pt x="8815" y="0"/>
                  </a:moveTo>
                  <a:lnTo>
                    <a:pt x="8769" y="37"/>
                  </a:lnTo>
                  <a:cubicBezTo>
                    <a:pt x="8076" y="635"/>
                    <a:pt x="7147" y="1150"/>
                    <a:pt x="6487" y="1150"/>
                  </a:cubicBezTo>
                  <a:cubicBezTo>
                    <a:pt x="6386" y="1150"/>
                    <a:pt x="6291" y="1138"/>
                    <a:pt x="6205" y="1113"/>
                  </a:cubicBezTo>
                  <a:cubicBezTo>
                    <a:pt x="5975" y="1039"/>
                    <a:pt x="5708" y="883"/>
                    <a:pt x="5635" y="653"/>
                  </a:cubicBezTo>
                  <a:cubicBezTo>
                    <a:pt x="5598" y="1113"/>
                    <a:pt x="5442" y="1572"/>
                    <a:pt x="5019" y="1729"/>
                  </a:cubicBezTo>
                  <a:cubicBezTo>
                    <a:pt x="4679" y="1876"/>
                    <a:pt x="4137" y="2069"/>
                    <a:pt x="3796" y="2105"/>
                  </a:cubicBezTo>
                  <a:cubicBezTo>
                    <a:pt x="3551" y="2126"/>
                    <a:pt x="3285" y="2145"/>
                    <a:pt x="3007" y="2145"/>
                  </a:cubicBezTo>
                  <a:cubicBezTo>
                    <a:pt x="2670" y="2145"/>
                    <a:pt x="2315" y="2117"/>
                    <a:pt x="1958" y="2032"/>
                  </a:cubicBezTo>
                  <a:cubicBezTo>
                    <a:pt x="1075" y="1876"/>
                    <a:pt x="267" y="1646"/>
                    <a:pt x="83" y="1609"/>
                  </a:cubicBezTo>
                  <a:cubicBezTo>
                    <a:pt x="0" y="1609"/>
                    <a:pt x="83" y="1646"/>
                    <a:pt x="423" y="1765"/>
                  </a:cubicBezTo>
                  <a:cubicBezTo>
                    <a:pt x="542" y="1802"/>
                    <a:pt x="653" y="1876"/>
                    <a:pt x="846" y="1958"/>
                  </a:cubicBezTo>
                  <a:cubicBezTo>
                    <a:pt x="919" y="1958"/>
                    <a:pt x="1002" y="1995"/>
                    <a:pt x="1075" y="2032"/>
                  </a:cubicBezTo>
                  <a:cubicBezTo>
                    <a:pt x="1112" y="2032"/>
                    <a:pt x="1149" y="2032"/>
                    <a:pt x="1232" y="2069"/>
                  </a:cubicBezTo>
                  <a:cubicBezTo>
                    <a:pt x="1342" y="2105"/>
                    <a:pt x="1498" y="2151"/>
                    <a:pt x="1691" y="2188"/>
                  </a:cubicBezTo>
                  <a:cubicBezTo>
                    <a:pt x="1728" y="2188"/>
                    <a:pt x="1765" y="2225"/>
                    <a:pt x="1802" y="2225"/>
                  </a:cubicBezTo>
                  <a:cubicBezTo>
                    <a:pt x="1875" y="2225"/>
                    <a:pt x="1995" y="2262"/>
                    <a:pt x="2068" y="2262"/>
                  </a:cubicBezTo>
                  <a:cubicBezTo>
                    <a:pt x="2105" y="2299"/>
                    <a:pt x="2151" y="2299"/>
                    <a:pt x="2188" y="2299"/>
                  </a:cubicBezTo>
                  <a:lnTo>
                    <a:pt x="2298" y="2299"/>
                  </a:lnTo>
                  <a:cubicBezTo>
                    <a:pt x="2335" y="2335"/>
                    <a:pt x="2418" y="2335"/>
                    <a:pt x="2454" y="2335"/>
                  </a:cubicBezTo>
                  <a:lnTo>
                    <a:pt x="2565" y="2335"/>
                  </a:lnTo>
                  <a:cubicBezTo>
                    <a:pt x="2647" y="2381"/>
                    <a:pt x="2684" y="2381"/>
                    <a:pt x="2721" y="2381"/>
                  </a:cubicBezTo>
                  <a:lnTo>
                    <a:pt x="2877" y="2381"/>
                  </a:lnTo>
                  <a:cubicBezTo>
                    <a:pt x="3070" y="2418"/>
                    <a:pt x="3254" y="2418"/>
                    <a:pt x="3447" y="2418"/>
                  </a:cubicBezTo>
                  <a:cubicBezTo>
                    <a:pt x="3480" y="2419"/>
                    <a:pt x="3512" y="2419"/>
                    <a:pt x="3543" y="2419"/>
                  </a:cubicBezTo>
                  <a:cubicBezTo>
                    <a:pt x="5458" y="2419"/>
                    <a:pt x="5938" y="1343"/>
                    <a:pt x="5938" y="1343"/>
                  </a:cubicBezTo>
                  <a:cubicBezTo>
                    <a:pt x="5938" y="1343"/>
                    <a:pt x="6089" y="1456"/>
                    <a:pt x="6486" y="1456"/>
                  </a:cubicBezTo>
                  <a:cubicBezTo>
                    <a:pt x="6653" y="1456"/>
                    <a:pt x="6863" y="1436"/>
                    <a:pt x="7124" y="1379"/>
                  </a:cubicBezTo>
                  <a:cubicBezTo>
                    <a:pt x="8273" y="1113"/>
                    <a:pt x="8815" y="1"/>
                    <a:pt x="8815" y="0"/>
                  </a:cubicBezTo>
                  <a:close/>
                </a:path>
              </a:pathLst>
            </a:custGeom>
            <a:solidFill>
              <a:srgbClr val="083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981;p65">
              <a:extLst>
                <a:ext uri="{FF2B5EF4-FFF2-40B4-BE49-F238E27FC236}">
                  <a16:creationId xmlns:a16="http://schemas.microsoft.com/office/drawing/2014/main" id="{19EC22D4-E5EC-BAF9-E93C-18B20A7F976B}"/>
                </a:ext>
              </a:extLst>
            </p:cNvPr>
            <p:cNvSpPr/>
            <p:nvPr/>
          </p:nvSpPr>
          <p:spPr>
            <a:xfrm>
              <a:off x="3013777" y="4333101"/>
              <a:ext cx="74033" cy="100312"/>
            </a:xfrm>
            <a:custGeom>
              <a:avLst/>
              <a:gdLst/>
              <a:ahLst/>
              <a:cxnLst/>
              <a:rect l="l" t="t" r="r" b="b"/>
              <a:pathLst>
                <a:path w="1572" h="2130" extrusionOk="0">
                  <a:moveTo>
                    <a:pt x="502" y="0"/>
                  </a:moveTo>
                  <a:cubicBezTo>
                    <a:pt x="251" y="0"/>
                    <a:pt x="19" y="97"/>
                    <a:pt x="0" y="328"/>
                  </a:cubicBezTo>
                  <a:cubicBezTo>
                    <a:pt x="0" y="824"/>
                    <a:pt x="496" y="1017"/>
                    <a:pt x="570" y="1091"/>
                  </a:cubicBezTo>
                  <a:cubicBezTo>
                    <a:pt x="653" y="1210"/>
                    <a:pt x="837" y="1394"/>
                    <a:pt x="570" y="1707"/>
                  </a:cubicBezTo>
                  <a:cubicBezTo>
                    <a:pt x="340" y="1817"/>
                    <a:pt x="340" y="1973"/>
                    <a:pt x="340" y="2047"/>
                  </a:cubicBezTo>
                  <a:lnTo>
                    <a:pt x="340" y="2083"/>
                  </a:lnTo>
                  <a:lnTo>
                    <a:pt x="377" y="2129"/>
                  </a:lnTo>
                  <a:lnTo>
                    <a:pt x="570" y="2129"/>
                  </a:lnTo>
                  <a:cubicBezTo>
                    <a:pt x="763" y="2129"/>
                    <a:pt x="1030" y="2129"/>
                    <a:pt x="1186" y="2047"/>
                  </a:cubicBezTo>
                  <a:cubicBezTo>
                    <a:pt x="1296" y="1817"/>
                    <a:pt x="1379" y="1477"/>
                    <a:pt x="1489" y="1210"/>
                  </a:cubicBezTo>
                  <a:cubicBezTo>
                    <a:pt x="1572" y="980"/>
                    <a:pt x="1112" y="245"/>
                    <a:pt x="1112" y="245"/>
                  </a:cubicBezTo>
                  <a:cubicBezTo>
                    <a:pt x="1016" y="94"/>
                    <a:pt x="750" y="0"/>
                    <a:pt x="502" y="0"/>
                  </a:cubicBezTo>
                  <a:close/>
                </a:path>
              </a:pathLst>
            </a:custGeom>
            <a:solidFill>
              <a:srgbClr val="B53D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982;p65">
              <a:extLst>
                <a:ext uri="{FF2B5EF4-FFF2-40B4-BE49-F238E27FC236}">
                  <a16:creationId xmlns:a16="http://schemas.microsoft.com/office/drawing/2014/main" id="{5C7E9F30-4D78-B5D3-5C7A-CD608D0568DE}"/>
                </a:ext>
              </a:extLst>
            </p:cNvPr>
            <p:cNvSpPr/>
            <p:nvPr/>
          </p:nvSpPr>
          <p:spPr>
            <a:xfrm>
              <a:off x="2912477" y="4223088"/>
              <a:ext cx="177595" cy="145947"/>
            </a:xfrm>
            <a:custGeom>
              <a:avLst/>
              <a:gdLst/>
              <a:ahLst/>
              <a:cxnLst/>
              <a:rect l="l" t="t" r="r" b="b"/>
              <a:pathLst>
                <a:path w="3771" h="3099" extrusionOk="0">
                  <a:moveTo>
                    <a:pt x="2570" y="1"/>
                  </a:moveTo>
                  <a:cubicBezTo>
                    <a:pt x="2518" y="1"/>
                    <a:pt x="2467" y="17"/>
                    <a:pt x="2418" y="53"/>
                  </a:cubicBezTo>
                  <a:cubicBezTo>
                    <a:pt x="2418" y="53"/>
                    <a:pt x="2151" y="899"/>
                    <a:pt x="1609" y="1092"/>
                  </a:cubicBezTo>
                  <a:cubicBezTo>
                    <a:pt x="965" y="1285"/>
                    <a:pt x="0" y="2121"/>
                    <a:pt x="193" y="2774"/>
                  </a:cubicBezTo>
                  <a:cubicBezTo>
                    <a:pt x="193" y="2811"/>
                    <a:pt x="193" y="2811"/>
                    <a:pt x="230" y="2857"/>
                  </a:cubicBezTo>
                  <a:cubicBezTo>
                    <a:pt x="230" y="2842"/>
                    <a:pt x="243" y="2836"/>
                    <a:pt x="265" y="2836"/>
                  </a:cubicBezTo>
                  <a:cubicBezTo>
                    <a:pt x="309" y="2836"/>
                    <a:pt x="386" y="2857"/>
                    <a:pt x="460" y="2857"/>
                  </a:cubicBezTo>
                  <a:cubicBezTo>
                    <a:pt x="809" y="2930"/>
                    <a:pt x="1425" y="3087"/>
                    <a:pt x="1655" y="3087"/>
                  </a:cubicBezTo>
                  <a:cubicBezTo>
                    <a:pt x="1753" y="3087"/>
                    <a:pt x="1900" y="3098"/>
                    <a:pt x="2066" y="3098"/>
                  </a:cubicBezTo>
                  <a:cubicBezTo>
                    <a:pt x="2413" y="3098"/>
                    <a:pt x="2846" y="3048"/>
                    <a:pt x="3107" y="2737"/>
                  </a:cubicBezTo>
                  <a:cubicBezTo>
                    <a:pt x="3771" y="1864"/>
                    <a:pt x="3122" y="1"/>
                    <a:pt x="2570" y="1"/>
                  </a:cubicBezTo>
                  <a:close/>
                </a:path>
              </a:pathLst>
            </a:custGeom>
            <a:solidFill>
              <a:srgbClr val="EF2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983;p65">
              <a:extLst>
                <a:ext uri="{FF2B5EF4-FFF2-40B4-BE49-F238E27FC236}">
                  <a16:creationId xmlns:a16="http://schemas.microsoft.com/office/drawing/2014/main" id="{C19E4E2D-C26C-7982-B133-EBB17381406A}"/>
                </a:ext>
              </a:extLst>
            </p:cNvPr>
            <p:cNvSpPr/>
            <p:nvPr/>
          </p:nvSpPr>
          <p:spPr>
            <a:xfrm>
              <a:off x="2926417" y="4321233"/>
              <a:ext cx="7724" cy="13563"/>
            </a:xfrm>
            <a:custGeom>
              <a:avLst/>
              <a:gdLst/>
              <a:ahLst/>
              <a:cxnLst/>
              <a:rect l="l" t="t" r="r" b="b"/>
              <a:pathLst>
                <a:path w="164" h="288" extrusionOk="0">
                  <a:moveTo>
                    <a:pt x="90" y="1"/>
                  </a:moveTo>
                  <a:lnTo>
                    <a:pt x="17" y="267"/>
                  </a:lnTo>
                  <a:cubicBezTo>
                    <a:pt x="17" y="267"/>
                    <a:pt x="0" y="288"/>
                    <a:pt x="11" y="288"/>
                  </a:cubicBezTo>
                  <a:cubicBezTo>
                    <a:pt x="17" y="288"/>
                    <a:pt x="29" y="283"/>
                    <a:pt x="53" y="267"/>
                  </a:cubicBezTo>
                  <a:cubicBezTo>
                    <a:pt x="90" y="267"/>
                    <a:pt x="164" y="194"/>
                    <a:pt x="164" y="120"/>
                  </a:cubicBezTo>
                  <a:cubicBezTo>
                    <a:pt x="127" y="1"/>
                    <a:pt x="90" y="1"/>
                    <a:pt x="90" y="1"/>
                  </a:cubicBezTo>
                  <a:close/>
                </a:path>
              </a:pathLst>
            </a:custGeom>
            <a:solidFill>
              <a:srgbClr val="083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984;p65">
              <a:extLst>
                <a:ext uri="{FF2B5EF4-FFF2-40B4-BE49-F238E27FC236}">
                  <a16:creationId xmlns:a16="http://schemas.microsoft.com/office/drawing/2014/main" id="{7F6C615E-2E79-4F03-BE6B-43D05AE3B2DC}"/>
                </a:ext>
              </a:extLst>
            </p:cNvPr>
            <p:cNvSpPr/>
            <p:nvPr/>
          </p:nvSpPr>
          <p:spPr>
            <a:xfrm>
              <a:off x="2975678" y="4283981"/>
              <a:ext cx="25573" cy="15683"/>
            </a:xfrm>
            <a:custGeom>
              <a:avLst/>
              <a:gdLst/>
              <a:ahLst/>
              <a:cxnLst/>
              <a:rect l="l" t="t" r="r" b="b"/>
              <a:pathLst>
                <a:path w="543" h="333" extrusionOk="0">
                  <a:moveTo>
                    <a:pt x="366" y="1"/>
                  </a:moveTo>
                  <a:cubicBezTo>
                    <a:pt x="245" y="1"/>
                    <a:pt x="62" y="78"/>
                    <a:pt x="0" y="222"/>
                  </a:cubicBezTo>
                  <a:cubicBezTo>
                    <a:pt x="0" y="222"/>
                    <a:pt x="37" y="332"/>
                    <a:pt x="230" y="332"/>
                  </a:cubicBezTo>
                  <a:cubicBezTo>
                    <a:pt x="423" y="332"/>
                    <a:pt x="543" y="102"/>
                    <a:pt x="460" y="29"/>
                  </a:cubicBezTo>
                  <a:cubicBezTo>
                    <a:pt x="441" y="10"/>
                    <a:pt x="407" y="1"/>
                    <a:pt x="366" y="1"/>
                  </a:cubicBezTo>
                  <a:close/>
                </a:path>
              </a:pathLst>
            </a:custGeom>
            <a:solidFill>
              <a:srgbClr val="083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985;p65">
              <a:extLst>
                <a:ext uri="{FF2B5EF4-FFF2-40B4-BE49-F238E27FC236}">
                  <a16:creationId xmlns:a16="http://schemas.microsoft.com/office/drawing/2014/main" id="{32C46157-23EA-992C-F212-39465ED8B5EE}"/>
                </a:ext>
              </a:extLst>
            </p:cNvPr>
            <p:cNvSpPr/>
            <p:nvPr/>
          </p:nvSpPr>
          <p:spPr>
            <a:xfrm>
              <a:off x="3170461" y="4299522"/>
              <a:ext cx="99182" cy="137329"/>
            </a:xfrm>
            <a:custGeom>
              <a:avLst/>
              <a:gdLst/>
              <a:ahLst/>
              <a:cxnLst/>
              <a:rect l="l" t="t" r="r" b="b"/>
              <a:pathLst>
                <a:path w="2106" h="2916" extrusionOk="0">
                  <a:moveTo>
                    <a:pt x="1312" y="0"/>
                  </a:moveTo>
                  <a:cubicBezTo>
                    <a:pt x="903" y="0"/>
                    <a:pt x="461" y="317"/>
                    <a:pt x="350" y="462"/>
                  </a:cubicBezTo>
                  <a:cubicBezTo>
                    <a:pt x="1" y="921"/>
                    <a:pt x="1" y="1307"/>
                    <a:pt x="157" y="1767"/>
                  </a:cubicBezTo>
                  <a:cubicBezTo>
                    <a:pt x="313" y="2263"/>
                    <a:pt x="424" y="2649"/>
                    <a:pt x="313" y="2723"/>
                  </a:cubicBezTo>
                  <a:cubicBezTo>
                    <a:pt x="231" y="2760"/>
                    <a:pt x="231" y="2796"/>
                    <a:pt x="267" y="2842"/>
                  </a:cubicBezTo>
                  <a:cubicBezTo>
                    <a:pt x="267" y="2879"/>
                    <a:pt x="313" y="2879"/>
                    <a:pt x="350" y="2879"/>
                  </a:cubicBezTo>
                  <a:lnTo>
                    <a:pt x="387" y="2916"/>
                  </a:lnTo>
                  <a:lnTo>
                    <a:pt x="543" y="2916"/>
                  </a:lnTo>
                  <a:cubicBezTo>
                    <a:pt x="653" y="2916"/>
                    <a:pt x="773" y="2916"/>
                    <a:pt x="920" y="2879"/>
                  </a:cubicBezTo>
                  <a:cubicBezTo>
                    <a:pt x="1646" y="2842"/>
                    <a:pt x="1573" y="2530"/>
                    <a:pt x="1766" y="1464"/>
                  </a:cubicBezTo>
                  <a:cubicBezTo>
                    <a:pt x="1876" y="848"/>
                    <a:pt x="2106" y="462"/>
                    <a:pt x="1692" y="122"/>
                  </a:cubicBezTo>
                  <a:cubicBezTo>
                    <a:pt x="1578" y="35"/>
                    <a:pt x="1447" y="0"/>
                    <a:pt x="1312" y="0"/>
                  </a:cubicBezTo>
                  <a:close/>
                </a:path>
              </a:pathLst>
            </a:custGeom>
            <a:solidFill>
              <a:srgbClr val="B53D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986;p65">
              <a:extLst>
                <a:ext uri="{FF2B5EF4-FFF2-40B4-BE49-F238E27FC236}">
                  <a16:creationId xmlns:a16="http://schemas.microsoft.com/office/drawing/2014/main" id="{B7724D91-1BB0-E912-6107-D088858B62BE}"/>
                </a:ext>
              </a:extLst>
            </p:cNvPr>
            <p:cNvSpPr/>
            <p:nvPr/>
          </p:nvSpPr>
          <p:spPr>
            <a:xfrm>
              <a:off x="2928913" y="4270135"/>
              <a:ext cx="64991" cy="26750"/>
            </a:xfrm>
            <a:custGeom>
              <a:avLst/>
              <a:gdLst/>
              <a:ahLst/>
              <a:cxnLst/>
              <a:rect l="l" t="t" r="r" b="b"/>
              <a:pathLst>
                <a:path w="1380" h="568" extrusionOk="0">
                  <a:moveTo>
                    <a:pt x="525" y="0"/>
                  </a:moveTo>
                  <a:cubicBezTo>
                    <a:pt x="278" y="0"/>
                    <a:pt x="63" y="30"/>
                    <a:pt x="37" y="56"/>
                  </a:cubicBezTo>
                  <a:cubicBezTo>
                    <a:pt x="0" y="93"/>
                    <a:pt x="304" y="203"/>
                    <a:pt x="534" y="249"/>
                  </a:cubicBezTo>
                  <a:cubicBezTo>
                    <a:pt x="800" y="249"/>
                    <a:pt x="993" y="479"/>
                    <a:pt x="993" y="516"/>
                  </a:cubicBezTo>
                  <a:cubicBezTo>
                    <a:pt x="1043" y="551"/>
                    <a:pt x="1100" y="567"/>
                    <a:pt x="1155" y="567"/>
                  </a:cubicBezTo>
                  <a:cubicBezTo>
                    <a:pt x="1272" y="567"/>
                    <a:pt x="1379" y="491"/>
                    <a:pt x="1379" y="360"/>
                  </a:cubicBezTo>
                  <a:cubicBezTo>
                    <a:pt x="1379" y="360"/>
                    <a:pt x="1223" y="93"/>
                    <a:pt x="846" y="19"/>
                  </a:cubicBezTo>
                  <a:cubicBezTo>
                    <a:pt x="742" y="6"/>
                    <a:pt x="630" y="0"/>
                    <a:pt x="525" y="0"/>
                  </a:cubicBezTo>
                  <a:close/>
                </a:path>
              </a:pathLst>
            </a:custGeom>
            <a:solidFill>
              <a:srgbClr val="B53D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987;p65">
              <a:extLst>
                <a:ext uri="{FF2B5EF4-FFF2-40B4-BE49-F238E27FC236}">
                  <a16:creationId xmlns:a16="http://schemas.microsoft.com/office/drawing/2014/main" id="{4FE0A861-ED90-DC3B-6BA9-F831CBC71766}"/>
                </a:ext>
              </a:extLst>
            </p:cNvPr>
            <p:cNvSpPr/>
            <p:nvPr/>
          </p:nvSpPr>
          <p:spPr>
            <a:xfrm>
              <a:off x="2901645" y="4305221"/>
              <a:ext cx="32496" cy="28634"/>
            </a:xfrm>
            <a:custGeom>
              <a:avLst/>
              <a:gdLst/>
              <a:ahLst/>
              <a:cxnLst/>
              <a:rect l="l" t="t" r="r" b="b"/>
              <a:pathLst>
                <a:path w="690" h="608" extrusionOk="0">
                  <a:moveTo>
                    <a:pt x="157" y="1"/>
                  </a:moveTo>
                  <a:cubicBezTo>
                    <a:pt x="0" y="1"/>
                    <a:pt x="423" y="607"/>
                    <a:pt x="543" y="607"/>
                  </a:cubicBezTo>
                  <a:cubicBezTo>
                    <a:pt x="690" y="460"/>
                    <a:pt x="616" y="341"/>
                    <a:pt x="616" y="341"/>
                  </a:cubicBezTo>
                  <a:cubicBezTo>
                    <a:pt x="616" y="341"/>
                    <a:pt x="230" y="1"/>
                    <a:pt x="157" y="1"/>
                  </a:cubicBezTo>
                  <a:close/>
                </a:path>
              </a:pathLst>
            </a:custGeom>
            <a:solidFill>
              <a:srgbClr val="B53D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988;p65">
              <a:extLst>
                <a:ext uri="{FF2B5EF4-FFF2-40B4-BE49-F238E27FC236}">
                  <a16:creationId xmlns:a16="http://schemas.microsoft.com/office/drawing/2014/main" id="{88A2BBC6-C9AA-2147-60E7-BD8EB49E50F8}"/>
                </a:ext>
              </a:extLst>
            </p:cNvPr>
            <p:cNvSpPr/>
            <p:nvPr/>
          </p:nvSpPr>
          <p:spPr>
            <a:xfrm>
              <a:off x="3080416" y="4265379"/>
              <a:ext cx="16059" cy="9136"/>
            </a:xfrm>
            <a:custGeom>
              <a:avLst/>
              <a:gdLst/>
              <a:ahLst/>
              <a:cxnLst/>
              <a:rect l="l" t="t" r="r" b="b"/>
              <a:pathLst>
                <a:path w="341" h="194" extrusionOk="0">
                  <a:moveTo>
                    <a:pt x="157" y="1"/>
                  </a:moveTo>
                  <a:cubicBezTo>
                    <a:pt x="74" y="38"/>
                    <a:pt x="1" y="74"/>
                    <a:pt x="1" y="120"/>
                  </a:cubicBezTo>
                  <a:cubicBezTo>
                    <a:pt x="1" y="194"/>
                    <a:pt x="74" y="194"/>
                    <a:pt x="194" y="194"/>
                  </a:cubicBezTo>
                  <a:cubicBezTo>
                    <a:pt x="267" y="157"/>
                    <a:pt x="341" y="120"/>
                    <a:pt x="304" y="74"/>
                  </a:cubicBezTo>
                  <a:cubicBezTo>
                    <a:pt x="304" y="38"/>
                    <a:pt x="231" y="1"/>
                    <a:pt x="157" y="1"/>
                  </a:cubicBezTo>
                  <a:close/>
                </a:path>
              </a:pathLst>
            </a:custGeom>
            <a:solidFill>
              <a:srgbClr val="083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989;p65">
              <a:extLst>
                <a:ext uri="{FF2B5EF4-FFF2-40B4-BE49-F238E27FC236}">
                  <a16:creationId xmlns:a16="http://schemas.microsoft.com/office/drawing/2014/main" id="{B27B3AD5-576F-096D-6B10-73FD0E036A02}"/>
                </a:ext>
              </a:extLst>
            </p:cNvPr>
            <p:cNvSpPr/>
            <p:nvPr/>
          </p:nvSpPr>
          <p:spPr>
            <a:xfrm>
              <a:off x="3165280" y="4244752"/>
              <a:ext cx="21711" cy="8854"/>
            </a:xfrm>
            <a:custGeom>
              <a:avLst/>
              <a:gdLst/>
              <a:ahLst/>
              <a:cxnLst/>
              <a:rect l="l" t="t" r="r" b="b"/>
              <a:pathLst>
                <a:path w="461" h="188" extrusionOk="0">
                  <a:moveTo>
                    <a:pt x="326" y="1"/>
                  </a:moveTo>
                  <a:cubicBezTo>
                    <a:pt x="296" y="1"/>
                    <a:pt x="263" y="5"/>
                    <a:pt x="230" y="16"/>
                  </a:cubicBezTo>
                  <a:cubicBezTo>
                    <a:pt x="111" y="16"/>
                    <a:pt x="0" y="99"/>
                    <a:pt x="0" y="136"/>
                  </a:cubicBezTo>
                  <a:cubicBezTo>
                    <a:pt x="26" y="162"/>
                    <a:pt x="71" y="188"/>
                    <a:pt x="137" y="188"/>
                  </a:cubicBezTo>
                  <a:cubicBezTo>
                    <a:pt x="164" y="188"/>
                    <a:pt x="195" y="183"/>
                    <a:pt x="230" y="172"/>
                  </a:cubicBezTo>
                  <a:cubicBezTo>
                    <a:pt x="377" y="172"/>
                    <a:pt x="460" y="99"/>
                    <a:pt x="460" y="53"/>
                  </a:cubicBezTo>
                  <a:cubicBezTo>
                    <a:pt x="460" y="27"/>
                    <a:pt x="400" y="1"/>
                    <a:pt x="326" y="1"/>
                  </a:cubicBezTo>
                  <a:close/>
                </a:path>
              </a:pathLst>
            </a:custGeom>
            <a:solidFill>
              <a:srgbClr val="083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990;p65">
              <a:extLst>
                <a:ext uri="{FF2B5EF4-FFF2-40B4-BE49-F238E27FC236}">
                  <a16:creationId xmlns:a16="http://schemas.microsoft.com/office/drawing/2014/main" id="{88DA5156-E8CE-1384-E311-09B53A7B402B}"/>
                </a:ext>
              </a:extLst>
            </p:cNvPr>
            <p:cNvSpPr/>
            <p:nvPr/>
          </p:nvSpPr>
          <p:spPr>
            <a:xfrm>
              <a:off x="3136270" y="4256290"/>
              <a:ext cx="3532" cy="1790"/>
            </a:xfrm>
            <a:custGeom>
              <a:avLst/>
              <a:gdLst/>
              <a:ahLst/>
              <a:cxnLst/>
              <a:rect l="l" t="t" r="r" b="b"/>
              <a:pathLst>
                <a:path w="75" h="38" extrusionOk="0">
                  <a:moveTo>
                    <a:pt x="37" y="1"/>
                  </a:moveTo>
                  <a:cubicBezTo>
                    <a:pt x="1" y="1"/>
                    <a:pt x="1" y="38"/>
                    <a:pt x="1" y="38"/>
                  </a:cubicBezTo>
                  <a:lnTo>
                    <a:pt x="37" y="38"/>
                  </a:lnTo>
                  <a:cubicBezTo>
                    <a:pt x="37" y="38"/>
                    <a:pt x="74" y="38"/>
                    <a:pt x="74" y="1"/>
                  </a:cubicBezTo>
                  <a:close/>
                </a:path>
              </a:pathLst>
            </a:custGeom>
            <a:solidFill>
              <a:srgbClr val="083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991;p65">
              <a:extLst>
                <a:ext uri="{FF2B5EF4-FFF2-40B4-BE49-F238E27FC236}">
                  <a16:creationId xmlns:a16="http://schemas.microsoft.com/office/drawing/2014/main" id="{FB3280F0-AD73-384D-0C08-AFE473C64738}"/>
                </a:ext>
              </a:extLst>
            </p:cNvPr>
            <p:cNvSpPr/>
            <p:nvPr/>
          </p:nvSpPr>
          <p:spPr>
            <a:xfrm>
              <a:off x="3136270" y="4248425"/>
              <a:ext cx="3532" cy="1790"/>
            </a:xfrm>
            <a:custGeom>
              <a:avLst/>
              <a:gdLst/>
              <a:ahLst/>
              <a:cxnLst/>
              <a:rect l="l" t="t" r="r" b="b"/>
              <a:pathLst>
                <a:path w="75" h="38" extrusionOk="0">
                  <a:moveTo>
                    <a:pt x="47" y="0"/>
                  </a:moveTo>
                  <a:cubicBezTo>
                    <a:pt x="41" y="0"/>
                    <a:pt x="37" y="5"/>
                    <a:pt x="37" y="21"/>
                  </a:cubicBezTo>
                  <a:lnTo>
                    <a:pt x="74" y="21"/>
                  </a:lnTo>
                  <a:cubicBezTo>
                    <a:pt x="74" y="21"/>
                    <a:pt x="58" y="0"/>
                    <a:pt x="47" y="0"/>
                  </a:cubicBezTo>
                  <a:close/>
                  <a:moveTo>
                    <a:pt x="1" y="21"/>
                  </a:moveTo>
                  <a:cubicBezTo>
                    <a:pt x="1" y="21"/>
                    <a:pt x="1" y="37"/>
                    <a:pt x="11" y="37"/>
                  </a:cubicBezTo>
                  <a:cubicBezTo>
                    <a:pt x="17" y="37"/>
                    <a:pt x="25" y="33"/>
                    <a:pt x="37" y="21"/>
                  </a:cubicBezTo>
                  <a:close/>
                </a:path>
              </a:pathLst>
            </a:custGeom>
            <a:solidFill>
              <a:srgbClr val="083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992;p65">
              <a:extLst>
                <a:ext uri="{FF2B5EF4-FFF2-40B4-BE49-F238E27FC236}">
                  <a16:creationId xmlns:a16="http://schemas.microsoft.com/office/drawing/2014/main" id="{E5E3BD0F-1C91-D3A9-DCEF-BDD32906CC7D}"/>
                </a:ext>
              </a:extLst>
            </p:cNvPr>
            <p:cNvSpPr/>
            <p:nvPr/>
          </p:nvSpPr>
          <p:spPr>
            <a:xfrm>
              <a:off x="3172203" y="4279272"/>
              <a:ext cx="25573" cy="8477"/>
            </a:xfrm>
            <a:custGeom>
              <a:avLst/>
              <a:gdLst/>
              <a:ahLst/>
              <a:cxnLst/>
              <a:rect l="l" t="t" r="r" b="b"/>
              <a:pathLst>
                <a:path w="543" h="180" extrusionOk="0">
                  <a:moveTo>
                    <a:pt x="350" y="0"/>
                  </a:moveTo>
                  <a:cubicBezTo>
                    <a:pt x="327" y="0"/>
                    <a:pt x="302" y="3"/>
                    <a:pt x="276" y="9"/>
                  </a:cubicBezTo>
                  <a:cubicBezTo>
                    <a:pt x="120" y="9"/>
                    <a:pt x="0" y="55"/>
                    <a:pt x="0" y="92"/>
                  </a:cubicBezTo>
                  <a:cubicBezTo>
                    <a:pt x="0" y="146"/>
                    <a:pt x="65" y="180"/>
                    <a:pt x="160" y="180"/>
                  </a:cubicBezTo>
                  <a:cubicBezTo>
                    <a:pt x="195" y="180"/>
                    <a:pt x="234" y="175"/>
                    <a:pt x="276" y="166"/>
                  </a:cubicBezTo>
                  <a:cubicBezTo>
                    <a:pt x="423" y="166"/>
                    <a:pt x="543" y="129"/>
                    <a:pt x="543" y="92"/>
                  </a:cubicBezTo>
                  <a:cubicBezTo>
                    <a:pt x="543" y="62"/>
                    <a:pt x="461" y="0"/>
                    <a:pt x="350" y="0"/>
                  </a:cubicBezTo>
                  <a:close/>
                </a:path>
              </a:pathLst>
            </a:custGeom>
            <a:solidFill>
              <a:srgbClr val="083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993;p65">
              <a:extLst>
                <a:ext uri="{FF2B5EF4-FFF2-40B4-BE49-F238E27FC236}">
                  <a16:creationId xmlns:a16="http://schemas.microsoft.com/office/drawing/2014/main" id="{D4DC71D1-9679-9F04-26FF-6B9A2887E36D}"/>
                </a:ext>
              </a:extLst>
            </p:cNvPr>
            <p:cNvSpPr/>
            <p:nvPr/>
          </p:nvSpPr>
          <p:spPr>
            <a:xfrm>
              <a:off x="3221135" y="4240278"/>
              <a:ext cx="12574" cy="5275"/>
            </a:xfrm>
            <a:custGeom>
              <a:avLst/>
              <a:gdLst/>
              <a:ahLst/>
              <a:cxnLst/>
              <a:rect l="l" t="t" r="r" b="b"/>
              <a:pathLst>
                <a:path w="267" h="112" extrusionOk="0">
                  <a:moveTo>
                    <a:pt x="156" y="1"/>
                  </a:moveTo>
                  <a:cubicBezTo>
                    <a:pt x="74" y="1"/>
                    <a:pt x="0" y="1"/>
                    <a:pt x="0" y="38"/>
                  </a:cubicBezTo>
                  <a:cubicBezTo>
                    <a:pt x="0" y="74"/>
                    <a:pt x="37" y="111"/>
                    <a:pt x="111" y="111"/>
                  </a:cubicBezTo>
                  <a:cubicBezTo>
                    <a:pt x="230" y="111"/>
                    <a:pt x="267" y="111"/>
                    <a:pt x="267" y="74"/>
                  </a:cubicBezTo>
                  <a:cubicBezTo>
                    <a:pt x="267" y="38"/>
                    <a:pt x="230" y="1"/>
                    <a:pt x="156" y="1"/>
                  </a:cubicBezTo>
                  <a:close/>
                </a:path>
              </a:pathLst>
            </a:custGeom>
            <a:solidFill>
              <a:srgbClr val="083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994;p65">
              <a:extLst>
                <a:ext uri="{FF2B5EF4-FFF2-40B4-BE49-F238E27FC236}">
                  <a16:creationId xmlns:a16="http://schemas.microsoft.com/office/drawing/2014/main" id="{DD7664BB-FC56-5D67-0941-67C01959D5BC}"/>
                </a:ext>
              </a:extLst>
            </p:cNvPr>
            <p:cNvSpPr/>
            <p:nvPr/>
          </p:nvSpPr>
          <p:spPr>
            <a:xfrm>
              <a:off x="3212045" y="4260199"/>
              <a:ext cx="5651" cy="3532"/>
            </a:xfrm>
            <a:custGeom>
              <a:avLst/>
              <a:gdLst/>
              <a:ahLst/>
              <a:cxnLst/>
              <a:rect l="l" t="t" r="r" b="b"/>
              <a:pathLst>
                <a:path w="120" h="75" extrusionOk="0">
                  <a:moveTo>
                    <a:pt x="37" y="1"/>
                  </a:moveTo>
                  <a:lnTo>
                    <a:pt x="0" y="37"/>
                  </a:lnTo>
                  <a:cubicBezTo>
                    <a:pt x="0" y="74"/>
                    <a:pt x="37" y="74"/>
                    <a:pt x="74" y="74"/>
                  </a:cubicBezTo>
                  <a:lnTo>
                    <a:pt x="120" y="37"/>
                  </a:lnTo>
                  <a:cubicBezTo>
                    <a:pt x="120" y="1"/>
                    <a:pt x="74" y="1"/>
                    <a:pt x="37" y="1"/>
                  </a:cubicBezTo>
                  <a:close/>
                </a:path>
              </a:pathLst>
            </a:custGeom>
            <a:solidFill>
              <a:srgbClr val="083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995;p65">
              <a:extLst>
                <a:ext uri="{FF2B5EF4-FFF2-40B4-BE49-F238E27FC236}">
                  <a16:creationId xmlns:a16="http://schemas.microsoft.com/office/drawing/2014/main" id="{383966DD-17C1-CA70-0CBF-50850076EE90}"/>
                </a:ext>
              </a:extLst>
            </p:cNvPr>
            <p:cNvSpPr/>
            <p:nvPr/>
          </p:nvSpPr>
          <p:spPr>
            <a:xfrm>
              <a:off x="3143617" y="4268864"/>
              <a:ext cx="5275" cy="2213"/>
            </a:xfrm>
            <a:custGeom>
              <a:avLst/>
              <a:gdLst/>
              <a:ahLst/>
              <a:cxnLst/>
              <a:rect l="l" t="t" r="r" b="b"/>
              <a:pathLst>
                <a:path w="112" h="47" extrusionOk="0">
                  <a:moveTo>
                    <a:pt x="38" y="0"/>
                  </a:moveTo>
                  <a:cubicBezTo>
                    <a:pt x="1" y="0"/>
                    <a:pt x="1" y="0"/>
                    <a:pt x="1" y="46"/>
                  </a:cubicBezTo>
                  <a:lnTo>
                    <a:pt x="38" y="46"/>
                  </a:lnTo>
                  <a:cubicBezTo>
                    <a:pt x="74" y="46"/>
                    <a:pt x="111" y="46"/>
                    <a:pt x="111" y="0"/>
                  </a:cubicBezTo>
                  <a:close/>
                </a:path>
              </a:pathLst>
            </a:custGeom>
            <a:solidFill>
              <a:srgbClr val="083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996;p65">
              <a:extLst>
                <a:ext uri="{FF2B5EF4-FFF2-40B4-BE49-F238E27FC236}">
                  <a16:creationId xmlns:a16="http://schemas.microsoft.com/office/drawing/2014/main" id="{1EFB7A07-911A-E88A-8690-44024146C708}"/>
                </a:ext>
              </a:extLst>
            </p:cNvPr>
            <p:cNvSpPr/>
            <p:nvPr/>
          </p:nvSpPr>
          <p:spPr>
            <a:xfrm>
              <a:off x="3258763" y="4263684"/>
              <a:ext cx="5698" cy="1743"/>
            </a:xfrm>
            <a:custGeom>
              <a:avLst/>
              <a:gdLst/>
              <a:ahLst/>
              <a:cxnLst/>
              <a:rect l="l" t="t" r="r" b="b"/>
              <a:pathLst>
                <a:path w="121" h="37" extrusionOk="0">
                  <a:moveTo>
                    <a:pt x="47" y="0"/>
                  </a:moveTo>
                  <a:cubicBezTo>
                    <a:pt x="47" y="0"/>
                    <a:pt x="1" y="0"/>
                    <a:pt x="1" y="37"/>
                  </a:cubicBezTo>
                  <a:lnTo>
                    <a:pt x="84" y="37"/>
                  </a:lnTo>
                  <a:lnTo>
                    <a:pt x="120" y="0"/>
                  </a:lnTo>
                  <a:close/>
                </a:path>
              </a:pathLst>
            </a:custGeom>
            <a:solidFill>
              <a:srgbClr val="083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997;p65">
              <a:extLst>
                <a:ext uri="{FF2B5EF4-FFF2-40B4-BE49-F238E27FC236}">
                  <a16:creationId xmlns:a16="http://schemas.microsoft.com/office/drawing/2014/main" id="{168E4058-01F3-F062-C0A3-40D769BD8357}"/>
                </a:ext>
              </a:extLst>
            </p:cNvPr>
            <p:cNvSpPr/>
            <p:nvPr/>
          </p:nvSpPr>
          <p:spPr>
            <a:xfrm>
              <a:off x="3145359" y="4240701"/>
              <a:ext cx="16059" cy="6546"/>
            </a:xfrm>
            <a:custGeom>
              <a:avLst/>
              <a:gdLst/>
              <a:ahLst/>
              <a:cxnLst/>
              <a:rect l="l" t="t" r="r" b="b"/>
              <a:pathLst>
                <a:path w="341" h="139" extrusionOk="0">
                  <a:moveTo>
                    <a:pt x="290" y="1"/>
                  </a:moveTo>
                  <a:cubicBezTo>
                    <a:pt x="258" y="1"/>
                    <a:pt x="212" y="10"/>
                    <a:pt x="157" y="29"/>
                  </a:cubicBezTo>
                  <a:cubicBezTo>
                    <a:pt x="74" y="65"/>
                    <a:pt x="1" y="102"/>
                    <a:pt x="1" y="139"/>
                  </a:cubicBezTo>
                  <a:lnTo>
                    <a:pt x="194" y="139"/>
                  </a:lnTo>
                  <a:cubicBezTo>
                    <a:pt x="267" y="102"/>
                    <a:pt x="341" y="65"/>
                    <a:pt x="341" y="29"/>
                  </a:cubicBezTo>
                  <a:cubicBezTo>
                    <a:pt x="341" y="10"/>
                    <a:pt x="322" y="1"/>
                    <a:pt x="290" y="1"/>
                  </a:cubicBezTo>
                  <a:close/>
                </a:path>
              </a:pathLst>
            </a:custGeom>
            <a:solidFill>
              <a:srgbClr val="083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998;p65">
              <a:extLst>
                <a:ext uri="{FF2B5EF4-FFF2-40B4-BE49-F238E27FC236}">
                  <a16:creationId xmlns:a16="http://schemas.microsoft.com/office/drawing/2014/main" id="{B6FDF51D-F405-1CB8-C7F7-BB0F0ECA3611}"/>
                </a:ext>
              </a:extLst>
            </p:cNvPr>
            <p:cNvSpPr/>
            <p:nvPr/>
          </p:nvSpPr>
          <p:spPr>
            <a:xfrm>
              <a:off x="3201214" y="4242020"/>
              <a:ext cx="5651" cy="1790"/>
            </a:xfrm>
            <a:custGeom>
              <a:avLst/>
              <a:gdLst/>
              <a:ahLst/>
              <a:cxnLst/>
              <a:rect l="l" t="t" r="r" b="b"/>
              <a:pathLst>
                <a:path w="120" h="38" extrusionOk="0">
                  <a:moveTo>
                    <a:pt x="0" y="1"/>
                  </a:moveTo>
                  <a:cubicBezTo>
                    <a:pt x="0" y="37"/>
                    <a:pt x="37" y="37"/>
                    <a:pt x="37" y="37"/>
                  </a:cubicBezTo>
                  <a:lnTo>
                    <a:pt x="120" y="37"/>
                  </a:lnTo>
                  <a:cubicBezTo>
                    <a:pt x="120" y="1"/>
                    <a:pt x="74" y="1"/>
                    <a:pt x="37" y="1"/>
                  </a:cubicBezTo>
                  <a:close/>
                </a:path>
              </a:pathLst>
            </a:custGeom>
            <a:solidFill>
              <a:srgbClr val="083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999;p65">
              <a:extLst>
                <a:ext uri="{FF2B5EF4-FFF2-40B4-BE49-F238E27FC236}">
                  <a16:creationId xmlns:a16="http://schemas.microsoft.com/office/drawing/2014/main" id="{D581C9FA-5FCC-871F-FD87-FE4702E6F240}"/>
                </a:ext>
              </a:extLst>
            </p:cNvPr>
            <p:cNvSpPr/>
            <p:nvPr/>
          </p:nvSpPr>
          <p:spPr>
            <a:xfrm>
              <a:off x="3179550" y="4229446"/>
              <a:ext cx="10879" cy="3532"/>
            </a:xfrm>
            <a:custGeom>
              <a:avLst/>
              <a:gdLst/>
              <a:ahLst/>
              <a:cxnLst/>
              <a:rect l="l" t="t" r="r" b="b"/>
              <a:pathLst>
                <a:path w="231" h="75" extrusionOk="0">
                  <a:moveTo>
                    <a:pt x="120" y="1"/>
                  </a:moveTo>
                  <a:cubicBezTo>
                    <a:pt x="38" y="1"/>
                    <a:pt x="1" y="38"/>
                    <a:pt x="1" y="38"/>
                  </a:cubicBezTo>
                  <a:cubicBezTo>
                    <a:pt x="1" y="74"/>
                    <a:pt x="38" y="74"/>
                    <a:pt x="120" y="74"/>
                  </a:cubicBezTo>
                  <a:cubicBezTo>
                    <a:pt x="194" y="74"/>
                    <a:pt x="231" y="38"/>
                    <a:pt x="231" y="38"/>
                  </a:cubicBezTo>
                  <a:cubicBezTo>
                    <a:pt x="231" y="1"/>
                    <a:pt x="157" y="1"/>
                    <a:pt x="120" y="1"/>
                  </a:cubicBezTo>
                  <a:close/>
                </a:path>
              </a:pathLst>
            </a:custGeom>
            <a:solidFill>
              <a:srgbClr val="083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000;p65">
              <a:extLst>
                <a:ext uri="{FF2B5EF4-FFF2-40B4-BE49-F238E27FC236}">
                  <a16:creationId xmlns:a16="http://schemas.microsoft.com/office/drawing/2014/main" id="{83B3F096-43F0-C416-AE41-035E613B6572}"/>
                </a:ext>
              </a:extLst>
            </p:cNvPr>
            <p:cNvSpPr/>
            <p:nvPr/>
          </p:nvSpPr>
          <p:spPr>
            <a:xfrm>
              <a:off x="3105517" y="4257279"/>
              <a:ext cx="12621" cy="5463"/>
            </a:xfrm>
            <a:custGeom>
              <a:avLst/>
              <a:gdLst/>
              <a:ahLst/>
              <a:cxnLst/>
              <a:rect l="l" t="t" r="r" b="b"/>
              <a:pathLst>
                <a:path w="268" h="116" extrusionOk="0">
                  <a:moveTo>
                    <a:pt x="191" y="0"/>
                  </a:moveTo>
                  <a:cubicBezTo>
                    <a:pt x="169" y="0"/>
                    <a:pt x="145" y="4"/>
                    <a:pt x="120" y="17"/>
                  </a:cubicBezTo>
                  <a:cubicBezTo>
                    <a:pt x="38" y="17"/>
                    <a:pt x="1" y="63"/>
                    <a:pt x="1" y="99"/>
                  </a:cubicBezTo>
                  <a:cubicBezTo>
                    <a:pt x="1" y="99"/>
                    <a:pt x="38" y="116"/>
                    <a:pt x="84" y="116"/>
                  </a:cubicBezTo>
                  <a:cubicBezTo>
                    <a:pt x="107" y="116"/>
                    <a:pt x="133" y="112"/>
                    <a:pt x="157" y="99"/>
                  </a:cubicBezTo>
                  <a:cubicBezTo>
                    <a:pt x="231" y="99"/>
                    <a:pt x="267" y="63"/>
                    <a:pt x="267" y="17"/>
                  </a:cubicBezTo>
                  <a:cubicBezTo>
                    <a:pt x="267" y="17"/>
                    <a:pt x="235" y="0"/>
                    <a:pt x="191" y="0"/>
                  </a:cubicBezTo>
                  <a:close/>
                </a:path>
              </a:pathLst>
            </a:custGeom>
            <a:solidFill>
              <a:srgbClr val="083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001;p65">
              <a:extLst>
                <a:ext uri="{FF2B5EF4-FFF2-40B4-BE49-F238E27FC236}">
                  <a16:creationId xmlns:a16="http://schemas.microsoft.com/office/drawing/2014/main" id="{2A9C376B-D17B-9892-6F33-5C6F8A0B9571}"/>
                </a:ext>
              </a:extLst>
            </p:cNvPr>
            <p:cNvSpPr/>
            <p:nvPr/>
          </p:nvSpPr>
          <p:spPr>
            <a:xfrm>
              <a:off x="3228481" y="4276635"/>
              <a:ext cx="10879" cy="4050"/>
            </a:xfrm>
            <a:custGeom>
              <a:avLst/>
              <a:gdLst/>
              <a:ahLst/>
              <a:cxnLst/>
              <a:rect l="l" t="t" r="r" b="b"/>
              <a:pathLst>
                <a:path w="231" h="86" extrusionOk="0">
                  <a:moveTo>
                    <a:pt x="157" y="1"/>
                  </a:moveTo>
                  <a:cubicBezTo>
                    <a:pt x="138" y="1"/>
                    <a:pt x="111" y="10"/>
                    <a:pt x="74" y="28"/>
                  </a:cubicBezTo>
                  <a:cubicBezTo>
                    <a:pt x="37" y="28"/>
                    <a:pt x="0" y="65"/>
                    <a:pt x="0" y="65"/>
                  </a:cubicBezTo>
                  <a:cubicBezTo>
                    <a:pt x="0" y="65"/>
                    <a:pt x="17" y="86"/>
                    <a:pt x="49" y="86"/>
                  </a:cubicBezTo>
                  <a:cubicBezTo>
                    <a:pt x="66" y="86"/>
                    <a:pt x="86" y="81"/>
                    <a:pt x="111" y="65"/>
                  </a:cubicBezTo>
                  <a:cubicBezTo>
                    <a:pt x="148" y="65"/>
                    <a:pt x="230" y="28"/>
                    <a:pt x="184" y="28"/>
                  </a:cubicBezTo>
                  <a:cubicBezTo>
                    <a:pt x="184" y="10"/>
                    <a:pt x="175" y="1"/>
                    <a:pt x="157" y="1"/>
                  </a:cubicBezTo>
                  <a:close/>
                </a:path>
              </a:pathLst>
            </a:custGeom>
            <a:solidFill>
              <a:srgbClr val="083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002;p65">
              <a:extLst>
                <a:ext uri="{FF2B5EF4-FFF2-40B4-BE49-F238E27FC236}">
                  <a16:creationId xmlns:a16="http://schemas.microsoft.com/office/drawing/2014/main" id="{A19E6CC3-36EA-9B11-AB20-34373812C4C2}"/>
                </a:ext>
              </a:extLst>
            </p:cNvPr>
            <p:cNvSpPr/>
            <p:nvPr/>
          </p:nvSpPr>
          <p:spPr>
            <a:xfrm>
              <a:off x="3241056" y="4252852"/>
              <a:ext cx="3485" cy="1790"/>
            </a:xfrm>
            <a:custGeom>
              <a:avLst/>
              <a:gdLst/>
              <a:ahLst/>
              <a:cxnLst/>
              <a:rect l="l" t="t" r="r" b="b"/>
              <a:pathLst>
                <a:path w="74" h="38" extrusionOk="0">
                  <a:moveTo>
                    <a:pt x="37" y="0"/>
                  </a:moveTo>
                  <a:cubicBezTo>
                    <a:pt x="0" y="0"/>
                    <a:pt x="0" y="0"/>
                    <a:pt x="0" y="37"/>
                  </a:cubicBezTo>
                  <a:lnTo>
                    <a:pt x="37" y="37"/>
                  </a:lnTo>
                  <a:cubicBezTo>
                    <a:pt x="74" y="37"/>
                    <a:pt x="74" y="0"/>
                    <a:pt x="74" y="0"/>
                  </a:cubicBezTo>
                  <a:close/>
                </a:path>
              </a:pathLst>
            </a:custGeom>
            <a:solidFill>
              <a:srgbClr val="083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003;p65">
              <a:extLst>
                <a:ext uri="{FF2B5EF4-FFF2-40B4-BE49-F238E27FC236}">
                  <a16:creationId xmlns:a16="http://schemas.microsoft.com/office/drawing/2014/main" id="{8786ACC2-CCB1-4C78-9F41-9634FF06FF54}"/>
                </a:ext>
              </a:extLst>
            </p:cNvPr>
            <p:cNvSpPr/>
            <p:nvPr/>
          </p:nvSpPr>
          <p:spPr>
            <a:xfrm>
              <a:off x="2963104" y="4301312"/>
              <a:ext cx="12621" cy="14788"/>
            </a:xfrm>
            <a:custGeom>
              <a:avLst/>
              <a:gdLst/>
              <a:ahLst/>
              <a:cxnLst/>
              <a:rect l="l" t="t" r="r" b="b"/>
              <a:pathLst>
                <a:path w="268" h="314" extrusionOk="0">
                  <a:moveTo>
                    <a:pt x="120" y="1"/>
                  </a:moveTo>
                  <a:cubicBezTo>
                    <a:pt x="37" y="1"/>
                    <a:pt x="1" y="84"/>
                    <a:pt x="1" y="157"/>
                  </a:cubicBezTo>
                  <a:cubicBezTo>
                    <a:pt x="1" y="231"/>
                    <a:pt x="74" y="313"/>
                    <a:pt x="157" y="313"/>
                  </a:cubicBezTo>
                  <a:cubicBezTo>
                    <a:pt x="230" y="277"/>
                    <a:pt x="267" y="231"/>
                    <a:pt x="267" y="120"/>
                  </a:cubicBezTo>
                  <a:cubicBezTo>
                    <a:pt x="267" y="47"/>
                    <a:pt x="194" y="1"/>
                    <a:pt x="1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004;p65">
              <a:extLst>
                <a:ext uri="{FF2B5EF4-FFF2-40B4-BE49-F238E27FC236}">
                  <a16:creationId xmlns:a16="http://schemas.microsoft.com/office/drawing/2014/main" id="{92A4A87D-0DFD-449D-869E-AE1CC1C701DC}"/>
                </a:ext>
              </a:extLst>
            </p:cNvPr>
            <p:cNvSpPr/>
            <p:nvPr/>
          </p:nvSpPr>
          <p:spPr>
            <a:xfrm>
              <a:off x="2966589" y="4305221"/>
              <a:ext cx="5651" cy="5228"/>
            </a:xfrm>
            <a:custGeom>
              <a:avLst/>
              <a:gdLst/>
              <a:ahLst/>
              <a:cxnLst/>
              <a:rect l="l" t="t" r="r" b="b"/>
              <a:pathLst>
                <a:path w="120" h="111" extrusionOk="0">
                  <a:moveTo>
                    <a:pt x="83" y="1"/>
                  </a:moveTo>
                  <a:cubicBezTo>
                    <a:pt x="46" y="37"/>
                    <a:pt x="0" y="37"/>
                    <a:pt x="46" y="74"/>
                  </a:cubicBezTo>
                  <a:cubicBezTo>
                    <a:pt x="46" y="111"/>
                    <a:pt x="46" y="111"/>
                    <a:pt x="83" y="111"/>
                  </a:cubicBezTo>
                  <a:cubicBezTo>
                    <a:pt x="120" y="111"/>
                    <a:pt x="120" y="74"/>
                    <a:pt x="120" y="74"/>
                  </a:cubicBezTo>
                  <a:cubicBezTo>
                    <a:pt x="120" y="37"/>
                    <a:pt x="83" y="1"/>
                    <a:pt x="83" y="1"/>
                  </a:cubicBezTo>
                  <a:close/>
                </a:path>
              </a:pathLst>
            </a:custGeom>
            <a:solidFill>
              <a:srgbClr val="083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005;p65">
              <a:extLst>
                <a:ext uri="{FF2B5EF4-FFF2-40B4-BE49-F238E27FC236}">
                  <a16:creationId xmlns:a16="http://schemas.microsoft.com/office/drawing/2014/main" id="{A32D8BAB-8F14-DA86-9B0E-A68353513429}"/>
                </a:ext>
              </a:extLst>
            </p:cNvPr>
            <p:cNvSpPr/>
            <p:nvPr/>
          </p:nvSpPr>
          <p:spPr>
            <a:xfrm>
              <a:off x="2970450" y="4306963"/>
              <a:ext cx="1790" cy="1790"/>
            </a:xfrm>
            <a:custGeom>
              <a:avLst/>
              <a:gdLst/>
              <a:ahLst/>
              <a:cxnLst/>
              <a:rect l="l" t="t" r="r" b="b"/>
              <a:pathLst>
                <a:path w="38" h="38" extrusionOk="0">
                  <a:moveTo>
                    <a:pt x="1" y="0"/>
                  </a:moveTo>
                  <a:lnTo>
                    <a:pt x="38" y="37"/>
                  </a:lnTo>
                  <a:lnTo>
                    <a:pt x="3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006;p65">
              <a:extLst>
                <a:ext uri="{FF2B5EF4-FFF2-40B4-BE49-F238E27FC236}">
                  <a16:creationId xmlns:a16="http://schemas.microsoft.com/office/drawing/2014/main" id="{CA82F5AF-2122-3EB7-C343-FCA6859AB7F7}"/>
                </a:ext>
              </a:extLst>
            </p:cNvPr>
            <p:cNvSpPr/>
            <p:nvPr/>
          </p:nvSpPr>
          <p:spPr>
            <a:xfrm>
              <a:off x="2921566" y="4341578"/>
              <a:ext cx="63249" cy="16059"/>
            </a:xfrm>
            <a:custGeom>
              <a:avLst/>
              <a:gdLst/>
              <a:ahLst/>
              <a:cxnLst/>
              <a:rect l="l" t="t" r="r" b="b"/>
              <a:pathLst>
                <a:path w="1343" h="341" extrusionOk="0">
                  <a:moveTo>
                    <a:pt x="1319" y="1"/>
                  </a:moveTo>
                  <a:cubicBezTo>
                    <a:pt x="1305" y="1"/>
                    <a:pt x="1287" y="10"/>
                    <a:pt x="1269" y="28"/>
                  </a:cubicBezTo>
                  <a:cubicBezTo>
                    <a:pt x="1076" y="221"/>
                    <a:pt x="156" y="258"/>
                    <a:pt x="0" y="258"/>
                  </a:cubicBezTo>
                  <a:cubicBezTo>
                    <a:pt x="0" y="295"/>
                    <a:pt x="0" y="295"/>
                    <a:pt x="37" y="341"/>
                  </a:cubicBezTo>
                  <a:cubicBezTo>
                    <a:pt x="37" y="326"/>
                    <a:pt x="50" y="320"/>
                    <a:pt x="72" y="320"/>
                  </a:cubicBezTo>
                  <a:cubicBezTo>
                    <a:pt x="116" y="320"/>
                    <a:pt x="193" y="341"/>
                    <a:pt x="267" y="341"/>
                  </a:cubicBezTo>
                  <a:cubicBezTo>
                    <a:pt x="616" y="295"/>
                    <a:pt x="1149" y="258"/>
                    <a:pt x="1342" y="65"/>
                  </a:cubicBezTo>
                  <a:lnTo>
                    <a:pt x="1342" y="28"/>
                  </a:lnTo>
                  <a:cubicBezTo>
                    <a:pt x="1342" y="10"/>
                    <a:pt x="1333" y="1"/>
                    <a:pt x="1319" y="1"/>
                  </a:cubicBezTo>
                  <a:close/>
                </a:path>
              </a:pathLst>
            </a:custGeom>
            <a:solidFill>
              <a:srgbClr val="B53D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 name="الجواب">
            <a:extLst>
              <a:ext uri="{FF2B5EF4-FFF2-40B4-BE49-F238E27FC236}">
                <a16:creationId xmlns:a16="http://schemas.microsoft.com/office/drawing/2014/main" id="{8C223AA0-4285-3E9D-821C-D3FF8A2647AF}"/>
              </a:ext>
            </a:extLst>
          </p:cNvPr>
          <p:cNvSpPr/>
          <p:nvPr/>
        </p:nvSpPr>
        <p:spPr>
          <a:xfrm>
            <a:off x="5598986" y="3531589"/>
            <a:ext cx="1691516" cy="734681"/>
          </a:xfrm>
          <a:prstGeom prst="roundRect">
            <a:avLst/>
          </a:prstGeom>
          <a:solidFill>
            <a:schemeClr val="accent1"/>
          </a:solidFill>
          <a:ln>
            <a:solidFill>
              <a:srgbClr val="FEFEFE"/>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ar-SA" sz="2400" b="1" dirty="0">
                <a:solidFill>
                  <a:schemeClr val="tx1"/>
                </a:solidFill>
              </a:rPr>
              <a:t>إجابة خاطئة</a:t>
            </a:r>
          </a:p>
        </p:txBody>
      </p:sp>
      <p:sp>
        <p:nvSpPr>
          <p:cNvPr id="52" name="زر الجواب">
            <a:extLst>
              <a:ext uri="{FF2B5EF4-FFF2-40B4-BE49-F238E27FC236}">
                <a16:creationId xmlns:a16="http://schemas.microsoft.com/office/drawing/2014/main" id="{325F9AD2-C85E-2131-3C83-C90331F78BB0}"/>
              </a:ext>
            </a:extLst>
          </p:cNvPr>
          <p:cNvSpPr/>
          <p:nvPr/>
        </p:nvSpPr>
        <p:spPr>
          <a:xfrm>
            <a:off x="5609076" y="3535739"/>
            <a:ext cx="1691516" cy="734682"/>
          </a:xfrm>
          <a:prstGeom prst="roundRect">
            <a:avLst/>
          </a:prstGeom>
          <a:solidFill>
            <a:srgbClr val="B53DE0"/>
          </a:solidFill>
          <a:ln>
            <a:solidFill>
              <a:srgbClr val="FEFEFE"/>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ar-EG" sz="3200" b="1" dirty="0">
                <a:solidFill>
                  <a:schemeClr val="accent6"/>
                </a:solidFill>
              </a:rPr>
              <a:t>١١</a:t>
            </a:r>
            <a:endParaRPr lang="ar-SA" sz="3200" b="1" dirty="0">
              <a:solidFill>
                <a:schemeClr val="accent6"/>
              </a:solidFill>
            </a:endParaRPr>
          </a:p>
        </p:txBody>
      </p:sp>
      <p:sp>
        <p:nvSpPr>
          <p:cNvPr id="53" name="الجواب">
            <a:extLst>
              <a:ext uri="{FF2B5EF4-FFF2-40B4-BE49-F238E27FC236}">
                <a16:creationId xmlns:a16="http://schemas.microsoft.com/office/drawing/2014/main" id="{92B829EE-35FA-6B22-2C6F-E7CA55E412E8}"/>
              </a:ext>
            </a:extLst>
          </p:cNvPr>
          <p:cNvSpPr/>
          <p:nvPr/>
        </p:nvSpPr>
        <p:spPr>
          <a:xfrm>
            <a:off x="2272349" y="3531588"/>
            <a:ext cx="1691516" cy="734681"/>
          </a:xfrm>
          <a:prstGeom prst="roundRect">
            <a:avLst/>
          </a:prstGeom>
          <a:solidFill>
            <a:schemeClr val="accent1"/>
          </a:solidFill>
          <a:ln>
            <a:solidFill>
              <a:srgbClr val="FEFEFE"/>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ar-SA" sz="2400" b="1" dirty="0">
                <a:solidFill>
                  <a:schemeClr val="tx1"/>
                </a:solidFill>
              </a:rPr>
              <a:t>إجابة صحيحة</a:t>
            </a:r>
          </a:p>
        </p:txBody>
      </p:sp>
      <p:sp>
        <p:nvSpPr>
          <p:cNvPr id="54" name="زر الجواب">
            <a:extLst>
              <a:ext uri="{FF2B5EF4-FFF2-40B4-BE49-F238E27FC236}">
                <a16:creationId xmlns:a16="http://schemas.microsoft.com/office/drawing/2014/main" id="{AD011A25-85AE-2663-4EB7-290FF3BE9ACE}"/>
              </a:ext>
            </a:extLst>
          </p:cNvPr>
          <p:cNvSpPr/>
          <p:nvPr/>
        </p:nvSpPr>
        <p:spPr>
          <a:xfrm>
            <a:off x="2272349" y="3531588"/>
            <a:ext cx="1691516" cy="734682"/>
          </a:xfrm>
          <a:prstGeom prst="roundRect">
            <a:avLst/>
          </a:prstGeom>
          <a:solidFill>
            <a:srgbClr val="B53DE0"/>
          </a:solidFill>
          <a:ln>
            <a:solidFill>
              <a:srgbClr val="FEFEFE"/>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ar-EG" sz="3600" b="1" dirty="0">
                <a:solidFill>
                  <a:schemeClr val="accent6"/>
                </a:solidFill>
              </a:rPr>
              <a:t>١٨</a:t>
            </a:r>
            <a:endParaRPr lang="ar-SA" sz="3600" b="1" dirty="0">
              <a:solidFill>
                <a:schemeClr val="accent6"/>
              </a:solidFill>
            </a:endParaRPr>
          </a:p>
        </p:txBody>
      </p:sp>
      <p:grpSp>
        <p:nvGrpSpPr>
          <p:cNvPr id="55" name="مجموعة 54">
            <a:extLst>
              <a:ext uri="{FF2B5EF4-FFF2-40B4-BE49-F238E27FC236}">
                <a16:creationId xmlns:a16="http://schemas.microsoft.com/office/drawing/2014/main" id="{6365561C-76CD-C3A4-DDC7-0DBA4E99F767}"/>
              </a:ext>
            </a:extLst>
          </p:cNvPr>
          <p:cNvGrpSpPr/>
          <p:nvPr/>
        </p:nvGrpSpPr>
        <p:grpSpPr>
          <a:xfrm>
            <a:off x="714726" y="896904"/>
            <a:ext cx="1369035" cy="1247155"/>
            <a:chOff x="1230573" y="335787"/>
            <a:chExt cx="1369035" cy="1247155"/>
          </a:xfrm>
        </p:grpSpPr>
        <p:sp>
          <p:nvSpPr>
            <p:cNvPr id="56" name="مربع نص 55">
              <a:extLst>
                <a:ext uri="{FF2B5EF4-FFF2-40B4-BE49-F238E27FC236}">
                  <a16:creationId xmlns:a16="http://schemas.microsoft.com/office/drawing/2014/main" id="{6BC09202-ED69-3C24-7FAB-9396EEAB6EFD}"/>
                </a:ext>
              </a:extLst>
            </p:cNvPr>
            <p:cNvSpPr txBox="1"/>
            <p:nvPr/>
          </p:nvSpPr>
          <p:spPr>
            <a:xfrm>
              <a:off x="1230573" y="335787"/>
              <a:ext cx="1369035" cy="646331"/>
            </a:xfrm>
            <a:prstGeom prst="rect">
              <a:avLst/>
            </a:prstGeom>
            <a:noFill/>
            <a:ln>
              <a:solidFill>
                <a:schemeClr val="tx2"/>
              </a:solidFill>
            </a:ln>
          </p:spPr>
          <p:txBody>
            <a:bodyPr wrap="square" rtlCol="1">
              <a:spAutoFit/>
            </a:bodyPr>
            <a:lstStyle/>
            <a:p>
              <a:pPr algn="ctr"/>
              <a:r>
                <a:rPr lang="ar-SA" b="1" dirty="0"/>
                <a:t>استراتيجية شريط الذكريات</a:t>
              </a:r>
            </a:p>
          </p:txBody>
        </p:sp>
        <p:pic>
          <p:nvPicPr>
            <p:cNvPr id="57" name="Picture 2" descr="Gain control root meaning شريط الذكريات agreement wire Least">
              <a:extLst>
                <a:ext uri="{FF2B5EF4-FFF2-40B4-BE49-F238E27FC236}">
                  <a16:creationId xmlns:a16="http://schemas.microsoft.com/office/drawing/2014/main" id="{EAEC6502-8E56-530B-E32B-DE9C9096F08F}"/>
                </a:ext>
              </a:extLst>
            </p:cNvPr>
            <p:cNvPicPr>
              <a:picLocks noChangeAspect="1" noChangeArrowheads="1"/>
            </p:cNvPicPr>
            <p:nvPr/>
          </p:nvPicPr>
          <p:blipFill>
            <a:blip r:embed="rId5">
              <a:clrChange>
                <a:clrFrom>
                  <a:srgbClr val="E6E6E6"/>
                </a:clrFrom>
                <a:clrTo>
                  <a:srgbClr val="E6E6E6">
                    <a:alpha val="0"/>
                  </a:srgbClr>
                </a:clrTo>
              </a:clrChange>
              <a:extLst>
                <a:ext uri="{BEBA8EAE-BF5A-486C-A8C5-ECC9F3942E4B}">
                  <a14:imgProps xmlns:a14="http://schemas.microsoft.com/office/drawing/2010/main">
                    <a14:imgLayer r:embed="rId6">
                      <a14:imgEffect>
                        <a14:backgroundRemoval t="5578" b="96016" l="3778" r="98000">
                          <a14:foregroundMark x1="91556" y1="32669" x2="91889" y2="36853"/>
                          <a14:foregroundMark x1="95222" y1="59363" x2="96333" y2="67729"/>
                          <a14:foregroundMark x1="98444" y1="96414" x2="94444" y2="94622"/>
                          <a14:foregroundMark x1="74333" y1="10558" x2="71889" y2="13347"/>
                          <a14:foregroundMark x1="32333" y1="34462" x2="33444" y2="25299"/>
                          <a14:foregroundMark x1="26778" y1="13745" x2="22556" y2="6574"/>
                          <a14:foregroundMark x1="16000" y1="27092" x2="7667" y2="42231"/>
                          <a14:foregroundMark x1="7667" y1="42231" x2="7444" y2="43028"/>
                          <a14:foregroundMark x1="3778" y1="42032" x2="4333" y2="36255"/>
                          <a14:foregroundMark x1="11333" y1="17530" x2="15556" y2="8167"/>
                          <a14:foregroundMark x1="15556" y1="8167" x2="18000" y2="5578"/>
                          <a14:foregroundMark x1="8889" y1="20916" x2="5222" y2="30279"/>
                          <a14:foregroundMark x1="5222" y1="30279" x2="5222" y2="31076"/>
                          <a14:foregroundMark x1="60778" y1="56972" x2="54222" y2="93227"/>
                          <a14:foregroundMark x1="92778" y1="53386" x2="96000" y2="92032"/>
                          <a14:foregroundMark x1="96000" y1="92032" x2="96000" y2="92032"/>
                          <a14:foregroundMark x1="24667" y1="11952" x2="19111" y2="40837"/>
                          <a14:foregroundMark x1="30333" y1="26494" x2="29778" y2="38048"/>
                        </a14:backgroundRemoval>
                      </a14:imgEffect>
                    </a14:imgLayer>
                  </a14:imgProps>
                </a:ext>
                <a:ext uri="{28A0092B-C50C-407E-A947-70E740481C1C}">
                  <a14:useLocalDpi xmlns:a14="http://schemas.microsoft.com/office/drawing/2010/main" val="0"/>
                </a:ext>
              </a:extLst>
            </a:blip>
            <a:srcRect/>
            <a:stretch>
              <a:fillRect/>
            </a:stretch>
          </p:blipFill>
          <p:spPr bwMode="auto">
            <a:xfrm>
              <a:off x="1488546" y="1053091"/>
              <a:ext cx="949933" cy="529851"/>
            </a:xfrm>
            <a:prstGeom prst="rect">
              <a:avLst/>
            </a:prstGeom>
            <a:noFill/>
            <a:extLst>
              <a:ext uri="{909E8E84-426E-40DD-AFC4-6F175D3DCCD1}">
                <a14:hiddenFill xmlns:a14="http://schemas.microsoft.com/office/drawing/2010/main">
                  <a:solidFill>
                    <a:srgbClr val="FFFFFF"/>
                  </a:solidFill>
                </a14:hiddenFill>
              </a:ext>
            </a:extLst>
          </p:spPr>
        </p:pic>
      </p:grpSp>
      <p:pic>
        <p:nvPicPr>
          <p:cNvPr id="3" name="صورة 2">
            <a:extLst>
              <a:ext uri="{FF2B5EF4-FFF2-40B4-BE49-F238E27FC236}">
                <a16:creationId xmlns:a16="http://schemas.microsoft.com/office/drawing/2014/main" id="{028CC4BE-28F5-E8EE-C49C-95986BCEECB9}"/>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Layer>
                </a14:imgProps>
              </a:ext>
            </a:extLst>
          </a:blip>
          <a:stretch>
            <a:fillRect/>
          </a:stretch>
        </p:blipFill>
        <p:spPr>
          <a:xfrm>
            <a:off x="3437355" y="1261415"/>
            <a:ext cx="873766" cy="1257693"/>
          </a:xfrm>
          <a:prstGeom prst="rect">
            <a:avLst/>
          </a:prstGeom>
        </p:spPr>
      </p:pic>
    </p:spTree>
    <p:extLst>
      <p:ext uri="{BB962C8B-B14F-4D97-AF65-F5344CB8AC3E}">
        <p14:creationId xmlns:p14="http://schemas.microsoft.com/office/powerpoint/2010/main" val="3477745985"/>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52"/>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par>
                                <p:cTn id="7" presetID="10" presetClass="exit" presetSubtype="0" fill="hold" grpId="0" nodeType="withEffect">
                                  <p:stCondLst>
                                    <p:cond delay="0"/>
                                  </p:stCondLst>
                                  <p:childTnLst>
                                    <p:animEffect transition="out" filter="fade">
                                      <p:cBhvr>
                                        <p:cTn id="8" dur="500"/>
                                        <p:tgtEl>
                                          <p:spTgt spid="52"/>
                                        </p:tgtEl>
                                      </p:cBhvr>
                                    </p:animEffect>
                                    <p:set>
                                      <p:cBhvr>
                                        <p:cTn id="9" dur="1" fill="hold">
                                          <p:stCondLst>
                                            <p:cond delay="499"/>
                                          </p:stCondLst>
                                        </p:cTn>
                                        <p:tgtEl>
                                          <p:spTgt spid="52"/>
                                        </p:tgtEl>
                                        <p:attrNameLst>
                                          <p:attrName>style.visibility</p:attrName>
                                        </p:attrNameLst>
                                      </p:cBhvr>
                                      <p:to>
                                        <p:strVal val="hidden"/>
                                      </p:to>
                                    </p:set>
                                  </p:childTnLst>
                                  <p:subTnLst>
                                    <p:audio>
                                      <p:cMediaNode>
                                        <p:cTn display="0" masterRel="sameClick">
                                          <p:stCondLst>
                                            <p:cond evt="begin" delay="0">
                                              <p:tn val="7"/>
                                            </p:cond>
                                          </p:stCondLst>
                                          <p:endCondLst>
                                            <p:cond evt="onStopAudio" delay="0">
                                              <p:tgtEl>
                                                <p:sldTgt/>
                                              </p:tgtEl>
                                            </p:cond>
                                          </p:endCondLst>
                                        </p:cTn>
                                        <p:tgtEl>
                                          <p:sndTgt r:embed="rId4" name="explode.wav"/>
                                        </p:tgtEl>
                                      </p:cMediaNode>
                                    </p:audio>
                                  </p:subTnLst>
                                </p:cTn>
                              </p:par>
                            </p:childTnLst>
                          </p:cTn>
                        </p:par>
                      </p:childTnLst>
                    </p:cTn>
                  </p:par>
                </p:childTnLst>
              </p:cTn>
              <p:nextCondLst>
                <p:cond evt="onClick" delay="0">
                  <p:tgtEl>
                    <p:spTgt spid="52"/>
                  </p:tgtEl>
                </p:cond>
              </p:nextCondLst>
            </p:seq>
            <p:seq concurrent="1" nextAc="seek">
              <p:cTn id="10" restart="whenNotActive" fill="hold" evtFilter="cancelBubble" nodeType="interactiveSeq">
                <p:stCondLst>
                  <p:cond evt="onClick" delay="0">
                    <p:tgtEl>
                      <p:spTgt spid="54"/>
                    </p:tgtEl>
                  </p:cond>
                </p:stCondLst>
                <p:endSync evt="end" delay="0">
                  <p:rtn val="all"/>
                </p:endSync>
                <p:childTnLst>
                  <p:par>
                    <p:cTn id="11" fill="hold">
                      <p:stCondLst>
                        <p:cond delay="0"/>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3"/>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3" name="chimes.wav"/>
                                        </p:tgtEl>
                                      </p:cMediaNode>
                                    </p:audio>
                                  </p:subTnLst>
                                </p:cTn>
                              </p:par>
                              <p:par>
                                <p:cTn id="15" presetID="10" presetClass="exit" presetSubtype="0" fill="hold" grpId="0" nodeType="withEffect">
                                  <p:stCondLst>
                                    <p:cond delay="0"/>
                                  </p:stCondLst>
                                  <p:childTnLst>
                                    <p:animEffect transition="out" filter="fade">
                                      <p:cBhvr>
                                        <p:cTn id="16" dur="500"/>
                                        <p:tgtEl>
                                          <p:spTgt spid="54"/>
                                        </p:tgtEl>
                                      </p:cBhvr>
                                    </p:animEffect>
                                    <p:set>
                                      <p:cBhvr>
                                        <p:cTn id="17" dur="1" fill="hold">
                                          <p:stCondLst>
                                            <p:cond delay="499"/>
                                          </p:stCondLst>
                                        </p:cTn>
                                        <p:tgtEl>
                                          <p:spTgt spid="54"/>
                                        </p:tgtEl>
                                        <p:attrNameLst>
                                          <p:attrName>style.visibility</p:attrName>
                                        </p:attrNameLst>
                                      </p:cBhvr>
                                      <p:to>
                                        <p:strVal val="hidden"/>
                                      </p:to>
                                    </p:set>
                                  </p:childTnLst>
                                  <p:subTnLst>
                                    <p:audio>
                                      <p:cMediaNode>
                                        <p:cTn display="0" masterRel="sameClick">
                                          <p:stCondLst>
                                            <p:cond evt="begin" delay="0">
                                              <p:tn val="15"/>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54"/>
                  </p:tgtEl>
                </p:cond>
              </p:nextCondLst>
            </p:seq>
          </p:childTnLst>
        </p:cTn>
      </p:par>
    </p:tnLst>
    <p:bldLst>
      <p:bldP spid="51" grpId="0" animBg="1"/>
      <p:bldP spid="52" grpId="0" animBg="1"/>
      <p:bldP spid="53" grpId="0" animBg="1"/>
      <p:bldP spid="5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2"/>
          <p:cNvSpPr/>
          <p:nvPr/>
        </p:nvSpPr>
        <p:spPr>
          <a:xfrm>
            <a:off x="6852621" y="454394"/>
            <a:ext cx="1847021" cy="421440"/>
          </a:xfrm>
          <a:prstGeom prst="roundRect">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ar-SA" sz="2000" b="1" dirty="0">
                <a:solidFill>
                  <a:schemeClr val="bg1">
                    <a:lumMod val="75000"/>
                  </a:schemeClr>
                </a:solidFill>
                <a:latin typeface="Fredoka"/>
                <a:ea typeface="Fredoka"/>
                <a:cs typeface="+mn-cs"/>
                <a:sym typeface="Fredoka"/>
              </a:rPr>
              <a:t>الفصل الثاني</a:t>
            </a:r>
            <a:endParaRPr sz="2000" b="1" dirty="0">
              <a:solidFill>
                <a:schemeClr val="bg1">
                  <a:lumMod val="75000"/>
                </a:schemeClr>
              </a:solidFill>
              <a:latin typeface="Fredoka"/>
              <a:ea typeface="Fredoka"/>
              <a:cs typeface="+mn-cs"/>
              <a:sym typeface="Fredoka"/>
            </a:endParaRPr>
          </a:p>
        </p:txBody>
      </p:sp>
      <p:sp>
        <p:nvSpPr>
          <p:cNvPr id="181" name="Google Shape;181;p22"/>
          <p:cNvSpPr/>
          <p:nvPr/>
        </p:nvSpPr>
        <p:spPr>
          <a:xfrm flipH="1">
            <a:off x="285647" y="536816"/>
            <a:ext cx="4132023" cy="4347144"/>
          </a:xfrm>
          <a:custGeom>
            <a:avLst/>
            <a:gdLst/>
            <a:ahLst/>
            <a:cxnLst/>
            <a:rect l="l" t="t" r="r" b="b"/>
            <a:pathLst>
              <a:path w="2523373" h="1951580" extrusionOk="0">
                <a:moveTo>
                  <a:pt x="229597" y="1951580"/>
                </a:moveTo>
                <a:lnTo>
                  <a:pt x="2523374" y="1951580"/>
                </a:lnTo>
                <a:lnTo>
                  <a:pt x="2523374" y="17103"/>
                </a:lnTo>
                <a:cubicBezTo>
                  <a:pt x="2139655" y="-4814"/>
                  <a:pt x="1753735" y="-14155"/>
                  <a:pt x="1373969" y="42254"/>
                </a:cubicBezTo>
                <a:cubicBezTo>
                  <a:pt x="1246034" y="61251"/>
                  <a:pt x="1111269" y="91746"/>
                  <a:pt x="1019854" y="183186"/>
                </a:cubicBezTo>
                <a:cubicBezTo>
                  <a:pt x="910336" y="292726"/>
                  <a:pt x="893131" y="482163"/>
                  <a:pt x="981177" y="609577"/>
                </a:cubicBezTo>
                <a:cubicBezTo>
                  <a:pt x="859934" y="604098"/>
                  <a:pt x="736760" y="602212"/>
                  <a:pt x="619200" y="632212"/>
                </a:cubicBezTo>
                <a:cubicBezTo>
                  <a:pt x="501596" y="662213"/>
                  <a:pt x="388619" y="727919"/>
                  <a:pt x="325414" y="831485"/>
                </a:cubicBezTo>
                <a:cubicBezTo>
                  <a:pt x="262165" y="935051"/>
                  <a:pt x="259335" y="1079307"/>
                  <a:pt x="337723" y="1171960"/>
                </a:cubicBezTo>
                <a:cubicBezTo>
                  <a:pt x="372806" y="1213413"/>
                  <a:pt x="422355" y="1244268"/>
                  <a:pt x="444276" y="1293940"/>
                </a:cubicBezTo>
                <a:cubicBezTo>
                  <a:pt x="246173" y="1280601"/>
                  <a:pt x="49687" y="1428675"/>
                  <a:pt x="8000" y="1622738"/>
                </a:cubicBezTo>
                <a:cubicBezTo>
                  <a:pt x="-9609" y="1704611"/>
                  <a:pt x="228" y="1796725"/>
                  <a:pt x="53820" y="1861083"/>
                </a:cubicBezTo>
                <a:cubicBezTo>
                  <a:pt x="97708" y="1913765"/>
                  <a:pt x="161047" y="1939140"/>
                  <a:pt x="229597" y="195158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 name="Google Shape;182;p22"/>
          <p:cNvSpPr/>
          <p:nvPr/>
        </p:nvSpPr>
        <p:spPr>
          <a:xfrm>
            <a:off x="678103" y="1017751"/>
            <a:ext cx="3357501" cy="2129043"/>
          </a:xfrm>
          <a:custGeom>
            <a:avLst/>
            <a:gdLst/>
            <a:ahLst/>
            <a:cxnLst/>
            <a:rect l="l" t="t" r="r" b="b"/>
            <a:pathLst>
              <a:path w="2437387" h="1545585" extrusionOk="0">
                <a:moveTo>
                  <a:pt x="0" y="1439370"/>
                </a:moveTo>
                <a:lnTo>
                  <a:pt x="0" y="106216"/>
                </a:lnTo>
                <a:cubicBezTo>
                  <a:pt x="0" y="47592"/>
                  <a:pt x="47550" y="0"/>
                  <a:pt x="106254" y="0"/>
                </a:cubicBezTo>
                <a:lnTo>
                  <a:pt x="2331133" y="0"/>
                </a:lnTo>
                <a:cubicBezTo>
                  <a:pt x="2389778" y="0"/>
                  <a:pt x="2437387" y="47533"/>
                  <a:pt x="2437387" y="106216"/>
                </a:cubicBezTo>
                <a:lnTo>
                  <a:pt x="2437387" y="1439370"/>
                </a:lnTo>
                <a:cubicBezTo>
                  <a:pt x="2437387" y="1497994"/>
                  <a:pt x="2389837" y="1545586"/>
                  <a:pt x="2331133" y="1545586"/>
                </a:cubicBezTo>
                <a:lnTo>
                  <a:pt x="106254" y="1545586"/>
                </a:lnTo>
                <a:cubicBezTo>
                  <a:pt x="47550" y="1545586"/>
                  <a:pt x="0" y="1497994"/>
                  <a:pt x="0" y="143937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3" name="Google Shape;183;p22"/>
          <p:cNvSpPr/>
          <p:nvPr/>
        </p:nvSpPr>
        <p:spPr>
          <a:xfrm>
            <a:off x="750200" y="1077864"/>
            <a:ext cx="3214613" cy="2008841"/>
          </a:xfrm>
          <a:custGeom>
            <a:avLst/>
            <a:gdLst/>
            <a:ahLst/>
            <a:cxnLst/>
            <a:rect l="l" t="t" r="r" b="b"/>
            <a:pathLst>
              <a:path w="2333657" h="1458324" extrusionOk="0">
                <a:moveTo>
                  <a:pt x="0" y="1391074"/>
                </a:moveTo>
                <a:lnTo>
                  <a:pt x="0" y="67250"/>
                </a:lnTo>
                <a:cubicBezTo>
                  <a:pt x="0" y="30104"/>
                  <a:pt x="30115" y="0"/>
                  <a:pt x="67275" y="0"/>
                </a:cubicBezTo>
                <a:lnTo>
                  <a:pt x="2266383" y="0"/>
                </a:lnTo>
                <a:cubicBezTo>
                  <a:pt x="2303542" y="0"/>
                  <a:pt x="2333658" y="30104"/>
                  <a:pt x="2333658" y="67250"/>
                </a:cubicBezTo>
                <a:lnTo>
                  <a:pt x="2333658" y="1391074"/>
                </a:lnTo>
                <a:cubicBezTo>
                  <a:pt x="2333658" y="1428220"/>
                  <a:pt x="2303542" y="1458324"/>
                  <a:pt x="2266383" y="1458324"/>
                </a:cubicBezTo>
                <a:lnTo>
                  <a:pt x="67275" y="1458324"/>
                </a:lnTo>
                <a:cubicBezTo>
                  <a:pt x="30115" y="1458324"/>
                  <a:pt x="0" y="1428220"/>
                  <a:pt x="0" y="139107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86" name="Google Shape;186;p22"/>
          <p:cNvSpPr/>
          <p:nvPr/>
        </p:nvSpPr>
        <p:spPr>
          <a:xfrm>
            <a:off x="610288" y="3141985"/>
            <a:ext cx="3482759" cy="93849"/>
          </a:xfrm>
          <a:custGeom>
            <a:avLst/>
            <a:gdLst/>
            <a:ahLst/>
            <a:cxnLst/>
            <a:rect l="l" t="t" r="r" b="b"/>
            <a:pathLst>
              <a:path w="2528319" h="68130" extrusionOk="0">
                <a:moveTo>
                  <a:pt x="2509828" y="68131"/>
                </a:moveTo>
                <a:lnTo>
                  <a:pt x="18492" y="68131"/>
                </a:lnTo>
                <a:cubicBezTo>
                  <a:pt x="8277" y="68131"/>
                  <a:pt x="0" y="59856"/>
                  <a:pt x="0" y="49646"/>
                </a:cubicBezTo>
                <a:lnTo>
                  <a:pt x="0" y="18485"/>
                </a:lnTo>
                <a:cubicBezTo>
                  <a:pt x="0" y="8274"/>
                  <a:pt x="8277" y="0"/>
                  <a:pt x="18492" y="0"/>
                </a:cubicBezTo>
                <a:lnTo>
                  <a:pt x="2509828" y="0"/>
                </a:lnTo>
                <a:cubicBezTo>
                  <a:pt x="2520042" y="0"/>
                  <a:pt x="2528320" y="8274"/>
                  <a:pt x="2528320" y="18485"/>
                </a:cubicBezTo>
                <a:lnTo>
                  <a:pt x="2528320" y="49646"/>
                </a:lnTo>
                <a:cubicBezTo>
                  <a:pt x="2528320" y="59856"/>
                  <a:pt x="2520042" y="68131"/>
                  <a:pt x="2509828" y="681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87" name="Google Shape;187;p22"/>
          <p:cNvGrpSpPr/>
          <p:nvPr/>
        </p:nvGrpSpPr>
        <p:grpSpPr>
          <a:xfrm>
            <a:off x="313164" y="262562"/>
            <a:ext cx="4170556" cy="4444697"/>
            <a:chOff x="313164" y="262562"/>
            <a:chExt cx="4170556" cy="4444697"/>
          </a:xfrm>
        </p:grpSpPr>
        <p:sp>
          <p:nvSpPr>
            <p:cNvPr id="188" name="Google Shape;188;p22"/>
            <p:cNvSpPr/>
            <p:nvPr/>
          </p:nvSpPr>
          <p:spPr>
            <a:xfrm flipH="1">
              <a:off x="313164" y="347424"/>
              <a:ext cx="593666" cy="437648"/>
            </a:xfrm>
            <a:custGeom>
              <a:avLst/>
              <a:gdLst/>
              <a:ahLst/>
              <a:cxnLst/>
              <a:rect l="l" t="t" r="r" b="b"/>
              <a:pathLst>
                <a:path w="362544" h="196475" extrusionOk="0">
                  <a:moveTo>
                    <a:pt x="350068" y="70177"/>
                  </a:moveTo>
                  <a:cubicBezTo>
                    <a:pt x="325765" y="32811"/>
                    <a:pt x="283225" y="12017"/>
                    <a:pt x="240011" y="5819"/>
                  </a:cubicBezTo>
                  <a:cubicBezTo>
                    <a:pt x="229544" y="3708"/>
                    <a:pt x="218988" y="2406"/>
                    <a:pt x="208431" y="1867"/>
                  </a:cubicBezTo>
                  <a:cubicBezTo>
                    <a:pt x="190148" y="-603"/>
                    <a:pt x="171416" y="-244"/>
                    <a:pt x="153043" y="789"/>
                  </a:cubicBezTo>
                  <a:cubicBezTo>
                    <a:pt x="124248" y="1912"/>
                    <a:pt x="95588" y="7121"/>
                    <a:pt x="69713" y="20236"/>
                  </a:cubicBezTo>
                  <a:cubicBezTo>
                    <a:pt x="57810" y="26074"/>
                    <a:pt x="46445" y="33350"/>
                    <a:pt x="36427" y="42063"/>
                  </a:cubicBezTo>
                  <a:cubicBezTo>
                    <a:pt x="32698" y="44353"/>
                    <a:pt x="28925" y="47048"/>
                    <a:pt x="25152" y="50237"/>
                  </a:cubicBezTo>
                  <a:cubicBezTo>
                    <a:pt x="4398" y="68740"/>
                    <a:pt x="-9393" y="105253"/>
                    <a:pt x="7722" y="137455"/>
                  </a:cubicBezTo>
                  <a:cubicBezTo>
                    <a:pt x="31575" y="174058"/>
                    <a:pt x="63110" y="181558"/>
                    <a:pt x="98598" y="190451"/>
                  </a:cubicBezTo>
                  <a:cubicBezTo>
                    <a:pt x="148865" y="200241"/>
                    <a:pt x="195853" y="196738"/>
                    <a:pt x="231520" y="189597"/>
                  </a:cubicBezTo>
                  <a:cubicBezTo>
                    <a:pt x="268581" y="183489"/>
                    <a:pt x="305057" y="171318"/>
                    <a:pt x="337356" y="151961"/>
                  </a:cubicBezTo>
                  <a:cubicBezTo>
                    <a:pt x="365791" y="132649"/>
                    <a:pt x="370328" y="97394"/>
                    <a:pt x="350068" y="7017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9" name="Google Shape;189;p22"/>
            <p:cNvSpPr/>
            <p:nvPr/>
          </p:nvSpPr>
          <p:spPr>
            <a:xfrm flipH="1">
              <a:off x="906434" y="262562"/>
              <a:ext cx="208924" cy="191832"/>
            </a:xfrm>
            <a:custGeom>
              <a:avLst/>
              <a:gdLst/>
              <a:ahLst/>
              <a:cxnLst/>
              <a:rect l="l" t="t" r="r" b="b"/>
              <a:pathLst>
                <a:path w="127587" h="86120" extrusionOk="0">
                  <a:moveTo>
                    <a:pt x="88266" y="1466"/>
                  </a:moveTo>
                  <a:cubicBezTo>
                    <a:pt x="76137" y="-780"/>
                    <a:pt x="62346" y="-555"/>
                    <a:pt x="49769" y="2903"/>
                  </a:cubicBezTo>
                  <a:cubicBezTo>
                    <a:pt x="17605" y="5239"/>
                    <a:pt x="-11100" y="23922"/>
                    <a:pt x="4263" y="57426"/>
                  </a:cubicBezTo>
                  <a:cubicBezTo>
                    <a:pt x="4712" y="58100"/>
                    <a:pt x="5206" y="58728"/>
                    <a:pt x="5655" y="59357"/>
                  </a:cubicBezTo>
                  <a:cubicBezTo>
                    <a:pt x="5925" y="59986"/>
                    <a:pt x="6105" y="60704"/>
                    <a:pt x="6419" y="61333"/>
                  </a:cubicBezTo>
                  <a:cubicBezTo>
                    <a:pt x="13876" y="75480"/>
                    <a:pt x="29823" y="82172"/>
                    <a:pt x="44917" y="84687"/>
                  </a:cubicBezTo>
                  <a:cubicBezTo>
                    <a:pt x="70567" y="88909"/>
                    <a:pt x="100125" y="84373"/>
                    <a:pt x="117510" y="63444"/>
                  </a:cubicBezTo>
                  <a:cubicBezTo>
                    <a:pt x="141318" y="34970"/>
                    <a:pt x="119442" y="8248"/>
                    <a:pt x="88266" y="146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 name="Google Shape;190;p22"/>
            <p:cNvSpPr/>
            <p:nvPr/>
          </p:nvSpPr>
          <p:spPr>
            <a:xfrm flipH="1">
              <a:off x="3789861" y="3430996"/>
              <a:ext cx="543871" cy="356487"/>
            </a:xfrm>
            <a:custGeom>
              <a:avLst/>
              <a:gdLst/>
              <a:ahLst/>
              <a:cxnLst/>
              <a:rect l="l" t="t" r="r" b="b"/>
              <a:pathLst>
                <a:path w="332135" h="160039" extrusionOk="0">
                  <a:moveTo>
                    <a:pt x="330603" y="57296"/>
                  </a:moveTo>
                  <a:cubicBezTo>
                    <a:pt x="308007" y="-9128"/>
                    <a:pt x="209225" y="-3244"/>
                    <a:pt x="152759" y="4705"/>
                  </a:cubicBezTo>
                  <a:cubicBezTo>
                    <a:pt x="151771" y="4840"/>
                    <a:pt x="150827" y="4974"/>
                    <a:pt x="149839" y="5109"/>
                  </a:cubicBezTo>
                  <a:cubicBezTo>
                    <a:pt x="117585" y="7534"/>
                    <a:pt x="85377" y="13508"/>
                    <a:pt x="54201" y="26038"/>
                  </a:cubicBezTo>
                  <a:cubicBezTo>
                    <a:pt x="30842" y="35020"/>
                    <a:pt x="7483" y="51413"/>
                    <a:pt x="1059" y="76878"/>
                  </a:cubicBezTo>
                  <a:cubicBezTo>
                    <a:pt x="-4601" y="104319"/>
                    <a:pt x="13099" y="131805"/>
                    <a:pt x="37940" y="142898"/>
                  </a:cubicBezTo>
                  <a:cubicBezTo>
                    <a:pt x="93463" y="168722"/>
                    <a:pt x="172435" y="161177"/>
                    <a:pt x="230877" y="147569"/>
                  </a:cubicBezTo>
                  <a:cubicBezTo>
                    <a:pt x="273508" y="137329"/>
                    <a:pt x="343360" y="112942"/>
                    <a:pt x="330603" y="5729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 name="Google Shape;191;p22"/>
            <p:cNvSpPr/>
            <p:nvPr/>
          </p:nvSpPr>
          <p:spPr>
            <a:xfrm flipH="1">
              <a:off x="4192723" y="3803871"/>
              <a:ext cx="290997" cy="252808"/>
            </a:xfrm>
            <a:custGeom>
              <a:avLst/>
              <a:gdLst/>
              <a:ahLst/>
              <a:cxnLst/>
              <a:rect l="l" t="t" r="r" b="b"/>
              <a:pathLst>
                <a:path w="177708" h="113494" extrusionOk="0">
                  <a:moveTo>
                    <a:pt x="159418" y="21349"/>
                  </a:moveTo>
                  <a:cubicBezTo>
                    <a:pt x="128557" y="-2185"/>
                    <a:pt x="85567" y="-3981"/>
                    <a:pt x="49046" y="5001"/>
                  </a:cubicBezTo>
                  <a:cubicBezTo>
                    <a:pt x="34087" y="9357"/>
                    <a:pt x="18859" y="16992"/>
                    <a:pt x="11087" y="31139"/>
                  </a:cubicBezTo>
                  <a:cubicBezTo>
                    <a:pt x="9875" y="33610"/>
                    <a:pt x="9021" y="36080"/>
                    <a:pt x="8302" y="38550"/>
                  </a:cubicBezTo>
                  <a:cubicBezTo>
                    <a:pt x="-907" y="50766"/>
                    <a:pt x="-3737" y="65856"/>
                    <a:pt x="6460" y="82698"/>
                  </a:cubicBezTo>
                  <a:cubicBezTo>
                    <a:pt x="29460" y="113058"/>
                    <a:pt x="76987" y="116965"/>
                    <a:pt x="112026" y="111307"/>
                  </a:cubicBezTo>
                  <a:cubicBezTo>
                    <a:pt x="135475" y="108163"/>
                    <a:pt x="158789" y="95632"/>
                    <a:pt x="172221" y="75916"/>
                  </a:cubicBezTo>
                  <a:cubicBezTo>
                    <a:pt x="183855" y="57637"/>
                    <a:pt x="175769" y="33834"/>
                    <a:pt x="159418" y="2134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 name="Google Shape;193;p22"/>
            <p:cNvSpPr/>
            <p:nvPr/>
          </p:nvSpPr>
          <p:spPr>
            <a:xfrm rot="683654">
              <a:off x="3616179" y="4234538"/>
              <a:ext cx="446804" cy="472721"/>
            </a:xfrm>
            <a:custGeom>
              <a:avLst/>
              <a:gdLst/>
              <a:ahLst/>
              <a:cxnLst/>
              <a:rect l="l" t="t" r="r" b="b"/>
              <a:pathLst>
                <a:path w="446937" h="472861" extrusionOk="0">
                  <a:moveTo>
                    <a:pt x="183689" y="7610"/>
                  </a:moveTo>
                  <a:cubicBezTo>
                    <a:pt x="146540" y="26204"/>
                    <a:pt x="172279" y="187661"/>
                    <a:pt x="172279" y="187661"/>
                  </a:cubicBezTo>
                  <a:cubicBezTo>
                    <a:pt x="172279" y="187661"/>
                    <a:pt x="25162" y="168663"/>
                    <a:pt x="7373" y="204143"/>
                  </a:cubicBezTo>
                  <a:cubicBezTo>
                    <a:pt x="-10371" y="239668"/>
                    <a:pt x="4857" y="287858"/>
                    <a:pt x="42906" y="295448"/>
                  </a:cubicBezTo>
                  <a:cubicBezTo>
                    <a:pt x="80954" y="303038"/>
                    <a:pt x="176098" y="295448"/>
                    <a:pt x="176098" y="295448"/>
                  </a:cubicBezTo>
                  <a:cubicBezTo>
                    <a:pt x="176098" y="295448"/>
                    <a:pt x="159612" y="424794"/>
                    <a:pt x="183689" y="455244"/>
                  </a:cubicBezTo>
                  <a:cubicBezTo>
                    <a:pt x="207767" y="485694"/>
                    <a:pt x="267378" y="472984"/>
                    <a:pt x="280091" y="445094"/>
                  </a:cubicBezTo>
                  <a:cubicBezTo>
                    <a:pt x="292759" y="417204"/>
                    <a:pt x="280091" y="295448"/>
                    <a:pt x="280091" y="295448"/>
                  </a:cubicBezTo>
                  <a:cubicBezTo>
                    <a:pt x="280091" y="295448"/>
                    <a:pt x="409464" y="306856"/>
                    <a:pt x="429769" y="292889"/>
                  </a:cubicBezTo>
                  <a:cubicBezTo>
                    <a:pt x="450028" y="278921"/>
                    <a:pt x="455149" y="188918"/>
                    <a:pt x="429769" y="185101"/>
                  </a:cubicBezTo>
                  <a:cubicBezTo>
                    <a:pt x="404388" y="181283"/>
                    <a:pt x="281348" y="190175"/>
                    <a:pt x="281348" y="190175"/>
                  </a:cubicBezTo>
                  <a:cubicBezTo>
                    <a:pt x="281348" y="190175"/>
                    <a:pt x="299092" y="43090"/>
                    <a:pt x="280091" y="20230"/>
                  </a:cubicBezTo>
                  <a:cubicBezTo>
                    <a:pt x="261089" y="-2540"/>
                    <a:pt x="209070" y="-5100"/>
                    <a:pt x="183689" y="7610"/>
                  </a:cubicBezTo>
                  <a:close/>
                </a:path>
              </a:pathLst>
            </a:custGeom>
            <a:solidFill>
              <a:schemeClr val="accent1"/>
            </a:solidFill>
            <a:ln w="1905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94" name="Google Shape;194;p22"/>
          <p:cNvGrpSpPr/>
          <p:nvPr/>
        </p:nvGrpSpPr>
        <p:grpSpPr>
          <a:xfrm>
            <a:off x="2463222" y="1567603"/>
            <a:ext cx="609876" cy="325399"/>
            <a:chOff x="2367969" y="1567603"/>
            <a:chExt cx="609876" cy="325399"/>
          </a:xfrm>
        </p:grpSpPr>
        <p:sp>
          <p:nvSpPr>
            <p:cNvPr id="196" name="Google Shape;196;p22"/>
            <p:cNvSpPr/>
            <p:nvPr/>
          </p:nvSpPr>
          <p:spPr>
            <a:xfrm>
              <a:off x="2367969" y="1865321"/>
              <a:ext cx="528046" cy="27681"/>
            </a:xfrm>
            <a:custGeom>
              <a:avLst/>
              <a:gdLst/>
              <a:ahLst/>
              <a:cxnLst/>
              <a:rect l="l" t="t" r="r" b="b"/>
              <a:pathLst>
                <a:path w="78229" h="22597" extrusionOk="0">
                  <a:moveTo>
                    <a:pt x="72434" y="5932"/>
                  </a:moveTo>
                  <a:cubicBezTo>
                    <a:pt x="71083" y="5579"/>
                    <a:pt x="69322" y="5169"/>
                    <a:pt x="69322" y="5345"/>
                  </a:cubicBezTo>
                  <a:cubicBezTo>
                    <a:pt x="68207" y="4993"/>
                    <a:pt x="67033" y="4875"/>
                    <a:pt x="65859" y="4817"/>
                  </a:cubicBezTo>
                  <a:cubicBezTo>
                    <a:pt x="64685" y="2058"/>
                    <a:pt x="61926" y="-113"/>
                    <a:pt x="58815" y="5"/>
                  </a:cubicBezTo>
                  <a:cubicBezTo>
                    <a:pt x="55351" y="415"/>
                    <a:pt x="51888" y="826"/>
                    <a:pt x="48365" y="1296"/>
                  </a:cubicBezTo>
                  <a:cubicBezTo>
                    <a:pt x="40968" y="2293"/>
                    <a:pt x="35157" y="3232"/>
                    <a:pt x="29756" y="4054"/>
                  </a:cubicBezTo>
                  <a:cubicBezTo>
                    <a:pt x="25119" y="3819"/>
                    <a:pt x="20481" y="3702"/>
                    <a:pt x="15843" y="3702"/>
                  </a:cubicBezTo>
                  <a:cubicBezTo>
                    <a:pt x="12438" y="3526"/>
                    <a:pt x="8799" y="4230"/>
                    <a:pt x="6392" y="6049"/>
                  </a:cubicBezTo>
                  <a:cubicBezTo>
                    <a:pt x="6216" y="6049"/>
                    <a:pt x="5981" y="6049"/>
                    <a:pt x="5805" y="6049"/>
                  </a:cubicBezTo>
                  <a:cubicBezTo>
                    <a:pt x="-1827" y="8103"/>
                    <a:pt x="-2003" y="19429"/>
                    <a:pt x="5688" y="21482"/>
                  </a:cubicBezTo>
                  <a:cubicBezTo>
                    <a:pt x="10736" y="21952"/>
                    <a:pt x="15198" y="21717"/>
                    <a:pt x="19718" y="21248"/>
                  </a:cubicBezTo>
                  <a:cubicBezTo>
                    <a:pt x="22477" y="21189"/>
                    <a:pt x="25412" y="21072"/>
                    <a:pt x="28347" y="21013"/>
                  </a:cubicBezTo>
                  <a:cubicBezTo>
                    <a:pt x="29110" y="21072"/>
                    <a:pt x="29874" y="21072"/>
                    <a:pt x="30637" y="21130"/>
                  </a:cubicBezTo>
                  <a:cubicBezTo>
                    <a:pt x="31635" y="22011"/>
                    <a:pt x="32985" y="22597"/>
                    <a:pt x="34511" y="22597"/>
                  </a:cubicBezTo>
                  <a:cubicBezTo>
                    <a:pt x="42553" y="22304"/>
                    <a:pt x="50596" y="22011"/>
                    <a:pt x="58638" y="22011"/>
                  </a:cubicBezTo>
                  <a:cubicBezTo>
                    <a:pt x="62337" y="22128"/>
                    <a:pt x="66328" y="22597"/>
                    <a:pt x="69088" y="21306"/>
                  </a:cubicBezTo>
                  <a:cubicBezTo>
                    <a:pt x="72023" y="21248"/>
                    <a:pt x="74841" y="20778"/>
                    <a:pt x="76660" y="18196"/>
                  </a:cubicBezTo>
                  <a:cubicBezTo>
                    <a:pt x="80065" y="13971"/>
                    <a:pt x="77600" y="7223"/>
                    <a:pt x="72434" y="593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 name="Google Shape;198;p22"/>
            <p:cNvSpPr/>
            <p:nvPr/>
          </p:nvSpPr>
          <p:spPr>
            <a:xfrm rot="3542175">
              <a:off x="2851103" y="1544938"/>
              <a:ext cx="104078" cy="149407"/>
            </a:xfrm>
            <a:custGeom>
              <a:avLst/>
              <a:gdLst/>
              <a:ahLst/>
              <a:cxnLst/>
              <a:rect l="l" t="t" r="r" b="b"/>
              <a:pathLst>
                <a:path w="84996" h="122015" extrusionOk="0">
                  <a:moveTo>
                    <a:pt x="82694" y="109122"/>
                  </a:moveTo>
                  <a:cubicBezTo>
                    <a:pt x="82752" y="109122"/>
                    <a:pt x="82811" y="109181"/>
                    <a:pt x="82694" y="109122"/>
                  </a:cubicBezTo>
                  <a:cubicBezTo>
                    <a:pt x="82400" y="108829"/>
                    <a:pt x="82107" y="108477"/>
                    <a:pt x="81813" y="108125"/>
                  </a:cubicBezTo>
                  <a:cubicBezTo>
                    <a:pt x="81637" y="107890"/>
                    <a:pt x="81519" y="107714"/>
                    <a:pt x="81402" y="107597"/>
                  </a:cubicBezTo>
                  <a:cubicBezTo>
                    <a:pt x="80698" y="106658"/>
                    <a:pt x="79876" y="105836"/>
                    <a:pt x="79171" y="104897"/>
                  </a:cubicBezTo>
                  <a:cubicBezTo>
                    <a:pt x="77469" y="103195"/>
                    <a:pt x="75825" y="101435"/>
                    <a:pt x="74123" y="99733"/>
                  </a:cubicBezTo>
                  <a:cubicBezTo>
                    <a:pt x="74064" y="99557"/>
                    <a:pt x="74064" y="99381"/>
                    <a:pt x="74006" y="99205"/>
                  </a:cubicBezTo>
                  <a:cubicBezTo>
                    <a:pt x="68722" y="86412"/>
                    <a:pt x="61208" y="74910"/>
                    <a:pt x="52696" y="64113"/>
                  </a:cubicBezTo>
                  <a:cubicBezTo>
                    <a:pt x="58742" y="52024"/>
                    <a:pt x="64143" y="40346"/>
                    <a:pt x="67665" y="31309"/>
                  </a:cubicBezTo>
                  <a:cubicBezTo>
                    <a:pt x="71833" y="23622"/>
                    <a:pt x="76001" y="15993"/>
                    <a:pt x="80169" y="8305"/>
                  </a:cubicBezTo>
                  <a:cubicBezTo>
                    <a:pt x="81461" y="3670"/>
                    <a:pt x="77058" y="-1201"/>
                    <a:pt x="72244" y="266"/>
                  </a:cubicBezTo>
                  <a:cubicBezTo>
                    <a:pt x="68663" y="1322"/>
                    <a:pt x="67078" y="5313"/>
                    <a:pt x="64906" y="8071"/>
                  </a:cubicBezTo>
                  <a:cubicBezTo>
                    <a:pt x="59740" y="15934"/>
                    <a:pt x="54516" y="23739"/>
                    <a:pt x="49291" y="31544"/>
                  </a:cubicBezTo>
                  <a:cubicBezTo>
                    <a:pt x="45710" y="36884"/>
                    <a:pt x="42129" y="42165"/>
                    <a:pt x="38548" y="47506"/>
                  </a:cubicBezTo>
                  <a:cubicBezTo>
                    <a:pt x="36787" y="45569"/>
                    <a:pt x="35026" y="43632"/>
                    <a:pt x="33265" y="41755"/>
                  </a:cubicBezTo>
                  <a:cubicBezTo>
                    <a:pt x="30036" y="38116"/>
                    <a:pt x="27981" y="35828"/>
                    <a:pt x="26103" y="33598"/>
                  </a:cubicBezTo>
                  <a:cubicBezTo>
                    <a:pt x="24870" y="31661"/>
                    <a:pt x="23755" y="29725"/>
                    <a:pt x="22757" y="27671"/>
                  </a:cubicBezTo>
                  <a:cubicBezTo>
                    <a:pt x="22287" y="26615"/>
                    <a:pt x="21113" y="24267"/>
                    <a:pt x="20115" y="24150"/>
                  </a:cubicBezTo>
                  <a:cubicBezTo>
                    <a:pt x="19411" y="23680"/>
                    <a:pt x="18648" y="23504"/>
                    <a:pt x="17826" y="23446"/>
                  </a:cubicBezTo>
                  <a:cubicBezTo>
                    <a:pt x="13071" y="19103"/>
                    <a:pt x="4617" y="25089"/>
                    <a:pt x="8316" y="31368"/>
                  </a:cubicBezTo>
                  <a:cubicBezTo>
                    <a:pt x="8316" y="31368"/>
                    <a:pt x="8316" y="31368"/>
                    <a:pt x="8257" y="31368"/>
                  </a:cubicBezTo>
                  <a:cubicBezTo>
                    <a:pt x="8609" y="31896"/>
                    <a:pt x="8903" y="32424"/>
                    <a:pt x="9196" y="32894"/>
                  </a:cubicBezTo>
                  <a:cubicBezTo>
                    <a:pt x="14069" y="40288"/>
                    <a:pt x="20761" y="51203"/>
                    <a:pt x="28217" y="62822"/>
                  </a:cubicBezTo>
                  <a:cubicBezTo>
                    <a:pt x="23226" y="70157"/>
                    <a:pt x="18296" y="77551"/>
                    <a:pt x="13364" y="84945"/>
                  </a:cubicBezTo>
                  <a:cubicBezTo>
                    <a:pt x="9020" y="92457"/>
                    <a:pt x="2563" y="99440"/>
                    <a:pt x="273" y="107831"/>
                  </a:cubicBezTo>
                  <a:cubicBezTo>
                    <a:pt x="1271" y="105015"/>
                    <a:pt x="743" y="104252"/>
                    <a:pt x="97" y="107479"/>
                  </a:cubicBezTo>
                  <a:cubicBezTo>
                    <a:pt x="-373" y="109944"/>
                    <a:pt x="919" y="111822"/>
                    <a:pt x="2739" y="112878"/>
                  </a:cubicBezTo>
                  <a:cubicBezTo>
                    <a:pt x="2269" y="114345"/>
                    <a:pt x="2034" y="115930"/>
                    <a:pt x="2269" y="117455"/>
                  </a:cubicBezTo>
                  <a:cubicBezTo>
                    <a:pt x="3150" y="121446"/>
                    <a:pt x="8375" y="123206"/>
                    <a:pt x="11838" y="121152"/>
                  </a:cubicBezTo>
                  <a:cubicBezTo>
                    <a:pt x="13423" y="120155"/>
                    <a:pt x="14714" y="118805"/>
                    <a:pt x="15947" y="117338"/>
                  </a:cubicBezTo>
                  <a:cubicBezTo>
                    <a:pt x="24107" y="120624"/>
                    <a:pt x="31562" y="102491"/>
                    <a:pt x="35319" y="96858"/>
                  </a:cubicBezTo>
                  <a:cubicBezTo>
                    <a:pt x="37550" y="92809"/>
                    <a:pt x="39899" y="88525"/>
                    <a:pt x="42246" y="84124"/>
                  </a:cubicBezTo>
                  <a:cubicBezTo>
                    <a:pt x="56805" y="105367"/>
                    <a:pt x="71598" y="123441"/>
                    <a:pt x="79817" y="121094"/>
                  </a:cubicBezTo>
                  <a:cubicBezTo>
                    <a:pt x="85335" y="119920"/>
                    <a:pt x="86685" y="112585"/>
                    <a:pt x="82694" y="10912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99" name="Google Shape;199;p22"/>
          <p:cNvSpPr/>
          <p:nvPr/>
        </p:nvSpPr>
        <p:spPr>
          <a:xfrm>
            <a:off x="2904053" y="2816006"/>
            <a:ext cx="528046" cy="27681"/>
          </a:xfrm>
          <a:custGeom>
            <a:avLst/>
            <a:gdLst/>
            <a:ahLst/>
            <a:cxnLst/>
            <a:rect l="l" t="t" r="r" b="b"/>
            <a:pathLst>
              <a:path w="78229" h="22597" extrusionOk="0">
                <a:moveTo>
                  <a:pt x="72434" y="5932"/>
                </a:moveTo>
                <a:cubicBezTo>
                  <a:pt x="71083" y="5579"/>
                  <a:pt x="69322" y="5169"/>
                  <a:pt x="69322" y="5345"/>
                </a:cubicBezTo>
                <a:cubicBezTo>
                  <a:pt x="68207" y="4993"/>
                  <a:pt x="67033" y="4875"/>
                  <a:pt x="65859" y="4817"/>
                </a:cubicBezTo>
                <a:cubicBezTo>
                  <a:pt x="64685" y="2058"/>
                  <a:pt x="61926" y="-113"/>
                  <a:pt x="58815" y="5"/>
                </a:cubicBezTo>
                <a:cubicBezTo>
                  <a:pt x="55351" y="415"/>
                  <a:pt x="51888" y="826"/>
                  <a:pt x="48365" y="1296"/>
                </a:cubicBezTo>
                <a:cubicBezTo>
                  <a:pt x="40968" y="2293"/>
                  <a:pt x="35157" y="3232"/>
                  <a:pt x="29756" y="4054"/>
                </a:cubicBezTo>
                <a:cubicBezTo>
                  <a:pt x="25119" y="3819"/>
                  <a:pt x="20481" y="3702"/>
                  <a:pt x="15843" y="3702"/>
                </a:cubicBezTo>
                <a:cubicBezTo>
                  <a:pt x="12438" y="3526"/>
                  <a:pt x="8799" y="4230"/>
                  <a:pt x="6392" y="6049"/>
                </a:cubicBezTo>
                <a:cubicBezTo>
                  <a:pt x="6216" y="6049"/>
                  <a:pt x="5981" y="6049"/>
                  <a:pt x="5805" y="6049"/>
                </a:cubicBezTo>
                <a:cubicBezTo>
                  <a:pt x="-1827" y="8103"/>
                  <a:pt x="-2003" y="19429"/>
                  <a:pt x="5688" y="21482"/>
                </a:cubicBezTo>
                <a:cubicBezTo>
                  <a:pt x="10736" y="21952"/>
                  <a:pt x="15198" y="21717"/>
                  <a:pt x="19718" y="21248"/>
                </a:cubicBezTo>
                <a:cubicBezTo>
                  <a:pt x="22477" y="21189"/>
                  <a:pt x="25412" y="21072"/>
                  <a:pt x="28347" y="21013"/>
                </a:cubicBezTo>
                <a:cubicBezTo>
                  <a:pt x="29110" y="21072"/>
                  <a:pt x="29874" y="21072"/>
                  <a:pt x="30637" y="21130"/>
                </a:cubicBezTo>
                <a:cubicBezTo>
                  <a:pt x="31635" y="22011"/>
                  <a:pt x="32985" y="22597"/>
                  <a:pt x="34511" y="22597"/>
                </a:cubicBezTo>
                <a:cubicBezTo>
                  <a:pt x="42553" y="22304"/>
                  <a:pt x="50596" y="22011"/>
                  <a:pt x="58638" y="22011"/>
                </a:cubicBezTo>
                <a:cubicBezTo>
                  <a:pt x="62337" y="22128"/>
                  <a:pt x="66328" y="22597"/>
                  <a:pt x="69088" y="21306"/>
                </a:cubicBezTo>
                <a:cubicBezTo>
                  <a:pt x="72023" y="21248"/>
                  <a:pt x="74841" y="20778"/>
                  <a:pt x="76660" y="18196"/>
                </a:cubicBezTo>
                <a:cubicBezTo>
                  <a:pt x="80065" y="13971"/>
                  <a:pt x="77600" y="7223"/>
                  <a:pt x="72434" y="593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 name="Google Shape;200;p22"/>
          <p:cNvSpPr/>
          <p:nvPr/>
        </p:nvSpPr>
        <p:spPr>
          <a:xfrm rot="3542175">
            <a:off x="3513635" y="2464867"/>
            <a:ext cx="104078" cy="149407"/>
          </a:xfrm>
          <a:custGeom>
            <a:avLst/>
            <a:gdLst/>
            <a:ahLst/>
            <a:cxnLst/>
            <a:rect l="l" t="t" r="r" b="b"/>
            <a:pathLst>
              <a:path w="84996" h="122015" extrusionOk="0">
                <a:moveTo>
                  <a:pt x="82694" y="109122"/>
                </a:moveTo>
                <a:cubicBezTo>
                  <a:pt x="82752" y="109122"/>
                  <a:pt x="82811" y="109181"/>
                  <a:pt x="82694" y="109122"/>
                </a:cubicBezTo>
                <a:cubicBezTo>
                  <a:pt x="82400" y="108829"/>
                  <a:pt x="82107" y="108477"/>
                  <a:pt x="81813" y="108125"/>
                </a:cubicBezTo>
                <a:cubicBezTo>
                  <a:pt x="81637" y="107890"/>
                  <a:pt x="81519" y="107714"/>
                  <a:pt x="81402" y="107597"/>
                </a:cubicBezTo>
                <a:cubicBezTo>
                  <a:pt x="80698" y="106658"/>
                  <a:pt x="79876" y="105836"/>
                  <a:pt x="79171" y="104897"/>
                </a:cubicBezTo>
                <a:cubicBezTo>
                  <a:pt x="77469" y="103195"/>
                  <a:pt x="75825" y="101435"/>
                  <a:pt x="74123" y="99733"/>
                </a:cubicBezTo>
                <a:cubicBezTo>
                  <a:pt x="74064" y="99557"/>
                  <a:pt x="74064" y="99381"/>
                  <a:pt x="74006" y="99205"/>
                </a:cubicBezTo>
                <a:cubicBezTo>
                  <a:pt x="68722" y="86412"/>
                  <a:pt x="61208" y="74910"/>
                  <a:pt x="52696" y="64113"/>
                </a:cubicBezTo>
                <a:cubicBezTo>
                  <a:pt x="58742" y="52024"/>
                  <a:pt x="64143" y="40346"/>
                  <a:pt x="67665" y="31309"/>
                </a:cubicBezTo>
                <a:cubicBezTo>
                  <a:pt x="71833" y="23622"/>
                  <a:pt x="76001" y="15993"/>
                  <a:pt x="80169" y="8305"/>
                </a:cubicBezTo>
                <a:cubicBezTo>
                  <a:pt x="81461" y="3670"/>
                  <a:pt x="77058" y="-1201"/>
                  <a:pt x="72244" y="266"/>
                </a:cubicBezTo>
                <a:cubicBezTo>
                  <a:pt x="68663" y="1322"/>
                  <a:pt x="67078" y="5313"/>
                  <a:pt x="64906" y="8071"/>
                </a:cubicBezTo>
                <a:cubicBezTo>
                  <a:pt x="59740" y="15934"/>
                  <a:pt x="54516" y="23739"/>
                  <a:pt x="49291" y="31544"/>
                </a:cubicBezTo>
                <a:cubicBezTo>
                  <a:pt x="45710" y="36884"/>
                  <a:pt x="42129" y="42165"/>
                  <a:pt x="38548" y="47506"/>
                </a:cubicBezTo>
                <a:cubicBezTo>
                  <a:pt x="36787" y="45569"/>
                  <a:pt x="35026" y="43632"/>
                  <a:pt x="33265" y="41755"/>
                </a:cubicBezTo>
                <a:cubicBezTo>
                  <a:pt x="30036" y="38116"/>
                  <a:pt x="27981" y="35828"/>
                  <a:pt x="26103" y="33598"/>
                </a:cubicBezTo>
                <a:cubicBezTo>
                  <a:pt x="24870" y="31661"/>
                  <a:pt x="23755" y="29725"/>
                  <a:pt x="22757" y="27671"/>
                </a:cubicBezTo>
                <a:cubicBezTo>
                  <a:pt x="22287" y="26615"/>
                  <a:pt x="21113" y="24267"/>
                  <a:pt x="20115" y="24150"/>
                </a:cubicBezTo>
                <a:cubicBezTo>
                  <a:pt x="19411" y="23680"/>
                  <a:pt x="18648" y="23504"/>
                  <a:pt x="17826" y="23446"/>
                </a:cubicBezTo>
                <a:cubicBezTo>
                  <a:pt x="13071" y="19103"/>
                  <a:pt x="4617" y="25089"/>
                  <a:pt x="8316" y="31368"/>
                </a:cubicBezTo>
                <a:cubicBezTo>
                  <a:pt x="8316" y="31368"/>
                  <a:pt x="8316" y="31368"/>
                  <a:pt x="8257" y="31368"/>
                </a:cubicBezTo>
                <a:cubicBezTo>
                  <a:pt x="8609" y="31896"/>
                  <a:pt x="8903" y="32424"/>
                  <a:pt x="9196" y="32894"/>
                </a:cubicBezTo>
                <a:cubicBezTo>
                  <a:pt x="14069" y="40288"/>
                  <a:pt x="20761" y="51203"/>
                  <a:pt x="28217" y="62822"/>
                </a:cubicBezTo>
                <a:cubicBezTo>
                  <a:pt x="23226" y="70157"/>
                  <a:pt x="18296" y="77551"/>
                  <a:pt x="13364" y="84945"/>
                </a:cubicBezTo>
                <a:cubicBezTo>
                  <a:pt x="9020" y="92457"/>
                  <a:pt x="2563" y="99440"/>
                  <a:pt x="273" y="107831"/>
                </a:cubicBezTo>
                <a:cubicBezTo>
                  <a:pt x="1271" y="105015"/>
                  <a:pt x="743" y="104252"/>
                  <a:pt x="97" y="107479"/>
                </a:cubicBezTo>
                <a:cubicBezTo>
                  <a:pt x="-373" y="109944"/>
                  <a:pt x="919" y="111822"/>
                  <a:pt x="2739" y="112878"/>
                </a:cubicBezTo>
                <a:cubicBezTo>
                  <a:pt x="2269" y="114345"/>
                  <a:pt x="2034" y="115930"/>
                  <a:pt x="2269" y="117455"/>
                </a:cubicBezTo>
                <a:cubicBezTo>
                  <a:pt x="3150" y="121446"/>
                  <a:pt x="8375" y="123206"/>
                  <a:pt x="11838" y="121152"/>
                </a:cubicBezTo>
                <a:cubicBezTo>
                  <a:pt x="13423" y="120155"/>
                  <a:pt x="14714" y="118805"/>
                  <a:pt x="15947" y="117338"/>
                </a:cubicBezTo>
                <a:cubicBezTo>
                  <a:pt x="24107" y="120624"/>
                  <a:pt x="31562" y="102491"/>
                  <a:pt x="35319" y="96858"/>
                </a:cubicBezTo>
                <a:cubicBezTo>
                  <a:pt x="37550" y="92809"/>
                  <a:pt x="39899" y="88525"/>
                  <a:pt x="42246" y="84124"/>
                </a:cubicBezTo>
                <a:cubicBezTo>
                  <a:pt x="56805" y="105367"/>
                  <a:pt x="71598" y="123441"/>
                  <a:pt x="79817" y="121094"/>
                </a:cubicBezTo>
                <a:cubicBezTo>
                  <a:pt x="85335" y="119920"/>
                  <a:pt x="86685" y="112585"/>
                  <a:pt x="82694" y="10912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nvGrpSpPr>
          <p:cNvPr id="201" name="Google Shape;201;p22"/>
          <p:cNvGrpSpPr/>
          <p:nvPr/>
        </p:nvGrpSpPr>
        <p:grpSpPr>
          <a:xfrm>
            <a:off x="1659504" y="1599877"/>
            <a:ext cx="620636" cy="293125"/>
            <a:chOff x="1659504" y="1599877"/>
            <a:chExt cx="620636" cy="293125"/>
          </a:xfrm>
        </p:grpSpPr>
        <p:sp>
          <p:nvSpPr>
            <p:cNvPr id="204" name="Google Shape;204;p22"/>
            <p:cNvSpPr/>
            <p:nvPr/>
          </p:nvSpPr>
          <p:spPr>
            <a:xfrm>
              <a:off x="1659504" y="1865321"/>
              <a:ext cx="528046" cy="27681"/>
            </a:xfrm>
            <a:custGeom>
              <a:avLst/>
              <a:gdLst/>
              <a:ahLst/>
              <a:cxnLst/>
              <a:rect l="l" t="t" r="r" b="b"/>
              <a:pathLst>
                <a:path w="78229" h="22597" extrusionOk="0">
                  <a:moveTo>
                    <a:pt x="72434" y="5932"/>
                  </a:moveTo>
                  <a:cubicBezTo>
                    <a:pt x="71083" y="5579"/>
                    <a:pt x="69322" y="5169"/>
                    <a:pt x="69322" y="5345"/>
                  </a:cubicBezTo>
                  <a:cubicBezTo>
                    <a:pt x="68207" y="4993"/>
                    <a:pt x="67033" y="4875"/>
                    <a:pt x="65859" y="4817"/>
                  </a:cubicBezTo>
                  <a:cubicBezTo>
                    <a:pt x="64685" y="2058"/>
                    <a:pt x="61926" y="-113"/>
                    <a:pt x="58815" y="5"/>
                  </a:cubicBezTo>
                  <a:cubicBezTo>
                    <a:pt x="55351" y="415"/>
                    <a:pt x="51888" y="826"/>
                    <a:pt x="48365" y="1296"/>
                  </a:cubicBezTo>
                  <a:cubicBezTo>
                    <a:pt x="40968" y="2293"/>
                    <a:pt x="35157" y="3232"/>
                    <a:pt x="29756" y="4054"/>
                  </a:cubicBezTo>
                  <a:cubicBezTo>
                    <a:pt x="25119" y="3819"/>
                    <a:pt x="20481" y="3702"/>
                    <a:pt x="15843" y="3702"/>
                  </a:cubicBezTo>
                  <a:cubicBezTo>
                    <a:pt x="12438" y="3526"/>
                    <a:pt x="8799" y="4230"/>
                    <a:pt x="6392" y="6049"/>
                  </a:cubicBezTo>
                  <a:cubicBezTo>
                    <a:pt x="6216" y="6049"/>
                    <a:pt x="5981" y="6049"/>
                    <a:pt x="5805" y="6049"/>
                  </a:cubicBezTo>
                  <a:cubicBezTo>
                    <a:pt x="-1827" y="8103"/>
                    <a:pt x="-2003" y="19429"/>
                    <a:pt x="5688" y="21482"/>
                  </a:cubicBezTo>
                  <a:cubicBezTo>
                    <a:pt x="10736" y="21952"/>
                    <a:pt x="15198" y="21717"/>
                    <a:pt x="19718" y="21248"/>
                  </a:cubicBezTo>
                  <a:cubicBezTo>
                    <a:pt x="22477" y="21189"/>
                    <a:pt x="25412" y="21072"/>
                    <a:pt x="28347" y="21013"/>
                  </a:cubicBezTo>
                  <a:cubicBezTo>
                    <a:pt x="29110" y="21072"/>
                    <a:pt x="29874" y="21072"/>
                    <a:pt x="30637" y="21130"/>
                  </a:cubicBezTo>
                  <a:cubicBezTo>
                    <a:pt x="31635" y="22011"/>
                    <a:pt x="32985" y="22597"/>
                    <a:pt x="34511" y="22597"/>
                  </a:cubicBezTo>
                  <a:cubicBezTo>
                    <a:pt x="42553" y="22304"/>
                    <a:pt x="50596" y="22011"/>
                    <a:pt x="58638" y="22011"/>
                  </a:cubicBezTo>
                  <a:cubicBezTo>
                    <a:pt x="62337" y="22128"/>
                    <a:pt x="66328" y="22597"/>
                    <a:pt x="69088" y="21306"/>
                  </a:cubicBezTo>
                  <a:cubicBezTo>
                    <a:pt x="72023" y="21248"/>
                    <a:pt x="74841" y="20778"/>
                    <a:pt x="76660" y="18196"/>
                  </a:cubicBezTo>
                  <a:cubicBezTo>
                    <a:pt x="80065" y="13971"/>
                    <a:pt x="77600" y="7223"/>
                    <a:pt x="72434" y="593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 name="Google Shape;205;p22"/>
            <p:cNvSpPr/>
            <p:nvPr/>
          </p:nvSpPr>
          <p:spPr>
            <a:xfrm rot="3542175">
              <a:off x="2153398" y="1577212"/>
              <a:ext cx="104078" cy="149407"/>
            </a:xfrm>
            <a:custGeom>
              <a:avLst/>
              <a:gdLst/>
              <a:ahLst/>
              <a:cxnLst/>
              <a:rect l="l" t="t" r="r" b="b"/>
              <a:pathLst>
                <a:path w="84996" h="122015" extrusionOk="0">
                  <a:moveTo>
                    <a:pt x="82694" y="109122"/>
                  </a:moveTo>
                  <a:cubicBezTo>
                    <a:pt x="82752" y="109122"/>
                    <a:pt x="82811" y="109181"/>
                    <a:pt x="82694" y="109122"/>
                  </a:cubicBezTo>
                  <a:cubicBezTo>
                    <a:pt x="82400" y="108829"/>
                    <a:pt x="82107" y="108477"/>
                    <a:pt x="81813" y="108125"/>
                  </a:cubicBezTo>
                  <a:cubicBezTo>
                    <a:pt x="81637" y="107890"/>
                    <a:pt x="81519" y="107714"/>
                    <a:pt x="81402" y="107597"/>
                  </a:cubicBezTo>
                  <a:cubicBezTo>
                    <a:pt x="80698" y="106658"/>
                    <a:pt x="79876" y="105836"/>
                    <a:pt x="79171" y="104897"/>
                  </a:cubicBezTo>
                  <a:cubicBezTo>
                    <a:pt x="77469" y="103195"/>
                    <a:pt x="75825" y="101435"/>
                    <a:pt x="74123" y="99733"/>
                  </a:cubicBezTo>
                  <a:cubicBezTo>
                    <a:pt x="74064" y="99557"/>
                    <a:pt x="74064" y="99381"/>
                    <a:pt x="74006" y="99205"/>
                  </a:cubicBezTo>
                  <a:cubicBezTo>
                    <a:pt x="68722" y="86412"/>
                    <a:pt x="61208" y="74910"/>
                    <a:pt x="52696" y="64113"/>
                  </a:cubicBezTo>
                  <a:cubicBezTo>
                    <a:pt x="58742" y="52024"/>
                    <a:pt x="64143" y="40346"/>
                    <a:pt x="67665" y="31309"/>
                  </a:cubicBezTo>
                  <a:cubicBezTo>
                    <a:pt x="71833" y="23622"/>
                    <a:pt x="76001" y="15993"/>
                    <a:pt x="80169" y="8305"/>
                  </a:cubicBezTo>
                  <a:cubicBezTo>
                    <a:pt x="81461" y="3670"/>
                    <a:pt x="77058" y="-1201"/>
                    <a:pt x="72244" y="266"/>
                  </a:cubicBezTo>
                  <a:cubicBezTo>
                    <a:pt x="68663" y="1322"/>
                    <a:pt x="67078" y="5313"/>
                    <a:pt x="64906" y="8071"/>
                  </a:cubicBezTo>
                  <a:cubicBezTo>
                    <a:pt x="59740" y="15934"/>
                    <a:pt x="54516" y="23739"/>
                    <a:pt x="49291" y="31544"/>
                  </a:cubicBezTo>
                  <a:cubicBezTo>
                    <a:pt x="45710" y="36884"/>
                    <a:pt x="42129" y="42165"/>
                    <a:pt x="38548" y="47506"/>
                  </a:cubicBezTo>
                  <a:cubicBezTo>
                    <a:pt x="36787" y="45569"/>
                    <a:pt x="35026" y="43632"/>
                    <a:pt x="33265" y="41755"/>
                  </a:cubicBezTo>
                  <a:cubicBezTo>
                    <a:pt x="30036" y="38116"/>
                    <a:pt x="27981" y="35828"/>
                    <a:pt x="26103" y="33598"/>
                  </a:cubicBezTo>
                  <a:cubicBezTo>
                    <a:pt x="24870" y="31661"/>
                    <a:pt x="23755" y="29725"/>
                    <a:pt x="22757" y="27671"/>
                  </a:cubicBezTo>
                  <a:cubicBezTo>
                    <a:pt x="22287" y="26615"/>
                    <a:pt x="21113" y="24267"/>
                    <a:pt x="20115" y="24150"/>
                  </a:cubicBezTo>
                  <a:cubicBezTo>
                    <a:pt x="19411" y="23680"/>
                    <a:pt x="18648" y="23504"/>
                    <a:pt x="17826" y="23446"/>
                  </a:cubicBezTo>
                  <a:cubicBezTo>
                    <a:pt x="13071" y="19103"/>
                    <a:pt x="4617" y="25089"/>
                    <a:pt x="8316" y="31368"/>
                  </a:cubicBezTo>
                  <a:cubicBezTo>
                    <a:pt x="8316" y="31368"/>
                    <a:pt x="8316" y="31368"/>
                    <a:pt x="8257" y="31368"/>
                  </a:cubicBezTo>
                  <a:cubicBezTo>
                    <a:pt x="8609" y="31896"/>
                    <a:pt x="8903" y="32424"/>
                    <a:pt x="9196" y="32894"/>
                  </a:cubicBezTo>
                  <a:cubicBezTo>
                    <a:pt x="14069" y="40288"/>
                    <a:pt x="20761" y="51203"/>
                    <a:pt x="28217" y="62822"/>
                  </a:cubicBezTo>
                  <a:cubicBezTo>
                    <a:pt x="23226" y="70157"/>
                    <a:pt x="18296" y="77551"/>
                    <a:pt x="13364" y="84945"/>
                  </a:cubicBezTo>
                  <a:cubicBezTo>
                    <a:pt x="9020" y="92457"/>
                    <a:pt x="2563" y="99440"/>
                    <a:pt x="273" y="107831"/>
                  </a:cubicBezTo>
                  <a:cubicBezTo>
                    <a:pt x="1271" y="105015"/>
                    <a:pt x="743" y="104252"/>
                    <a:pt x="97" y="107479"/>
                  </a:cubicBezTo>
                  <a:cubicBezTo>
                    <a:pt x="-373" y="109944"/>
                    <a:pt x="919" y="111822"/>
                    <a:pt x="2739" y="112878"/>
                  </a:cubicBezTo>
                  <a:cubicBezTo>
                    <a:pt x="2269" y="114345"/>
                    <a:pt x="2034" y="115930"/>
                    <a:pt x="2269" y="117455"/>
                  </a:cubicBezTo>
                  <a:cubicBezTo>
                    <a:pt x="3150" y="121446"/>
                    <a:pt x="8375" y="123206"/>
                    <a:pt x="11838" y="121152"/>
                  </a:cubicBezTo>
                  <a:cubicBezTo>
                    <a:pt x="13423" y="120155"/>
                    <a:pt x="14714" y="118805"/>
                    <a:pt x="15947" y="117338"/>
                  </a:cubicBezTo>
                  <a:cubicBezTo>
                    <a:pt x="24107" y="120624"/>
                    <a:pt x="31562" y="102491"/>
                    <a:pt x="35319" y="96858"/>
                  </a:cubicBezTo>
                  <a:cubicBezTo>
                    <a:pt x="37550" y="92809"/>
                    <a:pt x="39899" y="88525"/>
                    <a:pt x="42246" y="84124"/>
                  </a:cubicBezTo>
                  <a:cubicBezTo>
                    <a:pt x="56805" y="105367"/>
                    <a:pt x="71598" y="123441"/>
                    <a:pt x="79817" y="121094"/>
                  </a:cubicBezTo>
                  <a:cubicBezTo>
                    <a:pt x="85335" y="119920"/>
                    <a:pt x="86685" y="112585"/>
                    <a:pt x="82694" y="10912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06" name="Google Shape;206;p22"/>
          <p:cNvGrpSpPr/>
          <p:nvPr/>
        </p:nvGrpSpPr>
        <p:grpSpPr>
          <a:xfrm>
            <a:off x="3260881" y="1549780"/>
            <a:ext cx="562148" cy="343222"/>
            <a:chOff x="3260881" y="1549780"/>
            <a:chExt cx="562148" cy="343222"/>
          </a:xfrm>
        </p:grpSpPr>
        <p:sp>
          <p:nvSpPr>
            <p:cNvPr id="208" name="Google Shape;208;p22"/>
            <p:cNvSpPr/>
            <p:nvPr/>
          </p:nvSpPr>
          <p:spPr>
            <a:xfrm rot="3542175">
              <a:off x="3696287" y="1527115"/>
              <a:ext cx="104078" cy="149407"/>
            </a:xfrm>
            <a:custGeom>
              <a:avLst/>
              <a:gdLst/>
              <a:ahLst/>
              <a:cxnLst/>
              <a:rect l="l" t="t" r="r" b="b"/>
              <a:pathLst>
                <a:path w="84996" h="122015" extrusionOk="0">
                  <a:moveTo>
                    <a:pt x="82694" y="109122"/>
                  </a:moveTo>
                  <a:cubicBezTo>
                    <a:pt x="82752" y="109122"/>
                    <a:pt x="82811" y="109181"/>
                    <a:pt x="82694" y="109122"/>
                  </a:cubicBezTo>
                  <a:cubicBezTo>
                    <a:pt x="82400" y="108829"/>
                    <a:pt x="82107" y="108477"/>
                    <a:pt x="81813" y="108125"/>
                  </a:cubicBezTo>
                  <a:cubicBezTo>
                    <a:pt x="81637" y="107890"/>
                    <a:pt x="81519" y="107714"/>
                    <a:pt x="81402" y="107597"/>
                  </a:cubicBezTo>
                  <a:cubicBezTo>
                    <a:pt x="80698" y="106658"/>
                    <a:pt x="79876" y="105836"/>
                    <a:pt x="79171" y="104897"/>
                  </a:cubicBezTo>
                  <a:cubicBezTo>
                    <a:pt x="77469" y="103195"/>
                    <a:pt x="75825" y="101435"/>
                    <a:pt x="74123" y="99733"/>
                  </a:cubicBezTo>
                  <a:cubicBezTo>
                    <a:pt x="74064" y="99557"/>
                    <a:pt x="74064" y="99381"/>
                    <a:pt x="74006" y="99205"/>
                  </a:cubicBezTo>
                  <a:cubicBezTo>
                    <a:pt x="68722" y="86412"/>
                    <a:pt x="61208" y="74910"/>
                    <a:pt x="52696" y="64113"/>
                  </a:cubicBezTo>
                  <a:cubicBezTo>
                    <a:pt x="58742" y="52024"/>
                    <a:pt x="64143" y="40346"/>
                    <a:pt x="67665" y="31309"/>
                  </a:cubicBezTo>
                  <a:cubicBezTo>
                    <a:pt x="71833" y="23622"/>
                    <a:pt x="76001" y="15993"/>
                    <a:pt x="80169" y="8305"/>
                  </a:cubicBezTo>
                  <a:cubicBezTo>
                    <a:pt x="81461" y="3670"/>
                    <a:pt x="77058" y="-1201"/>
                    <a:pt x="72244" y="266"/>
                  </a:cubicBezTo>
                  <a:cubicBezTo>
                    <a:pt x="68663" y="1322"/>
                    <a:pt x="67078" y="5313"/>
                    <a:pt x="64906" y="8071"/>
                  </a:cubicBezTo>
                  <a:cubicBezTo>
                    <a:pt x="59740" y="15934"/>
                    <a:pt x="54516" y="23739"/>
                    <a:pt x="49291" y="31544"/>
                  </a:cubicBezTo>
                  <a:cubicBezTo>
                    <a:pt x="45710" y="36884"/>
                    <a:pt x="42129" y="42165"/>
                    <a:pt x="38548" y="47506"/>
                  </a:cubicBezTo>
                  <a:cubicBezTo>
                    <a:pt x="36787" y="45569"/>
                    <a:pt x="35026" y="43632"/>
                    <a:pt x="33265" y="41755"/>
                  </a:cubicBezTo>
                  <a:cubicBezTo>
                    <a:pt x="30036" y="38116"/>
                    <a:pt x="27981" y="35828"/>
                    <a:pt x="26103" y="33598"/>
                  </a:cubicBezTo>
                  <a:cubicBezTo>
                    <a:pt x="24870" y="31661"/>
                    <a:pt x="23755" y="29725"/>
                    <a:pt x="22757" y="27671"/>
                  </a:cubicBezTo>
                  <a:cubicBezTo>
                    <a:pt x="22287" y="26615"/>
                    <a:pt x="21113" y="24267"/>
                    <a:pt x="20115" y="24150"/>
                  </a:cubicBezTo>
                  <a:cubicBezTo>
                    <a:pt x="19411" y="23680"/>
                    <a:pt x="18648" y="23504"/>
                    <a:pt x="17826" y="23446"/>
                  </a:cubicBezTo>
                  <a:cubicBezTo>
                    <a:pt x="13071" y="19103"/>
                    <a:pt x="4617" y="25089"/>
                    <a:pt x="8316" y="31368"/>
                  </a:cubicBezTo>
                  <a:cubicBezTo>
                    <a:pt x="8316" y="31368"/>
                    <a:pt x="8316" y="31368"/>
                    <a:pt x="8257" y="31368"/>
                  </a:cubicBezTo>
                  <a:cubicBezTo>
                    <a:pt x="8609" y="31896"/>
                    <a:pt x="8903" y="32424"/>
                    <a:pt x="9196" y="32894"/>
                  </a:cubicBezTo>
                  <a:cubicBezTo>
                    <a:pt x="14069" y="40288"/>
                    <a:pt x="20761" y="51203"/>
                    <a:pt x="28217" y="62822"/>
                  </a:cubicBezTo>
                  <a:cubicBezTo>
                    <a:pt x="23226" y="70157"/>
                    <a:pt x="18296" y="77551"/>
                    <a:pt x="13364" y="84945"/>
                  </a:cubicBezTo>
                  <a:cubicBezTo>
                    <a:pt x="9020" y="92457"/>
                    <a:pt x="2563" y="99440"/>
                    <a:pt x="273" y="107831"/>
                  </a:cubicBezTo>
                  <a:cubicBezTo>
                    <a:pt x="1271" y="105015"/>
                    <a:pt x="743" y="104252"/>
                    <a:pt x="97" y="107479"/>
                  </a:cubicBezTo>
                  <a:cubicBezTo>
                    <a:pt x="-373" y="109944"/>
                    <a:pt x="919" y="111822"/>
                    <a:pt x="2739" y="112878"/>
                  </a:cubicBezTo>
                  <a:cubicBezTo>
                    <a:pt x="2269" y="114345"/>
                    <a:pt x="2034" y="115930"/>
                    <a:pt x="2269" y="117455"/>
                  </a:cubicBezTo>
                  <a:cubicBezTo>
                    <a:pt x="3150" y="121446"/>
                    <a:pt x="8375" y="123206"/>
                    <a:pt x="11838" y="121152"/>
                  </a:cubicBezTo>
                  <a:cubicBezTo>
                    <a:pt x="13423" y="120155"/>
                    <a:pt x="14714" y="118805"/>
                    <a:pt x="15947" y="117338"/>
                  </a:cubicBezTo>
                  <a:cubicBezTo>
                    <a:pt x="24107" y="120624"/>
                    <a:pt x="31562" y="102491"/>
                    <a:pt x="35319" y="96858"/>
                  </a:cubicBezTo>
                  <a:cubicBezTo>
                    <a:pt x="37550" y="92809"/>
                    <a:pt x="39899" y="88525"/>
                    <a:pt x="42246" y="84124"/>
                  </a:cubicBezTo>
                  <a:cubicBezTo>
                    <a:pt x="56805" y="105367"/>
                    <a:pt x="71598" y="123441"/>
                    <a:pt x="79817" y="121094"/>
                  </a:cubicBezTo>
                  <a:cubicBezTo>
                    <a:pt x="85335" y="119920"/>
                    <a:pt x="86685" y="112585"/>
                    <a:pt x="82694" y="10912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 name="Google Shape;209;p22"/>
            <p:cNvSpPr/>
            <p:nvPr/>
          </p:nvSpPr>
          <p:spPr>
            <a:xfrm>
              <a:off x="3260881" y="1865321"/>
              <a:ext cx="528046" cy="27681"/>
            </a:xfrm>
            <a:custGeom>
              <a:avLst/>
              <a:gdLst/>
              <a:ahLst/>
              <a:cxnLst/>
              <a:rect l="l" t="t" r="r" b="b"/>
              <a:pathLst>
                <a:path w="78229" h="22597" extrusionOk="0">
                  <a:moveTo>
                    <a:pt x="72434" y="5932"/>
                  </a:moveTo>
                  <a:cubicBezTo>
                    <a:pt x="71083" y="5579"/>
                    <a:pt x="69322" y="5169"/>
                    <a:pt x="69322" y="5345"/>
                  </a:cubicBezTo>
                  <a:cubicBezTo>
                    <a:pt x="68207" y="4993"/>
                    <a:pt x="67033" y="4875"/>
                    <a:pt x="65859" y="4817"/>
                  </a:cubicBezTo>
                  <a:cubicBezTo>
                    <a:pt x="64685" y="2058"/>
                    <a:pt x="61926" y="-113"/>
                    <a:pt x="58815" y="5"/>
                  </a:cubicBezTo>
                  <a:cubicBezTo>
                    <a:pt x="55351" y="415"/>
                    <a:pt x="51888" y="826"/>
                    <a:pt x="48365" y="1296"/>
                  </a:cubicBezTo>
                  <a:cubicBezTo>
                    <a:pt x="40968" y="2293"/>
                    <a:pt x="35157" y="3232"/>
                    <a:pt x="29756" y="4054"/>
                  </a:cubicBezTo>
                  <a:cubicBezTo>
                    <a:pt x="25119" y="3819"/>
                    <a:pt x="20481" y="3702"/>
                    <a:pt x="15843" y="3702"/>
                  </a:cubicBezTo>
                  <a:cubicBezTo>
                    <a:pt x="12438" y="3526"/>
                    <a:pt x="8799" y="4230"/>
                    <a:pt x="6392" y="6049"/>
                  </a:cubicBezTo>
                  <a:cubicBezTo>
                    <a:pt x="6216" y="6049"/>
                    <a:pt x="5981" y="6049"/>
                    <a:pt x="5805" y="6049"/>
                  </a:cubicBezTo>
                  <a:cubicBezTo>
                    <a:pt x="-1827" y="8103"/>
                    <a:pt x="-2003" y="19429"/>
                    <a:pt x="5688" y="21482"/>
                  </a:cubicBezTo>
                  <a:cubicBezTo>
                    <a:pt x="10736" y="21952"/>
                    <a:pt x="15198" y="21717"/>
                    <a:pt x="19718" y="21248"/>
                  </a:cubicBezTo>
                  <a:cubicBezTo>
                    <a:pt x="22477" y="21189"/>
                    <a:pt x="25412" y="21072"/>
                    <a:pt x="28347" y="21013"/>
                  </a:cubicBezTo>
                  <a:cubicBezTo>
                    <a:pt x="29110" y="21072"/>
                    <a:pt x="29874" y="21072"/>
                    <a:pt x="30637" y="21130"/>
                  </a:cubicBezTo>
                  <a:cubicBezTo>
                    <a:pt x="31635" y="22011"/>
                    <a:pt x="32985" y="22597"/>
                    <a:pt x="34511" y="22597"/>
                  </a:cubicBezTo>
                  <a:cubicBezTo>
                    <a:pt x="42553" y="22304"/>
                    <a:pt x="50596" y="22011"/>
                    <a:pt x="58638" y="22011"/>
                  </a:cubicBezTo>
                  <a:cubicBezTo>
                    <a:pt x="62337" y="22128"/>
                    <a:pt x="66328" y="22597"/>
                    <a:pt x="69088" y="21306"/>
                  </a:cubicBezTo>
                  <a:cubicBezTo>
                    <a:pt x="72023" y="21248"/>
                    <a:pt x="74841" y="20778"/>
                    <a:pt x="76660" y="18196"/>
                  </a:cubicBezTo>
                  <a:cubicBezTo>
                    <a:pt x="80065" y="13971"/>
                    <a:pt x="77600" y="7223"/>
                    <a:pt x="72434" y="593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11" name="Google Shape;211;p22"/>
          <p:cNvGrpSpPr/>
          <p:nvPr/>
        </p:nvGrpSpPr>
        <p:grpSpPr>
          <a:xfrm>
            <a:off x="362461" y="1629426"/>
            <a:ext cx="2298392" cy="3259874"/>
            <a:chOff x="362461" y="1629426"/>
            <a:chExt cx="2298392" cy="3259874"/>
          </a:xfrm>
        </p:grpSpPr>
        <p:grpSp>
          <p:nvGrpSpPr>
            <p:cNvPr id="212" name="Google Shape;212;p22"/>
            <p:cNvGrpSpPr/>
            <p:nvPr/>
          </p:nvGrpSpPr>
          <p:grpSpPr>
            <a:xfrm flipH="1">
              <a:off x="362461" y="1629426"/>
              <a:ext cx="2298392" cy="3254097"/>
              <a:chOff x="6215290" y="1669824"/>
              <a:chExt cx="1532057" cy="2169109"/>
            </a:xfrm>
          </p:grpSpPr>
          <p:sp>
            <p:nvSpPr>
              <p:cNvPr id="213" name="Google Shape;213;p22"/>
              <p:cNvSpPr/>
              <p:nvPr/>
            </p:nvSpPr>
            <p:spPr>
              <a:xfrm>
                <a:off x="6801150" y="1669824"/>
                <a:ext cx="946197" cy="1365717"/>
              </a:xfrm>
              <a:custGeom>
                <a:avLst/>
                <a:gdLst/>
                <a:ahLst/>
                <a:cxnLst/>
                <a:rect l="l" t="t" r="r" b="b"/>
                <a:pathLst>
                  <a:path w="946197" h="1365717" extrusionOk="0">
                    <a:moveTo>
                      <a:pt x="647153" y="81127"/>
                    </a:moveTo>
                    <a:cubicBezTo>
                      <a:pt x="647153" y="81127"/>
                      <a:pt x="651732" y="71972"/>
                      <a:pt x="645333" y="63346"/>
                    </a:cubicBezTo>
                    <a:cubicBezTo>
                      <a:pt x="635060" y="49497"/>
                      <a:pt x="427190" y="-76613"/>
                      <a:pt x="265049" y="71033"/>
                    </a:cubicBezTo>
                    <a:cubicBezTo>
                      <a:pt x="196014" y="133941"/>
                      <a:pt x="157621" y="290448"/>
                      <a:pt x="149344" y="383401"/>
                    </a:cubicBezTo>
                    <a:cubicBezTo>
                      <a:pt x="141067" y="476413"/>
                      <a:pt x="150048" y="570188"/>
                      <a:pt x="143650" y="663318"/>
                    </a:cubicBezTo>
                    <a:cubicBezTo>
                      <a:pt x="141067" y="700934"/>
                      <a:pt x="135372" y="740016"/>
                      <a:pt x="113769" y="771001"/>
                    </a:cubicBezTo>
                    <a:cubicBezTo>
                      <a:pt x="89114" y="806386"/>
                      <a:pt x="46905" y="826573"/>
                      <a:pt x="22309" y="862018"/>
                    </a:cubicBezTo>
                    <a:cubicBezTo>
                      <a:pt x="-5928" y="902685"/>
                      <a:pt x="-5928" y="958668"/>
                      <a:pt x="14266" y="1003912"/>
                    </a:cubicBezTo>
                    <a:cubicBezTo>
                      <a:pt x="34460" y="1049157"/>
                      <a:pt x="72266" y="1084601"/>
                      <a:pt x="114180" y="1110950"/>
                    </a:cubicBezTo>
                    <a:cubicBezTo>
                      <a:pt x="120109" y="1114705"/>
                      <a:pt x="126684" y="1118989"/>
                      <a:pt x="128328" y="1125796"/>
                    </a:cubicBezTo>
                    <a:cubicBezTo>
                      <a:pt x="129619" y="1131137"/>
                      <a:pt x="127506" y="1136653"/>
                      <a:pt x="125862" y="1141934"/>
                    </a:cubicBezTo>
                    <a:cubicBezTo>
                      <a:pt x="114767" y="1177965"/>
                      <a:pt x="127212" y="1218280"/>
                      <a:pt x="150812" y="1247739"/>
                    </a:cubicBezTo>
                    <a:cubicBezTo>
                      <a:pt x="174411" y="1277139"/>
                      <a:pt x="207754" y="1297150"/>
                      <a:pt x="242096" y="1312877"/>
                    </a:cubicBezTo>
                    <a:cubicBezTo>
                      <a:pt x="279315" y="1329954"/>
                      <a:pt x="319233" y="1342805"/>
                      <a:pt x="360208" y="1343451"/>
                    </a:cubicBezTo>
                    <a:cubicBezTo>
                      <a:pt x="401184" y="1344096"/>
                      <a:pt x="443450" y="1331421"/>
                      <a:pt x="485130" y="1301434"/>
                    </a:cubicBezTo>
                    <a:cubicBezTo>
                      <a:pt x="533033" y="1344566"/>
                      <a:pt x="597783" y="1371736"/>
                      <a:pt x="661888" y="1364576"/>
                    </a:cubicBezTo>
                    <a:cubicBezTo>
                      <a:pt x="725934" y="1357359"/>
                      <a:pt x="786693" y="1311234"/>
                      <a:pt x="801134" y="1248385"/>
                    </a:cubicBezTo>
                    <a:cubicBezTo>
                      <a:pt x="850973" y="1248854"/>
                      <a:pt x="900167" y="1221332"/>
                      <a:pt x="925938" y="1178670"/>
                    </a:cubicBezTo>
                    <a:cubicBezTo>
                      <a:pt x="951650" y="1136007"/>
                      <a:pt x="953001" y="1079672"/>
                      <a:pt x="929343" y="1035836"/>
                    </a:cubicBezTo>
                    <a:cubicBezTo>
                      <a:pt x="908914" y="997985"/>
                      <a:pt x="870815" y="966590"/>
                      <a:pt x="869465" y="923635"/>
                    </a:cubicBezTo>
                    <a:cubicBezTo>
                      <a:pt x="868643" y="897462"/>
                      <a:pt x="882204" y="873343"/>
                      <a:pt x="891127" y="848697"/>
                    </a:cubicBezTo>
                    <a:cubicBezTo>
                      <a:pt x="911849" y="791774"/>
                      <a:pt x="908151" y="726402"/>
                      <a:pt x="878858" y="669656"/>
                    </a:cubicBezTo>
                    <a:cubicBezTo>
                      <a:pt x="840465" y="598180"/>
                      <a:pt x="842344" y="512445"/>
                      <a:pt x="849036" y="431521"/>
                    </a:cubicBezTo>
                    <a:cubicBezTo>
                      <a:pt x="855728" y="350656"/>
                      <a:pt x="848860" y="283582"/>
                      <a:pt x="824498" y="206179"/>
                    </a:cubicBezTo>
                    <a:cubicBezTo>
                      <a:pt x="807650" y="152661"/>
                      <a:pt x="760393" y="110175"/>
                      <a:pt x="706033" y="88286"/>
                    </a:cubicBezTo>
                    <a:cubicBezTo>
                      <a:pt x="680849" y="78075"/>
                      <a:pt x="658483" y="78427"/>
                      <a:pt x="647153" y="81127"/>
                    </a:cubicBezTo>
                    <a:close/>
                  </a:path>
                </a:pathLst>
              </a:custGeom>
              <a:solidFill>
                <a:srgbClr val="3F221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 name="Google Shape;214;p22"/>
              <p:cNvSpPr/>
              <p:nvPr/>
            </p:nvSpPr>
            <p:spPr>
              <a:xfrm>
                <a:off x="7565554" y="2355924"/>
                <a:ext cx="120652" cy="453960"/>
              </a:xfrm>
              <a:custGeom>
                <a:avLst/>
                <a:gdLst/>
                <a:ahLst/>
                <a:cxnLst/>
                <a:rect l="l" t="t" r="r" b="b"/>
                <a:pathLst>
                  <a:path w="120652" h="453960" extrusionOk="0">
                    <a:moveTo>
                      <a:pt x="113280" y="354020"/>
                    </a:moveTo>
                    <a:cubicBezTo>
                      <a:pt x="107703" y="338411"/>
                      <a:pt x="99249" y="323975"/>
                      <a:pt x="87978" y="311827"/>
                    </a:cubicBezTo>
                    <a:cubicBezTo>
                      <a:pt x="75944" y="298917"/>
                      <a:pt x="61033" y="289235"/>
                      <a:pt x="47472" y="278085"/>
                    </a:cubicBezTo>
                    <a:cubicBezTo>
                      <a:pt x="33677" y="266759"/>
                      <a:pt x="21584" y="253673"/>
                      <a:pt x="16829" y="236009"/>
                    </a:cubicBezTo>
                    <a:cubicBezTo>
                      <a:pt x="11957" y="217935"/>
                      <a:pt x="15185" y="199391"/>
                      <a:pt x="24519" y="183371"/>
                    </a:cubicBezTo>
                    <a:cubicBezTo>
                      <a:pt x="41309" y="154675"/>
                      <a:pt x="70719" y="134899"/>
                      <a:pt x="82578" y="102976"/>
                    </a:cubicBezTo>
                    <a:cubicBezTo>
                      <a:pt x="95434" y="68235"/>
                      <a:pt x="86393" y="27451"/>
                      <a:pt x="60329" y="1337"/>
                    </a:cubicBezTo>
                    <a:cubicBezTo>
                      <a:pt x="56278" y="-2712"/>
                      <a:pt x="50408" y="3332"/>
                      <a:pt x="54106" y="7557"/>
                    </a:cubicBezTo>
                    <a:cubicBezTo>
                      <a:pt x="75415" y="32204"/>
                      <a:pt x="81756" y="69174"/>
                      <a:pt x="69252" y="99337"/>
                    </a:cubicBezTo>
                    <a:cubicBezTo>
                      <a:pt x="56689" y="129676"/>
                      <a:pt x="27630" y="148865"/>
                      <a:pt x="11370" y="176916"/>
                    </a:cubicBezTo>
                    <a:cubicBezTo>
                      <a:pt x="-6300" y="207372"/>
                      <a:pt x="-3189" y="244577"/>
                      <a:pt x="19412" y="271571"/>
                    </a:cubicBezTo>
                    <a:cubicBezTo>
                      <a:pt x="40487" y="296746"/>
                      <a:pt x="72422" y="309832"/>
                      <a:pt x="89798" y="338528"/>
                    </a:cubicBezTo>
                    <a:cubicBezTo>
                      <a:pt x="108642" y="369689"/>
                      <a:pt x="111577" y="410473"/>
                      <a:pt x="96373" y="443688"/>
                    </a:cubicBezTo>
                    <a:cubicBezTo>
                      <a:pt x="92792" y="451434"/>
                      <a:pt x="104122" y="458358"/>
                      <a:pt x="107996" y="450495"/>
                    </a:cubicBezTo>
                    <a:cubicBezTo>
                      <a:pt x="122907" y="420508"/>
                      <a:pt x="124609" y="385533"/>
                      <a:pt x="113280" y="354020"/>
                    </a:cubicBezTo>
                    <a:close/>
                  </a:path>
                </a:pathLst>
              </a:custGeom>
              <a:solidFill>
                <a:srgbClr val="2B12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 name="Google Shape;215;p22"/>
              <p:cNvSpPr/>
              <p:nvPr/>
            </p:nvSpPr>
            <p:spPr>
              <a:xfrm>
                <a:off x="7480346" y="2401870"/>
                <a:ext cx="70337" cy="275296"/>
              </a:xfrm>
              <a:custGeom>
                <a:avLst/>
                <a:gdLst/>
                <a:ahLst/>
                <a:cxnLst/>
                <a:rect l="l" t="t" r="r" b="b"/>
                <a:pathLst>
                  <a:path w="70337" h="275296" extrusionOk="0">
                    <a:moveTo>
                      <a:pt x="67520" y="264238"/>
                    </a:moveTo>
                    <a:cubicBezTo>
                      <a:pt x="47149" y="254555"/>
                      <a:pt x="27366" y="239004"/>
                      <a:pt x="18149" y="217878"/>
                    </a:cubicBezTo>
                    <a:cubicBezTo>
                      <a:pt x="7113" y="192528"/>
                      <a:pt x="18795" y="168820"/>
                      <a:pt x="29714" y="145758"/>
                    </a:cubicBezTo>
                    <a:cubicBezTo>
                      <a:pt x="51200" y="100513"/>
                      <a:pt x="62588" y="40774"/>
                      <a:pt x="22670" y="1691"/>
                    </a:cubicBezTo>
                    <a:cubicBezTo>
                      <a:pt x="17387" y="-3473"/>
                      <a:pt x="9638" y="4332"/>
                      <a:pt x="14569" y="9790"/>
                    </a:cubicBezTo>
                    <a:cubicBezTo>
                      <a:pt x="45623" y="43767"/>
                      <a:pt x="38813" y="93412"/>
                      <a:pt x="21320" y="132026"/>
                    </a:cubicBezTo>
                    <a:cubicBezTo>
                      <a:pt x="12749" y="150922"/>
                      <a:pt x="1830" y="169407"/>
                      <a:pt x="186" y="190591"/>
                    </a:cubicBezTo>
                    <a:cubicBezTo>
                      <a:pt x="-1164" y="207903"/>
                      <a:pt x="4941" y="225096"/>
                      <a:pt x="15097" y="238887"/>
                    </a:cubicBezTo>
                    <a:cubicBezTo>
                      <a:pt x="27366" y="255553"/>
                      <a:pt x="43920" y="267231"/>
                      <a:pt x="62940" y="274918"/>
                    </a:cubicBezTo>
                    <a:cubicBezTo>
                      <a:pt x="69105" y="277383"/>
                      <a:pt x="73449" y="267113"/>
                      <a:pt x="67520" y="264238"/>
                    </a:cubicBezTo>
                    <a:close/>
                  </a:path>
                </a:pathLst>
              </a:custGeom>
              <a:solidFill>
                <a:srgbClr val="2B12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 name="Google Shape;216;p22"/>
              <p:cNvSpPr/>
              <p:nvPr/>
            </p:nvSpPr>
            <p:spPr>
              <a:xfrm>
                <a:off x="7408478" y="2432117"/>
                <a:ext cx="32516" cy="115330"/>
              </a:xfrm>
              <a:custGeom>
                <a:avLst/>
                <a:gdLst/>
                <a:ahLst/>
                <a:cxnLst/>
                <a:rect l="l" t="t" r="r" b="b"/>
                <a:pathLst>
                  <a:path w="32516" h="115330" extrusionOk="0">
                    <a:moveTo>
                      <a:pt x="25266" y="4776"/>
                    </a:moveTo>
                    <a:cubicBezTo>
                      <a:pt x="24621" y="-1444"/>
                      <a:pt x="15521" y="-1738"/>
                      <a:pt x="15345" y="4776"/>
                    </a:cubicBezTo>
                    <a:cubicBezTo>
                      <a:pt x="14817" y="23730"/>
                      <a:pt x="20922" y="42098"/>
                      <a:pt x="19220" y="61053"/>
                    </a:cubicBezTo>
                    <a:cubicBezTo>
                      <a:pt x="17694" y="77777"/>
                      <a:pt x="10532" y="92976"/>
                      <a:pt x="963" y="106590"/>
                    </a:cubicBezTo>
                    <a:cubicBezTo>
                      <a:pt x="-2853" y="112048"/>
                      <a:pt x="5601" y="118386"/>
                      <a:pt x="10121" y="113691"/>
                    </a:cubicBezTo>
                    <a:cubicBezTo>
                      <a:pt x="22801" y="100546"/>
                      <a:pt x="29728" y="83293"/>
                      <a:pt x="31959" y="65336"/>
                    </a:cubicBezTo>
                    <a:cubicBezTo>
                      <a:pt x="34542" y="44739"/>
                      <a:pt x="27438" y="24963"/>
                      <a:pt x="25266" y="4776"/>
                    </a:cubicBezTo>
                    <a:close/>
                  </a:path>
                </a:pathLst>
              </a:custGeom>
              <a:solidFill>
                <a:srgbClr val="2B12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 name="Google Shape;217;p22"/>
              <p:cNvSpPr/>
              <p:nvPr/>
            </p:nvSpPr>
            <p:spPr>
              <a:xfrm>
                <a:off x="6841332" y="2377367"/>
                <a:ext cx="162032" cy="275970"/>
              </a:xfrm>
              <a:custGeom>
                <a:avLst/>
                <a:gdLst/>
                <a:ahLst/>
                <a:cxnLst/>
                <a:rect l="l" t="t" r="r" b="b"/>
                <a:pathLst>
                  <a:path w="162032" h="275970" extrusionOk="0">
                    <a:moveTo>
                      <a:pt x="161878" y="4775"/>
                    </a:moveTo>
                    <a:cubicBezTo>
                      <a:pt x="161584" y="-1680"/>
                      <a:pt x="152544" y="-1504"/>
                      <a:pt x="151957" y="4775"/>
                    </a:cubicBezTo>
                    <a:cubicBezTo>
                      <a:pt x="149550" y="30537"/>
                      <a:pt x="143327" y="56475"/>
                      <a:pt x="124131" y="75077"/>
                    </a:cubicBezTo>
                    <a:cubicBezTo>
                      <a:pt x="107812" y="90863"/>
                      <a:pt x="86267" y="99900"/>
                      <a:pt x="66425" y="110287"/>
                    </a:cubicBezTo>
                    <a:cubicBezTo>
                      <a:pt x="46994" y="120498"/>
                      <a:pt x="28092" y="132880"/>
                      <a:pt x="15764" y="151482"/>
                    </a:cubicBezTo>
                    <a:cubicBezTo>
                      <a:pt x="4199" y="168911"/>
                      <a:pt x="-967" y="190624"/>
                      <a:pt x="148" y="211397"/>
                    </a:cubicBezTo>
                    <a:cubicBezTo>
                      <a:pt x="1440" y="235105"/>
                      <a:pt x="10539" y="257757"/>
                      <a:pt x="28033" y="274188"/>
                    </a:cubicBezTo>
                    <a:cubicBezTo>
                      <a:pt x="33786" y="279645"/>
                      <a:pt x="41946" y="271371"/>
                      <a:pt x="36662" y="265503"/>
                    </a:cubicBezTo>
                    <a:cubicBezTo>
                      <a:pt x="9541" y="235399"/>
                      <a:pt x="6019" y="184932"/>
                      <a:pt x="32436" y="153184"/>
                    </a:cubicBezTo>
                    <a:cubicBezTo>
                      <a:pt x="60438" y="119559"/>
                      <a:pt x="109162" y="113104"/>
                      <a:pt x="137868" y="80007"/>
                    </a:cubicBezTo>
                    <a:cubicBezTo>
                      <a:pt x="155773" y="59409"/>
                      <a:pt x="163228" y="31652"/>
                      <a:pt x="161878" y="4775"/>
                    </a:cubicBezTo>
                    <a:close/>
                  </a:path>
                </a:pathLst>
              </a:custGeom>
              <a:solidFill>
                <a:srgbClr val="2B12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 name="Google Shape;218;p22"/>
              <p:cNvSpPr/>
              <p:nvPr/>
            </p:nvSpPr>
            <p:spPr>
              <a:xfrm>
                <a:off x="7016495" y="2409521"/>
                <a:ext cx="56772" cy="135838"/>
              </a:xfrm>
              <a:custGeom>
                <a:avLst/>
                <a:gdLst/>
                <a:ahLst/>
                <a:cxnLst/>
                <a:rect l="l" t="t" r="r" b="b"/>
                <a:pathLst>
                  <a:path w="56772" h="135838" extrusionOk="0">
                    <a:moveTo>
                      <a:pt x="51113" y="3019"/>
                    </a:moveTo>
                    <a:cubicBezTo>
                      <a:pt x="49176" y="-2204"/>
                      <a:pt x="41016" y="-150"/>
                      <a:pt x="42601" y="5366"/>
                    </a:cubicBezTo>
                    <a:cubicBezTo>
                      <a:pt x="55692" y="50962"/>
                      <a:pt x="27573" y="92686"/>
                      <a:pt x="1038" y="127074"/>
                    </a:cubicBezTo>
                    <a:cubicBezTo>
                      <a:pt x="-3012" y="132355"/>
                      <a:pt x="5793" y="138987"/>
                      <a:pt x="10196" y="134175"/>
                    </a:cubicBezTo>
                    <a:cubicBezTo>
                      <a:pt x="42072" y="99258"/>
                      <a:pt x="68842" y="50962"/>
                      <a:pt x="51113" y="3019"/>
                    </a:cubicBezTo>
                    <a:close/>
                  </a:path>
                </a:pathLst>
              </a:custGeom>
              <a:solidFill>
                <a:srgbClr val="2B12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 name="Google Shape;219;p22"/>
              <p:cNvSpPr/>
              <p:nvPr/>
            </p:nvSpPr>
            <p:spPr>
              <a:xfrm>
                <a:off x="7077680" y="2432788"/>
                <a:ext cx="35249" cy="103543"/>
              </a:xfrm>
              <a:custGeom>
                <a:avLst/>
                <a:gdLst/>
                <a:ahLst/>
                <a:cxnLst/>
                <a:rect l="l" t="t" r="r" b="b"/>
                <a:pathLst>
                  <a:path w="35249" h="103543" extrusionOk="0">
                    <a:moveTo>
                      <a:pt x="32665" y="2873"/>
                    </a:moveTo>
                    <a:cubicBezTo>
                      <a:pt x="31432" y="-2174"/>
                      <a:pt x="24035" y="-2"/>
                      <a:pt x="24974" y="4986"/>
                    </a:cubicBezTo>
                    <a:cubicBezTo>
                      <a:pt x="31080" y="38435"/>
                      <a:pt x="12706" y="67659"/>
                      <a:pt x="378" y="97235"/>
                    </a:cubicBezTo>
                    <a:cubicBezTo>
                      <a:pt x="-1912" y="102810"/>
                      <a:pt x="6835" y="105979"/>
                      <a:pt x="9829" y="101225"/>
                    </a:cubicBezTo>
                    <a:cubicBezTo>
                      <a:pt x="27616" y="72588"/>
                      <a:pt x="41118" y="36792"/>
                      <a:pt x="32665" y="2873"/>
                    </a:cubicBezTo>
                    <a:close/>
                  </a:path>
                </a:pathLst>
              </a:custGeom>
              <a:solidFill>
                <a:srgbClr val="2B12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 name="Google Shape;220;p22"/>
              <p:cNvSpPr/>
              <p:nvPr/>
            </p:nvSpPr>
            <p:spPr>
              <a:xfrm>
                <a:off x="6710923" y="3259449"/>
                <a:ext cx="860130" cy="579484"/>
              </a:xfrm>
              <a:custGeom>
                <a:avLst/>
                <a:gdLst/>
                <a:ahLst/>
                <a:cxnLst/>
                <a:rect l="l" t="t" r="r" b="b"/>
                <a:pathLst>
                  <a:path w="860130" h="579484" extrusionOk="0">
                    <a:moveTo>
                      <a:pt x="778825" y="29400"/>
                    </a:moveTo>
                    <a:cubicBezTo>
                      <a:pt x="784519" y="203277"/>
                      <a:pt x="811875" y="376450"/>
                      <a:pt x="860130" y="543637"/>
                    </a:cubicBezTo>
                    <a:cubicBezTo>
                      <a:pt x="817629" y="570337"/>
                      <a:pt x="772896" y="574973"/>
                      <a:pt x="729514" y="577321"/>
                    </a:cubicBezTo>
                    <a:cubicBezTo>
                      <a:pt x="672571" y="580372"/>
                      <a:pt x="615452" y="580196"/>
                      <a:pt x="558509" y="576793"/>
                    </a:cubicBezTo>
                    <a:cubicBezTo>
                      <a:pt x="518414" y="574387"/>
                      <a:pt x="476500" y="569751"/>
                      <a:pt x="443156" y="547334"/>
                    </a:cubicBezTo>
                    <a:cubicBezTo>
                      <a:pt x="413100" y="439944"/>
                      <a:pt x="394314" y="328975"/>
                      <a:pt x="382573" y="217361"/>
                    </a:cubicBezTo>
                    <a:cubicBezTo>
                      <a:pt x="371244" y="212960"/>
                      <a:pt x="362614" y="211903"/>
                      <a:pt x="353985" y="210906"/>
                    </a:cubicBezTo>
                    <a:cubicBezTo>
                      <a:pt x="350463" y="316183"/>
                      <a:pt x="346940" y="421401"/>
                      <a:pt x="343477" y="526677"/>
                    </a:cubicBezTo>
                    <a:cubicBezTo>
                      <a:pt x="343242" y="532957"/>
                      <a:pt x="342948" y="539588"/>
                      <a:pt x="339485" y="544869"/>
                    </a:cubicBezTo>
                    <a:cubicBezTo>
                      <a:pt x="333379" y="554141"/>
                      <a:pt x="320523" y="555256"/>
                      <a:pt x="309429" y="555432"/>
                    </a:cubicBezTo>
                    <a:cubicBezTo>
                      <a:pt x="206286" y="557016"/>
                      <a:pt x="103025" y="555080"/>
                      <a:pt x="0" y="549681"/>
                    </a:cubicBezTo>
                    <a:cubicBezTo>
                      <a:pt x="176" y="362014"/>
                      <a:pt x="33285" y="174405"/>
                      <a:pt x="90404" y="0"/>
                    </a:cubicBezTo>
                    <a:cubicBezTo>
                      <a:pt x="317001" y="42604"/>
                      <a:pt x="549234" y="55220"/>
                      <a:pt x="778825" y="2940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 name="Google Shape;221;p22"/>
              <p:cNvSpPr/>
              <p:nvPr/>
            </p:nvSpPr>
            <p:spPr>
              <a:xfrm>
                <a:off x="6314613" y="2248166"/>
                <a:ext cx="75832" cy="145363"/>
              </a:xfrm>
              <a:custGeom>
                <a:avLst/>
                <a:gdLst/>
                <a:ahLst/>
                <a:cxnLst/>
                <a:rect l="l" t="t" r="r" b="b"/>
                <a:pathLst>
                  <a:path w="75832" h="145363" extrusionOk="0">
                    <a:moveTo>
                      <a:pt x="22542" y="7339"/>
                    </a:moveTo>
                    <a:cubicBezTo>
                      <a:pt x="13208" y="44602"/>
                      <a:pt x="5812" y="82335"/>
                      <a:pt x="470" y="120362"/>
                    </a:cubicBezTo>
                    <a:cubicBezTo>
                      <a:pt x="0" y="123765"/>
                      <a:pt x="-470" y="127462"/>
                      <a:pt x="939" y="130572"/>
                    </a:cubicBezTo>
                    <a:cubicBezTo>
                      <a:pt x="2290" y="133624"/>
                      <a:pt x="5107" y="135560"/>
                      <a:pt x="7984" y="137145"/>
                    </a:cubicBezTo>
                    <a:cubicBezTo>
                      <a:pt x="18374" y="142954"/>
                      <a:pt x="30291" y="145830"/>
                      <a:pt x="42208" y="145302"/>
                    </a:cubicBezTo>
                    <a:cubicBezTo>
                      <a:pt x="45437" y="145126"/>
                      <a:pt x="48842" y="144715"/>
                      <a:pt x="51601" y="142778"/>
                    </a:cubicBezTo>
                    <a:cubicBezTo>
                      <a:pt x="56062" y="139668"/>
                      <a:pt x="57589" y="133624"/>
                      <a:pt x="58704" y="128166"/>
                    </a:cubicBezTo>
                    <a:cubicBezTo>
                      <a:pt x="66159" y="91255"/>
                      <a:pt x="71795" y="54050"/>
                      <a:pt x="75669" y="16611"/>
                    </a:cubicBezTo>
                    <a:cubicBezTo>
                      <a:pt x="75845" y="14909"/>
                      <a:pt x="76022" y="13090"/>
                      <a:pt x="75376" y="11564"/>
                    </a:cubicBezTo>
                    <a:cubicBezTo>
                      <a:pt x="74730" y="10038"/>
                      <a:pt x="73380" y="8982"/>
                      <a:pt x="72030" y="8043"/>
                    </a:cubicBezTo>
                    <a:cubicBezTo>
                      <a:pt x="59174" y="-759"/>
                      <a:pt x="43030" y="-4163"/>
                      <a:pt x="22542" y="733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 name="Google Shape;222;p22"/>
              <p:cNvSpPr/>
              <p:nvPr/>
            </p:nvSpPr>
            <p:spPr>
              <a:xfrm>
                <a:off x="6306395" y="2466117"/>
                <a:ext cx="1338086" cy="908989"/>
              </a:xfrm>
              <a:custGeom>
                <a:avLst/>
                <a:gdLst/>
                <a:ahLst/>
                <a:cxnLst/>
                <a:rect l="l" t="t" r="r" b="b"/>
                <a:pathLst>
                  <a:path w="1338086" h="908989" extrusionOk="0">
                    <a:moveTo>
                      <a:pt x="857958" y="25996"/>
                    </a:moveTo>
                    <a:cubicBezTo>
                      <a:pt x="825495" y="13262"/>
                      <a:pt x="785752" y="17135"/>
                      <a:pt x="744894" y="21537"/>
                    </a:cubicBezTo>
                    <a:cubicBezTo>
                      <a:pt x="709848" y="25351"/>
                      <a:pt x="676504" y="39024"/>
                      <a:pt x="645391" y="55631"/>
                    </a:cubicBezTo>
                    <a:cubicBezTo>
                      <a:pt x="572128" y="94714"/>
                      <a:pt x="508963" y="149934"/>
                      <a:pt x="440514" y="196822"/>
                    </a:cubicBezTo>
                    <a:cubicBezTo>
                      <a:pt x="427599" y="205683"/>
                      <a:pt x="413686" y="214485"/>
                      <a:pt x="398071" y="215600"/>
                    </a:cubicBezTo>
                    <a:cubicBezTo>
                      <a:pt x="383689" y="216657"/>
                      <a:pt x="368778" y="212725"/>
                      <a:pt x="356626" y="204979"/>
                    </a:cubicBezTo>
                    <a:cubicBezTo>
                      <a:pt x="273912" y="151871"/>
                      <a:pt x="211510" y="78518"/>
                      <a:pt x="132964" y="0"/>
                    </a:cubicBezTo>
                    <a:cubicBezTo>
                      <a:pt x="105667" y="50526"/>
                      <a:pt x="47550" y="81569"/>
                      <a:pt x="0" y="97589"/>
                    </a:cubicBezTo>
                    <a:cubicBezTo>
                      <a:pt x="40799" y="183560"/>
                      <a:pt x="90815" y="283848"/>
                      <a:pt x="148932" y="354737"/>
                    </a:cubicBezTo>
                    <a:cubicBezTo>
                      <a:pt x="182804" y="395991"/>
                      <a:pt x="219435" y="436834"/>
                      <a:pt x="266751" y="461540"/>
                    </a:cubicBezTo>
                    <a:cubicBezTo>
                      <a:pt x="352400" y="506315"/>
                      <a:pt x="459299" y="495341"/>
                      <a:pt x="571424" y="473335"/>
                    </a:cubicBezTo>
                    <a:cubicBezTo>
                      <a:pt x="538021" y="571276"/>
                      <a:pt x="494933" y="680602"/>
                      <a:pt x="480902" y="783121"/>
                    </a:cubicBezTo>
                    <a:cubicBezTo>
                      <a:pt x="479611" y="792510"/>
                      <a:pt x="478495" y="802486"/>
                      <a:pt x="482311" y="811113"/>
                    </a:cubicBezTo>
                    <a:cubicBezTo>
                      <a:pt x="487477" y="822790"/>
                      <a:pt x="500157" y="828952"/>
                      <a:pt x="511898" y="833940"/>
                    </a:cubicBezTo>
                    <a:cubicBezTo>
                      <a:pt x="697872" y="912692"/>
                      <a:pt x="909735" y="931647"/>
                      <a:pt x="1105101" y="880417"/>
                    </a:cubicBezTo>
                    <a:cubicBezTo>
                      <a:pt x="1129052" y="874138"/>
                      <a:pt x="1153767" y="866216"/>
                      <a:pt x="1183471" y="842156"/>
                    </a:cubicBezTo>
                    <a:cubicBezTo>
                      <a:pt x="1182062" y="785233"/>
                      <a:pt x="1182414" y="733710"/>
                      <a:pt x="1175135" y="672739"/>
                    </a:cubicBezTo>
                    <a:cubicBezTo>
                      <a:pt x="1234544" y="678900"/>
                      <a:pt x="1281918" y="674030"/>
                      <a:pt x="1305399" y="648738"/>
                    </a:cubicBezTo>
                    <a:cubicBezTo>
                      <a:pt x="1355826" y="594456"/>
                      <a:pt x="1334457" y="481726"/>
                      <a:pt x="1328411" y="437890"/>
                    </a:cubicBezTo>
                    <a:cubicBezTo>
                      <a:pt x="1316670" y="352096"/>
                      <a:pt x="1288962" y="280034"/>
                      <a:pt x="1243643" y="187726"/>
                    </a:cubicBezTo>
                    <a:cubicBezTo>
                      <a:pt x="1205485" y="109972"/>
                      <a:pt x="1127644" y="38437"/>
                      <a:pt x="1030841" y="38437"/>
                    </a:cubicBezTo>
                    <a:cubicBezTo>
                      <a:pt x="967910" y="60209"/>
                      <a:pt x="925585" y="52580"/>
                      <a:pt x="857958" y="25996"/>
                    </a:cubicBezTo>
                    <a:close/>
                  </a:path>
                </a:pathLst>
              </a:custGeom>
              <a:solidFill>
                <a:srgbClr val="F2BA5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 name="Google Shape;223;p22"/>
              <p:cNvSpPr/>
              <p:nvPr/>
            </p:nvSpPr>
            <p:spPr>
              <a:xfrm>
                <a:off x="6342908" y="2638468"/>
                <a:ext cx="539981" cy="320129"/>
              </a:xfrm>
              <a:custGeom>
                <a:avLst/>
                <a:gdLst/>
                <a:ahLst/>
                <a:cxnLst/>
                <a:rect l="l" t="t" r="r" b="b"/>
                <a:pathLst>
                  <a:path w="539981" h="320129" extrusionOk="0">
                    <a:moveTo>
                      <a:pt x="538374" y="288719"/>
                    </a:moveTo>
                    <a:cubicBezTo>
                      <a:pt x="511722" y="230036"/>
                      <a:pt x="509374" y="181036"/>
                      <a:pt x="535615" y="124173"/>
                    </a:cubicBezTo>
                    <a:cubicBezTo>
                      <a:pt x="442099" y="197409"/>
                      <a:pt x="311248" y="207737"/>
                      <a:pt x="209632" y="159617"/>
                    </a:cubicBezTo>
                    <a:cubicBezTo>
                      <a:pt x="126331" y="121767"/>
                      <a:pt x="60113" y="64316"/>
                      <a:pt x="0" y="0"/>
                    </a:cubicBezTo>
                    <a:cubicBezTo>
                      <a:pt x="32992" y="65138"/>
                      <a:pt x="70621" y="131391"/>
                      <a:pt x="112418" y="182386"/>
                    </a:cubicBezTo>
                    <a:cubicBezTo>
                      <a:pt x="146290" y="223640"/>
                      <a:pt x="182921" y="264483"/>
                      <a:pt x="230237" y="289188"/>
                    </a:cubicBezTo>
                    <a:cubicBezTo>
                      <a:pt x="315886" y="333963"/>
                      <a:pt x="422786" y="322990"/>
                      <a:pt x="534910" y="300984"/>
                    </a:cubicBezTo>
                    <a:cubicBezTo>
                      <a:pt x="534499" y="302275"/>
                      <a:pt x="534030" y="303566"/>
                      <a:pt x="533560" y="304857"/>
                    </a:cubicBezTo>
                    <a:cubicBezTo>
                      <a:pt x="538374" y="299165"/>
                      <a:pt x="542307" y="292651"/>
                      <a:pt x="538374" y="28871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4" name="Google Shape;224;p22"/>
              <p:cNvSpPr/>
              <p:nvPr/>
            </p:nvSpPr>
            <p:spPr>
              <a:xfrm>
                <a:off x="7121968" y="2921319"/>
                <a:ext cx="364375" cy="274165"/>
              </a:xfrm>
              <a:custGeom>
                <a:avLst/>
                <a:gdLst/>
                <a:ahLst/>
                <a:cxnLst/>
                <a:rect l="l" t="t" r="r" b="b"/>
                <a:pathLst>
                  <a:path w="364375" h="274165" extrusionOk="0">
                    <a:moveTo>
                      <a:pt x="0" y="0"/>
                    </a:moveTo>
                    <a:cubicBezTo>
                      <a:pt x="67510" y="143362"/>
                      <a:pt x="210747" y="241245"/>
                      <a:pt x="364375" y="274166"/>
                    </a:cubicBezTo>
                    <a:cubicBezTo>
                      <a:pt x="363377" y="257148"/>
                      <a:pt x="361968" y="239778"/>
                      <a:pt x="359914" y="221586"/>
                    </a:cubicBezTo>
                    <a:cubicBezTo>
                      <a:pt x="218437" y="197937"/>
                      <a:pt x="84181" y="110676"/>
                      <a:pt x="0"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5" name="Google Shape;225;p22"/>
              <p:cNvSpPr/>
              <p:nvPr/>
            </p:nvSpPr>
            <p:spPr>
              <a:xfrm>
                <a:off x="6306336" y="2466117"/>
                <a:ext cx="1338087" cy="909048"/>
              </a:xfrm>
              <a:custGeom>
                <a:avLst/>
                <a:gdLst/>
                <a:ahLst/>
                <a:cxnLst/>
                <a:rect l="l" t="t" r="r" b="b"/>
                <a:pathLst>
                  <a:path w="1338087" h="909048" extrusionOk="0">
                    <a:moveTo>
                      <a:pt x="815632" y="455202"/>
                    </a:moveTo>
                    <a:cubicBezTo>
                      <a:pt x="899755" y="565877"/>
                      <a:pt x="1034011" y="653139"/>
                      <a:pt x="1175546" y="676729"/>
                    </a:cubicBezTo>
                    <a:cubicBezTo>
                      <a:pt x="1175370" y="675379"/>
                      <a:pt x="1175311" y="674088"/>
                      <a:pt x="1175135" y="672739"/>
                    </a:cubicBezTo>
                    <a:cubicBezTo>
                      <a:pt x="1234544" y="678900"/>
                      <a:pt x="1281918" y="674030"/>
                      <a:pt x="1305399" y="648738"/>
                    </a:cubicBezTo>
                    <a:cubicBezTo>
                      <a:pt x="1355826" y="594456"/>
                      <a:pt x="1334458" y="481726"/>
                      <a:pt x="1328411" y="437890"/>
                    </a:cubicBezTo>
                    <a:cubicBezTo>
                      <a:pt x="1316670" y="352096"/>
                      <a:pt x="1288962" y="280034"/>
                      <a:pt x="1243643" y="187726"/>
                    </a:cubicBezTo>
                    <a:cubicBezTo>
                      <a:pt x="1205485" y="109972"/>
                      <a:pt x="1127644" y="38437"/>
                      <a:pt x="1030841" y="38437"/>
                    </a:cubicBezTo>
                    <a:cubicBezTo>
                      <a:pt x="967969" y="60209"/>
                      <a:pt x="925585" y="52580"/>
                      <a:pt x="857958" y="25996"/>
                    </a:cubicBezTo>
                    <a:cubicBezTo>
                      <a:pt x="825495" y="13262"/>
                      <a:pt x="785752" y="17135"/>
                      <a:pt x="744894" y="21537"/>
                    </a:cubicBezTo>
                    <a:cubicBezTo>
                      <a:pt x="709848" y="25351"/>
                      <a:pt x="676504" y="39024"/>
                      <a:pt x="645391" y="55631"/>
                    </a:cubicBezTo>
                    <a:cubicBezTo>
                      <a:pt x="572128" y="94714"/>
                      <a:pt x="508963" y="149934"/>
                      <a:pt x="440514" y="196822"/>
                    </a:cubicBezTo>
                    <a:cubicBezTo>
                      <a:pt x="427599" y="205683"/>
                      <a:pt x="413686" y="214485"/>
                      <a:pt x="398071" y="215600"/>
                    </a:cubicBezTo>
                    <a:cubicBezTo>
                      <a:pt x="383689" y="216657"/>
                      <a:pt x="368778" y="212725"/>
                      <a:pt x="356626" y="204979"/>
                    </a:cubicBezTo>
                    <a:cubicBezTo>
                      <a:pt x="273912" y="151871"/>
                      <a:pt x="211510" y="78518"/>
                      <a:pt x="132964" y="0"/>
                    </a:cubicBezTo>
                    <a:cubicBezTo>
                      <a:pt x="105667" y="50526"/>
                      <a:pt x="47550" y="81569"/>
                      <a:pt x="0" y="97589"/>
                    </a:cubicBezTo>
                    <a:cubicBezTo>
                      <a:pt x="11447" y="121708"/>
                      <a:pt x="23657" y="147000"/>
                      <a:pt x="36514" y="172410"/>
                    </a:cubicBezTo>
                    <a:cubicBezTo>
                      <a:pt x="96685" y="236726"/>
                      <a:pt x="162845" y="294177"/>
                      <a:pt x="246146" y="332027"/>
                    </a:cubicBezTo>
                    <a:cubicBezTo>
                      <a:pt x="347762" y="380147"/>
                      <a:pt x="478613" y="369760"/>
                      <a:pt x="572128" y="296583"/>
                    </a:cubicBezTo>
                    <a:cubicBezTo>
                      <a:pt x="574770" y="290890"/>
                      <a:pt x="577588" y="285139"/>
                      <a:pt x="580758" y="279212"/>
                    </a:cubicBezTo>
                    <a:cubicBezTo>
                      <a:pt x="577529" y="285081"/>
                      <a:pt x="574711" y="290832"/>
                      <a:pt x="572128" y="296583"/>
                    </a:cubicBezTo>
                    <a:cubicBezTo>
                      <a:pt x="581228" y="289423"/>
                      <a:pt x="590033" y="281736"/>
                      <a:pt x="598369" y="273344"/>
                    </a:cubicBezTo>
                    <a:cubicBezTo>
                      <a:pt x="590033" y="281677"/>
                      <a:pt x="581228" y="289423"/>
                      <a:pt x="572128" y="296583"/>
                    </a:cubicBezTo>
                    <a:cubicBezTo>
                      <a:pt x="545888" y="353505"/>
                      <a:pt x="548236" y="402505"/>
                      <a:pt x="574888" y="461129"/>
                    </a:cubicBezTo>
                    <a:cubicBezTo>
                      <a:pt x="578821" y="465061"/>
                      <a:pt x="574888" y="471574"/>
                      <a:pt x="570074" y="477208"/>
                    </a:cubicBezTo>
                    <a:cubicBezTo>
                      <a:pt x="536848" y="574152"/>
                      <a:pt x="494757" y="681952"/>
                      <a:pt x="480844" y="783180"/>
                    </a:cubicBezTo>
                    <a:cubicBezTo>
                      <a:pt x="479552" y="792569"/>
                      <a:pt x="478437" y="802545"/>
                      <a:pt x="482253" y="811171"/>
                    </a:cubicBezTo>
                    <a:cubicBezTo>
                      <a:pt x="487419" y="822849"/>
                      <a:pt x="500099" y="829011"/>
                      <a:pt x="511840" y="833999"/>
                    </a:cubicBezTo>
                    <a:cubicBezTo>
                      <a:pt x="697814" y="912751"/>
                      <a:pt x="909676" y="931706"/>
                      <a:pt x="1105043" y="880476"/>
                    </a:cubicBezTo>
                    <a:cubicBezTo>
                      <a:pt x="1128994" y="874197"/>
                      <a:pt x="1153708" y="866274"/>
                      <a:pt x="1183412" y="842215"/>
                    </a:cubicBezTo>
                    <a:cubicBezTo>
                      <a:pt x="1182473" y="803660"/>
                      <a:pt x="1182238" y="767570"/>
                      <a:pt x="1179949" y="729368"/>
                    </a:cubicBezTo>
                    <a:cubicBezTo>
                      <a:pt x="1026379" y="696447"/>
                      <a:pt x="883142" y="598564"/>
                      <a:pt x="815632" y="45520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 name="Google Shape;226;p22"/>
              <p:cNvSpPr/>
              <p:nvPr/>
            </p:nvSpPr>
            <p:spPr>
              <a:xfrm>
                <a:off x="6215290" y="2327669"/>
                <a:ext cx="229130" cy="240497"/>
              </a:xfrm>
              <a:custGeom>
                <a:avLst/>
                <a:gdLst/>
                <a:ahLst/>
                <a:cxnLst/>
                <a:rect l="l" t="t" r="r" b="b"/>
                <a:pathLst>
                  <a:path w="229130" h="240497" extrusionOk="0">
                    <a:moveTo>
                      <a:pt x="222601" y="153940"/>
                    </a:moveTo>
                    <a:cubicBezTo>
                      <a:pt x="224245" y="136512"/>
                      <a:pt x="225889" y="119141"/>
                      <a:pt x="227532" y="101713"/>
                    </a:cubicBezTo>
                    <a:cubicBezTo>
                      <a:pt x="228765" y="88744"/>
                      <a:pt x="229998" y="75599"/>
                      <a:pt x="228296" y="62630"/>
                    </a:cubicBezTo>
                    <a:cubicBezTo>
                      <a:pt x="226593" y="49720"/>
                      <a:pt x="221721" y="36751"/>
                      <a:pt x="212445" y="28066"/>
                    </a:cubicBezTo>
                    <a:cubicBezTo>
                      <a:pt x="201937" y="18148"/>
                      <a:pt x="186792" y="14745"/>
                      <a:pt x="172762" y="16799"/>
                    </a:cubicBezTo>
                    <a:cubicBezTo>
                      <a:pt x="158731" y="18853"/>
                      <a:pt x="145758" y="25836"/>
                      <a:pt x="134311" y="34521"/>
                    </a:cubicBezTo>
                    <a:cubicBezTo>
                      <a:pt x="121748" y="18618"/>
                      <a:pt x="106250" y="8583"/>
                      <a:pt x="89461" y="2950"/>
                    </a:cubicBezTo>
                    <a:cubicBezTo>
                      <a:pt x="84236" y="1189"/>
                      <a:pt x="78777" y="-161"/>
                      <a:pt x="73317" y="15"/>
                    </a:cubicBezTo>
                    <a:cubicBezTo>
                      <a:pt x="61400" y="309"/>
                      <a:pt x="50540" y="7644"/>
                      <a:pt x="42439" y="16740"/>
                    </a:cubicBezTo>
                    <a:cubicBezTo>
                      <a:pt x="32518" y="27772"/>
                      <a:pt x="25767" y="41445"/>
                      <a:pt x="19486" y="55060"/>
                    </a:cubicBezTo>
                    <a:cubicBezTo>
                      <a:pt x="11795" y="71726"/>
                      <a:pt x="4575" y="88802"/>
                      <a:pt x="1522" y="106994"/>
                    </a:cubicBezTo>
                    <a:cubicBezTo>
                      <a:pt x="-1589" y="125186"/>
                      <a:pt x="-239" y="144727"/>
                      <a:pt x="8449" y="160865"/>
                    </a:cubicBezTo>
                    <a:cubicBezTo>
                      <a:pt x="13615" y="170489"/>
                      <a:pt x="21188" y="178528"/>
                      <a:pt x="28937" y="186040"/>
                    </a:cubicBezTo>
                    <a:cubicBezTo>
                      <a:pt x="49777" y="206227"/>
                      <a:pt x="72847" y="224007"/>
                      <a:pt x="97797" y="240497"/>
                    </a:cubicBezTo>
                    <a:cubicBezTo>
                      <a:pt x="136013" y="235744"/>
                      <a:pt x="172703" y="217963"/>
                      <a:pt x="200822" y="190500"/>
                    </a:cubicBezTo>
                    <a:cubicBezTo>
                      <a:pt x="211271" y="180230"/>
                      <a:pt x="221251" y="168200"/>
                      <a:pt x="222601" y="153940"/>
                    </a:cubicBezTo>
                    <a:close/>
                  </a:path>
                </a:pathLst>
              </a:custGeom>
              <a:solidFill>
                <a:srgbClr val="CE906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 name="Google Shape;227;p22"/>
              <p:cNvSpPr/>
              <p:nvPr/>
            </p:nvSpPr>
            <p:spPr>
              <a:xfrm>
                <a:off x="6228025" y="2342229"/>
                <a:ext cx="173796" cy="188146"/>
              </a:xfrm>
              <a:custGeom>
                <a:avLst/>
                <a:gdLst/>
                <a:ahLst/>
                <a:cxnLst/>
                <a:rect l="l" t="t" r="r" b="b"/>
                <a:pathLst>
                  <a:path w="173796" h="188146" extrusionOk="0">
                    <a:moveTo>
                      <a:pt x="173529" y="62506"/>
                    </a:moveTo>
                    <a:cubicBezTo>
                      <a:pt x="171239" y="58281"/>
                      <a:pt x="168128" y="62330"/>
                      <a:pt x="165956" y="64267"/>
                    </a:cubicBezTo>
                    <a:cubicBezTo>
                      <a:pt x="161201" y="68316"/>
                      <a:pt x="159440" y="69783"/>
                      <a:pt x="154802" y="73597"/>
                    </a:cubicBezTo>
                    <a:cubicBezTo>
                      <a:pt x="149813" y="77763"/>
                      <a:pt x="136134" y="87211"/>
                      <a:pt x="129149" y="89089"/>
                    </a:cubicBezTo>
                    <a:cubicBezTo>
                      <a:pt x="124100" y="90908"/>
                      <a:pt x="117878" y="90908"/>
                      <a:pt x="114062" y="90380"/>
                    </a:cubicBezTo>
                    <a:cubicBezTo>
                      <a:pt x="102086" y="87681"/>
                      <a:pt x="102145" y="73480"/>
                      <a:pt x="104904" y="61802"/>
                    </a:cubicBezTo>
                    <a:cubicBezTo>
                      <a:pt x="106841" y="52413"/>
                      <a:pt x="108954" y="47425"/>
                      <a:pt x="113357" y="39209"/>
                    </a:cubicBezTo>
                    <a:cubicBezTo>
                      <a:pt x="117114" y="32637"/>
                      <a:pt x="119052" y="29409"/>
                      <a:pt x="123983" y="24010"/>
                    </a:cubicBezTo>
                    <a:cubicBezTo>
                      <a:pt x="132671" y="14797"/>
                      <a:pt x="142709" y="7872"/>
                      <a:pt x="156094" y="3882"/>
                    </a:cubicBezTo>
                    <a:cubicBezTo>
                      <a:pt x="160203" y="2826"/>
                      <a:pt x="162845" y="2298"/>
                      <a:pt x="167130" y="2239"/>
                    </a:cubicBezTo>
                    <a:cubicBezTo>
                      <a:pt x="168598" y="2004"/>
                      <a:pt x="170652" y="2708"/>
                      <a:pt x="171827" y="2004"/>
                    </a:cubicBezTo>
                    <a:cubicBezTo>
                      <a:pt x="172472" y="1417"/>
                      <a:pt x="172002" y="126"/>
                      <a:pt x="171122" y="185"/>
                    </a:cubicBezTo>
                    <a:cubicBezTo>
                      <a:pt x="160497" y="-813"/>
                      <a:pt x="149988" y="2356"/>
                      <a:pt x="140244" y="6523"/>
                    </a:cubicBezTo>
                    <a:cubicBezTo>
                      <a:pt x="137485" y="7755"/>
                      <a:pt x="130616" y="11159"/>
                      <a:pt x="126566" y="14327"/>
                    </a:cubicBezTo>
                    <a:cubicBezTo>
                      <a:pt x="119404" y="19902"/>
                      <a:pt x="113534" y="27062"/>
                      <a:pt x="108837" y="34925"/>
                    </a:cubicBezTo>
                    <a:cubicBezTo>
                      <a:pt x="105491" y="40559"/>
                      <a:pt x="101910" y="48716"/>
                      <a:pt x="99679" y="57342"/>
                    </a:cubicBezTo>
                    <a:cubicBezTo>
                      <a:pt x="95922" y="53762"/>
                      <a:pt x="91109" y="51356"/>
                      <a:pt x="86765" y="48657"/>
                    </a:cubicBezTo>
                    <a:cubicBezTo>
                      <a:pt x="79016" y="44021"/>
                      <a:pt x="71032" y="39620"/>
                      <a:pt x="62813" y="36040"/>
                    </a:cubicBezTo>
                    <a:cubicBezTo>
                      <a:pt x="61698" y="35629"/>
                      <a:pt x="60641" y="35160"/>
                      <a:pt x="59526" y="34749"/>
                    </a:cubicBezTo>
                    <a:cubicBezTo>
                      <a:pt x="59291" y="34456"/>
                      <a:pt x="58939" y="34221"/>
                      <a:pt x="58528" y="34104"/>
                    </a:cubicBezTo>
                    <a:cubicBezTo>
                      <a:pt x="53714" y="32284"/>
                      <a:pt x="48020" y="29057"/>
                      <a:pt x="41621" y="28705"/>
                    </a:cubicBezTo>
                    <a:cubicBezTo>
                      <a:pt x="33050" y="27766"/>
                      <a:pt x="20899" y="31815"/>
                      <a:pt x="16555" y="36451"/>
                    </a:cubicBezTo>
                    <a:cubicBezTo>
                      <a:pt x="15146" y="38094"/>
                      <a:pt x="16555" y="40911"/>
                      <a:pt x="18609" y="40852"/>
                    </a:cubicBezTo>
                    <a:cubicBezTo>
                      <a:pt x="20605" y="40500"/>
                      <a:pt x="20840" y="39913"/>
                      <a:pt x="22601" y="39268"/>
                    </a:cubicBezTo>
                    <a:cubicBezTo>
                      <a:pt x="24656" y="37977"/>
                      <a:pt x="31642" y="36392"/>
                      <a:pt x="33050" y="36334"/>
                    </a:cubicBezTo>
                    <a:cubicBezTo>
                      <a:pt x="36162" y="35864"/>
                      <a:pt x="46963" y="37096"/>
                      <a:pt x="46376" y="37038"/>
                    </a:cubicBezTo>
                    <a:cubicBezTo>
                      <a:pt x="49957" y="37214"/>
                      <a:pt x="52129" y="37507"/>
                      <a:pt x="54536" y="37859"/>
                    </a:cubicBezTo>
                    <a:cubicBezTo>
                      <a:pt x="69858" y="43610"/>
                      <a:pt x="84005" y="52237"/>
                      <a:pt x="98740" y="61684"/>
                    </a:cubicBezTo>
                    <a:cubicBezTo>
                      <a:pt x="98623" y="61626"/>
                      <a:pt x="98623" y="61626"/>
                      <a:pt x="98740" y="61743"/>
                    </a:cubicBezTo>
                    <a:cubicBezTo>
                      <a:pt x="95864" y="76238"/>
                      <a:pt x="97566" y="90850"/>
                      <a:pt x="111655" y="95427"/>
                    </a:cubicBezTo>
                    <a:cubicBezTo>
                      <a:pt x="120226" y="97012"/>
                      <a:pt x="127740" y="95720"/>
                      <a:pt x="134843" y="92786"/>
                    </a:cubicBezTo>
                    <a:cubicBezTo>
                      <a:pt x="135137" y="93549"/>
                      <a:pt x="135019" y="93021"/>
                      <a:pt x="135430" y="94547"/>
                    </a:cubicBezTo>
                    <a:cubicBezTo>
                      <a:pt x="135900" y="97598"/>
                      <a:pt x="136545" y="99359"/>
                      <a:pt x="135254" y="103643"/>
                    </a:cubicBezTo>
                    <a:cubicBezTo>
                      <a:pt x="133904" y="106812"/>
                      <a:pt x="129384" y="112445"/>
                      <a:pt x="125509" y="114675"/>
                    </a:cubicBezTo>
                    <a:cubicBezTo>
                      <a:pt x="124746" y="115320"/>
                      <a:pt x="123689" y="115438"/>
                      <a:pt x="122515" y="115731"/>
                    </a:cubicBezTo>
                    <a:cubicBezTo>
                      <a:pt x="122163" y="115144"/>
                      <a:pt x="121752" y="114558"/>
                      <a:pt x="121283" y="113971"/>
                    </a:cubicBezTo>
                    <a:cubicBezTo>
                      <a:pt x="112066" y="102997"/>
                      <a:pt x="98270" y="98361"/>
                      <a:pt x="85766" y="92904"/>
                    </a:cubicBezTo>
                    <a:cubicBezTo>
                      <a:pt x="71736" y="87446"/>
                      <a:pt x="57647" y="81519"/>
                      <a:pt x="42795" y="78996"/>
                    </a:cubicBezTo>
                    <a:cubicBezTo>
                      <a:pt x="34283" y="77763"/>
                      <a:pt x="25595" y="77822"/>
                      <a:pt x="17200" y="79641"/>
                    </a:cubicBezTo>
                    <a:cubicBezTo>
                      <a:pt x="14324" y="80287"/>
                      <a:pt x="11447" y="81167"/>
                      <a:pt x="8806" y="82517"/>
                    </a:cubicBezTo>
                    <a:cubicBezTo>
                      <a:pt x="6516" y="83632"/>
                      <a:pt x="3581" y="86859"/>
                      <a:pt x="2465" y="87974"/>
                    </a:cubicBezTo>
                    <a:cubicBezTo>
                      <a:pt x="1644" y="88972"/>
                      <a:pt x="118" y="89735"/>
                      <a:pt x="0" y="91202"/>
                    </a:cubicBezTo>
                    <a:cubicBezTo>
                      <a:pt x="0" y="92728"/>
                      <a:pt x="1820" y="93549"/>
                      <a:pt x="2818" y="92434"/>
                    </a:cubicBezTo>
                    <a:cubicBezTo>
                      <a:pt x="7866" y="87857"/>
                      <a:pt x="13267" y="84864"/>
                      <a:pt x="21486" y="83808"/>
                    </a:cubicBezTo>
                    <a:cubicBezTo>
                      <a:pt x="21544" y="83808"/>
                      <a:pt x="21486" y="83808"/>
                      <a:pt x="21427" y="83808"/>
                    </a:cubicBezTo>
                    <a:cubicBezTo>
                      <a:pt x="26065" y="83104"/>
                      <a:pt x="33168" y="82693"/>
                      <a:pt x="39390" y="83338"/>
                    </a:cubicBezTo>
                    <a:cubicBezTo>
                      <a:pt x="54830" y="84923"/>
                      <a:pt x="76726" y="94019"/>
                      <a:pt x="91754" y="100356"/>
                    </a:cubicBezTo>
                    <a:cubicBezTo>
                      <a:pt x="101852" y="104758"/>
                      <a:pt x="111126" y="109746"/>
                      <a:pt x="117290" y="117316"/>
                    </a:cubicBezTo>
                    <a:cubicBezTo>
                      <a:pt x="120872" y="122656"/>
                      <a:pt x="122280" y="128231"/>
                      <a:pt x="118934" y="132749"/>
                    </a:cubicBezTo>
                    <a:cubicBezTo>
                      <a:pt x="112946" y="139909"/>
                      <a:pt x="106313" y="142139"/>
                      <a:pt x="99151" y="144545"/>
                    </a:cubicBezTo>
                    <a:cubicBezTo>
                      <a:pt x="89993" y="147303"/>
                      <a:pt x="83418" y="148007"/>
                      <a:pt x="73732" y="148124"/>
                    </a:cubicBezTo>
                    <a:cubicBezTo>
                      <a:pt x="69799" y="148241"/>
                      <a:pt x="65807" y="148124"/>
                      <a:pt x="61874" y="148124"/>
                    </a:cubicBezTo>
                    <a:cubicBezTo>
                      <a:pt x="60230" y="147889"/>
                      <a:pt x="58058" y="148535"/>
                      <a:pt x="58528" y="150706"/>
                    </a:cubicBezTo>
                    <a:cubicBezTo>
                      <a:pt x="58763" y="151586"/>
                      <a:pt x="59585" y="152056"/>
                      <a:pt x="60289" y="152467"/>
                    </a:cubicBezTo>
                    <a:cubicBezTo>
                      <a:pt x="60407" y="152525"/>
                      <a:pt x="60582" y="152643"/>
                      <a:pt x="60700" y="152701"/>
                    </a:cubicBezTo>
                    <a:cubicBezTo>
                      <a:pt x="59937" y="152349"/>
                      <a:pt x="62637" y="153758"/>
                      <a:pt x="63165" y="154110"/>
                    </a:cubicBezTo>
                    <a:cubicBezTo>
                      <a:pt x="68918" y="157455"/>
                      <a:pt x="72734" y="160154"/>
                      <a:pt x="76844" y="163969"/>
                    </a:cubicBezTo>
                    <a:cubicBezTo>
                      <a:pt x="81775" y="168487"/>
                      <a:pt x="85766" y="173827"/>
                      <a:pt x="87821" y="179871"/>
                    </a:cubicBezTo>
                    <a:cubicBezTo>
                      <a:pt x="88467" y="181691"/>
                      <a:pt x="88995" y="183275"/>
                      <a:pt x="89054" y="184684"/>
                    </a:cubicBezTo>
                    <a:cubicBezTo>
                      <a:pt x="89171" y="185681"/>
                      <a:pt x="89113" y="186737"/>
                      <a:pt x="89817" y="187442"/>
                    </a:cubicBezTo>
                    <a:cubicBezTo>
                      <a:pt x="91226" y="188967"/>
                      <a:pt x="93926" y="187852"/>
                      <a:pt x="93868" y="185681"/>
                    </a:cubicBezTo>
                    <a:cubicBezTo>
                      <a:pt x="92576" y="170834"/>
                      <a:pt x="81775" y="159098"/>
                      <a:pt x="69329" y="152349"/>
                    </a:cubicBezTo>
                    <a:cubicBezTo>
                      <a:pt x="70034" y="152349"/>
                      <a:pt x="70738" y="152408"/>
                      <a:pt x="71384" y="152408"/>
                    </a:cubicBezTo>
                    <a:cubicBezTo>
                      <a:pt x="82890" y="152877"/>
                      <a:pt x="94455" y="151938"/>
                      <a:pt x="105432" y="148065"/>
                    </a:cubicBezTo>
                    <a:cubicBezTo>
                      <a:pt x="118934" y="143077"/>
                      <a:pt x="130793" y="132867"/>
                      <a:pt x="124218" y="118959"/>
                    </a:cubicBezTo>
                    <a:cubicBezTo>
                      <a:pt x="127035" y="118137"/>
                      <a:pt x="129560" y="116435"/>
                      <a:pt x="131790" y="114323"/>
                    </a:cubicBezTo>
                    <a:cubicBezTo>
                      <a:pt x="134726" y="111565"/>
                      <a:pt x="137367" y="108396"/>
                      <a:pt x="139128" y="104640"/>
                    </a:cubicBezTo>
                    <a:cubicBezTo>
                      <a:pt x="141183" y="100708"/>
                      <a:pt x="141066" y="93960"/>
                      <a:pt x="139422" y="90674"/>
                    </a:cubicBezTo>
                    <a:cubicBezTo>
                      <a:pt x="145175" y="87681"/>
                      <a:pt x="150752" y="83808"/>
                      <a:pt x="156387" y="79759"/>
                    </a:cubicBezTo>
                    <a:cubicBezTo>
                      <a:pt x="161318" y="76003"/>
                      <a:pt x="166074" y="72130"/>
                      <a:pt x="170652" y="67963"/>
                    </a:cubicBezTo>
                    <a:cubicBezTo>
                      <a:pt x="172002" y="66555"/>
                      <a:pt x="174644" y="64971"/>
                      <a:pt x="173529" y="62506"/>
                    </a:cubicBezTo>
                    <a:close/>
                  </a:path>
                </a:pathLst>
              </a:custGeom>
              <a:solidFill>
                <a:srgbClr val="91574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8" name="Google Shape;228;p22"/>
              <p:cNvSpPr/>
              <p:nvPr/>
            </p:nvSpPr>
            <p:spPr>
              <a:xfrm>
                <a:off x="6783630" y="2627221"/>
                <a:ext cx="197039" cy="659025"/>
              </a:xfrm>
              <a:custGeom>
                <a:avLst/>
                <a:gdLst/>
                <a:ahLst/>
                <a:cxnLst/>
                <a:rect l="l" t="t" r="r" b="b"/>
                <a:pathLst>
                  <a:path w="197039" h="659025" extrusionOk="0">
                    <a:moveTo>
                      <a:pt x="197037" y="4382"/>
                    </a:moveTo>
                    <a:cubicBezTo>
                      <a:pt x="197155" y="685"/>
                      <a:pt x="192106" y="-1545"/>
                      <a:pt x="189523" y="1271"/>
                    </a:cubicBezTo>
                    <a:cubicBezTo>
                      <a:pt x="159760" y="38066"/>
                      <a:pt x="131993" y="76503"/>
                      <a:pt x="108101" y="117404"/>
                    </a:cubicBezTo>
                    <a:cubicBezTo>
                      <a:pt x="95656" y="137826"/>
                      <a:pt x="81978" y="157661"/>
                      <a:pt x="71998" y="179491"/>
                    </a:cubicBezTo>
                    <a:cubicBezTo>
                      <a:pt x="67771" y="188880"/>
                      <a:pt x="64601" y="198798"/>
                      <a:pt x="63779" y="209067"/>
                    </a:cubicBezTo>
                    <a:cubicBezTo>
                      <a:pt x="63134" y="219513"/>
                      <a:pt x="64601" y="229958"/>
                      <a:pt x="67243" y="240052"/>
                    </a:cubicBezTo>
                    <a:cubicBezTo>
                      <a:pt x="70237" y="251318"/>
                      <a:pt x="74346" y="262292"/>
                      <a:pt x="80158" y="272386"/>
                    </a:cubicBezTo>
                    <a:cubicBezTo>
                      <a:pt x="84385" y="279604"/>
                      <a:pt x="91781" y="290871"/>
                      <a:pt x="94071" y="293511"/>
                    </a:cubicBezTo>
                    <a:cubicBezTo>
                      <a:pt x="95362" y="294920"/>
                      <a:pt x="96595" y="296446"/>
                      <a:pt x="97886" y="297854"/>
                    </a:cubicBezTo>
                    <a:cubicBezTo>
                      <a:pt x="98121" y="298265"/>
                      <a:pt x="98415" y="298675"/>
                      <a:pt x="98591" y="299086"/>
                    </a:cubicBezTo>
                    <a:cubicBezTo>
                      <a:pt x="98650" y="303194"/>
                      <a:pt x="88142" y="330188"/>
                      <a:pt x="83680" y="343274"/>
                    </a:cubicBezTo>
                    <a:cubicBezTo>
                      <a:pt x="72585" y="375080"/>
                      <a:pt x="61079" y="406769"/>
                      <a:pt x="49749" y="438458"/>
                    </a:cubicBezTo>
                    <a:cubicBezTo>
                      <a:pt x="42294" y="459349"/>
                      <a:pt x="36189" y="480651"/>
                      <a:pt x="29907" y="501894"/>
                    </a:cubicBezTo>
                    <a:cubicBezTo>
                      <a:pt x="23391" y="524017"/>
                      <a:pt x="16523" y="546082"/>
                      <a:pt x="11122" y="568557"/>
                    </a:cubicBezTo>
                    <a:cubicBezTo>
                      <a:pt x="5193" y="592617"/>
                      <a:pt x="321" y="617147"/>
                      <a:pt x="203" y="642028"/>
                    </a:cubicBezTo>
                    <a:cubicBezTo>
                      <a:pt x="203" y="647016"/>
                      <a:pt x="-384" y="652122"/>
                      <a:pt x="438" y="656992"/>
                    </a:cubicBezTo>
                    <a:cubicBezTo>
                      <a:pt x="732" y="657814"/>
                      <a:pt x="1436" y="658518"/>
                      <a:pt x="2258" y="658811"/>
                    </a:cubicBezTo>
                    <a:cubicBezTo>
                      <a:pt x="8480" y="660337"/>
                      <a:pt x="6837" y="653354"/>
                      <a:pt x="7717" y="649129"/>
                    </a:cubicBezTo>
                    <a:cubicBezTo>
                      <a:pt x="8598" y="638742"/>
                      <a:pt x="9420" y="626242"/>
                      <a:pt x="10417" y="619494"/>
                    </a:cubicBezTo>
                    <a:cubicBezTo>
                      <a:pt x="13646" y="593732"/>
                      <a:pt x="23215" y="557760"/>
                      <a:pt x="32197" y="528829"/>
                    </a:cubicBezTo>
                    <a:cubicBezTo>
                      <a:pt x="40122" y="503302"/>
                      <a:pt x="47166" y="477540"/>
                      <a:pt x="55796" y="452248"/>
                    </a:cubicBezTo>
                    <a:cubicBezTo>
                      <a:pt x="72057" y="406241"/>
                      <a:pt x="89374" y="360644"/>
                      <a:pt x="105107" y="314461"/>
                    </a:cubicBezTo>
                    <a:cubicBezTo>
                      <a:pt x="106751" y="308534"/>
                      <a:pt x="110449" y="302373"/>
                      <a:pt x="108629" y="296093"/>
                    </a:cubicBezTo>
                    <a:cubicBezTo>
                      <a:pt x="104285" y="286880"/>
                      <a:pt x="97652" y="278899"/>
                      <a:pt x="93073" y="269745"/>
                    </a:cubicBezTo>
                    <a:cubicBezTo>
                      <a:pt x="82917" y="251201"/>
                      <a:pt x="77047" y="232657"/>
                      <a:pt x="76929" y="212118"/>
                    </a:cubicBezTo>
                    <a:cubicBezTo>
                      <a:pt x="76636" y="202964"/>
                      <a:pt x="82858" y="186944"/>
                      <a:pt x="85030" y="182601"/>
                    </a:cubicBezTo>
                    <a:cubicBezTo>
                      <a:pt x="93073" y="164644"/>
                      <a:pt x="103463" y="147861"/>
                      <a:pt x="113384" y="130960"/>
                    </a:cubicBezTo>
                    <a:cubicBezTo>
                      <a:pt x="124773" y="111478"/>
                      <a:pt x="135926" y="91819"/>
                      <a:pt x="148196" y="72864"/>
                    </a:cubicBezTo>
                    <a:cubicBezTo>
                      <a:pt x="162343" y="51621"/>
                      <a:pt x="177665" y="31141"/>
                      <a:pt x="193104" y="10778"/>
                    </a:cubicBezTo>
                    <a:cubicBezTo>
                      <a:pt x="191637" y="12421"/>
                      <a:pt x="194865" y="8783"/>
                      <a:pt x="195687" y="7551"/>
                    </a:cubicBezTo>
                    <a:cubicBezTo>
                      <a:pt x="196568" y="6670"/>
                      <a:pt x="197037" y="5555"/>
                      <a:pt x="197037" y="43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 name="Google Shape;229;p22"/>
              <p:cNvSpPr/>
              <p:nvPr/>
            </p:nvSpPr>
            <p:spPr>
              <a:xfrm>
                <a:off x="6981259" y="2696357"/>
                <a:ext cx="224417" cy="228237"/>
              </a:xfrm>
              <a:custGeom>
                <a:avLst/>
                <a:gdLst/>
                <a:ahLst/>
                <a:cxnLst/>
                <a:rect l="l" t="t" r="r" b="b"/>
                <a:pathLst>
                  <a:path w="224417" h="228237" extrusionOk="0">
                    <a:moveTo>
                      <a:pt x="223540" y="93806"/>
                    </a:moveTo>
                    <a:cubicBezTo>
                      <a:pt x="196713" y="62176"/>
                      <a:pt x="169474" y="30194"/>
                      <a:pt x="135543" y="6310"/>
                    </a:cubicBezTo>
                    <a:cubicBezTo>
                      <a:pt x="129790" y="2261"/>
                      <a:pt x="122746" y="-1671"/>
                      <a:pt x="116171" y="735"/>
                    </a:cubicBezTo>
                    <a:cubicBezTo>
                      <a:pt x="110888" y="2671"/>
                      <a:pt x="107718" y="8305"/>
                      <a:pt x="107189" y="13880"/>
                    </a:cubicBezTo>
                    <a:cubicBezTo>
                      <a:pt x="106661" y="19455"/>
                      <a:pt x="108363" y="24971"/>
                      <a:pt x="110301" y="30252"/>
                    </a:cubicBezTo>
                    <a:cubicBezTo>
                      <a:pt x="114468" y="41637"/>
                      <a:pt x="119811" y="52493"/>
                      <a:pt x="127031" y="64934"/>
                    </a:cubicBezTo>
                    <a:cubicBezTo>
                      <a:pt x="108422" y="53021"/>
                      <a:pt x="88815" y="42693"/>
                      <a:pt x="68562" y="34008"/>
                    </a:cubicBezTo>
                    <a:cubicBezTo>
                      <a:pt x="61752" y="31074"/>
                      <a:pt x="54532" y="28316"/>
                      <a:pt x="47135" y="28609"/>
                    </a:cubicBezTo>
                    <a:cubicBezTo>
                      <a:pt x="39562" y="28961"/>
                      <a:pt x="31520" y="33539"/>
                      <a:pt x="29935" y="40991"/>
                    </a:cubicBezTo>
                    <a:cubicBezTo>
                      <a:pt x="28115" y="49618"/>
                      <a:pt x="35277" y="57305"/>
                      <a:pt x="42086" y="62997"/>
                    </a:cubicBezTo>
                    <a:cubicBezTo>
                      <a:pt x="58758" y="76964"/>
                      <a:pt x="76839" y="89346"/>
                      <a:pt x="93218" y="99674"/>
                    </a:cubicBezTo>
                    <a:cubicBezTo>
                      <a:pt x="72965" y="89581"/>
                      <a:pt x="52653" y="79429"/>
                      <a:pt x="31285" y="72210"/>
                    </a:cubicBezTo>
                    <a:cubicBezTo>
                      <a:pt x="23888" y="69687"/>
                      <a:pt x="15142" y="67692"/>
                      <a:pt x="8743" y="72152"/>
                    </a:cubicBezTo>
                    <a:cubicBezTo>
                      <a:pt x="2344" y="76553"/>
                      <a:pt x="1052" y="85942"/>
                      <a:pt x="3929" y="93219"/>
                    </a:cubicBezTo>
                    <a:cubicBezTo>
                      <a:pt x="6747" y="100437"/>
                      <a:pt x="12734" y="105953"/>
                      <a:pt x="18781" y="110882"/>
                    </a:cubicBezTo>
                    <a:cubicBezTo>
                      <a:pt x="37449" y="126140"/>
                      <a:pt x="58348" y="138698"/>
                      <a:pt x="81242" y="151608"/>
                    </a:cubicBezTo>
                    <a:cubicBezTo>
                      <a:pt x="61283" y="140282"/>
                      <a:pt x="38506" y="133945"/>
                      <a:pt x="15611" y="133358"/>
                    </a:cubicBezTo>
                    <a:cubicBezTo>
                      <a:pt x="11443" y="133240"/>
                      <a:pt x="6864" y="133475"/>
                      <a:pt x="3635" y="136116"/>
                    </a:cubicBezTo>
                    <a:cubicBezTo>
                      <a:pt x="-121" y="139285"/>
                      <a:pt x="-826" y="145036"/>
                      <a:pt x="876" y="149672"/>
                    </a:cubicBezTo>
                    <a:cubicBezTo>
                      <a:pt x="2579" y="154308"/>
                      <a:pt x="6160" y="157946"/>
                      <a:pt x="9858" y="161174"/>
                    </a:cubicBezTo>
                    <a:cubicBezTo>
                      <a:pt x="22186" y="171912"/>
                      <a:pt x="36862" y="179659"/>
                      <a:pt x="51538" y="186994"/>
                    </a:cubicBezTo>
                    <a:cubicBezTo>
                      <a:pt x="74432" y="198437"/>
                      <a:pt x="97620" y="209293"/>
                      <a:pt x="121043" y="219445"/>
                    </a:cubicBezTo>
                    <a:cubicBezTo>
                      <a:pt x="134017" y="225079"/>
                      <a:pt x="148164" y="230595"/>
                      <a:pt x="161901" y="227192"/>
                    </a:cubicBezTo>
                    <a:cubicBezTo>
                      <a:pt x="173407" y="224316"/>
                      <a:pt x="182506" y="215631"/>
                      <a:pt x="190255" y="206653"/>
                    </a:cubicBezTo>
                    <a:cubicBezTo>
                      <a:pt x="212387" y="180656"/>
                      <a:pt x="228413" y="147500"/>
                      <a:pt x="223540" y="93806"/>
                    </a:cubicBezTo>
                    <a:close/>
                  </a:path>
                </a:pathLst>
              </a:custGeom>
              <a:solidFill>
                <a:srgbClr val="CE906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0" name="Google Shape;230;p22"/>
              <p:cNvSpPr/>
              <p:nvPr/>
            </p:nvSpPr>
            <p:spPr>
              <a:xfrm>
                <a:off x="7121087" y="2769244"/>
                <a:ext cx="515985" cy="375708"/>
              </a:xfrm>
              <a:custGeom>
                <a:avLst/>
                <a:gdLst/>
                <a:ahLst/>
                <a:cxnLst/>
                <a:rect l="l" t="t" r="r" b="b"/>
                <a:pathLst>
                  <a:path w="515985" h="375708" extrusionOk="0">
                    <a:moveTo>
                      <a:pt x="0" y="155244"/>
                    </a:moveTo>
                    <a:cubicBezTo>
                      <a:pt x="26006" y="184937"/>
                      <a:pt x="116586" y="298665"/>
                      <a:pt x="328624" y="365093"/>
                    </a:cubicBezTo>
                    <a:cubicBezTo>
                      <a:pt x="367604" y="377299"/>
                      <a:pt x="427012" y="382816"/>
                      <a:pt x="470160" y="360223"/>
                    </a:cubicBezTo>
                    <a:cubicBezTo>
                      <a:pt x="512662" y="337923"/>
                      <a:pt x="520939" y="304885"/>
                      <a:pt x="513601" y="264687"/>
                    </a:cubicBezTo>
                    <a:cubicBezTo>
                      <a:pt x="504091" y="212518"/>
                      <a:pt x="432707" y="167743"/>
                      <a:pt x="397191" y="150139"/>
                    </a:cubicBezTo>
                    <a:cubicBezTo>
                      <a:pt x="337019" y="120328"/>
                      <a:pt x="306904" y="101432"/>
                      <a:pt x="246733" y="71621"/>
                    </a:cubicBezTo>
                    <a:cubicBezTo>
                      <a:pt x="204583" y="50730"/>
                      <a:pt x="85532" y="-2437"/>
                      <a:pt x="78017" y="87"/>
                    </a:cubicBezTo>
                    <a:cubicBezTo>
                      <a:pt x="70621" y="2551"/>
                      <a:pt x="60641" y="104894"/>
                      <a:pt x="0" y="155244"/>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31" name="Google Shape;231;p22"/>
              <p:cNvGrpSpPr/>
              <p:nvPr/>
            </p:nvGrpSpPr>
            <p:grpSpPr>
              <a:xfrm>
                <a:off x="7161888" y="2398984"/>
                <a:ext cx="175582" cy="150588"/>
                <a:chOff x="7161888" y="2398984"/>
                <a:chExt cx="175582" cy="150588"/>
              </a:xfrm>
            </p:grpSpPr>
            <p:sp>
              <p:nvSpPr>
                <p:cNvPr id="232" name="Google Shape;232;p22"/>
                <p:cNvSpPr/>
                <p:nvPr/>
              </p:nvSpPr>
              <p:spPr>
                <a:xfrm>
                  <a:off x="7161888" y="2398984"/>
                  <a:ext cx="175582" cy="150588"/>
                </a:xfrm>
                <a:custGeom>
                  <a:avLst/>
                  <a:gdLst/>
                  <a:ahLst/>
                  <a:cxnLst/>
                  <a:rect l="l" t="t" r="r" b="b"/>
                  <a:pathLst>
                    <a:path w="175582" h="150588" extrusionOk="0">
                      <a:moveTo>
                        <a:pt x="19548" y="1408"/>
                      </a:moveTo>
                      <a:cubicBezTo>
                        <a:pt x="13207" y="35444"/>
                        <a:pt x="6867" y="69422"/>
                        <a:pt x="527" y="103458"/>
                      </a:cubicBezTo>
                      <a:cubicBezTo>
                        <a:pt x="117" y="105746"/>
                        <a:pt x="-294" y="108094"/>
                        <a:pt x="292" y="110324"/>
                      </a:cubicBezTo>
                      <a:cubicBezTo>
                        <a:pt x="997" y="112964"/>
                        <a:pt x="3052" y="115018"/>
                        <a:pt x="5047" y="116837"/>
                      </a:cubicBezTo>
                      <a:cubicBezTo>
                        <a:pt x="44907" y="153573"/>
                        <a:pt x="108777" y="161319"/>
                        <a:pt x="156269" y="135146"/>
                      </a:cubicBezTo>
                      <a:cubicBezTo>
                        <a:pt x="163900" y="130921"/>
                        <a:pt x="171590" y="125346"/>
                        <a:pt x="174173" y="117013"/>
                      </a:cubicBezTo>
                      <a:cubicBezTo>
                        <a:pt x="175289" y="113316"/>
                        <a:pt x="175348" y="109385"/>
                        <a:pt x="175348" y="105512"/>
                      </a:cubicBezTo>
                      <a:cubicBezTo>
                        <a:pt x="175406" y="70361"/>
                        <a:pt x="175524" y="35210"/>
                        <a:pt x="175582" y="0"/>
                      </a:cubicBezTo>
                      <a:cubicBezTo>
                        <a:pt x="135664" y="6572"/>
                        <a:pt x="94864" y="7687"/>
                        <a:pt x="54652" y="3286"/>
                      </a:cubicBezTo>
                      <a:cubicBezTo>
                        <a:pt x="41620" y="1936"/>
                        <a:pt x="26357" y="-1819"/>
                        <a:pt x="19548" y="1408"/>
                      </a:cubicBezTo>
                      <a:close/>
                    </a:path>
                  </a:pathLst>
                </a:custGeom>
                <a:solidFill>
                  <a:srgbClr val="CE906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3" name="Google Shape;233;p22"/>
                <p:cNvSpPr/>
                <p:nvPr/>
              </p:nvSpPr>
              <p:spPr>
                <a:xfrm>
                  <a:off x="7169048" y="2399043"/>
                  <a:ext cx="168421" cy="69573"/>
                </a:xfrm>
                <a:custGeom>
                  <a:avLst/>
                  <a:gdLst/>
                  <a:ahLst/>
                  <a:cxnLst/>
                  <a:rect l="l" t="t" r="r" b="b"/>
                  <a:pathLst>
                    <a:path w="168421" h="69573" extrusionOk="0">
                      <a:moveTo>
                        <a:pt x="168304" y="42076"/>
                      </a:moveTo>
                      <a:cubicBezTo>
                        <a:pt x="168363" y="28050"/>
                        <a:pt x="168363" y="14025"/>
                        <a:pt x="168422" y="0"/>
                      </a:cubicBezTo>
                      <a:cubicBezTo>
                        <a:pt x="128503" y="6572"/>
                        <a:pt x="87704" y="7687"/>
                        <a:pt x="47492" y="3286"/>
                      </a:cubicBezTo>
                      <a:cubicBezTo>
                        <a:pt x="34459" y="1878"/>
                        <a:pt x="19196" y="-1878"/>
                        <a:pt x="12387" y="1350"/>
                      </a:cubicBezTo>
                      <a:cubicBezTo>
                        <a:pt x="8277" y="23473"/>
                        <a:pt x="4109" y="45596"/>
                        <a:pt x="0" y="67779"/>
                      </a:cubicBezTo>
                      <a:cubicBezTo>
                        <a:pt x="56532" y="70184"/>
                        <a:pt x="122046" y="75290"/>
                        <a:pt x="168304" y="42076"/>
                      </a:cubicBezTo>
                      <a:close/>
                    </a:path>
                  </a:pathLst>
                </a:custGeom>
                <a:solidFill>
                  <a:srgbClr val="6E4596">
                    <a:alpha val="2392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34" name="Google Shape;234;p22"/>
              <p:cNvSpPr/>
              <p:nvPr/>
            </p:nvSpPr>
            <p:spPr>
              <a:xfrm>
                <a:off x="7196673" y="2770326"/>
                <a:ext cx="387353" cy="191420"/>
              </a:xfrm>
              <a:custGeom>
                <a:avLst/>
                <a:gdLst/>
                <a:ahLst/>
                <a:cxnLst/>
                <a:rect l="l" t="t" r="r" b="b"/>
                <a:pathLst>
                  <a:path w="387353" h="191420" extrusionOk="0">
                    <a:moveTo>
                      <a:pt x="385710" y="185322"/>
                    </a:moveTo>
                    <a:cubicBezTo>
                      <a:pt x="370623" y="174877"/>
                      <a:pt x="354890" y="165194"/>
                      <a:pt x="339392" y="155277"/>
                    </a:cubicBezTo>
                    <a:cubicBezTo>
                      <a:pt x="332641" y="151228"/>
                      <a:pt x="325538" y="147237"/>
                      <a:pt x="318142" y="143129"/>
                    </a:cubicBezTo>
                    <a:cubicBezTo>
                      <a:pt x="329413" y="145535"/>
                      <a:pt x="340919" y="147002"/>
                      <a:pt x="352131" y="149878"/>
                    </a:cubicBezTo>
                    <a:cubicBezTo>
                      <a:pt x="358354" y="151286"/>
                      <a:pt x="364635" y="152812"/>
                      <a:pt x="370799" y="154514"/>
                    </a:cubicBezTo>
                    <a:cubicBezTo>
                      <a:pt x="372325" y="154866"/>
                      <a:pt x="374028" y="155805"/>
                      <a:pt x="375495" y="154866"/>
                    </a:cubicBezTo>
                    <a:cubicBezTo>
                      <a:pt x="377785" y="153634"/>
                      <a:pt x="377315" y="149878"/>
                      <a:pt x="374791" y="149291"/>
                    </a:cubicBezTo>
                    <a:cubicBezTo>
                      <a:pt x="356945" y="143892"/>
                      <a:pt x="338688" y="140254"/>
                      <a:pt x="320490" y="136498"/>
                    </a:cubicBezTo>
                    <a:cubicBezTo>
                      <a:pt x="314502" y="135207"/>
                      <a:pt x="305520" y="132860"/>
                      <a:pt x="301705" y="132860"/>
                    </a:cubicBezTo>
                    <a:cubicBezTo>
                      <a:pt x="301235" y="132919"/>
                      <a:pt x="300765" y="133036"/>
                      <a:pt x="300413" y="133329"/>
                    </a:cubicBezTo>
                    <a:cubicBezTo>
                      <a:pt x="297595" y="131804"/>
                      <a:pt x="294836" y="130219"/>
                      <a:pt x="291959" y="128635"/>
                    </a:cubicBezTo>
                    <a:cubicBezTo>
                      <a:pt x="259496" y="110502"/>
                      <a:pt x="227033" y="92545"/>
                      <a:pt x="193865" y="75820"/>
                    </a:cubicBezTo>
                    <a:cubicBezTo>
                      <a:pt x="160815" y="57746"/>
                      <a:pt x="126532" y="41902"/>
                      <a:pt x="92073" y="26761"/>
                    </a:cubicBezTo>
                    <a:cubicBezTo>
                      <a:pt x="77397" y="20659"/>
                      <a:pt x="62545" y="14849"/>
                      <a:pt x="47517" y="9509"/>
                    </a:cubicBezTo>
                    <a:cubicBezTo>
                      <a:pt x="33780" y="5460"/>
                      <a:pt x="16403" y="1176"/>
                      <a:pt x="8361" y="648"/>
                    </a:cubicBezTo>
                    <a:cubicBezTo>
                      <a:pt x="4780" y="472"/>
                      <a:pt x="4486" y="-643"/>
                      <a:pt x="1727" y="530"/>
                    </a:cubicBezTo>
                    <a:cubicBezTo>
                      <a:pt x="-210" y="1645"/>
                      <a:pt x="-621" y="4579"/>
                      <a:pt x="1023" y="6164"/>
                    </a:cubicBezTo>
                    <a:cubicBezTo>
                      <a:pt x="2021" y="7220"/>
                      <a:pt x="3606" y="7279"/>
                      <a:pt x="4897" y="7748"/>
                    </a:cubicBezTo>
                    <a:cubicBezTo>
                      <a:pt x="6952" y="8394"/>
                      <a:pt x="7598" y="8570"/>
                      <a:pt x="11296" y="9802"/>
                    </a:cubicBezTo>
                    <a:cubicBezTo>
                      <a:pt x="53328" y="22771"/>
                      <a:pt x="97415" y="41667"/>
                      <a:pt x="141032" y="62969"/>
                    </a:cubicBezTo>
                    <a:cubicBezTo>
                      <a:pt x="188934" y="85679"/>
                      <a:pt x="235897" y="110267"/>
                      <a:pt x="282332" y="135911"/>
                    </a:cubicBezTo>
                    <a:cubicBezTo>
                      <a:pt x="309101" y="150934"/>
                      <a:pt x="326008" y="158211"/>
                      <a:pt x="350546" y="171943"/>
                    </a:cubicBezTo>
                    <a:cubicBezTo>
                      <a:pt x="361289" y="178104"/>
                      <a:pt x="372325" y="183855"/>
                      <a:pt x="382481" y="191015"/>
                    </a:cubicBezTo>
                    <a:cubicBezTo>
                      <a:pt x="385827" y="192892"/>
                      <a:pt x="389584" y="187787"/>
                      <a:pt x="385710" y="18532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5" name="Google Shape;235;p22"/>
              <p:cNvSpPr/>
              <p:nvPr/>
            </p:nvSpPr>
            <p:spPr>
              <a:xfrm>
                <a:off x="6956591" y="1731137"/>
                <a:ext cx="668998" cy="715597"/>
              </a:xfrm>
              <a:custGeom>
                <a:avLst/>
                <a:gdLst/>
                <a:ahLst/>
                <a:cxnLst/>
                <a:rect l="l" t="t" r="r" b="b"/>
                <a:pathLst>
                  <a:path w="668998" h="715597" extrusionOk="0">
                    <a:moveTo>
                      <a:pt x="514959" y="619434"/>
                    </a:moveTo>
                    <a:cubicBezTo>
                      <a:pt x="478387" y="666146"/>
                      <a:pt x="422383" y="696250"/>
                      <a:pt x="369080" y="708045"/>
                    </a:cubicBezTo>
                    <a:cubicBezTo>
                      <a:pt x="213397" y="742375"/>
                      <a:pt x="86596" y="651945"/>
                      <a:pt x="36581" y="591971"/>
                    </a:cubicBezTo>
                    <a:cubicBezTo>
                      <a:pt x="-16781" y="528007"/>
                      <a:pt x="-4864" y="468150"/>
                      <a:pt x="28480" y="417390"/>
                    </a:cubicBezTo>
                    <a:cubicBezTo>
                      <a:pt x="33352" y="409996"/>
                      <a:pt x="39105" y="403130"/>
                      <a:pt x="42745" y="395090"/>
                    </a:cubicBezTo>
                    <a:cubicBezTo>
                      <a:pt x="47324" y="385056"/>
                      <a:pt x="48322" y="373847"/>
                      <a:pt x="49437" y="362873"/>
                    </a:cubicBezTo>
                    <a:cubicBezTo>
                      <a:pt x="53722" y="320387"/>
                      <a:pt x="60826" y="190170"/>
                      <a:pt x="115655" y="111653"/>
                    </a:cubicBezTo>
                    <a:cubicBezTo>
                      <a:pt x="155574" y="54496"/>
                      <a:pt x="220852" y="17174"/>
                      <a:pt x="289419" y="4733"/>
                    </a:cubicBezTo>
                    <a:cubicBezTo>
                      <a:pt x="357985" y="-7708"/>
                      <a:pt x="430191" y="4791"/>
                      <a:pt x="492123" y="37360"/>
                    </a:cubicBezTo>
                    <a:cubicBezTo>
                      <a:pt x="644695" y="138999"/>
                      <a:pt x="644871" y="317629"/>
                      <a:pt x="568321" y="454184"/>
                    </a:cubicBezTo>
                    <a:cubicBezTo>
                      <a:pt x="610588" y="428598"/>
                      <a:pt x="642640" y="451367"/>
                      <a:pt x="653794" y="465157"/>
                    </a:cubicBezTo>
                    <a:cubicBezTo>
                      <a:pt x="664948" y="478948"/>
                      <a:pt x="668998" y="497315"/>
                      <a:pt x="668998" y="515096"/>
                    </a:cubicBezTo>
                    <a:cubicBezTo>
                      <a:pt x="668998" y="552125"/>
                      <a:pt x="651916" y="588802"/>
                      <a:pt x="623561" y="612627"/>
                    </a:cubicBezTo>
                    <a:cubicBezTo>
                      <a:pt x="595266" y="636394"/>
                      <a:pt x="547657" y="643788"/>
                      <a:pt x="514959" y="619434"/>
                    </a:cubicBezTo>
                    <a:close/>
                  </a:path>
                </a:pathLst>
              </a:custGeom>
              <a:solidFill>
                <a:srgbClr val="CE906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36" name="Google Shape;236;p22"/>
              <p:cNvGrpSpPr/>
              <p:nvPr/>
            </p:nvGrpSpPr>
            <p:grpSpPr>
              <a:xfrm>
                <a:off x="7116558" y="2205507"/>
                <a:ext cx="223453" cy="115771"/>
                <a:chOff x="7116558" y="2205507"/>
                <a:chExt cx="223453" cy="115771"/>
              </a:xfrm>
            </p:grpSpPr>
            <p:sp>
              <p:nvSpPr>
                <p:cNvPr id="237" name="Google Shape;237;p22"/>
                <p:cNvSpPr/>
                <p:nvPr/>
              </p:nvSpPr>
              <p:spPr>
                <a:xfrm>
                  <a:off x="7169929" y="2264434"/>
                  <a:ext cx="141946" cy="56844"/>
                </a:xfrm>
                <a:custGeom>
                  <a:avLst/>
                  <a:gdLst/>
                  <a:ahLst/>
                  <a:cxnLst/>
                  <a:rect l="l" t="t" r="r" b="b"/>
                  <a:pathLst>
                    <a:path w="141946" h="56844" extrusionOk="0">
                      <a:moveTo>
                        <a:pt x="141946" y="25694"/>
                      </a:moveTo>
                      <a:cubicBezTo>
                        <a:pt x="119462" y="45118"/>
                        <a:pt x="88584" y="52629"/>
                        <a:pt x="58821" y="56092"/>
                      </a:cubicBezTo>
                      <a:cubicBezTo>
                        <a:pt x="38569" y="58439"/>
                        <a:pt x="17963" y="55153"/>
                        <a:pt x="0" y="48287"/>
                      </a:cubicBezTo>
                      <a:cubicBezTo>
                        <a:pt x="10625" y="22760"/>
                        <a:pt x="36455" y="4392"/>
                        <a:pt x="64105" y="754"/>
                      </a:cubicBezTo>
                      <a:cubicBezTo>
                        <a:pt x="91930" y="-2943"/>
                        <a:pt x="120637" y="7209"/>
                        <a:pt x="141946" y="2569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8" name="Google Shape;238;p22"/>
                <p:cNvSpPr/>
                <p:nvPr/>
              </p:nvSpPr>
              <p:spPr>
                <a:xfrm>
                  <a:off x="7116558" y="2205507"/>
                  <a:ext cx="223453" cy="107213"/>
                </a:xfrm>
                <a:custGeom>
                  <a:avLst/>
                  <a:gdLst/>
                  <a:ahLst/>
                  <a:cxnLst/>
                  <a:rect l="l" t="t" r="r" b="b"/>
                  <a:pathLst>
                    <a:path w="223453" h="107213" extrusionOk="0">
                      <a:moveTo>
                        <a:pt x="223436" y="32041"/>
                      </a:moveTo>
                      <a:cubicBezTo>
                        <a:pt x="223671" y="39317"/>
                        <a:pt x="221558" y="46476"/>
                        <a:pt x="218681" y="53108"/>
                      </a:cubicBezTo>
                      <a:cubicBezTo>
                        <a:pt x="214278" y="63084"/>
                        <a:pt x="208056" y="72238"/>
                        <a:pt x="200365" y="79984"/>
                      </a:cubicBezTo>
                      <a:cubicBezTo>
                        <a:pt x="198722" y="81627"/>
                        <a:pt x="197078" y="83212"/>
                        <a:pt x="195317" y="84620"/>
                      </a:cubicBezTo>
                      <a:cubicBezTo>
                        <a:pt x="174007" y="66135"/>
                        <a:pt x="145301" y="55983"/>
                        <a:pt x="117476" y="59680"/>
                      </a:cubicBezTo>
                      <a:cubicBezTo>
                        <a:pt x="89826" y="63318"/>
                        <a:pt x="63996" y="81686"/>
                        <a:pt x="53371" y="107213"/>
                      </a:cubicBezTo>
                      <a:cubicBezTo>
                        <a:pt x="25956" y="96826"/>
                        <a:pt x="4764" y="78165"/>
                        <a:pt x="420" y="58800"/>
                      </a:cubicBezTo>
                      <a:cubicBezTo>
                        <a:pt x="-1693" y="49235"/>
                        <a:pt x="4471" y="36148"/>
                        <a:pt x="12161" y="30104"/>
                      </a:cubicBezTo>
                      <a:cubicBezTo>
                        <a:pt x="19851" y="24118"/>
                        <a:pt x="30065" y="22299"/>
                        <a:pt x="39810" y="21947"/>
                      </a:cubicBezTo>
                      <a:cubicBezTo>
                        <a:pt x="58302" y="21243"/>
                        <a:pt x="76676" y="24940"/>
                        <a:pt x="95168" y="24764"/>
                      </a:cubicBezTo>
                      <a:cubicBezTo>
                        <a:pt x="111664" y="24647"/>
                        <a:pt x="128160" y="21360"/>
                        <a:pt x="143423" y="15140"/>
                      </a:cubicBezTo>
                      <a:cubicBezTo>
                        <a:pt x="161562" y="7746"/>
                        <a:pt x="180465" y="-3991"/>
                        <a:pt x="199309" y="1349"/>
                      </a:cubicBezTo>
                      <a:cubicBezTo>
                        <a:pt x="212694" y="5164"/>
                        <a:pt x="222908" y="18133"/>
                        <a:pt x="223436" y="32041"/>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39" name="Google Shape;239;p22"/>
              <p:cNvSpPr/>
              <p:nvPr/>
            </p:nvSpPr>
            <p:spPr>
              <a:xfrm>
                <a:off x="7508299" y="2227076"/>
                <a:ext cx="81660" cy="47184"/>
              </a:xfrm>
              <a:custGeom>
                <a:avLst/>
                <a:gdLst/>
                <a:ahLst/>
                <a:cxnLst/>
                <a:rect l="l" t="t" r="r" b="b"/>
                <a:pathLst>
                  <a:path w="81660" h="47184" extrusionOk="0">
                    <a:moveTo>
                      <a:pt x="81539" y="29191"/>
                    </a:moveTo>
                    <a:cubicBezTo>
                      <a:pt x="81539" y="27313"/>
                      <a:pt x="81070" y="17924"/>
                      <a:pt x="77020" y="12878"/>
                    </a:cubicBezTo>
                    <a:cubicBezTo>
                      <a:pt x="71560" y="4897"/>
                      <a:pt x="57764" y="-2263"/>
                      <a:pt x="41973" y="671"/>
                    </a:cubicBezTo>
                    <a:cubicBezTo>
                      <a:pt x="38392" y="1141"/>
                      <a:pt x="34929" y="2197"/>
                      <a:pt x="31641" y="3664"/>
                    </a:cubicBezTo>
                    <a:cubicBezTo>
                      <a:pt x="30526" y="4192"/>
                      <a:pt x="29587" y="4603"/>
                      <a:pt x="31289" y="3899"/>
                    </a:cubicBezTo>
                    <a:cubicBezTo>
                      <a:pt x="30820" y="4075"/>
                      <a:pt x="30350" y="4310"/>
                      <a:pt x="29880" y="4486"/>
                    </a:cubicBezTo>
                    <a:cubicBezTo>
                      <a:pt x="22953" y="7831"/>
                      <a:pt x="20957" y="9415"/>
                      <a:pt x="16378" y="13992"/>
                    </a:cubicBezTo>
                    <a:cubicBezTo>
                      <a:pt x="11682" y="19157"/>
                      <a:pt x="8160" y="25260"/>
                      <a:pt x="4931" y="31421"/>
                    </a:cubicBezTo>
                    <a:cubicBezTo>
                      <a:pt x="3111" y="35646"/>
                      <a:pt x="469" y="39930"/>
                      <a:pt x="0" y="44507"/>
                    </a:cubicBezTo>
                    <a:cubicBezTo>
                      <a:pt x="293" y="47852"/>
                      <a:pt x="5401" y="48146"/>
                      <a:pt x="6164" y="44918"/>
                    </a:cubicBezTo>
                    <a:cubicBezTo>
                      <a:pt x="11212" y="30952"/>
                      <a:pt x="21544" y="16985"/>
                      <a:pt x="33637" y="13523"/>
                    </a:cubicBezTo>
                    <a:cubicBezTo>
                      <a:pt x="38392" y="11528"/>
                      <a:pt x="46787" y="12115"/>
                      <a:pt x="48842" y="12584"/>
                    </a:cubicBezTo>
                    <a:cubicBezTo>
                      <a:pt x="57353" y="14462"/>
                      <a:pt x="60230" y="16105"/>
                      <a:pt x="67510" y="22267"/>
                    </a:cubicBezTo>
                    <a:cubicBezTo>
                      <a:pt x="69153" y="24321"/>
                      <a:pt x="69036" y="23969"/>
                      <a:pt x="71032" y="29309"/>
                    </a:cubicBezTo>
                    <a:cubicBezTo>
                      <a:pt x="71266" y="29426"/>
                      <a:pt x="71032" y="30071"/>
                      <a:pt x="72029" y="31597"/>
                    </a:cubicBezTo>
                    <a:cubicBezTo>
                      <a:pt x="74319" y="36409"/>
                      <a:pt x="81833" y="34414"/>
                      <a:pt x="81657" y="29191"/>
                    </a:cubicBezTo>
                    <a:cubicBezTo>
                      <a:pt x="81539" y="29250"/>
                      <a:pt x="81539" y="29250"/>
                      <a:pt x="81539" y="29191"/>
                    </a:cubicBezTo>
                    <a:close/>
                  </a:path>
                </a:pathLst>
              </a:custGeom>
              <a:solidFill>
                <a:srgbClr val="91574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0" name="Google Shape;240;p22"/>
              <p:cNvSpPr/>
              <p:nvPr/>
            </p:nvSpPr>
            <p:spPr>
              <a:xfrm>
                <a:off x="7489669" y="2308975"/>
                <a:ext cx="28298" cy="28290"/>
              </a:xfrm>
              <a:custGeom>
                <a:avLst/>
                <a:gdLst/>
                <a:ahLst/>
                <a:cxnLst/>
                <a:rect l="l" t="t" r="r" b="b"/>
                <a:pathLst>
                  <a:path w="28298" h="28290" extrusionOk="0">
                    <a:moveTo>
                      <a:pt x="28256" y="12665"/>
                    </a:moveTo>
                    <a:cubicBezTo>
                      <a:pt x="28022" y="8910"/>
                      <a:pt x="26495" y="5565"/>
                      <a:pt x="23560" y="3511"/>
                    </a:cubicBezTo>
                    <a:cubicBezTo>
                      <a:pt x="22973" y="3041"/>
                      <a:pt x="22386" y="2631"/>
                      <a:pt x="21623" y="2396"/>
                    </a:cubicBezTo>
                    <a:cubicBezTo>
                      <a:pt x="21447" y="2279"/>
                      <a:pt x="21271" y="2279"/>
                      <a:pt x="21095" y="2220"/>
                    </a:cubicBezTo>
                    <a:cubicBezTo>
                      <a:pt x="20977" y="2161"/>
                      <a:pt x="20918" y="2103"/>
                      <a:pt x="20801" y="2103"/>
                    </a:cubicBezTo>
                    <a:cubicBezTo>
                      <a:pt x="20860" y="2103"/>
                      <a:pt x="20918" y="2161"/>
                      <a:pt x="20918" y="2161"/>
                    </a:cubicBezTo>
                    <a:cubicBezTo>
                      <a:pt x="20684" y="2103"/>
                      <a:pt x="20508" y="1985"/>
                      <a:pt x="20273" y="1927"/>
                    </a:cubicBezTo>
                    <a:cubicBezTo>
                      <a:pt x="15870" y="-949"/>
                      <a:pt x="9589" y="-597"/>
                      <a:pt x="5245" y="2924"/>
                    </a:cubicBezTo>
                    <a:cubicBezTo>
                      <a:pt x="-97" y="6797"/>
                      <a:pt x="-1448" y="14837"/>
                      <a:pt x="1605" y="20646"/>
                    </a:cubicBezTo>
                    <a:cubicBezTo>
                      <a:pt x="4775" y="27277"/>
                      <a:pt x="13287" y="30388"/>
                      <a:pt x="19803" y="26749"/>
                    </a:cubicBezTo>
                    <a:cubicBezTo>
                      <a:pt x="26848" y="23228"/>
                      <a:pt x="28609" y="14250"/>
                      <a:pt x="28256" y="1266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41" name="Google Shape;241;p22"/>
              <p:cNvGrpSpPr/>
              <p:nvPr/>
            </p:nvGrpSpPr>
            <p:grpSpPr>
              <a:xfrm>
                <a:off x="7308764" y="2073294"/>
                <a:ext cx="62536" cy="76875"/>
                <a:chOff x="7308764" y="2073294"/>
                <a:chExt cx="62536" cy="76875"/>
              </a:xfrm>
            </p:grpSpPr>
            <p:sp>
              <p:nvSpPr>
                <p:cNvPr id="242" name="Google Shape;242;p22"/>
                <p:cNvSpPr/>
                <p:nvPr/>
              </p:nvSpPr>
              <p:spPr>
                <a:xfrm>
                  <a:off x="7308764" y="2081980"/>
                  <a:ext cx="55885" cy="68189"/>
                </a:xfrm>
                <a:custGeom>
                  <a:avLst/>
                  <a:gdLst/>
                  <a:ahLst/>
                  <a:cxnLst/>
                  <a:rect l="l" t="t" r="r" b="b"/>
                  <a:pathLst>
                    <a:path w="55885" h="68189" extrusionOk="0">
                      <a:moveTo>
                        <a:pt x="0" y="34095"/>
                      </a:moveTo>
                      <a:cubicBezTo>
                        <a:pt x="0" y="15257"/>
                        <a:pt x="12504" y="0"/>
                        <a:pt x="27943" y="0"/>
                      </a:cubicBezTo>
                      <a:cubicBezTo>
                        <a:pt x="43382" y="0"/>
                        <a:pt x="55886" y="15257"/>
                        <a:pt x="55886" y="34095"/>
                      </a:cubicBezTo>
                      <a:cubicBezTo>
                        <a:pt x="55886" y="52932"/>
                        <a:pt x="43382" y="68189"/>
                        <a:pt x="27943" y="68189"/>
                      </a:cubicBezTo>
                      <a:cubicBezTo>
                        <a:pt x="12504" y="68189"/>
                        <a:pt x="0" y="52932"/>
                        <a:pt x="0" y="34095"/>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3" name="Google Shape;243;p22"/>
                <p:cNvSpPr/>
                <p:nvPr/>
              </p:nvSpPr>
              <p:spPr>
                <a:xfrm>
                  <a:off x="7341345" y="2073294"/>
                  <a:ext cx="29955" cy="35152"/>
                </a:xfrm>
                <a:custGeom>
                  <a:avLst/>
                  <a:gdLst/>
                  <a:ahLst/>
                  <a:cxnLst/>
                  <a:rect l="l" t="t" r="r" b="b"/>
                  <a:pathLst>
                    <a:path w="29955" h="35152" extrusionOk="0">
                      <a:moveTo>
                        <a:pt x="0" y="18780"/>
                      </a:moveTo>
                      <a:cubicBezTo>
                        <a:pt x="4931" y="19191"/>
                        <a:pt x="11506" y="16961"/>
                        <a:pt x="15322" y="13850"/>
                      </a:cubicBezTo>
                      <a:cubicBezTo>
                        <a:pt x="23305" y="7395"/>
                        <a:pt x="24010" y="-116"/>
                        <a:pt x="27297" y="1"/>
                      </a:cubicBezTo>
                      <a:cubicBezTo>
                        <a:pt x="29587" y="119"/>
                        <a:pt x="30056" y="3346"/>
                        <a:pt x="29939" y="5576"/>
                      </a:cubicBezTo>
                      <a:cubicBezTo>
                        <a:pt x="29469" y="14848"/>
                        <a:pt x="26945" y="21773"/>
                        <a:pt x="20664" y="30164"/>
                      </a:cubicBezTo>
                      <a:cubicBezTo>
                        <a:pt x="18727" y="32688"/>
                        <a:pt x="16261" y="35094"/>
                        <a:pt x="13091" y="35152"/>
                      </a:cubicBezTo>
                      <a:cubicBezTo>
                        <a:pt x="10390" y="35211"/>
                        <a:pt x="7162" y="29049"/>
                        <a:pt x="5166" y="27230"/>
                      </a:cubicBezTo>
                      <a:cubicBezTo>
                        <a:pt x="2465" y="24707"/>
                        <a:pt x="646" y="20716"/>
                        <a:pt x="0" y="1878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44" name="Google Shape;244;p22"/>
              <p:cNvGrpSpPr/>
              <p:nvPr/>
            </p:nvGrpSpPr>
            <p:grpSpPr>
              <a:xfrm>
                <a:off x="7070292" y="2050466"/>
                <a:ext cx="62536" cy="76875"/>
                <a:chOff x="7070292" y="2050466"/>
                <a:chExt cx="62536" cy="76875"/>
              </a:xfrm>
            </p:grpSpPr>
            <p:sp>
              <p:nvSpPr>
                <p:cNvPr id="245" name="Google Shape;245;p22"/>
                <p:cNvSpPr/>
                <p:nvPr/>
              </p:nvSpPr>
              <p:spPr>
                <a:xfrm>
                  <a:off x="7076942" y="2059152"/>
                  <a:ext cx="55886" cy="68189"/>
                </a:xfrm>
                <a:custGeom>
                  <a:avLst/>
                  <a:gdLst/>
                  <a:ahLst/>
                  <a:cxnLst/>
                  <a:rect l="l" t="t" r="r" b="b"/>
                  <a:pathLst>
                    <a:path w="55886" h="68189" extrusionOk="0">
                      <a:moveTo>
                        <a:pt x="55886" y="34095"/>
                      </a:moveTo>
                      <a:cubicBezTo>
                        <a:pt x="55886" y="15257"/>
                        <a:pt x="43382" y="0"/>
                        <a:pt x="27943" y="0"/>
                      </a:cubicBezTo>
                      <a:cubicBezTo>
                        <a:pt x="12504" y="0"/>
                        <a:pt x="0" y="15257"/>
                        <a:pt x="0" y="34095"/>
                      </a:cubicBezTo>
                      <a:cubicBezTo>
                        <a:pt x="0" y="52932"/>
                        <a:pt x="12504" y="68189"/>
                        <a:pt x="27943" y="68189"/>
                      </a:cubicBezTo>
                      <a:cubicBezTo>
                        <a:pt x="43382" y="68189"/>
                        <a:pt x="55886" y="52932"/>
                        <a:pt x="55886" y="34095"/>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6" name="Google Shape;246;p22"/>
                <p:cNvSpPr/>
                <p:nvPr/>
              </p:nvSpPr>
              <p:spPr>
                <a:xfrm>
                  <a:off x="7070292" y="2050466"/>
                  <a:ext cx="29955" cy="35152"/>
                </a:xfrm>
                <a:custGeom>
                  <a:avLst/>
                  <a:gdLst/>
                  <a:ahLst/>
                  <a:cxnLst/>
                  <a:rect l="l" t="t" r="r" b="b"/>
                  <a:pathLst>
                    <a:path w="29955" h="35152" extrusionOk="0">
                      <a:moveTo>
                        <a:pt x="29956" y="18780"/>
                      </a:moveTo>
                      <a:cubicBezTo>
                        <a:pt x="25024" y="19191"/>
                        <a:pt x="18450" y="16961"/>
                        <a:pt x="14634" y="13850"/>
                      </a:cubicBezTo>
                      <a:cubicBezTo>
                        <a:pt x="6650" y="7395"/>
                        <a:pt x="5946" y="-116"/>
                        <a:pt x="2658" y="1"/>
                      </a:cubicBezTo>
                      <a:cubicBezTo>
                        <a:pt x="369" y="119"/>
                        <a:pt x="-101" y="3346"/>
                        <a:pt x="16" y="5576"/>
                      </a:cubicBezTo>
                      <a:cubicBezTo>
                        <a:pt x="486" y="14848"/>
                        <a:pt x="3010" y="21773"/>
                        <a:pt x="9292" y="30164"/>
                      </a:cubicBezTo>
                      <a:cubicBezTo>
                        <a:pt x="11229" y="32688"/>
                        <a:pt x="13695" y="35094"/>
                        <a:pt x="16865" y="35152"/>
                      </a:cubicBezTo>
                      <a:cubicBezTo>
                        <a:pt x="19565" y="35211"/>
                        <a:pt x="22794" y="29049"/>
                        <a:pt x="24790" y="27230"/>
                      </a:cubicBezTo>
                      <a:cubicBezTo>
                        <a:pt x="27490" y="24707"/>
                        <a:pt x="29310" y="20716"/>
                        <a:pt x="29956" y="1878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47" name="Google Shape;247;p22"/>
              <p:cNvSpPr/>
              <p:nvPr/>
            </p:nvSpPr>
            <p:spPr>
              <a:xfrm>
                <a:off x="7335591" y="1994738"/>
                <a:ext cx="69477" cy="47656"/>
              </a:xfrm>
              <a:custGeom>
                <a:avLst/>
                <a:gdLst/>
                <a:ahLst/>
                <a:cxnLst/>
                <a:rect l="l" t="t" r="r" b="b"/>
                <a:pathLst>
                  <a:path w="69477" h="47656" extrusionOk="0">
                    <a:moveTo>
                      <a:pt x="28178" y="274"/>
                    </a:moveTo>
                    <a:cubicBezTo>
                      <a:pt x="20664" y="-547"/>
                      <a:pt x="12504" y="333"/>
                      <a:pt x="6575" y="4910"/>
                    </a:cubicBezTo>
                    <a:cubicBezTo>
                      <a:pt x="587" y="9487"/>
                      <a:pt x="-2172" y="18583"/>
                      <a:pt x="1996" y="24862"/>
                    </a:cubicBezTo>
                    <a:cubicBezTo>
                      <a:pt x="5988" y="30789"/>
                      <a:pt x="14030" y="31963"/>
                      <a:pt x="21016" y="33782"/>
                    </a:cubicBezTo>
                    <a:cubicBezTo>
                      <a:pt x="26123" y="35132"/>
                      <a:pt x="31113" y="37068"/>
                      <a:pt x="35751" y="39592"/>
                    </a:cubicBezTo>
                    <a:cubicBezTo>
                      <a:pt x="40095" y="41939"/>
                      <a:pt x="44204" y="44756"/>
                      <a:pt x="48842" y="46399"/>
                    </a:cubicBezTo>
                    <a:cubicBezTo>
                      <a:pt x="53480" y="48042"/>
                      <a:pt x="58998" y="48335"/>
                      <a:pt x="63107" y="45695"/>
                    </a:cubicBezTo>
                    <a:cubicBezTo>
                      <a:pt x="65866" y="43934"/>
                      <a:pt x="67745" y="41059"/>
                      <a:pt x="69095" y="38066"/>
                    </a:cubicBezTo>
                    <a:cubicBezTo>
                      <a:pt x="70269" y="35366"/>
                      <a:pt x="68684" y="27151"/>
                      <a:pt x="65103" y="22280"/>
                    </a:cubicBezTo>
                    <a:cubicBezTo>
                      <a:pt x="56591" y="10896"/>
                      <a:pt x="43676" y="1976"/>
                      <a:pt x="28178" y="274"/>
                    </a:cubicBezTo>
                    <a:close/>
                  </a:path>
                </a:pathLst>
              </a:custGeom>
              <a:solidFill>
                <a:srgbClr val="3F221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8" name="Google Shape;248;p22"/>
              <p:cNvSpPr/>
              <p:nvPr/>
            </p:nvSpPr>
            <p:spPr>
              <a:xfrm>
                <a:off x="7066815" y="1981476"/>
                <a:ext cx="69477" cy="47656"/>
              </a:xfrm>
              <a:custGeom>
                <a:avLst/>
                <a:gdLst/>
                <a:ahLst/>
                <a:cxnLst/>
                <a:rect l="l" t="t" r="r" b="b"/>
                <a:pathLst>
                  <a:path w="69477" h="47656" extrusionOk="0">
                    <a:moveTo>
                      <a:pt x="41299" y="274"/>
                    </a:moveTo>
                    <a:cubicBezTo>
                      <a:pt x="48813" y="-547"/>
                      <a:pt x="56973" y="333"/>
                      <a:pt x="62902" y="4910"/>
                    </a:cubicBezTo>
                    <a:cubicBezTo>
                      <a:pt x="68890" y="9487"/>
                      <a:pt x="71649" y="18583"/>
                      <a:pt x="67481" y="24862"/>
                    </a:cubicBezTo>
                    <a:cubicBezTo>
                      <a:pt x="63489" y="30789"/>
                      <a:pt x="55447" y="31963"/>
                      <a:pt x="48461" y="33782"/>
                    </a:cubicBezTo>
                    <a:cubicBezTo>
                      <a:pt x="43354" y="35132"/>
                      <a:pt x="38364" y="37068"/>
                      <a:pt x="33726" y="39591"/>
                    </a:cubicBezTo>
                    <a:cubicBezTo>
                      <a:pt x="29382" y="41939"/>
                      <a:pt x="25273" y="44756"/>
                      <a:pt x="20635" y="46399"/>
                    </a:cubicBezTo>
                    <a:cubicBezTo>
                      <a:pt x="15998" y="48042"/>
                      <a:pt x="10479" y="48335"/>
                      <a:pt x="6370" y="45695"/>
                    </a:cubicBezTo>
                    <a:cubicBezTo>
                      <a:pt x="3611" y="43934"/>
                      <a:pt x="1733" y="41059"/>
                      <a:pt x="382" y="38066"/>
                    </a:cubicBezTo>
                    <a:cubicBezTo>
                      <a:pt x="-792" y="35366"/>
                      <a:pt x="793" y="27151"/>
                      <a:pt x="4374" y="22280"/>
                    </a:cubicBezTo>
                    <a:cubicBezTo>
                      <a:pt x="12886" y="10896"/>
                      <a:pt x="25860" y="1976"/>
                      <a:pt x="41299" y="274"/>
                    </a:cubicBezTo>
                    <a:close/>
                  </a:path>
                </a:pathLst>
              </a:custGeom>
              <a:solidFill>
                <a:srgbClr val="3F221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49" name="Google Shape;249;p22"/>
              <p:cNvGrpSpPr/>
              <p:nvPr/>
            </p:nvGrpSpPr>
            <p:grpSpPr>
              <a:xfrm>
                <a:off x="7168405" y="2118570"/>
                <a:ext cx="73596" cy="57778"/>
                <a:chOff x="7168405" y="2118570"/>
                <a:chExt cx="73596" cy="57778"/>
              </a:xfrm>
            </p:grpSpPr>
            <p:sp>
              <p:nvSpPr>
                <p:cNvPr id="250" name="Google Shape;250;p22"/>
                <p:cNvSpPr/>
                <p:nvPr/>
              </p:nvSpPr>
              <p:spPr>
                <a:xfrm>
                  <a:off x="7172291" y="2118979"/>
                  <a:ext cx="69710" cy="57369"/>
                </a:xfrm>
                <a:custGeom>
                  <a:avLst/>
                  <a:gdLst/>
                  <a:ahLst/>
                  <a:cxnLst/>
                  <a:rect l="l" t="t" r="r" b="b"/>
                  <a:pathLst>
                    <a:path w="69710" h="57369" extrusionOk="0">
                      <a:moveTo>
                        <a:pt x="69609" y="26320"/>
                      </a:moveTo>
                      <a:cubicBezTo>
                        <a:pt x="68669" y="15346"/>
                        <a:pt x="60099" y="5077"/>
                        <a:pt x="41959" y="1027"/>
                      </a:cubicBezTo>
                      <a:cubicBezTo>
                        <a:pt x="29396" y="-1789"/>
                        <a:pt x="15014" y="1086"/>
                        <a:pt x="6678" y="10886"/>
                      </a:cubicBezTo>
                      <a:cubicBezTo>
                        <a:pt x="-1658" y="20745"/>
                        <a:pt x="-2480" y="36589"/>
                        <a:pt x="5856" y="46448"/>
                      </a:cubicBezTo>
                      <a:cubicBezTo>
                        <a:pt x="11140" y="52668"/>
                        <a:pt x="19182" y="56013"/>
                        <a:pt x="27224" y="57011"/>
                      </a:cubicBezTo>
                      <a:cubicBezTo>
                        <a:pt x="35619" y="58067"/>
                        <a:pt x="44249" y="56776"/>
                        <a:pt x="51939" y="53314"/>
                      </a:cubicBezTo>
                      <a:cubicBezTo>
                        <a:pt x="56987" y="51084"/>
                        <a:pt x="61684" y="47856"/>
                        <a:pt x="64913" y="43396"/>
                      </a:cubicBezTo>
                      <a:cubicBezTo>
                        <a:pt x="68200" y="38995"/>
                        <a:pt x="70196" y="33127"/>
                        <a:pt x="69609" y="26320"/>
                      </a:cubicBezTo>
                      <a:close/>
                    </a:path>
                  </a:pathLst>
                </a:custGeom>
                <a:solidFill>
                  <a:srgbClr val="CC6D4C">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1" name="Google Shape;251;p22"/>
                <p:cNvSpPr/>
                <p:nvPr/>
              </p:nvSpPr>
              <p:spPr>
                <a:xfrm>
                  <a:off x="7168405" y="2118570"/>
                  <a:ext cx="30644" cy="56932"/>
                </a:xfrm>
                <a:custGeom>
                  <a:avLst/>
                  <a:gdLst/>
                  <a:ahLst/>
                  <a:cxnLst/>
                  <a:rect l="l" t="t" r="r" b="b"/>
                  <a:pathLst>
                    <a:path w="30644" h="56932" extrusionOk="0">
                      <a:moveTo>
                        <a:pt x="30641" y="55483"/>
                      </a:moveTo>
                      <a:cubicBezTo>
                        <a:pt x="30347" y="54192"/>
                        <a:pt x="29115" y="54368"/>
                        <a:pt x="28058" y="53722"/>
                      </a:cubicBezTo>
                      <a:cubicBezTo>
                        <a:pt x="25181" y="52783"/>
                        <a:pt x="20603" y="50906"/>
                        <a:pt x="18020" y="48910"/>
                      </a:cubicBezTo>
                      <a:cubicBezTo>
                        <a:pt x="3226" y="37291"/>
                        <a:pt x="4342" y="22503"/>
                        <a:pt x="15496" y="11177"/>
                      </a:cubicBezTo>
                      <a:cubicBezTo>
                        <a:pt x="16317" y="10238"/>
                        <a:pt x="20192" y="6952"/>
                        <a:pt x="22129" y="5427"/>
                      </a:cubicBezTo>
                      <a:cubicBezTo>
                        <a:pt x="23479" y="4312"/>
                        <a:pt x="26649" y="3431"/>
                        <a:pt x="27060" y="1788"/>
                      </a:cubicBezTo>
                      <a:cubicBezTo>
                        <a:pt x="27236" y="615"/>
                        <a:pt x="26003" y="-383"/>
                        <a:pt x="24947" y="145"/>
                      </a:cubicBezTo>
                      <a:cubicBezTo>
                        <a:pt x="15965" y="3725"/>
                        <a:pt x="13147" y="4898"/>
                        <a:pt x="7277" y="10943"/>
                      </a:cubicBezTo>
                      <a:cubicBezTo>
                        <a:pt x="-6636" y="26963"/>
                        <a:pt x="820" y="45800"/>
                        <a:pt x="17668" y="53605"/>
                      </a:cubicBezTo>
                      <a:cubicBezTo>
                        <a:pt x="19898" y="54779"/>
                        <a:pt x="30876" y="59180"/>
                        <a:pt x="30641" y="55483"/>
                      </a:cubicBezTo>
                      <a:close/>
                    </a:path>
                  </a:pathLst>
                </a:custGeom>
                <a:solidFill>
                  <a:srgbClr val="91574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2" name="Google Shape;252;p22"/>
                <p:cNvSpPr/>
                <p:nvPr/>
              </p:nvSpPr>
              <p:spPr>
                <a:xfrm>
                  <a:off x="7224603" y="2158034"/>
                  <a:ext cx="13662" cy="14292"/>
                </a:xfrm>
                <a:custGeom>
                  <a:avLst/>
                  <a:gdLst/>
                  <a:ahLst/>
                  <a:cxnLst/>
                  <a:rect l="l" t="t" r="r" b="b"/>
                  <a:pathLst>
                    <a:path w="13662" h="14292" extrusionOk="0">
                      <a:moveTo>
                        <a:pt x="13658" y="3226"/>
                      </a:moveTo>
                      <a:cubicBezTo>
                        <a:pt x="13775" y="409"/>
                        <a:pt x="10371" y="-823"/>
                        <a:pt x="8257" y="585"/>
                      </a:cubicBezTo>
                      <a:cubicBezTo>
                        <a:pt x="5557" y="1994"/>
                        <a:pt x="4089" y="4869"/>
                        <a:pt x="2504" y="7334"/>
                      </a:cubicBezTo>
                      <a:cubicBezTo>
                        <a:pt x="2387" y="7568"/>
                        <a:pt x="2269" y="7803"/>
                        <a:pt x="2152" y="8038"/>
                      </a:cubicBezTo>
                      <a:cubicBezTo>
                        <a:pt x="1271" y="9446"/>
                        <a:pt x="625" y="10796"/>
                        <a:pt x="273" y="11852"/>
                      </a:cubicBezTo>
                      <a:cubicBezTo>
                        <a:pt x="215" y="11970"/>
                        <a:pt x="156" y="12087"/>
                        <a:pt x="97" y="12204"/>
                      </a:cubicBezTo>
                      <a:cubicBezTo>
                        <a:pt x="-20" y="12498"/>
                        <a:pt x="-20" y="12791"/>
                        <a:pt x="39" y="13026"/>
                      </a:cubicBezTo>
                      <a:cubicBezTo>
                        <a:pt x="39" y="15080"/>
                        <a:pt x="2504" y="14962"/>
                        <a:pt x="9079" y="10209"/>
                      </a:cubicBezTo>
                      <a:cubicBezTo>
                        <a:pt x="11368" y="8625"/>
                        <a:pt x="13775" y="6160"/>
                        <a:pt x="13658" y="3226"/>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53" name="Google Shape;253;p22"/>
              <p:cNvSpPr/>
              <p:nvPr/>
            </p:nvSpPr>
            <p:spPr>
              <a:xfrm>
                <a:off x="6919075" y="1685266"/>
                <a:ext cx="523651" cy="547880"/>
              </a:xfrm>
              <a:custGeom>
                <a:avLst/>
                <a:gdLst/>
                <a:ahLst/>
                <a:cxnLst/>
                <a:rect l="l" t="t" r="r" b="b"/>
                <a:pathLst>
                  <a:path w="523651" h="547880" extrusionOk="0">
                    <a:moveTo>
                      <a:pt x="523652" y="69734"/>
                    </a:moveTo>
                    <a:cubicBezTo>
                      <a:pt x="515492" y="42681"/>
                      <a:pt x="437240" y="30358"/>
                      <a:pt x="364799" y="10523"/>
                    </a:cubicBezTo>
                    <a:cubicBezTo>
                      <a:pt x="293826" y="-8901"/>
                      <a:pt x="220974" y="-1976"/>
                      <a:pt x="157867" y="35816"/>
                    </a:cubicBezTo>
                    <a:cubicBezTo>
                      <a:pt x="94761" y="73666"/>
                      <a:pt x="45567" y="135987"/>
                      <a:pt x="29247" y="207697"/>
                    </a:cubicBezTo>
                    <a:cubicBezTo>
                      <a:pt x="25079" y="226006"/>
                      <a:pt x="23083" y="245137"/>
                      <a:pt x="26841" y="263563"/>
                    </a:cubicBezTo>
                    <a:cubicBezTo>
                      <a:pt x="31126" y="284513"/>
                      <a:pt x="42690" y="303409"/>
                      <a:pt x="47211" y="324300"/>
                    </a:cubicBezTo>
                    <a:cubicBezTo>
                      <a:pt x="51437" y="344076"/>
                      <a:pt x="49030" y="365143"/>
                      <a:pt x="40460" y="383452"/>
                    </a:cubicBezTo>
                    <a:cubicBezTo>
                      <a:pt x="31243" y="403052"/>
                      <a:pt x="15393" y="419014"/>
                      <a:pt x="6646" y="438907"/>
                    </a:cubicBezTo>
                    <a:cubicBezTo>
                      <a:pt x="-10554" y="478166"/>
                      <a:pt x="6940" y="529161"/>
                      <a:pt x="44041" y="547881"/>
                    </a:cubicBezTo>
                    <a:cubicBezTo>
                      <a:pt x="25784" y="518774"/>
                      <a:pt x="35705" y="479574"/>
                      <a:pt x="55253" y="451289"/>
                    </a:cubicBezTo>
                    <a:cubicBezTo>
                      <a:pt x="74743" y="423004"/>
                      <a:pt x="59010" y="299946"/>
                      <a:pt x="147125" y="244315"/>
                    </a:cubicBezTo>
                    <a:cubicBezTo>
                      <a:pt x="209703" y="204822"/>
                      <a:pt x="298052" y="240970"/>
                      <a:pt x="396910" y="204822"/>
                    </a:cubicBezTo>
                    <a:cubicBezTo>
                      <a:pt x="509328" y="163685"/>
                      <a:pt x="520247" y="94850"/>
                      <a:pt x="523652" y="69734"/>
                    </a:cubicBezTo>
                    <a:close/>
                  </a:path>
                </a:pathLst>
              </a:custGeom>
              <a:solidFill>
                <a:srgbClr val="3F221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4" name="Google Shape;254;p22"/>
              <p:cNvSpPr/>
              <p:nvPr/>
            </p:nvSpPr>
            <p:spPr>
              <a:xfrm>
                <a:off x="7396578" y="1752593"/>
                <a:ext cx="207865" cy="442409"/>
              </a:xfrm>
              <a:custGeom>
                <a:avLst/>
                <a:gdLst/>
                <a:ahLst/>
                <a:cxnLst/>
                <a:rect l="l" t="t" r="r" b="b"/>
                <a:pathLst>
                  <a:path w="207865" h="442409" extrusionOk="0">
                    <a:moveTo>
                      <a:pt x="6229" y="3815"/>
                    </a:moveTo>
                    <a:cubicBezTo>
                      <a:pt x="-16783" y="109033"/>
                      <a:pt x="25484" y="268650"/>
                      <a:pt x="107904" y="358611"/>
                    </a:cubicBezTo>
                    <a:cubicBezTo>
                      <a:pt x="110898" y="361897"/>
                      <a:pt x="109079" y="399571"/>
                      <a:pt x="115008" y="442410"/>
                    </a:cubicBezTo>
                    <a:cubicBezTo>
                      <a:pt x="127629" y="428091"/>
                      <a:pt x="146825" y="419876"/>
                      <a:pt x="168546" y="418057"/>
                    </a:cubicBezTo>
                    <a:cubicBezTo>
                      <a:pt x="188035" y="358317"/>
                      <a:pt x="225723" y="278333"/>
                      <a:pt x="198074" y="145182"/>
                    </a:cubicBezTo>
                    <a:cubicBezTo>
                      <a:pt x="194551" y="128105"/>
                      <a:pt x="163908" y="81570"/>
                      <a:pt x="151521" y="69305"/>
                    </a:cubicBezTo>
                    <a:cubicBezTo>
                      <a:pt x="113247" y="31572"/>
                      <a:pt x="49553" y="-13496"/>
                      <a:pt x="6229" y="3815"/>
                    </a:cubicBezTo>
                    <a:close/>
                  </a:path>
                </a:pathLst>
              </a:custGeom>
              <a:solidFill>
                <a:srgbClr val="3F221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5" name="Google Shape;255;p22"/>
              <p:cNvSpPr/>
              <p:nvPr/>
            </p:nvSpPr>
            <p:spPr>
              <a:xfrm>
                <a:off x="7112824" y="2764661"/>
                <a:ext cx="90362" cy="172861"/>
              </a:xfrm>
              <a:custGeom>
                <a:avLst/>
                <a:gdLst/>
                <a:ahLst/>
                <a:cxnLst/>
                <a:rect l="l" t="t" r="r" b="b"/>
                <a:pathLst>
                  <a:path w="90362" h="172861" extrusionOk="0">
                    <a:moveTo>
                      <a:pt x="78180" y="4377"/>
                    </a:moveTo>
                    <a:cubicBezTo>
                      <a:pt x="72251" y="33659"/>
                      <a:pt x="63680" y="62531"/>
                      <a:pt x="50530" y="89408"/>
                    </a:cubicBezTo>
                    <a:cubicBezTo>
                      <a:pt x="44190" y="102436"/>
                      <a:pt x="36852" y="114935"/>
                      <a:pt x="28692" y="126906"/>
                    </a:cubicBezTo>
                    <a:cubicBezTo>
                      <a:pt x="24289" y="133361"/>
                      <a:pt x="19593" y="139582"/>
                      <a:pt x="14662" y="145626"/>
                    </a:cubicBezTo>
                    <a:cubicBezTo>
                      <a:pt x="10083" y="151259"/>
                      <a:pt x="4095" y="156482"/>
                      <a:pt x="749" y="162996"/>
                    </a:cubicBezTo>
                    <a:cubicBezTo>
                      <a:pt x="-2128" y="168630"/>
                      <a:pt x="3802" y="175378"/>
                      <a:pt x="9672" y="171916"/>
                    </a:cubicBezTo>
                    <a:cubicBezTo>
                      <a:pt x="16306" y="167984"/>
                      <a:pt x="21178" y="161177"/>
                      <a:pt x="25992" y="155309"/>
                    </a:cubicBezTo>
                    <a:cubicBezTo>
                      <a:pt x="30982" y="149206"/>
                      <a:pt x="35737" y="142927"/>
                      <a:pt x="40257" y="136471"/>
                    </a:cubicBezTo>
                    <a:cubicBezTo>
                      <a:pt x="49238" y="123620"/>
                      <a:pt x="57222" y="110064"/>
                      <a:pt x="64091" y="95922"/>
                    </a:cubicBezTo>
                    <a:cubicBezTo>
                      <a:pt x="77886" y="67578"/>
                      <a:pt x="87279" y="37415"/>
                      <a:pt x="90331" y="6020"/>
                    </a:cubicBezTo>
                    <a:cubicBezTo>
                      <a:pt x="91036" y="-846"/>
                      <a:pt x="79589" y="-2431"/>
                      <a:pt x="78180" y="437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6" name="Google Shape;256;p22"/>
              <p:cNvSpPr/>
              <p:nvPr/>
            </p:nvSpPr>
            <p:spPr>
              <a:xfrm>
                <a:off x="7129584" y="2934753"/>
                <a:ext cx="500636" cy="214668"/>
              </a:xfrm>
              <a:custGeom>
                <a:avLst/>
                <a:gdLst/>
                <a:ahLst/>
                <a:cxnLst/>
                <a:rect l="l" t="t" r="r" b="b"/>
                <a:pathLst>
                  <a:path w="500636" h="214668" extrusionOk="0">
                    <a:moveTo>
                      <a:pt x="5064" y="1061"/>
                    </a:moveTo>
                    <a:cubicBezTo>
                      <a:pt x="84843" y="88615"/>
                      <a:pt x="190627" y="150878"/>
                      <a:pt x="302927" y="186909"/>
                    </a:cubicBezTo>
                    <a:cubicBezTo>
                      <a:pt x="349715" y="201110"/>
                      <a:pt x="401139" y="214020"/>
                      <a:pt x="448866" y="197648"/>
                    </a:cubicBezTo>
                    <a:cubicBezTo>
                      <a:pt x="467944" y="190606"/>
                      <a:pt x="483794" y="177344"/>
                      <a:pt x="495476" y="160678"/>
                    </a:cubicBezTo>
                    <a:cubicBezTo>
                      <a:pt x="496357" y="159328"/>
                      <a:pt x="498177" y="159034"/>
                      <a:pt x="499468" y="159915"/>
                    </a:cubicBezTo>
                    <a:cubicBezTo>
                      <a:pt x="500701" y="160795"/>
                      <a:pt x="500994" y="162438"/>
                      <a:pt x="500173" y="163670"/>
                    </a:cubicBezTo>
                    <a:cubicBezTo>
                      <a:pt x="488901" y="181979"/>
                      <a:pt x="471936" y="197061"/>
                      <a:pt x="451859" y="205276"/>
                    </a:cubicBezTo>
                    <a:cubicBezTo>
                      <a:pt x="359225" y="243010"/>
                      <a:pt x="182467" y="158565"/>
                      <a:pt x="106152" y="102288"/>
                    </a:cubicBezTo>
                    <a:cubicBezTo>
                      <a:pt x="67290" y="73945"/>
                      <a:pt x="30894" y="42139"/>
                      <a:pt x="602" y="4464"/>
                    </a:cubicBezTo>
                    <a:cubicBezTo>
                      <a:pt x="-337" y="3232"/>
                      <a:pt x="-161" y="1472"/>
                      <a:pt x="1013" y="533"/>
                    </a:cubicBezTo>
                    <a:cubicBezTo>
                      <a:pt x="2305" y="-348"/>
                      <a:pt x="4125" y="-113"/>
                      <a:pt x="5064" y="1061"/>
                    </a:cubicBezTo>
                    <a:lnTo>
                      <a:pt x="5064" y="106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7" name="Google Shape;257;p22"/>
              <p:cNvSpPr/>
              <p:nvPr/>
            </p:nvSpPr>
            <p:spPr>
              <a:xfrm>
                <a:off x="6300729" y="2463050"/>
                <a:ext cx="148264" cy="113820"/>
              </a:xfrm>
              <a:custGeom>
                <a:avLst/>
                <a:gdLst/>
                <a:ahLst/>
                <a:cxnLst/>
                <a:rect l="l" t="t" r="r" b="b"/>
                <a:pathLst>
                  <a:path w="148264" h="113820" extrusionOk="0">
                    <a:moveTo>
                      <a:pt x="146555" y="3008"/>
                    </a:moveTo>
                    <a:cubicBezTo>
                      <a:pt x="145028" y="544"/>
                      <a:pt x="142328" y="-454"/>
                      <a:pt x="139569" y="192"/>
                    </a:cubicBezTo>
                    <a:cubicBezTo>
                      <a:pt x="132465" y="1717"/>
                      <a:pt x="130059" y="9287"/>
                      <a:pt x="126947" y="14980"/>
                    </a:cubicBezTo>
                    <a:cubicBezTo>
                      <a:pt x="123660" y="21083"/>
                      <a:pt x="119961" y="26951"/>
                      <a:pt x="115911" y="32584"/>
                    </a:cubicBezTo>
                    <a:cubicBezTo>
                      <a:pt x="107927" y="43675"/>
                      <a:pt x="98358" y="53827"/>
                      <a:pt x="87968" y="62689"/>
                    </a:cubicBezTo>
                    <a:cubicBezTo>
                      <a:pt x="77753" y="71374"/>
                      <a:pt x="66365" y="78592"/>
                      <a:pt x="54331" y="84460"/>
                    </a:cubicBezTo>
                    <a:cubicBezTo>
                      <a:pt x="41885" y="90504"/>
                      <a:pt x="24626" y="98896"/>
                      <a:pt x="10537" y="95962"/>
                    </a:cubicBezTo>
                    <a:cubicBezTo>
                      <a:pt x="-29" y="93732"/>
                      <a:pt x="-4550" y="109459"/>
                      <a:pt x="6017" y="112276"/>
                    </a:cubicBezTo>
                    <a:cubicBezTo>
                      <a:pt x="23335" y="116853"/>
                      <a:pt x="41650" y="110456"/>
                      <a:pt x="57442" y="103532"/>
                    </a:cubicBezTo>
                    <a:cubicBezTo>
                      <a:pt x="71883" y="97253"/>
                      <a:pt x="85150" y="88979"/>
                      <a:pt x="97419" y="79178"/>
                    </a:cubicBezTo>
                    <a:cubicBezTo>
                      <a:pt x="109688" y="69379"/>
                      <a:pt x="120490" y="57994"/>
                      <a:pt x="129706" y="45260"/>
                    </a:cubicBezTo>
                    <a:cubicBezTo>
                      <a:pt x="134344" y="38863"/>
                      <a:pt x="138571" y="32115"/>
                      <a:pt x="142269" y="25132"/>
                    </a:cubicBezTo>
                    <a:cubicBezTo>
                      <a:pt x="145733" y="18559"/>
                      <a:pt x="151016" y="10168"/>
                      <a:pt x="146555" y="30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8" name="Google Shape;258;p22"/>
              <p:cNvSpPr/>
              <p:nvPr/>
            </p:nvSpPr>
            <p:spPr>
              <a:xfrm>
                <a:off x="7145454" y="2497341"/>
                <a:ext cx="206755" cy="64547"/>
              </a:xfrm>
              <a:custGeom>
                <a:avLst/>
                <a:gdLst/>
                <a:ahLst/>
                <a:cxnLst/>
                <a:rect l="l" t="t" r="r" b="b"/>
                <a:pathLst>
                  <a:path w="206755" h="64547" extrusionOk="0">
                    <a:moveTo>
                      <a:pt x="196595" y="11204"/>
                    </a:moveTo>
                    <a:cubicBezTo>
                      <a:pt x="188670" y="13786"/>
                      <a:pt x="184385" y="20417"/>
                      <a:pt x="177869" y="25170"/>
                    </a:cubicBezTo>
                    <a:cubicBezTo>
                      <a:pt x="171822" y="29572"/>
                      <a:pt x="165071" y="32975"/>
                      <a:pt x="158027" y="35440"/>
                    </a:cubicBezTo>
                    <a:cubicBezTo>
                      <a:pt x="142881" y="40721"/>
                      <a:pt x="126914" y="42775"/>
                      <a:pt x="110887" y="42951"/>
                    </a:cubicBezTo>
                    <a:cubicBezTo>
                      <a:pt x="91808" y="43127"/>
                      <a:pt x="72965" y="40780"/>
                      <a:pt x="55354" y="33151"/>
                    </a:cubicBezTo>
                    <a:cubicBezTo>
                      <a:pt x="39386" y="26227"/>
                      <a:pt x="25356" y="15136"/>
                      <a:pt x="13615" y="2343"/>
                    </a:cubicBezTo>
                    <a:cubicBezTo>
                      <a:pt x="7568" y="-4230"/>
                      <a:pt x="-3644" y="4338"/>
                      <a:pt x="1170" y="11908"/>
                    </a:cubicBezTo>
                    <a:cubicBezTo>
                      <a:pt x="25297" y="49817"/>
                      <a:pt x="67447" y="64664"/>
                      <a:pt x="110887" y="64546"/>
                    </a:cubicBezTo>
                    <a:cubicBezTo>
                      <a:pt x="129731" y="64488"/>
                      <a:pt x="149104" y="62199"/>
                      <a:pt x="166715" y="55157"/>
                    </a:cubicBezTo>
                    <a:cubicBezTo>
                      <a:pt x="181332" y="49348"/>
                      <a:pt x="206164" y="37083"/>
                      <a:pt x="206751" y="18950"/>
                    </a:cubicBezTo>
                    <a:cubicBezTo>
                      <a:pt x="206927" y="13903"/>
                      <a:pt x="201526" y="9561"/>
                      <a:pt x="196595" y="112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9" name="Google Shape;259;p22"/>
              <p:cNvSpPr/>
              <p:nvPr/>
            </p:nvSpPr>
            <p:spPr>
              <a:xfrm>
                <a:off x="6940137" y="1765790"/>
                <a:ext cx="503585" cy="454045"/>
              </a:xfrm>
              <a:custGeom>
                <a:avLst/>
                <a:gdLst/>
                <a:ahLst/>
                <a:cxnLst/>
                <a:rect l="l" t="t" r="r" b="b"/>
                <a:pathLst>
                  <a:path w="503585" h="454045" extrusionOk="0">
                    <a:moveTo>
                      <a:pt x="492903" y="2648"/>
                    </a:moveTo>
                    <a:cubicBezTo>
                      <a:pt x="481514" y="22718"/>
                      <a:pt x="469832" y="42318"/>
                      <a:pt x="454100" y="59394"/>
                    </a:cubicBezTo>
                    <a:cubicBezTo>
                      <a:pt x="438778" y="76060"/>
                      <a:pt x="420932" y="90320"/>
                      <a:pt x="401207" y="101411"/>
                    </a:cubicBezTo>
                    <a:cubicBezTo>
                      <a:pt x="381013" y="112796"/>
                      <a:pt x="358999" y="120659"/>
                      <a:pt x="336163" y="124415"/>
                    </a:cubicBezTo>
                    <a:cubicBezTo>
                      <a:pt x="307340" y="129168"/>
                      <a:pt x="277870" y="127642"/>
                      <a:pt x="248812" y="126997"/>
                    </a:cubicBezTo>
                    <a:cubicBezTo>
                      <a:pt x="198033" y="125823"/>
                      <a:pt x="142910" y="128288"/>
                      <a:pt x="102815" y="163556"/>
                    </a:cubicBezTo>
                    <a:cubicBezTo>
                      <a:pt x="84910" y="179342"/>
                      <a:pt x="73463" y="200057"/>
                      <a:pt x="70117" y="223706"/>
                    </a:cubicBezTo>
                    <a:cubicBezTo>
                      <a:pt x="68180" y="237614"/>
                      <a:pt x="68473" y="251756"/>
                      <a:pt x="66301" y="265606"/>
                    </a:cubicBezTo>
                    <a:cubicBezTo>
                      <a:pt x="64247" y="278750"/>
                      <a:pt x="60137" y="291602"/>
                      <a:pt x="54091" y="303456"/>
                    </a:cubicBezTo>
                    <a:cubicBezTo>
                      <a:pt x="41000" y="329159"/>
                      <a:pt x="17166" y="347233"/>
                      <a:pt x="6658" y="374462"/>
                    </a:cubicBezTo>
                    <a:cubicBezTo>
                      <a:pt x="-3322" y="400341"/>
                      <a:pt x="-2030" y="427687"/>
                      <a:pt x="10180" y="452393"/>
                    </a:cubicBezTo>
                    <a:cubicBezTo>
                      <a:pt x="11883" y="455796"/>
                      <a:pt x="17518" y="453449"/>
                      <a:pt x="16344" y="449811"/>
                    </a:cubicBezTo>
                    <a:cubicBezTo>
                      <a:pt x="8771" y="426396"/>
                      <a:pt x="9300" y="398522"/>
                      <a:pt x="19103" y="375870"/>
                    </a:cubicBezTo>
                    <a:cubicBezTo>
                      <a:pt x="29259" y="352456"/>
                      <a:pt x="50334" y="336377"/>
                      <a:pt x="62896" y="314371"/>
                    </a:cubicBezTo>
                    <a:cubicBezTo>
                      <a:pt x="76105" y="291191"/>
                      <a:pt x="80214" y="266603"/>
                      <a:pt x="82093" y="240372"/>
                    </a:cubicBezTo>
                    <a:cubicBezTo>
                      <a:pt x="83032" y="227344"/>
                      <a:pt x="84441" y="214141"/>
                      <a:pt x="90018" y="202170"/>
                    </a:cubicBezTo>
                    <a:cubicBezTo>
                      <a:pt x="94773" y="191900"/>
                      <a:pt x="101700" y="182922"/>
                      <a:pt x="109918" y="175176"/>
                    </a:cubicBezTo>
                    <a:cubicBezTo>
                      <a:pt x="149896" y="137560"/>
                      <a:pt x="208834" y="139144"/>
                      <a:pt x="260024" y="140435"/>
                    </a:cubicBezTo>
                    <a:cubicBezTo>
                      <a:pt x="287909" y="141140"/>
                      <a:pt x="315969" y="141609"/>
                      <a:pt x="343560" y="136562"/>
                    </a:cubicBezTo>
                    <a:cubicBezTo>
                      <a:pt x="365104" y="132631"/>
                      <a:pt x="385944" y="124943"/>
                      <a:pt x="405199" y="114498"/>
                    </a:cubicBezTo>
                    <a:cubicBezTo>
                      <a:pt x="447231" y="91729"/>
                      <a:pt x="487267" y="52763"/>
                      <a:pt x="503293" y="6873"/>
                    </a:cubicBezTo>
                    <a:cubicBezTo>
                      <a:pt x="505348" y="947"/>
                      <a:pt x="496014" y="-2809"/>
                      <a:pt x="492903" y="2648"/>
                    </a:cubicBezTo>
                    <a:close/>
                  </a:path>
                </a:pathLst>
              </a:custGeom>
              <a:solidFill>
                <a:srgbClr val="2B12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0" name="Google Shape;260;p22"/>
              <p:cNvSpPr/>
              <p:nvPr/>
            </p:nvSpPr>
            <p:spPr>
              <a:xfrm>
                <a:off x="7396926" y="1856738"/>
                <a:ext cx="191951" cy="292750"/>
              </a:xfrm>
              <a:custGeom>
                <a:avLst/>
                <a:gdLst/>
                <a:ahLst/>
                <a:cxnLst/>
                <a:rect l="l" t="t" r="r" b="b"/>
                <a:pathLst>
                  <a:path w="191951" h="292750" extrusionOk="0">
                    <a:moveTo>
                      <a:pt x="186514" y="281401"/>
                    </a:moveTo>
                    <a:cubicBezTo>
                      <a:pt x="139081" y="277528"/>
                      <a:pt x="110374" y="237331"/>
                      <a:pt x="87891" y="200008"/>
                    </a:cubicBezTo>
                    <a:cubicBezTo>
                      <a:pt x="64233" y="160750"/>
                      <a:pt x="42924" y="119848"/>
                      <a:pt x="27485" y="76599"/>
                    </a:cubicBezTo>
                    <a:cubicBezTo>
                      <a:pt x="18855" y="52480"/>
                      <a:pt x="10989" y="27246"/>
                      <a:pt x="5940" y="2130"/>
                    </a:cubicBezTo>
                    <a:cubicBezTo>
                      <a:pt x="5295" y="-1156"/>
                      <a:pt x="-282" y="-452"/>
                      <a:pt x="11" y="2952"/>
                    </a:cubicBezTo>
                    <a:cubicBezTo>
                      <a:pt x="2007" y="27305"/>
                      <a:pt x="5940" y="50485"/>
                      <a:pt x="13455" y="73782"/>
                    </a:cubicBezTo>
                    <a:cubicBezTo>
                      <a:pt x="20910" y="97020"/>
                      <a:pt x="30361" y="119496"/>
                      <a:pt x="40987" y="141443"/>
                    </a:cubicBezTo>
                    <a:cubicBezTo>
                      <a:pt x="51612" y="163332"/>
                      <a:pt x="63470" y="184634"/>
                      <a:pt x="75974" y="205466"/>
                    </a:cubicBezTo>
                    <a:cubicBezTo>
                      <a:pt x="88302" y="226064"/>
                      <a:pt x="101393" y="246779"/>
                      <a:pt x="118945" y="263386"/>
                    </a:cubicBezTo>
                    <a:cubicBezTo>
                      <a:pt x="137379" y="280756"/>
                      <a:pt x="160743" y="293373"/>
                      <a:pt x="186514" y="292727"/>
                    </a:cubicBezTo>
                    <a:cubicBezTo>
                      <a:pt x="193852" y="292492"/>
                      <a:pt x="193675" y="281988"/>
                      <a:pt x="186514" y="281401"/>
                    </a:cubicBezTo>
                    <a:close/>
                  </a:path>
                </a:pathLst>
              </a:custGeom>
              <a:solidFill>
                <a:srgbClr val="2B12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1" name="Google Shape;261;p22"/>
              <p:cNvSpPr/>
              <p:nvPr/>
            </p:nvSpPr>
            <p:spPr>
              <a:xfrm>
                <a:off x="7497087" y="2104235"/>
                <a:ext cx="32173" cy="76322"/>
              </a:xfrm>
              <a:custGeom>
                <a:avLst/>
                <a:gdLst/>
                <a:ahLst/>
                <a:cxnLst/>
                <a:rect l="l" t="t" r="r" b="b"/>
                <a:pathLst>
                  <a:path w="32173" h="76322" extrusionOk="0">
                    <a:moveTo>
                      <a:pt x="30819" y="67471"/>
                    </a:moveTo>
                    <a:cubicBezTo>
                      <a:pt x="23305" y="60253"/>
                      <a:pt x="17669" y="52331"/>
                      <a:pt x="14675" y="42296"/>
                    </a:cubicBezTo>
                    <a:cubicBezTo>
                      <a:pt x="11036" y="30149"/>
                      <a:pt x="11036" y="17004"/>
                      <a:pt x="10566" y="4446"/>
                    </a:cubicBezTo>
                    <a:cubicBezTo>
                      <a:pt x="10331" y="-1599"/>
                      <a:pt x="1995" y="-1364"/>
                      <a:pt x="1350" y="4446"/>
                    </a:cubicBezTo>
                    <a:cubicBezTo>
                      <a:pt x="-177" y="18823"/>
                      <a:pt x="-1292" y="33611"/>
                      <a:pt x="3111" y="47636"/>
                    </a:cubicBezTo>
                    <a:cubicBezTo>
                      <a:pt x="6868" y="59666"/>
                      <a:pt x="13912" y="71050"/>
                      <a:pt x="25888" y="75980"/>
                    </a:cubicBezTo>
                    <a:cubicBezTo>
                      <a:pt x="30702" y="77975"/>
                      <a:pt x="34224" y="70757"/>
                      <a:pt x="30819" y="67471"/>
                    </a:cubicBezTo>
                    <a:close/>
                  </a:path>
                </a:pathLst>
              </a:custGeom>
              <a:solidFill>
                <a:srgbClr val="2B12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2" name="Google Shape;262;p22"/>
              <p:cNvSpPr/>
              <p:nvPr/>
            </p:nvSpPr>
            <p:spPr>
              <a:xfrm>
                <a:off x="6911179" y="1837542"/>
                <a:ext cx="65853" cy="362806"/>
              </a:xfrm>
              <a:custGeom>
                <a:avLst/>
                <a:gdLst/>
                <a:ahLst/>
                <a:cxnLst/>
                <a:rect l="l" t="t" r="r" b="b"/>
                <a:pathLst>
                  <a:path w="65853" h="362806" extrusionOk="0">
                    <a:moveTo>
                      <a:pt x="52934" y="233112"/>
                    </a:moveTo>
                    <a:cubicBezTo>
                      <a:pt x="66905" y="213160"/>
                      <a:pt x="68784" y="191154"/>
                      <a:pt x="62209" y="168033"/>
                    </a:cubicBezTo>
                    <a:cubicBezTo>
                      <a:pt x="58569" y="155181"/>
                      <a:pt x="53286" y="142858"/>
                      <a:pt x="49412" y="130124"/>
                    </a:cubicBezTo>
                    <a:cubicBezTo>
                      <a:pt x="45537" y="117331"/>
                      <a:pt x="43189" y="104127"/>
                      <a:pt x="42426" y="90806"/>
                    </a:cubicBezTo>
                    <a:cubicBezTo>
                      <a:pt x="40782" y="61700"/>
                      <a:pt x="46007" y="31478"/>
                      <a:pt x="57395" y="4601"/>
                    </a:cubicBezTo>
                    <a:cubicBezTo>
                      <a:pt x="58863" y="1139"/>
                      <a:pt x="54108" y="-1971"/>
                      <a:pt x="52171" y="1550"/>
                    </a:cubicBezTo>
                    <a:cubicBezTo>
                      <a:pt x="39608" y="24553"/>
                      <a:pt x="32446" y="49494"/>
                      <a:pt x="31683" y="75725"/>
                    </a:cubicBezTo>
                    <a:cubicBezTo>
                      <a:pt x="30861" y="102778"/>
                      <a:pt x="37084" y="127835"/>
                      <a:pt x="46124" y="153069"/>
                    </a:cubicBezTo>
                    <a:cubicBezTo>
                      <a:pt x="50938" y="166507"/>
                      <a:pt x="55986" y="180532"/>
                      <a:pt x="55693" y="195027"/>
                    </a:cubicBezTo>
                    <a:cubicBezTo>
                      <a:pt x="55458" y="207585"/>
                      <a:pt x="50292" y="218617"/>
                      <a:pt x="43189" y="228711"/>
                    </a:cubicBezTo>
                    <a:cubicBezTo>
                      <a:pt x="29746" y="247900"/>
                      <a:pt x="11959" y="263275"/>
                      <a:pt x="4444" y="286161"/>
                    </a:cubicBezTo>
                    <a:cubicBezTo>
                      <a:pt x="-3950" y="311688"/>
                      <a:pt x="-604" y="339973"/>
                      <a:pt x="15774" y="361392"/>
                    </a:cubicBezTo>
                    <a:cubicBezTo>
                      <a:pt x="18181" y="364561"/>
                      <a:pt x="23171" y="361920"/>
                      <a:pt x="21234" y="358223"/>
                    </a:cubicBezTo>
                    <a:cubicBezTo>
                      <a:pt x="10197" y="337332"/>
                      <a:pt x="6675" y="311453"/>
                      <a:pt x="14131" y="288860"/>
                    </a:cubicBezTo>
                    <a:cubicBezTo>
                      <a:pt x="21410" y="266737"/>
                      <a:pt x="39960" y="251656"/>
                      <a:pt x="52934" y="233112"/>
                    </a:cubicBezTo>
                    <a:close/>
                  </a:path>
                </a:pathLst>
              </a:custGeom>
              <a:solidFill>
                <a:srgbClr val="2B12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3" name="Google Shape;263;p22"/>
              <p:cNvSpPr/>
              <p:nvPr/>
            </p:nvSpPr>
            <p:spPr>
              <a:xfrm>
                <a:off x="6987113" y="1789990"/>
                <a:ext cx="384206" cy="152817"/>
              </a:xfrm>
              <a:custGeom>
                <a:avLst/>
                <a:gdLst/>
                <a:ahLst/>
                <a:cxnLst/>
                <a:rect l="l" t="t" r="r" b="b"/>
                <a:pathLst>
                  <a:path w="384206" h="152817" extrusionOk="0">
                    <a:moveTo>
                      <a:pt x="380120" y="454"/>
                    </a:moveTo>
                    <a:cubicBezTo>
                      <a:pt x="356345" y="18059"/>
                      <a:pt x="327345" y="21345"/>
                      <a:pt x="298639" y="21932"/>
                    </a:cubicBezTo>
                    <a:cubicBezTo>
                      <a:pt x="266058" y="22578"/>
                      <a:pt x="233478" y="19937"/>
                      <a:pt x="200897" y="19996"/>
                    </a:cubicBezTo>
                    <a:cubicBezTo>
                      <a:pt x="143073" y="20113"/>
                      <a:pt x="79732" y="29033"/>
                      <a:pt x="36643" y="71343"/>
                    </a:cubicBezTo>
                    <a:cubicBezTo>
                      <a:pt x="15862" y="91765"/>
                      <a:pt x="1656" y="118348"/>
                      <a:pt x="12" y="147689"/>
                    </a:cubicBezTo>
                    <a:cubicBezTo>
                      <a:pt x="-399" y="154672"/>
                      <a:pt x="9992" y="154379"/>
                      <a:pt x="10755" y="147689"/>
                    </a:cubicBezTo>
                    <a:cubicBezTo>
                      <a:pt x="17095" y="91060"/>
                      <a:pt x="66699" y="54149"/>
                      <a:pt x="118476" y="40711"/>
                    </a:cubicBezTo>
                    <a:cubicBezTo>
                      <a:pt x="179352" y="24925"/>
                      <a:pt x="241637" y="36603"/>
                      <a:pt x="303453" y="32436"/>
                    </a:cubicBezTo>
                    <a:cubicBezTo>
                      <a:pt x="331924" y="30500"/>
                      <a:pt x="360982" y="22930"/>
                      <a:pt x="383407" y="4621"/>
                    </a:cubicBezTo>
                    <a:cubicBezTo>
                      <a:pt x="385697" y="2743"/>
                      <a:pt x="382585" y="-1365"/>
                      <a:pt x="380120" y="454"/>
                    </a:cubicBezTo>
                    <a:close/>
                  </a:path>
                </a:pathLst>
              </a:custGeom>
              <a:solidFill>
                <a:srgbClr val="2B12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4" name="Google Shape;264;p22"/>
              <p:cNvSpPr/>
              <p:nvPr/>
            </p:nvSpPr>
            <p:spPr>
              <a:xfrm>
                <a:off x="7002966" y="1744680"/>
                <a:ext cx="364373" cy="98335"/>
              </a:xfrm>
              <a:custGeom>
                <a:avLst/>
                <a:gdLst/>
                <a:ahLst/>
                <a:cxnLst/>
                <a:rect l="l" t="t" r="r" b="b"/>
                <a:pathLst>
                  <a:path w="364373" h="98335" extrusionOk="0">
                    <a:moveTo>
                      <a:pt x="359688" y="755"/>
                    </a:moveTo>
                    <a:cubicBezTo>
                      <a:pt x="338731" y="19299"/>
                      <a:pt x="307794" y="18594"/>
                      <a:pt x="281788" y="14897"/>
                    </a:cubicBezTo>
                    <a:cubicBezTo>
                      <a:pt x="252788" y="10790"/>
                      <a:pt x="224258" y="5097"/>
                      <a:pt x="194965" y="3630"/>
                    </a:cubicBezTo>
                    <a:cubicBezTo>
                      <a:pt x="144656" y="1107"/>
                      <a:pt x="92350" y="8794"/>
                      <a:pt x="49731" y="37256"/>
                    </a:cubicBezTo>
                    <a:cubicBezTo>
                      <a:pt x="28657" y="51281"/>
                      <a:pt x="10576" y="69531"/>
                      <a:pt x="361" y="92945"/>
                    </a:cubicBezTo>
                    <a:cubicBezTo>
                      <a:pt x="-1458" y="97053"/>
                      <a:pt x="4060" y="100574"/>
                      <a:pt x="6525" y="96584"/>
                    </a:cubicBezTo>
                    <a:cubicBezTo>
                      <a:pt x="31064" y="56562"/>
                      <a:pt x="70513" y="29920"/>
                      <a:pt x="116126" y="19533"/>
                    </a:cubicBezTo>
                    <a:cubicBezTo>
                      <a:pt x="144656" y="13020"/>
                      <a:pt x="174242" y="12433"/>
                      <a:pt x="203360" y="14780"/>
                    </a:cubicBezTo>
                    <a:cubicBezTo>
                      <a:pt x="232183" y="17069"/>
                      <a:pt x="260303" y="23406"/>
                      <a:pt x="288950" y="26458"/>
                    </a:cubicBezTo>
                    <a:cubicBezTo>
                      <a:pt x="316013" y="29392"/>
                      <a:pt x="344014" y="25108"/>
                      <a:pt x="363563" y="4687"/>
                    </a:cubicBezTo>
                    <a:cubicBezTo>
                      <a:pt x="366028" y="2046"/>
                      <a:pt x="362330" y="-1592"/>
                      <a:pt x="359688" y="755"/>
                    </a:cubicBezTo>
                    <a:close/>
                  </a:path>
                </a:pathLst>
              </a:custGeom>
              <a:solidFill>
                <a:srgbClr val="2B12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5" name="Google Shape;265;p22"/>
              <p:cNvSpPr/>
              <p:nvPr/>
            </p:nvSpPr>
            <p:spPr>
              <a:xfrm>
                <a:off x="7450379" y="1854316"/>
                <a:ext cx="128426" cy="222119"/>
              </a:xfrm>
              <a:custGeom>
                <a:avLst/>
                <a:gdLst/>
                <a:ahLst/>
                <a:cxnLst/>
                <a:rect l="l" t="t" r="r" b="b"/>
                <a:pathLst>
                  <a:path w="128426" h="222119" extrusionOk="0">
                    <a:moveTo>
                      <a:pt x="126427" y="213639"/>
                    </a:moveTo>
                    <a:cubicBezTo>
                      <a:pt x="55923" y="164169"/>
                      <a:pt x="27687" y="79842"/>
                      <a:pt x="3383" y="1208"/>
                    </a:cubicBezTo>
                    <a:cubicBezTo>
                      <a:pt x="2738" y="-905"/>
                      <a:pt x="-373" y="-25"/>
                      <a:pt x="37" y="2146"/>
                    </a:cubicBezTo>
                    <a:cubicBezTo>
                      <a:pt x="17355" y="84654"/>
                      <a:pt x="46707" y="173911"/>
                      <a:pt x="121848" y="221385"/>
                    </a:cubicBezTo>
                    <a:cubicBezTo>
                      <a:pt x="126838" y="224495"/>
                      <a:pt x="131064" y="216925"/>
                      <a:pt x="126427" y="213639"/>
                    </a:cubicBezTo>
                    <a:close/>
                  </a:path>
                </a:pathLst>
              </a:custGeom>
              <a:solidFill>
                <a:srgbClr val="2B12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6" name="Google Shape;266;p22"/>
              <p:cNvSpPr/>
              <p:nvPr/>
            </p:nvSpPr>
            <p:spPr>
              <a:xfrm>
                <a:off x="7492507" y="1815854"/>
                <a:ext cx="117605" cy="194501"/>
              </a:xfrm>
              <a:custGeom>
                <a:avLst/>
                <a:gdLst/>
                <a:ahLst/>
                <a:cxnLst/>
                <a:rect l="l" t="t" r="r" b="b"/>
                <a:pathLst>
                  <a:path w="117605" h="194501" extrusionOk="0">
                    <a:moveTo>
                      <a:pt x="115764" y="184675"/>
                    </a:moveTo>
                    <a:cubicBezTo>
                      <a:pt x="90169" y="159676"/>
                      <a:pt x="64809" y="134853"/>
                      <a:pt x="44967" y="104866"/>
                    </a:cubicBezTo>
                    <a:cubicBezTo>
                      <a:pt x="25067" y="74821"/>
                      <a:pt x="11213" y="40139"/>
                      <a:pt x="8395" y="4049"/>
                    </a:cubicBezTo>
                    <a:cubicBezTo>
                      <a:pt x="7984" y="-1291"/>
                      <a:pt x="-58" y="-1408"/>
                      <a:pt x="0" y="4049"/>
                    </a:cubicBezTo>
                    <a:cubicBezTo>
                      <a:pt x="1174" y="79809"/>
                      <a:pt x="50779" y="146824"/>
                      <a:pt x="107428" y="193008"/>
                    </a:cubicBezTo>
                    <a:cubicBezTo>
                      <a:pt x="113181" y="197761"/>
                      <a:pt x="121282" y="190132"/>
                      <a:pt x="115764" y="184675"/>
                    </a:cubicBezTo>
                    <a:close/>
                  </a:path>
                </a:pathLst>
              </a:custGeom>
              <a:solidFill>
                <a:srgbClr val="2B12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67" name="Google Shape;267;p22"/>
              <p:cNvGrpSpPr/>
              <p:nvPr/>
            </p:nvGrpSpPr>
            <p:grpSpPr>
              <a:xfrm>
                <a:off x="7001084" y="2000989"/>
                <a:ext cx="532808" cy="199119"/>
                <a:chOff x="7001084" y="2000989"/>
                <a:chExt cx="532808" cy="199119"/>
              </a:xfrm>
            </p:grpSpPr>
            <p:grpSp>
              <p:nvGrpSpPr>
                <p:cNvPr id="268" name="Google Shape;268;p22"/>
                <p:cNvGrpSpPr/>
                <p:nvPr/>
              </p:nvGrpSpPr>
              <p:grpSpPr>
                <a:xfrm>
                  <a:off x="7001084" y="2000989"/>
                  <a:ext cx="532808" cy="199119"/>
                  <a:chOff x="7001084" y="2000989"/>
                  <a:chExt cx="532808" cy="199119"/>
                </a:xfrm>
              </p:grpSpPr>
              <p:sp>
                <p:nvSpPr>
                  <p:cNvPr id="269" name="Google Shape;269;p22"/>
                  <p:cNvSpPr/>
                  <p:nvPr/>
                </p:nvSpPr>
                <p:spPr>
                  <a:xfrm>
                    <a:off x="7243122" y="2025749"/>
                    <a:ext cx="191151" cy="174359"/>
                  </a:xfrm>
                  <a:custGeom>
                    <a:avLst/>
                    <a:gdLst/>
                    <a:ahLst/>
                    <a:cxnLst/>
                    <a:rect l="l" t="t" r="r" b="b"/>
                    <a:pathLst>
                      <a:path w="191151" h="174359" extrusionOk="0">
                        <a:moveTo>
                          <a:pt x="94172" y="174359"/>
                        </a:moveTo>
                        <a:cubicBezTo>
                          <a:pt x="75798" y="174359"/>
                          <a:pt x="57599" y="169488"/>
                          <a:pt x="42278" y="159630"/>
                        </a:cubicBezTo>
                        <a:cubicBezTo>
                          <a:pt x="8993" y="138211"/>
                          <a:pt x="-7444" y="95666"/>
                          <a:pt x="3240" y="58461"/>
                        </a:cubicBezTo>
                        <a:cubicBezTo>
                          <a:pt x="7760" y="42675"/>
                          <a:pt x="16801" y="28650"/>
                          <a:pt x="28717" y="19026"/>
                        </a:cubicBezTo>
                        <a:cubicBezTo>
                          <a:pt x="44039" y="6644"/>
                          <a:pt x="64996" y="247"/>
                          <a:pt x="90944" y="13"/>
                        </a:cubicBezTo>
                        <a:cubicBezTo>
                          <a:pt x="130158" y="-398"/>
                          <a:pt x="158864" y="9109"/>
                          <a:pt x="175888" y="28063"/>
                        </a:cubicBezTo>
                        <a:lnTo>
                          <a:pt x="175888" y="28063"/>
                        </a:lnTo>
                        <a:cubicBezTo>
                          <a:pt x="204301" y="59693"/>
                          <a:pt x="186161" y="114327"/>
                          <a:pt x="176358" y="130699"/>
                        </a:cubicBezTo>
                        <a:cubicBezTo>
                          <a:pt x="170370" y="140675"/>
                          <a:pt x="161916" y="149478"/>
                          <a:pt x="151350" y="156813"/>
                        </a:cubicBezTo>
                        <a:cubicBezTo>
                          <a:pt x="134502" y="168491"/>
                          <a:pt x="114249" y="174359"/>
                          <a:pt x="94172" y="174359"/>
                        </a:cubicBezTo>
                        <a:close/>
                        <a:moveTo>
                          <a:pt x="92939" y="11808"/>
                        </a:moveTo>
                        <a:cubicBezTo>
                          <a:pt x="92294" y="11808"/>
                          <a:pt x="91648" y="11808"/>
                          <a:pt x="91002" y="11808"/>
                        </a:cubicBezTo>
                        <a:cubicBezTo>
                          <a:pt x="67756" y="11984"/>
                          <a:pt x="49264" y="17500"/>
                          <a:pt x="36055" y="28180"/>
                        </a:cubicBezTo>
                        <a:cubicBezTo>
                          <a:pt x="26017" y="36279"/>
                          <a:pt x="18385" y="48191"/>
                          <a:pt x="14511" y="61688"/>
                        </a:cubicBezTo>
                        <a:cubicBezTo>
                          <a:pt x="5412" y="93553"/>
                          <a:pt x="20088" y="131403"/>
                          <a:pt x="48618" y="149771"/>
                        </a:cubicBezTo>
                        <a:cubicBezTo>
                          <a:pt x="76796" y="167904"/>
                          <a:pt x="116303" y="166848"/>
                          <a:pt x="144599" y="147248"/>
                        </a:cubicBezTo>
                        <a:cubicBezTo>
                          <a:pt x="153815" y="140851"/>
                          <a:pt x="161095" y="133281"/>
                          <a:pt x="166261" y="124714"/>
                        </a:cubicBezTo>
                        <a:cubicBezTo>
                          <a:pt x="174538" y="110923"/>
                          <a:pt x="190799" y="62334"/>
                          <a:pt x="167141" y="35985"/>
                        </a:cubicBezTo>
                        <a:cubicBezTo>
                          <a:pt x="152700" y="19906"/>
                          <a:pt x="127751" y="11808"/>
                          <a:pt x="92939" y="1180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0" name="Google Shape;270;p22"/>
                  <p:cNvSpPr/>
                  <p:nvPr/>
                </p:nvSpPr>
                <p:spPr>
                  <a:xfrm>
                    <a:off x="7001084" y="2000989"/>
                    <a:ext cx="189946" cy="175411"/>
                  </a:xfrm>
                  <a:custGeom>
                    <a:avLst/>
                    <a:gdLst/>
                    <a:ahLst/>
                    <a:cxnLst/>
                    <a:rect l="l" t="t" r="r" b="b"/>
                    <a:pathLst>
                      <a:path w="189946" h="175411" extrusionOk="0">
                        <a:moveTo>
                          <a:pt x="97167" y="175412"/>
                        </a:moveTo>
                        <a:cubicBezTo>
                          <a:pt x="72394" y="175412"/>
                          <a:pt x="47328" y="166257"/>
                          <a:pt x="28777" y="149122"/>
                        </a:cubicBezTo>
                        <a:cubicBezTo>
                          <a:pt x="19267" y="140378"/>
                          <a:pt x="12164" y="130461"/>
                          <a:pt x="7644" y="119780"/>
                        </a:cubicBezTo>
                        <a:cubicBezTo>
                          <a:pt x="188" y="102234"/>
                          <a:pt x="-10085" y="45547"/>
                          <a:pt x="22437" y="18201"/>
                        </a:cubicBezTo>
                        <a:cubicBezTo>
                          <a:pt x="41927" y="1828"/>
                          <a:pt x="71572" y="-3571"/>
                          <a:pt x="110493" y="2298"/>
                        </a:cubicBezTo>
                        <a:cubicBezTo>
                          <a:pt x="136205" y="6171"/>
                          <a:pt x="155989" y="15384"/>
                          <a:pt x="169432" y="29761"/>
                        </a:cubicBezTo>
                        <a:cubicBezTo>
                          <a:pt x="179881" y="40911"/>
                          <a:pt x="186867" y="56051"/>
                          <a:pt x="189156" y="72365"/>
                        </a:cubicBezTo>
                        <a:cubicBezTo>
                          <a:pt x="194498" y="110684"/>
                          <a:pt x="172308" y="150530"/>
                          <a:pt x="136381" y="167079"/>
                        </a:cubicBezTo>
                        <a:cubicBezTo>
                          <a:pt x="124112" y="172653"/>
                          <a:pt x="110728" y="175412"/>
                          <a:pt x="97167" y="175412"/>
                        </a:cubicBezTo>
                        <a:close/>
                        <a:moveTo>
                          <a:pt x="30010" y="27120"/>
                        </a:moveTo>
                        <a:lnTo>
                          <a:pt x="30010" y="27120"/>
                        </a:lnTo>
                        <a:cubicBezTo>
                          <a:pt x="2889" y="49948"/>
                          <a:pt x="12223" y="100298"/>
                          <a:pt x="18504" y="115144"/>
                        </a:cubicBezTo>
                        <a:cubicBezTo>
                          <a:pt x="22378" y="124299"/>
                          <a:pt x="28542" y="132867"/>
                          <a:pt x="36820" y="140495"/>
                        </a:cubicBezTo>
                        <a:cubicBezTo>
                          <a:pt x="62121" y="163910"/>
                          <a:pt x="101042" y="170423"/>
                          <a:pt x="131509" y="156398"/>
                        </a:cubicBezTo>
                        <a:cubicBezTo>
                          <a:pt x="162329" y="142197"/>
                          <a:pt x="182171" y="106753"/>
                          <a:pt x="177592" y="73949"/>
                        </a:cubicBezTo>
                        <a:cubicBezTo>
                          <a:pt x="175654" y="60041"/>
                          <a:pt x="169725" y="47190"/>
                          <a:pt x="160920" y="37742"/>
                        </a:cubicBezTo>
                        <a:cubicBezTo>
                          <a:pt x="149296" y="25360"/>
                          <a:pt x="131803" y="17320"/>
                          <a:pt x="108791" y="13858"/>
                        </a:cubicBezTo>
                        <a:cubicBezTo>
                          <a:pt x="73333" y="8518"/>
                          <a:pt x="46799" y="13036"/>
                          <a:pt x="30010" y="2712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1" name="Google Shape;271;p22"/>
                  <p:cNvSpPr/>
                  <p:nvPr/>
                </p:nvSpPr>
                <p:spPr>
                  <a:xfrm>
                    <a:off x="7182047" y="2063665"/>
                    <a:ext cx="73532" cy="39558"/>
                  </a:xfrm>
                  <a:custGeom>
                    <a:avLst/>
                    <a:gdLst/>
                    <a:ahLst/>
                    <a:cxnLst/>
                    <a:rect l="l" t="t" r="r" b="b"/>
                    <a:pathLst>
                      <a:path w="73532" h="39558" extrusionOk="0">
                        <a:moveTo>
                          <a:pt x="67602" y="39558"/>
                        </a:moveTo>
                        <a:cubicBezTo>
                          <a:pt x="64843" y="39558"/>
                          <a:pt x="62436" y="37622"/>
                          <a:pt x="61849" y="34864"/>
                        </a:cubicBezTo>
                        <a:cubicBezTo>
                          <a:pt x="58445" y="18022"/>
                          <a:pt x="47173" y="11860"/>
                          <a:pt x="37781" y="11743"/>
                        </a:cubicBezTo>
                        <a:cubicBezTo>
                          <a:pt x="28212" y="11625"/>
                          <a:pt x="17997" y="16613"/>
                          <a:pt x="10249" y="25416"/>
                        </a:cubicBezTo>
                        <a:cubicBezTo>
                          <a:pt x="8135" y="27880"/>
                          <a:pt x="4378" y="28057"/>
                          <a:pt x="1971" y="25944"/>
                        </a:cubicBezTo>
                        <a:cubicBezTo>
                          <a:pt x="-436" y="23831"/>
                          <a:pt x="-670" y="20076"/>
                          <a:pt x="1443" y="17670"/>
                        </a:cubicBezTo>
                        <a:cubicBezTo>
                          <a:pt x="11481" y="6227"/>
                          <a:pt x="24690" y="-229"/>
                          <a:pt x="38015" y="6"/>
                        </a:cubicBezTo>
                        <a:cubicBezTo>
                          <a:pt x="51341" y="241"/>
                          <a:pt x="68600" y="8867"/>
                          <a:pt x="73414" y="32575"/>
                        </a:cubicBezTo>
                        <a:cubicBezTo>
                          <a:pt x="74060" y="35744"/>
                          <a:pt x="72005" y="38854"/>
                          <a:pt x="68835" y="39500"/>
                        </a:cubicBezTo>
                        <a:cubicBezTo>
                          <a:pt x="68366" y="39500"/>
                          <a:pt x="68013" y="39558"/>
                          <a:pt x="67602" y="395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2" name="Google Shape;272;p22"/>
                  <p:cNvSpPr/>
                  <p:nvPr/>
                </p:nvSpPr>
                <p:spPr>
                  <a:xfrm>
                    <a:off x="7422005" y="2102579"/>
                    <a:ext cx="111887" cy="31042"/>
                  </a:xfrm>
                  <a:custGeom>
                    <a:avLst/>
                    <a:gdLst/>
                    <a:ahLst/>
                    <a:cxnLst/>
                    <a:rect l="l" t="t" r="r" b="b"/>
                    <a:pathLst>
                      <a:path w="111887" h="31042" extrusionOk="0">
                        <a:moveTo>
                          <a:pt x="106018" y="31042"/>
                        </a:moveTo>
                        <a:cubicBezTo>
                          <a:pt x="105666" y="31042"/>
                          <a:pt x="105255" y="30983"/>
                          <a:pt x="104903" y="30925"/>
                        </a:cubicBezTo>
                        <a:lnTo>
                          <a:pt x="4754" y="11618"/>
                        </a:lnTo>
                        <a:cubicBezTo>
                          <a:pt x="1584" y="11031"/>
                          <a:pt x="-530" y="7921"/>
                          <a:pt x="116" y="4752"/>
                        </a:cubicBezTo>
                        <a:cubicBezTo>
                          <a:pt x="703" y="1583"/>
                          <a:pt x="3756" y="-529"/>
                          <a:pt x="6985" y="116"/>
                        </a:cubicBezTo>
                        <a:lnTo>
                          <a:pt x="107133" y="19423"/>
                        </a:lnTo>
                        <a:cubicBezTo>
                          <a:pt x="110303" y="20010"/>
                          <a:pt x="112417" y="23120"/>
                          <a:pt x="111771" y="26289"/>
                        </a:cubicBezTo>
                        <a:cubicBezTo>
                          <a:pt x="111243" y="29105"/>
                          <a:pt x="108777" y="31042"/>
                          <a:pt x="106018" y="3104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73" name="Google Shape;273;p22"/>
                <p:cNvSpPr/>
                <p:nvPr/>
              </p:nvSpPr>
              <p:spPr>
                <a:xfrm>
                  <a:off x="7023239" y="2024792"/>
                  <a:ext cx="41400" cy="42231"/>
                </a:xfrm>
                <a:custGeom>
                  <a:avLst/>
                  <a:gdLst/>
                  <a:ahLst/>
                  <a:cxnLst/>
                  <a:rect l="l" t="t" r="r" b="b"/>
                  <a:pathLst>
                    <a:path w="41400" h="42231" extrusionOk="0">
                      <a:moveTo>
                        <a:pt x="36092" y="1557"/>
                      </a:moveTo>
                      <a:cubicBezTo>
                        <a:pt x="32041" y="-732"/>
                        <a:pt x="26993" y="-497"/>
                        <a:pt x="23236" y="2261"/>
                      </a:cubicBezTo>
                      <a:cubicBezTo>
                        <a:pt x="18951" y="5430"/>
                        <a:pt x="15311" y="9596"/>
                        <a:pt x="11906" y="13645"/>
                      </a:cubicBezTo>
                      <a:cubicBezTo>
                        <a:pt x="9734" y="16286"/>
                        <a:pt x="7621" y="18985"/>
                        <a:pt x="5625" y="21744"/>
                      </a:cubicBezTo>
                      <a:cubicBezTo>
                        <a:pt x="4862" y="22800"/>
                        <a:pt x="4099" y="23915"/>
                        <a:pt x="3336" y="25030"/>
                      </a:cubicBezTo>
                      <a:cubicBezTo>
                        <a:pt x="2925" y="25617"/>
                        <a:pt x="2514" y="26262"/>
                        <a:pt x="2161" y="26908"/>
                      </a:cubicBezTo>
                      <a:cubicBezTo>
                        <a:pt x="1868" y="27495"/>
                        <a:pt x="1633" y="28140"/>
                        <a:pt x="1398" y="28786"/>
                      </a:cubicBezTo>
                      <a:cubicBezTo>
                        <a:pt x="1339" y="28844"/>
                        <a:pt x="1281" y="28903"/>
                        <a:pt x="1222" y="29020"/>
                      </a:cubicBezTo>
                      <a:cubicBezTo>
                        <a:pt x="-1185" y="32717"/>
                        <a:pt x="165" y="37823"/>
                        <a:pt x="3511" y="40405"/>
                      </a:cubicBezTo>
                      <a:cubicBezTo>
                        <a:pt x="7092" y="43163"/>
                        <a:pt x="11789" y="42693"/>
                        <a:pt x="15076" y="39701"/>
                      </a:cubicBezTo>
                      <a:cubicBezTo>
                        <a:pt x="19068" y="36062"/>
                        <a:pt x="23119" y="32424"/>
                        <a:pt x="27111" y="28844"/>
                      </a:cubicBezTo>
                      <a:cubicBezTo>
                        <a:pt x="29106" y="27084"/>
                        <a:pt x="31102" y="25265"/>
                        <a:pt x="33040" y="23445"/>
                      </a:cubicBezTo>
                      <a:cubicBezTo>
                        <a:pt x="35329" y="21333"/>
                        <a:pt x="38088" y="19279"/>
                        <a:pt x="39732" y="16580"/>
                      </a:cubicBezTo>
                      <a:cubicBezTo>
                        <a:pt x="42961" y="11415"/>
                        <a:pt x="41376" y="4550"/>
                        <a:pt x="36092" y="1557"/>
                      </a:cubicBezTo>
                      <a:close/>
                    </a:path>
                  </a:pathLst>
                </a:custGeom>
                <a:solidFill>
                  <a:srgbClr val="FFFFFF">
                    <a:alpha val="3569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4" name="Google Shape;274;p22"/>
                <p:cNvSpPr/>
                <p:nvPr/>
              </p:nvSpPr>
              <p:spPr>
                <a:xfrm>
                  <a:off x="7265317" y="2062750"/>
                  <a:ext cx="43812" cy="38790"/>
                </a:xfrm>
                <a:custGeom>
                  <a:avLst/>
                  <a:gdLst/>
                  <a:ahLst/>
                  <a:cxnLst/>
                  <a:rect l="l" t="t" r="r" b="b"/>
                  <a:pathLst>
                    <a:path w="43812" h="38790" extrusionOk="0">
                      <a:moveTo>
                        <a:pt x="39572" y="1625"/>
                      </a:moveTo>
                      <a:cubicBezTo>
                        <a:pt x="36872" y="-136"/>
                        <a:pt x="33526" y="-429"/>
                        <a:pt x="30532" y="568"/>
                      </a:cubicBezTo>
                      <a:cubicBezTo>
                        <a:pt x="27890" y="1449"/>
                        <a:pt x="25542" y="3150"/>
                        <a:pt x="23253" y="4735"/>
                      </a:cubicBezTo>
                      <a:cubicBezTo>
                        <a:pt x="21022" y="6261"/>
                        <a:pt x="18908" y="7904"/>
                        <a:pt x="16795" y="9606"/>
                      </a:cubicBezTo>
                      <a:cubicBezTo>
                        <a:pt x="13919" y="11894"/>
                        <a:pt x="11218" y="14417"/>
                        <a:pt x="8753" y="17176"/>
                      </a:cubicBezTo>
                      <a:cubicBezTo>
                        <a:pt x="8342" y="17528"/>
                        <a:pt x="7931" y="17880"/>
                        <a:pt x="7578" y="18232"/>
                      </a:cubicBezTo>
                      <a:cubicBezTo>
                        <a:pt x="3704" y="21988"/>
                        <a:pt x="-1403" y="26330"/>
                        <a:pt x="358" y="32374"/>
                      </a:cubicBezTo>
                      <a:cubicBezTo>
                        <a:pt x="2002" y="38008"/>
                        <a:pt x="8400" y="39827"/>
                        <a:pt x="13566" y="38243"/>
                      </a:cubicBezTo>
                      <a:cubicBezTo>
                        <a:pt x="17499" y="37010"/>
                        <a:pt x="21139" y="34252"/>
                        <a:pt x="24426" y="31788"/>
                      </a:cubicBezTo>
                      <a:cubicBezTo>
                        <a:pt x="28066" y="29088"/>
                        <a:pt x="31530" y="26213"/>
                        <a:pt x="34700" y="23044"/>
                      </a:cubicBezTo>
                      <a:cubicBezTo>
                        <a:pt x="36050" y="21753"/>
                        <a:pt x="37283" y="20345"/>
                        <a:pt x="38516" y="18936"/>
                      </a:cubicBezTo>
                      <a:cubicBezTo>
                        <a:pt x="40453" y="16706"/>
                        <a:pt x="42801" y="14359"/>
                        <a:pt x="43505" y="11425"/>
                      </a:cubicBezTo>
                      <a:cubicBezTo>
                        <a:pt x="44562" y="7669"/>
                        <a:pt x="42801" y="3737"/>
                        <a:pt x="39572" y="1625"/>
                      </a:cubicBezTo>
                      <a:close/>
                    </a:path>
                  </a:pathLst>
                </a:custGeom>
                <a:solidFill>
                  <a:srgbClr val="FFFFFF">
                    <a:alpha val="3569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5" name="Google Shape;275;p22"/>
                <p:cNvSpPr/>
                <p:nvPr/>
              </p:nvSpPr>
              <p:spPr>
                <a:xfrm>
                  <a:off x="7317443" y="2046888"/>
                  <a:ext cx="19066" cy="17261"/>
                </a:xfrm>
                <a:custGeom>
                  <a:avLst/>
                  <a:gdLst/>
                  <a:ahLst/>
                  <a:cxnLst/>
                  <a:rect l="l" t="t" r="r" b="b"/>
                  <a:pathLst>
                    <a:path w="19066" h="17261" extrusionOk="0">
                      <a:moveTo>
                        <a:pt x="18794" y="5575"/>
                      </a:moveTo>
                      <a:cubicBezTo>
                        <a:pt x="18442" y="4284"/>
                        <a:pt x="17796" y="3169"/>
                        <a:pt x="16857" y="2230"/>
                      </a:cubicBezTo>
                      <a:cubicBezTo>
                        <a:pt x="15331" y="704"/>
                        <a:pt x="13159" y="-59"/>
                        <a:pt x="11045" y="59"/>
                      </a:cubicBezTo>
                      <a:cubicBezTo>
                        <a:pt x="10869" y="59"/>
                        <a:pt x="10693" y="0"/>
                        <a:pt x="10517" y="0"/>
                      </a:cubicBezTo>
                      <a:cubicBezTo>
                        <a:pt x="9284" y="0"/>
                        <a:pt x="8169" y="293"/>
                        <a:pt x="7053" y="939"/>
                      </a:cubicBezTo>
                      <a:cubicBezTo>
                        <a:pt x="6642" y="1291"/>
                        <a:pt x="6231" y="1584"/>
                        <a:pt x="5762" y="1936"/>
                      </a:cubicBezTo>
                      <a:cubicBezTo>
                        <a:pt x="5762" y="1936"/>
                        <a:pt x="5762" y="1936"/>
                        <a:pt x="5762" y="1936"/>
                      </a:cubicBezTo>
                      <a:cubicBezTo>
                        <a:pt x="4823" y="2230"/>
                        <a:pt x="4059" y="2758"/>
                        <a:pt x="3414" y="3462"/>
                      </a:cubicBezTo>
                      <a:cubicBezTo>
                        <a:pt x="3296" y="3580"/>
                        <a:pt x="3179" y="3697"/>
                        <a:pt x="3003" y="3814"/>
                      </a:cubicBezTo>
                      <a:cubicBezTo>
                        <a:pt x="2768" y="4049"/>
                        <a:pt x="2474" y="4284"/>
                        <a:pt x="2240" y="4519"/>
                      </a:cubicBezTo>
                      <a:cubicBezTo>
                        <a:pt x="1829" y="5047"/>
                        <a:pt x="1476" y="5516"/>
                        <a:pt x="1066" y="6044"/>
                      </a:cubicBezTo>
                      <a:lnTo>
                        <a:pt x="302" y="7805"/>
                      </a:lnTo>
                      <a:cubicBezTo>
                        <a:pt x="185" y="8450"/>
                        <a:pt x="126" y="9096"/>
                        <a:pt x="9" y="9800"/>
                      </a:cubicBezTo>
                      <a:cubicBezTo>
                        <a:pt x="-50" y="10798"/>
                        <a:pt x="185" y="11795"/>
                        <a:pt x="655" y="12675"/>
                      </a:cubicBezTo>
                      <a:cubicBezTo>
                        <a:pt x="831" y="13321"/>
                        <a:pt x="1124" y="13849"/>
                        <a:pt x="1594" y="14319"/>
                      </a:cubicBezTo>
                      <a:cubicBezTo>
                        <a:pt x="1946" y="14905"/>
                        <a:pt x="2357" y="15316"/>
                        <a:pt x="2944" y="15668"/>
                      </a:cubicBezTo>
                      <a:cubicBezTo>
                        <a:pt x="3414" y="16138"/>
                        <a:pt x="3942" y="16431"/>
                        <a:pt x="4588" y="16607"/>
                      </a:cubicBezTo>
                      <a:cubicBezTo>
                        <a:pt x="5468" y="17077"/>
                        <a:pt x="6407" y="17311"/>
                        <a:pt x="7464" y="17253"/>
                      </a:cubicBezTo>
                      <a:cubicBezTo>
                        <a:pt x="8286" y="17194"/>
                        <a:pt x="9167" y="17077"/>
                        <a:pt x="9989" y="16901"/>
                      </a:cubicBezTo>
                      <a:cubicBezTo>
                        <a:pt x="10165" y="16842"/>
                        <a:pt x="10400" y="16842"/>
                        <a:pt x="10576" y="16783"/>
                      </a:cubicBezTo>
                      <a:cubicBezTo>
                        <a:pt x="10752" y="16725"/>
                        <a:pt x="10986" y="16666"/>
                        <a:pt x="11162" y="16607"/>
                      </a:cubicBezTo>
                      <a:cubicBezTo>
                        <a:pt x="11926" y="16314"/>
                        <a:pt x="12748" y="15962"/>
                        <a:pt x="13511" y="15610"/>
                      </a:cubicBezTo>
                      <a:cubicBezTo>
                        <a:pt x="13863" y="15433"/>
                        <a:pt x="14215" y="15199"/>
                        <a:pt x="14567" y="14964"/>
                      </a:cubicBezTo>
                      <a:cubicBezTo>
                        <a:pt x="15213" y="14495"/>
                        <a:pt x="15918" y="13966"/>
                        <a:pt x="16505" y="13438"/>
                      </a:cubicBezTo>
                      <a:cubicBezTo>
                        <a:pt x="16563" y="13380"/>
                        <a:pt x="16681" y="13321"/>
                        <a:pt x="16739" y="13204"/>
                      </a:cubicBezTo>
                      <a:cubicBezTo>
                        <a:pt x="16798" y="13145"/>
                        <a:pt x="16798" y="13145"/>
                        <a:pt x="16857" y="13086"/>
                      </a:cubicBezTo>
                      <a:cubicBezTo>
                        <a:pt x="17620" y="12382"/>
                        <a:pt x="18148" y="11560"/>
                        <a:pt x="18442" y="10622"/>
                      </a:cubicBezTo>
                      <a:cubicBezTo>
                        <a:pt x="18677" y="10328"/>
                        <a:pt x="18794" y="9976"/>
                        <a:pt x="18853" y="9624"/>
                      </a:cubicBezTo>
                      <a:cubicBezTo>
                        <a:pt x="19146" y="8274"/>
                        <a:pt x="19146" y="6925"/>
                        <a:pt x="18794" y="5575"/>
                      </a:cubicBezTo>
                      <a:close/>
                    </a:path>
                  </a:pathLst>
                </a:custGeom>
                <a:solidFill>
                  <a:srgbClr val="FFFFFF">
                    <a:alpha val="3569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276" name="Google Shape;276;p22"/>
            <p:cNvSpPr/>
            <p:nvPr/>
          </p:nvSpPr>
          <p:spPr>
            <a:xfrm>
              <a:off x="610975" y="4766825"/>
              <a:ext cx="642700" cy="122475"/>
            </a:xfrm>
            <a:custGeom>
              <a:avLst/>
              <a:gdLst/>
              <a:ahLst/>
              <a:cxnLst/>
              <a:rect l="l" t="t" r="r" b="b"/>
              <a:pathLst>
                <a:path w="25708" h="4899" extrusionOk="0">
                  <a:moveTo>
                    <a:pt x="1326" y="0"/>
                  </a:moveTo>
                  <a:lnTo>
                    <a:pt x="0" y="4784"/>
                  </a:lnTo>
                  <a:lnTo>
                    <a:pt x="25420" y="4899"/>
                  </a:lnTo>
                  <a:lnTo>
                    <a:pt x="25708" y="2536"/>
                  </a:lnTo>
                  <a:close/>
                </a:path>
              </a:pathLst>
            </a:custGeom>
            <a:solidFill>
              <a:schemeClr val="accent2"/>
            </a:solidFill>
            <a:ln>
              <a:noFill/>
            </a:ln>
          </p:spPr>
        </p:sp>
        <p:sp>
          <p:nvSpPr>
            <p:cNvPr id="277" name="Google Shape;277;p22"/>
            <p:cNvSpPr/>
            <p:nvPr/>
          </p:nvSpPr>
          <p:spPr>
            <a:xfrm>
              <a:off x="1403525" y="4791325"/>
              <a:ext cx="517325" cy="95100"/>
            </a:xfrm>
            <a:custGeom>
              <a:avLst/>
              <a:gdLst/>
              <a:ahLst/>
              <a:cxnLst/>
              <a:rect l="l" t="t" r="r" b="b"/>
              <a:pathLst>
                <a:path w="20693" h="3804" extrusionOk="0">
                  <a:moveTo>
                    <a:pt x="0" y="0"/>
                  </a:moveTo>
                  <a:lnTo>
                    <a:pt x="231" y="3804"/>
                  </a:lnTo>
                  <a:lnTo>
                    <a:pt x="20693" y="3804"/>
                  </a:lnTo>
                  <a:lnTo>
                    <a:pt x="20578" y="1210"/>
                  </a:lnTo>
                  <a:close/>
                </a:path>
              </a:pathLst>
            </a:custGeom>
            <a:solidFill>
              <a:schemeClr val="accent2"/>
            </a:solidFill>
            <a:ln>
              <a:noFill/>
            </a:ln>
          </p:spPr>
        </p:sp>
      </p:grpSp>
      <p:sp>
        <p:nvSpPr>
          <p:cNvPr id="4" name="مربع نص 3">
            <a:extLst>
              <a:ext uri="{FF2B5EF4-FFF2-40B4-BE49-F238E27FC236}">
                <a16:creationId xmlns:a16="http://schemas.microsoft.com/office/drawing/2014/main" id="{2F63641A-09B8-F7F5-134B-AC98CE553DF1}"/>
              </a:ext>
            </a:extLst>
          </p:cNvPr>
          <p:cNvSpPr txBox="1"/>
          <p:nvPr/>
        </p:nvSpPr>
        <p:spPr>
          <a:xfrm>
            <a:off x="3338631" y="1321426"/>
            <a:ext cx="528046" cy="584775"/>
          </a:xfrm>
          <a:prstGeom prst="rect">
            <a:avLst/>
          </a:prstGeom>
          <a:noFill/>
        </p:spPr>
        <p:txBody>
          <a:bodyPr wrap="square" rtlCol="1">
            <a:spAutoFit/>
          </a:bodyPr>
          <a:lstStyle/>
          <a:p>
            <a:r>
              <a:rPr lang="ar-EG" sz="1600" b="1" dirty="0">
                <a:solidFill>
                  <a:schemeClr val="accent6"/>
                </a:solidFill>
              </a:rPr>
              <a:t>٣</a:t>
            </a:r>
            <a:endParaRPr lang="ar-SA" sz="1600" b="1" dirty="0">
              <a:solidFill>
                <a:schemeClr val="accent6"/>
              </a:solidFill>
            </a:endParaRPr>
          </a:p>
          <a:p>
            <a:r>
              <a:rPr lang="ar-EG" sz="1600" b="1" dirty="0">
                <a:solidFill>
                  <a:schemeClr val="accent6"/>
                </a:solidFill>
              </a:rPr>
              <a:t>٣</a:t>
            </a:r>
            <a:endParaRPr lang="ar-SA" sz="1600" b="1" dirty="0">
              <a:solidFill>
                <a:schemeClr val="accent6"/>
              </a:solidFill>
            </a:endParaRPr>
          </a:p>
        </p:txBody>
      </p:sp>
      <p:sp>
        <p:nvSpPr>
          <p:cNvPr id="5" name="مربع نص 4">
            <a:extLst>
              <a:ext uri="{FF2B5EF4-FFF2-40B4-BE49-F238E27FC236}">
                <a16:creationId xmlns:a16="http://schemas.microsoft.com/office/drawing/2014/main" id="{CEB58DE0-1CFA-ACBF-9E97-4588B3476AE0}"/>
              </a:ext>
            </a:extLst>
          </p:cNvPr>
          <p:cNvSpPr txBox="1"/>
          <p:nvPr/>
        </p:nvSpPr>
        <p:spPr>
          <a:xfrm>
            <a:off x="2554997" y="1333453"/>
            <a:ext cx="232820" cy="584775"/>
          </a:xfrm>
          <a:prstGeom prst="rect">
            <a:avLst/>
          </a:prstGeom>
          <a:noFill/>
        </p:spPr>
        <p:txBody>
          <a:bodyPr wrap="square" rtlCol="1">
            <a:spAutoFit/>
          </a:bodyPr>
          <a:lstStyle/>
          <a:p>
            <a:r>
              <a:rPr lang="ar-EG" sz="1600" b="1" dirty="0">
                <a:solidFill>
                  <a:schemeClr val="accent6"/>
                </a:solidFill>
              </a:rPr>
              <a:t>٣</a:t>
            </a:r>
            <a:endParaRPr lang="ar-SA" sz="1600" b="1" dirty="0">
              <a:solidFill>
                <a:schemeClr val="accent6"/>
              </a:solidFill>
            </a:endParaRPr>
          </a:p>
          <a:p>
            <a:r>
              <a:rPr lang="ar-EG" sz="1600" b="1" dirty="0">
                <a:solidFill>
                  <a:schemeClr val="accent6"/>
                </a:solidFill>
              </a:rPr>
              <a:t>٥</a:t>
            </a:r>
            <a:endParaRPr lang="ar-SA" sz="1600" b="1" dirty="0">
              <a:solidFill>
                <a:schemeClr val="accent6"/>
              </a:solidFill>
            </a:endParaRPr>
          </a:p>
        </p:txBody>
      </p:sp>
      <p:sp>
        <p:nvSpPr>
          <p:cNvPr id="6" name="مربع نص 5">
            <a:extLst>
              <a:ext uri="{FF2B5EF4-FFF2-40B4-BE49-F238E27FC236}">
                <a16:creationId xmlns:a16="http://schemas.microsoft.com/office/drawing/2014/main" id="{8215FDD5-2206-F060-37FE-77BDBD8BB550}"/>
              </a:ext>
            </a:extLst>
          </p:cNvPr>
          <p:cNvSpPr txBox="1"/>
          <p:nvPr/>
        </p:nvSpPr>
        <p:spPr>
          <a:xfrm>
            <a:off x="1717689" y="1356759"/>
            <a:ext cx="232820" cy="584775"/>
          </a:xfrm>
          <a:prstGeom prst="rect">
            <a:avLst/>
          </a:prstGeom>
          <a:noFill/>
        </p:spPr>
        <p:txBody>
          <a:bodyPr wrap="square" rtlCol="1">
            <a:spAutoFit/>
          </a:bodyPr>
          <a:lstStyle/>
          <a:p>
            <a:r>
              <a:rPr lang="ar-EG" sz="1600" b="1" dirty="0">
                <a:solidFill>
                  <a:schemeClr val="accent6"/>
                </a:solidFill>
              </a:rPr>
              <a:t>٤</a:t>
            </a:r>
            <a:endParaRPr lang="ar-SA" sz="1600" b="1" dirty="0">
              <a:solidFill>
                <a:schemeClr val="accent6"/>
              </a:solidFill>
            </a:endParaRPr>
          </a:p>
          <a:p>
            <a:r>
              <a:rPr lang="ar-EG" sz="1600" b="1" dirty="0">
                <a:solidFill>
                  <a:schemeClr val="accent6"/>
                </a:solidFill>
              </a:rPr>
              <a:t>١</a:t>
            </a:r>
            <a:endParaRPr lang="ar-SA" sz="1600" b="1" dirty="0">
              <a:solidFill>
                <a:schemeClr val="accent6"/>
              </a:solidFill>
            </a:endParaRPr>
          </a:p>
        </p:txBody>
      </p:sp>
      <p:sp>
        <p:nvSpPr>
          <p:cNvPr id="7" name="مربع نص 6">
            <a:extLst>
              <a:ext uri="{FF2B5EF4-FFF2-40B4-BE49-F238E27FC236}">
                <a16:creationId xmlns:a16="http://schemas.microsoft.com/office/drawing/2014/main" id="{32BBB3A3-919E-1EC3-4714-5D272E9C62D6}"/>
              </a:ext>
            </a:extLst>
          </p:cNvPr>
          <p:cNvSpPr txBox="1"/>
          <p:nvPr/>
        </p:nvSpPr>
        <p:spPr>
          <a:xfrm>
            <a:off x="3019371" y="2249649"/>
            <a:ext cx="232820" cy="584775"/>
          </a:xfrm>
          <a:prstGeom prst="rect">
            <a:avLst/>
          </a:prstGeom>
          <a:noFill/>
        </p:spPr>
        <p:txBody>
          <a:bodyPr wrap="square" rtlCol="1">
            <a:spAutoFit/>
          </a:bodyPr>
          <a:lstStyle/>
          <a:p>
            <a:r>
              <a:rPr lang="ar-EG" sz="1600" b="1" dirty="0">
                <a:solidFill>
                  <a:schemeClr val="accent6"/>
                </a:solidFill>
              </a:rPr>
              <a:t>٨</a:t>
            </a:r>
            <a:endParaRPr lang="ar-SA" sz="1600" b="1" dirty="0">
              <a:solidFill>
                <a:schemeClr val="accent6"/>
              </a:solidFill>
            </a:endParaRPr>
          </a:p>
          <a:p>
            <a:r>
              <a:rPr lang="ar-EG" sz="1600" b="1" dirty="0">
                <a:solidFill>
                  <a:schemeClr val="accent6"/>
                </a:solidFill>
              </a:rPr>
              <a:t>٥</a:t>
            </a:r>
            <a:endParaRPr lang="ar-SA" sz="1600" b="1" dirty="0">
              <a:solidFill>
                <a:schemeClr val="accent6"/>
              </a:solidFill>
            </a:endParaRPr>
          </a:p>
        </p:txBody>
      </p:sp>
      <p:sp>
        <p:nvSpPr>
          <p:cNvPr id="10" name="مربع نص 9">
            <a:extLst>
              <a:ext uri="{FF2B5EF4-FFF2-40B4-BE49-F238E27FC236}">
                <a16:creationId xmlns:a16="http://schemas.microsoft.com/office/drawing/2014/main" id="{883739D9-261F-5483-6E1C-6D324CCEA915}"/>
              </a:ext>
            </a:extLst>
          </p:cNvPr>
          <p:cNvSpPr txBox="1"/>
          <p:nvPr/>
        </p:nvSpPr>
        <p:spPr>
          <a:xfrm>
            <a:off x="4446790" y="1178941"/>
            <a:ext cx="3936146" cy="646331"/>
          </a:xfrm>
          <a:prstGeom prst="rect">
            <a:avLst/>
          </a:prstGeom>
          <a:noFill/>
        </p:spPr>
        <p:txBody>
          <a:bodyPr wrap="square" rtlCol="1">
            <a:spAutoFit/>
          </a:bodyPr>
          <a:lstStyle/>
          <a:p>
            <a:pPr algn="ctr"/>
            <a:r>
              <a:rPr lang="ar-SA" sz="3600" b="1" dirty="0">
                <a:solidFill>
                  <a:schemeClr val="accent1">
                    <a:lumMod val="75000"/>
                  </a:schemeClr>
                </a:solidFill>
              </a:rPr>
              <a:t>طرائق الجمع</a:t>
            </a:r>
          </a:p>
        </p:txBody>
      </p:sp>
      <p:sp>
        <p:nvSpPr>
          <p:cNvPr id="11" name="مستطيل: زوايا مستديرة 10">
            <a:extLst>
              <a:ext uri="{FF2B5EF4-FFF2-40B4-BE49-F238E27FC236}">
                <a16:creationId xmlns:a16="http://schemas.microsoft.com/office/drawing/2014/main" id="{90BA1CFA-B39B-B1F3-5BDE-BAE2B80A87A7}"/>
              </a:ext>
            </a:extLst>
          </p:cNvPr>
          <p:cNvSpPr/>
          <p:nvPr/>
        </p:nvSpPr>
        <p:spPr>
          <a:xfrm>
            <a:off x="7584864" y="2116700"/>
            <a:ext cx="943828" cy="440353"/>
          </a:xfrm>
          <a:prstGeom prst="roundRect">
            <a:avLst/>
          </a:prstGeom>
          <a:solidFill>
            <a:srgbClr val="FBF09D"/>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ar-SA" sz="1600" b="1" dirty="0">
                <a:solidFill>
                  <a:schemeClr val="accent5">
                    <a:lumMod val="25000"/>
                  </a:schemeClr>
                </a:solidFill>
              </a:rPr>
              <a:t>المفردات</a:t>
            </a:r>
          </a:p>
        </p:txBody>
      </p:sp>
      <p:sp>
        <p:nvSpPr>
          <p:cNvPr id="12" name="شكل بيضاوي 11">
            <a:extLst>
              <a:ext uri="{FF2B5EF4-FFF2-40B4-BE49-F238E27FC236}">
                <a16:creationId xmlns:a16="http://schemas.microsoft.com/office/drawing/2014/main" id="{1BA2EC14-8D80-D4DD-1B43-E6315FFB42F8}"/>
              </a:ext>
            </a:extLst>
          </p:cNvPr>
          <p:cNvSpPr/>
          <p:nvPr/>
        </p:nvSpPr>
        <p:spPr>
          <a:xfrm>
            <a:off x="4627890" y="2847401"/>
            <a:ext cx="1144437" cy="760802"/>
          </a:xfrm>
          <a:prstGeom prst="ellipse">
            <a:avLst/>
          </a:prstGeom>
          <a:solidFill>
            <a:schemeClr val="bg2">
              <a:lumMod val="60000"/>
              <a:lumOff val="40000"/>
            </a:schemeClr>
          </a:solidFill>
          <a:ln>
            <a:solidFill>
              <a:schemeClr val="accent6"/>
            </a:solidFill>
          </a:ln>
        </p:spPr>
        <p:style>
          <a:lnRef idx="3">
            <a:schemeClr val="lt1"/>
          </a:lnRef>
          <a:fillRef idx="1">
            <a:schemeClr val="accent3"/>
          </a:fillRef>
          <a:effectRef idx="1">
            <a:schemeClr val="accent3"/>
          </a:effectRef>
          <a:fontRef idx="minor">
            <a:schemeClr val="lt1"/>
          </a:fontRef>
        </p:style>
        <p:txBody>
          <a:bodyPr rtlCol="1" anchor="ctr"/>
          <a:lstStyle/>
          <a:p>
            <a:pPr algn="ctr"/>
            <a:r>
              <a:rPr lang="ar-SA" b="1" dirty="0">
                <a:solidFill>
                  <a:schemeClr val="accent6">
                    <a:lumMod val="10000"/>
                  </a:schemeClr>
                </a:solidFill>
              </a:rPr>
              <a:t>ناتج الجمع</a:t>
            </a:r>
          </a:p>
        </p:txBody>
      </p:sp>
      <p:sp>
        <p:nvSpPr>
          <p:cNvPr id="13" name="شكل بيضاوي 12">
            <a:extLst>
              <a:ext uri="{FF2B5EF4-FFF2-40B4-BE49-F238E27FC236}">
                <a16:creationId xmlns:a16="http://schemas.microsoft.com/office/drawing/2014/main" id="{95098BEF-ACF7-140E-ACBE-FACE5B9EE090}"/>
              </a:ext>
            </a:extLst>
          </p:cNvPr>
          <p:cNvSpPr/>
          <p:nvPr/>
        </p:nvSpPr>
        <p:spPr>
          <a:xfrm>
            <a:off x="7566010" y="2847822"/>
            <a:ext cx="1144437" cy="760802"/>
          </a:xfrm>
          <a:prstGeom prst="ellipse">
            <a:avLst/>
          </a:prstGeom>
          <a:solidFill>
            <a:schemeClr val="bg2">
              <a:lumMod val="60000"/>
              <a:lumOff val="40000"/>
            </a:schemeClr>
          </a:solidFill>
          <a:ln>
            <a:solidFill>
              <a:schemeClr val="accent6"/>
            </a:solidFill>
          </a:ln>
        </p:spPr>
        <p:style>
          <a:lnRef idx="3">
            <a:schemeClr val="lt1"/>
          </a:lnRef>
          <a:fillRef idx="1">
            <a:schemeClr val="accent3"/>
          </a:fillRef>
          <a:effectRef idx="1">
            <a:schemeClr val="accent3"/>
          </a:effectRef>
          <a:fontRef idx="minor">
            <a:schemeClr val="lt1"/>
          </a:fontRef>
        </p:style>
        <p:txBody>
          <a:bodyPr rtlCol="1" anchor="ctr"/>
          <a:lstStyle/>
          <a:p>
            <a:pPr algn="ctr"/>
            <a:r>
              <a:rPr lang="ar-SA" b="1" dirty="0">
                <a:solidFill>
                  <a:schemeClr val="accent6">
                    <a:lumMod val="10000"/>
                  </a:schemeClr>
                </a:solidFill>
              </a:rPr>
              <a:t>الجمع</a:t>
            </a:r>
          </a:p>
        </p:txBody>
      </p:sp>
      <p:sp>
        <p:nvSpPr>
          <p:cNvPr id="14" name="شكل بيضاوي 13">
            <a:extLst>
              <a:ext uri="{FF2B5EF4-FFF2-40B4-BE49-F238E27FC236}">
                <a16:creationId xmlns:a16="http://schemas.microsoft.com/office/drawing/2014/main" id="{375A12D7-C3F8-D27E-51DD-854F41769A79}"/>
              </a:ext>
            </a:extLst>
          </p:cNvPr>
          <p:cNvSpPr/>
          <p:nvPr/>
        </p:nvSpPr>
        <p:spPr>
          <a:xfrm>
            <a:off x="6096950" y="2847401"/>
            <a:ext cx="1144437" cy="760802"/>
          </a:xfrm>
          <a:prstGeom prst="ellipse">
            <a:avLst/>
          </a:prstGeom>
          <a:solidFill>
            <a:schemeClr val="bg2">
              <a:lumMod val="60000"/>
              <a:lumOff val="40000"/>
            </a:schemeClr>
          </a:solidFill>
          <a:ln>
            <a:solidFill>
              <a:schemeClr val="accent6"/>
            </a:solidFill>
          </a:ln>
        </p:spPr>
        <p:style>
          <a:lnRef idx="3">
            <a:schemeClr val="lt1"/>
          </a:lnRef>
          <a:fillRef idx="1">
            <a:schemeClr val="accent3"/>
          </a:fillRef>
          <a:effectRef idx="1">
            <a:schemeClr val="accent3"/>
          </a:effectRef>
          <a:fontRef idx="minor">
            <a:schemeClr val="lt1"/>
          </a:fontRef>
        </p:style>
        <p:txBody>
          <a:bodyPr rtlCol="1" anchor="ctr"/>
          <a:lstStyle/>
          <a:p>
            <a:pPr algn="ctr"/>
            <a:r>
              <a:rPr lang="ar-SA" b="1" dirty="0">
                <a:solidFill>
                  <a:schemeClr val="accent6">
                    <a:lumMod val="10000"/>
                  </a:schemeClr>
                </a:solidFill>
              </a:rPr>
              <a:t>الأعداد المضافة</a:t>
            </a:r>
          </a:p>
        </p:txBody>
      </p:sp>
      <p:sp>
        <p:nvSpPr>
          <p:cNvPr id="15" name="شكل بيضاوي 14">
            <a:extLst>
              <a:ext uri="{FF2B5EF4-FFF2-40B4-BE49-F238E27FC236}">
                <a16:creationId xmlns:a16="http://schemas.microsoft.com/office/drawing/2014/main" id="{040989A7-8D66-C16D-4119-412A18AEF933}"/>
              </a:ext>
            </a:extLst>
          </p:cNvPr>
          <p:cNvSpPr/>
          <p:nvPr/>
        </p:nvSpPr>
        <p:spPr>
          <a:xfrm>
            <a:off x="6864131" y="3765432"/>
            <a:ext cx="1144437" cy="760802"/>
          </a:xfrm>
          <a:prstGeom prst="ellipse">
            <a:avLst/>
          </a:prstGeom>
          <a:solidFill>
            <a:schemeClr val="bg2">
              <a:lumMod val="60000"/>
              <a:lumOff val="40000"/>
            </a:schemeClr>
          </a:solidFill>
          <a:ln>
            <a:solidFill>
              <a:schemeClr val="accent6"/>
            </a:solidFill>
          </a:ln>
        </p:spPr>
        <p:style>
          <a:lnRef idx="3">
            <a:schemeClr val="lt1"/>
          </a:lnRef>
          <a:fillRef idx="1">
            <a:schemeClr val="accent3"/>
          </a:fillRef>
          <a:effectRef idx="1">
            <a:schemeClr val="accent3"/>
          </a:effectRef>
          <a:fontRef idx="minor">
            <a:schemeClr val="lt1"/>
          </a:fontRef>
        </p:style>
        <p:txBody>
          <a:bodyPr rtlCol="1" anchor="ctr"/>
          <a:lstStyle/>
          <a:p>
            <a:pPr algn="ctr"/>
            <a:r>
              <a:rPr lang="ar-SA" b="1" dirty="0">
                <a:solidFill>
                  <a:schemeClr val="accent6">
                    <a:lumMod val="10000"/>
                  </a:schemeClr>
                </a:solidFill>
              </a:rPr>
              <a:t>العد التصاعدي</a:t>
            </a:r>
          </a:p>
        </p:txBody>
      </p:sp>
      <p:sp>
        <p:nvSpPr>
          <p:cNvPr id="18" name="شكل بيضاوي 17">
            <a:extLst>
              <a:ext uri="{FF2B5EF4-FFF2-40B4-BE49-F238E27FC236}">
                <a16:creationId xmlns:a16="http://schemas.microsoft.com/office/drawing/2014/main" id="{DE37EC68-3773-6BCF-8ABB-A3A52ED3BA9F}"/>
              </a:ext>
            </a:extLst>
          </p:cNvPr>
          <p:cNvSpPr/>
          <p:nvPr/>
        </p:nvSpPr>
        <p:spPr>
          <a:xfrm>
            <a:off x="5350677" y="3765432"/>
            <a:ext cx="1144437" cy="760802"/>
          </a:xfrm>
          <a:prstGeom prst="ellipse">
            <a:avLst/>
          </a:prstGeom>
          <a:solidFill>
            <a:schemeClr val="bg2">
              <a:lumMod val="60000"/>
              <a:lumOff val="40000"/>
            </a:schemeClr>
          </a:solidFill>
          <a:ln>
            <a:solidFill>
              <a:schemeClr val="accent6"/>
            </a:solidFill>
          </a:ln>
        </p:spPr>
        <p:style>
          <a:lnRef idx="3">
            <a:schemeClr val="lt1"/>
          </a:lnRef>
          <a:fillRef idx="1">
            <a:schemeClr val="accent3"/>
          </a:fillRef>
          <a:effectRef idx="1">
            <a:schemeClr val="accent3"/>
          </a:effectRef>
          <a:fontRef idx="minor">
            <a:schemeClr val="lt1"/>
          </a:fontRef>
        </p:style>
        <p:txBody>
          <a:bodyPr rtlCol="1" anchor="ctr"/>
          <a:lstStyle/>
          <a:p>
            <a:pPr algn="ctr"/>
            <a:r>
              <a:rPr lang="ar-SA" b="1" dirty="0">
                <a:solidFill>
                  <a:schemeClr val="accent6">
                    <a:lumMod val="10000"/>
                  </a:schemeClr>
                </a:solidFill>
              </a:rPr>
              <a:t>العدد ونفسه</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7"/>
                                        </p:tgtEl>
                                        <p:attrNameLst>
                                          <p:attrName>style.visibility</p:attrName>
                                        </p:attrNameLst>
                                      </p:cBhvr>
                                      <p:to>
                                        <p:strVal val="visible"/>
                                      </p:to>
                                    </p:set>
                                    <p:anim calcmode="lin" valueType="num">
                                      <p:cBhvr additive="base">
                                        <p:cTn id="7" dur="500" fill="hold"/>
                                        <p:tgtEl>
                                          <p:spTgt spid="177"/>
                                        </p:tgtEl>
                                        <p:attrNameLst>
                                          <p:attrName>ppt_x</p:attrName>
                                        </p:attrNameLst>
                                      </p:cBhvr>
                                      <p:tavLst>
                                        <p:tav tm="0">
                                          <p:val>
                                            <p:strVal val="#ppt_x"/>
                                          </p:val>
                                        </p:tav>
                                        <p:tav tm="100000">
                                          <p:val>
                                            <p:strVal val="#ppt_x"/>
                                          </p:val>
                                        </p:tav>
                                      </p:tavLst>
                                    </p:anim>
                                    <p:anim calcmode="lin" valueType="num">
                                      <p:cBhvr additive="base">
                                        <p:cTn id="8" dur="500" fill="hold"/>
                                        <p:tgtEl>
                                          <p:spTgt spid="17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heel(1)">
                                      <p:cBhvr>
                                        <p:cTn id="13" dur="20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 grpId="0" animBg="1"/>
      <p:bldP spid="10" grpId="0"/>
      <p:bldP spid="11" grpId="0" animBg="1"/>
      <p:bldP spid="12" grpId="0" animBg="1"/>
      <p:bldP spid="13" grpId="0" animBg="1"/>
      <p:bldP spid="14" grpId="0" animBg="1"/>
      <p:bldP spid="15"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 name="مربع نص 1">
            <a:extLst>
              <a:ext uri="{FF2B5EF4-FFF2-40B4-BE49-F238E27FC236}">
                <a16:creationId xmlns:a16="http://schemas.microsoft.com/office/drawing/2014/main" id="{ED7C0D82-CCED-C697-7F39-1325A7958799}"/>
              </a:ext>
            </a:extLst>
          </p:cNvPr>
          <p:cNvSpPr txBox="1"/>
          <p:nvPr/>
        </p:nvSpPr>
        <p:spPr>
          <a:xfrm>
            <a:off x="5871161" y="1060565"/>
            <a:ext cx="984315" cy="1097568"/>
          </a:xfrm>
          <a:prstGeom prst="rect">
            <a:avLst/>
          </a:prstGeom>
          <a:noFill/>
        </p:spPr>
        <p:txBody>
          <a:bodyPr wrap="square" rtlCol="1">
            <a:spAutoFit/>
          </a:bodyPr>
          <a:lstStyle/>
          <a:p>
            <a:r>
              <a:rPr lang="en-US" sz="6600" b="1" dirty="0">
                <a:ln w="12700">
                  <a:solidFill>
                    <a:srgbClr val="FFFFFF"/>
                  </a:solidFill>
                  <a:prstDash val="solid"/>
                </a:ln>
                <a:solidFill>
                  <a:srgbClr val="97C9BA"/>
                </a:solidFill>
                <a:effectLst>
                  <a:outerShdw dist="38100" dir="2640000" algn="bl" rotWithShape="0">
                    <a:schemeClr val="tx2">
                      <a:lumMod val="75000"/>
                    </a:schemeClr>
                  </a:outerShdw>
                </a:effectLst>
              </a:rPr>
              <a:t>L</a:t>
            </a:r>
            <a:endParaRPr lang="ar-SA" sz="6600" b="1" dirty="0">
              <a:ln w="12700">
                <a:solidFill>
                  <a:srgbClr val="FFFFFF"/>
                </a:solidFill>
                <a:prstDash val="solid"/>
              </a:ln>
              <a:solidFill>
                <a:srgbClr val="97C9BA"/>
              </a:solidFill>
              <a:effectLst>
                <a:outerShdw dist="38100" dir="2640000" algn="bl" rotWithShape="0">
                  <a:schemeClr val="tx2">
                    <a:lumMod val="75000"/>
                  </a:schemeClr>
                </a:outerShdw>
              </a:effectLst>
            </a:endParaRPr>
          </a:p>
        </p:txBody>
      </p:sp>
      <p:sp>
        <p:nvSpPr>
          <p:cNvPr id="4" name="مربع نص 3">
            <a:extLst>
              <a:ext uri="{FF2B5EF4-FFF2-40B4-BE49-F238E27FC236}">
                <a16:creationId xmlns:a16="http://schemas.microsoft.com/office/drawing/2014/main" id="{D62B9BB8-7772-357B-7B1B-1FD21754A536}"/>
              </a:ext>
            </a:extLst>
          </p:cNvPr>
          <p:cNvSpPr txBox="1"/>
          <p:nvPr/>
        </p:nvSpPr>
        <p:spPr>
          <a:xfrm>
            <a:off x="3231295" y="1061264"/>
            <a:ext cx="984315" cy="1097568"/>
          </a:xfrm>
          <a:prstGeom prst="rect">
            <a:avLst/>
          </a:prstGeom>
          <a:noFill/>
        </p:spPr>
        <p:txBody>
          <a:bodyPr wrap="square" rtlCol="1">
            <a:spAutoFit/>
          </a:bodyPr>
          <a:lstStyle/>
          <a:p>
            <a:r>
              <a:rPr lang="en-US" sz="6600" b="1" dirty="0">
                <a:ln w="12700">
                  <a:solidFill>
                    <a:srgbClr val="FFFFFF"/>
                  </a:solidFill>
                  <a:prstDash val="solid"/>
                </a:ln>
                <a:solidFill>
                  <a:srgbClr val="F28485"/>
                </a:solidFill>
                <a:effectLst>
                  <a:outerShdw dist="38100" dir="2640000" algn="bl" rotWithShape="0">
                    <a:schemeClr val="tx2">
                      <a:lumMod val="75000"/>
                    </a:schemeClr>
                  </a:outerShdw>
                </a:effectLst>
              </a:rPr>
              <a:t>W</a:t>
            </a:r>
            <a:endParaRPr lang="ar-SA" sz="6600" b="1" dirty="0">
              <a:ln w="12700">
                <a:solidFill>
                  <a:srgbClr val="FFFFFF"/>
                </a:solidFill>
                <a:prstDash val="solid"/>
              </a:ln>
              <a:solidFill>
                <a:srgbClr val="F28485"/>
              </a:solidFill>
              <a:effectLst>
                <a:outerShdw dist="38100" dir="2640000" algn="bl" rotWithShape="0">
                  <a:schemeClr val="tx2">
                    <a:lumMod val="75000"/>
                  </a:schemeClr>
                </a:outerShdw>
              </a:effectLst>
            </a:endParaRPr>
          </a:p>
        </p:txBody>
      </p:sp>
      <p:sp>
        <p:nvSpPr>
          <p:cNvPr id="5" name="مربع نص 4">
            <a:extLst>
              <a:ext uri="{FF2B5EF4-FFF2-40B4-BE49-F238E27FC236}">
                <a16:creationId xmlns:a16="http://schemas.microsoft.com/office/drawing/2014/main" id="{5D00BB7A-FBA5-3CFC-AB9A-33C2C6815040}"/>
              </a:ext>
            </a:extLst>
          </p:cNvPr>
          <p:cNvSpPr txBox="1"/>
          <p:nvPr/>
        </p:nvSpPr>
        <p:spPr>
          <a:xfrm>
            <a:off x="690969" y="1061264"/>
            <a:ext cx="984315" cy="1097568"/>
          </a:xfrm>
          <a:prstGeom prst="rect">
            <a:avLst/>
          </a:prstGeom>
          <a:noFill/>
          <a:ln>
            <a:noFill/>
          </a:ln>
        </p:spPr>
        <p:txBody>
          <a:bodyPr wrap="square" rtlCol="1">
            <a:spAutoFit/>
          </a:bodyPr>
          <a:lstStyle/>
          <a:p>
            <a:r>
              <a:rPr lang="en-US" sz="6600" b="1" dirty="0">
                <a:ln w="12700">
                  <a:solidFill>
                    <a:srgbClr val="FFFFFF"/>
                  </a:solidFill>
                  <a:prstDash val="solid"/>
                </a:ln>
                <a:solidFill>
                  <a:schemeClr val="accent2">
                    <a:lumMod val="60000"/>
                    <a:lumOff val="40000"/>
                  </a:schemeClr>
                </a:solidFill>
                <a:effectLst>
                  <a:outerShdw dist="38100" dir="2640000" algn="bl" rotWithShape="0">
                    <a:schemeClr val="tx2">
                      <a:lumMod val="75000"/>
                    </a:schemeClr>
                  </a:outerShdw>
                </a:effectLst>
              </a:rPr>
              <a:t>K</a:t>
            </a:r>
            <a:endParaRPr lang="ar-SA" sz="6600" b="1" dirty="0">
              <a:ln w="12700">
                <a:solidFill>
                  <a:srgbClr val="FFFFFF"/>
                </a:solidFill>
                <a:prstDash val="solid"/>
              </a:ln>
              <a:solidFill>
                <a:schemeClr val="accent2">
                  <a:lumMod val="60000"/>
                  <a:lumOff val="40000"/>
                </a:schemeClr>
              </a:solidFill>
              <a:effectLst>
                <a:outerShdw dist="38100" dir="2640000" algn="bl" rotWithShape="0">
                  <a:schemeClr val="tx2">
                    <a:lumMod val="75000"/>
                  </a:schemeClr>
                </a:outerShdw>
              </a:effectLst>
            </a:endParaRPr>
          </a:p>
        </p:txBody>
      </p:sp>
      <p:sp>
        <p:nvSpPr>
          <p:cNvPr id="6" name="مستطيل 5">
            <a:extLst>
              <a:ext uri="{FF2B5EF4-FFF2-40B4-BE49-F238E27FC236}">
                <a16:creationId xmlns:a16="http://schemas.microsoft.com/office/drawing/2014/main" id="{24395DAA-D9B8-570A-D660-472BBF9C67B2}"/>
              </a:ext>
            </a:extLst>
          </p:cNvPr>
          <p:cNvSpPr/>
          <p:nvPr/>
        </p:nvSpPr>
        <p:spPr>
          <a:xfrm>
            <a:off x="3250362" y="1999725"/>
            <a:ext cx="2547796" cy="2646578"/>
          </a:xfrm>
          <a:prstGeom prst="rect">
            <a:avLst/>
          </a:prstGeom>
          <a:solidFill>
            <a:srgbClr val="F28485"/>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مستطيل 6">
            <a:extLst>
              <a:ext uri="{FF2B5EF4-FFF2-40B4-BE49-F238E27FC236}">
                <a16:creationId xmlns:a16="http://schemas.microsoft.com/office/drawing/2014/main" id="{4F4655ED-DFB3-CB55-8CE3-0EF57DAE0BD2}"/>
              </a:ext>
            </a:extLst>
          </p:cNvPr>
          <p:cNvSpPr/>
          <p:nvPr/>
        </p:nvSpPr>
        <p:spPr>
          <a:xfrm>
            <a:off x="656216" y="2000731"/>
            <a:ext cx="2547796" cy="2646578"/>
          </a:xfrm>
          <a:prstGeom prst="rect">
            <a:avLst/>
          </a:prstGeom>
          <a:solidFill>
            <a:schemeClr val="accent2">
              <a:lumMod val="60000"/>
              <a:lumOff val="40000"/>
            </a:schemeClr>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فقاعة الكلام: بيضاوية 7">
            <a:extLst>
              <a:ext uri="{FF2B5EF4-FFF2-40B4-BE49-F238E27FC236}">
                <a16:creationId xmlns:a16="http://schemas.microsoft.com/office/drawing/2014/main" id="{B528DC73-7A4A-8980-6B79-1456EB04F4D8}"/>
              </a:ext>
            </a:extLst>
          </p:cNvPr>
          <p:cNvSpPr/>
          <p:nvPr/>
        </p:nvSpPr>
        <p:spPr>
          <a:xfrm>
            <a:off x="1466584" y="1072022"/>
            <a:ext cx="1747806" cy="931318"/>
          </a:xfrm>
          <a:prstGeom prst="wedgeEllipseCallout">
            <a:avLst/>
          </a:prstGeom>
          <a:solidFill>
            <a:schemeClr val="accent2">
              <a:lumMod val="60000"/>
              <a:lumOff val="40000"/>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800" b="1" dirty="0">
                <a:solidFill>
                  <a:schemeClr val="tx1"/>
                </a:solidFill>
              </a:rPr>
              <a:t>ماذا تعلمت</a:t>
            </a:r>
          </a:p>
        </p:txBody>
      </p:sp>
      <p:sp>
        <p:nvSpPr>
          <p:cNvPr id="9" name="فقاعة الكلام: بيضاوية 8">
            <a:extLst>
              <a:ext uri="{FF2B5EF4-FFF2-40B4-BE49-F238E27FC236}">
                <a16:creationId xmlns:a16="http://schemas.microsoft.com/office/drawing/2014/main" id="{27A7F530-63D0-FF6E-FC09-A3824466F536}"/>
              </a:ext>
            </a:extLst>
          </p:cNvPr>
          <p:cNvSpPr/>
          <p:nvPr/>
        </p:nvSpPr>
        <p:spPr>
          <a:xfrm>
            <a:off x="4216243" y="1072022"/>
            <a:ext cx="1600739" cy="931318"/>
          </a:xfrm>
          <a:prstGeom prst="wedgeEllipseCallout">
            <a:avLst/>
          </a:prstGeom>
          <a:solidFill>
            <a:srgbClr val="F28485"/>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800" b="1" dirty="0">
                <a:solidFill>
                  <a:schemeClr val="tx1"/>
                </a:solidFill>
              </a:rPr>
              <a:t>ماذا أريد أن أتعلم</a:t>
            </a:r>
          </a:p>
        </p:txBody>
      </p:sp>
      <p:sp>
        <p:nvSpPr>
          <p:cNvPr id="10" name="مستطيل 9">
            <a:extLst>
              <a:ext uri="{FF2B5EF4-FFF2-40B4-BE49-F238E27FC236}">
                <a16:creationId xmlns:a16="http://schemas.microsoft.com/office/drawing/2014/main" id="{79B1FF54-78A3-318D-4631-1CA10BFB2685}"/>
              </a:ext>
            </a:extLst>
          </p:cNvPr>
          <p:cNvSpPr/>
          <p:nvPr/>
        </p:nvSpPr>
        <p:spPr>
          <a:xfrm>
            <a:off x="5844508" y="1999724"/>
            <a:ext cx="2547796" cy="2646578"/>
          </a:xfrm>
          <a:prstGeom prst="rect">
            <a:avLst/>
          </a:prstGeom>
          <a:solidFill>
            <a:srgbClr val="97C9BA"/>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فقاعة الكلام: بيضاوية 10">
            <a:extLst>
              <a:ext uri="{FF2B5EF4-FFF2-40B4-BE49-F238E27FC236}">
                <a16:creationId xmlns:a16="http://schemas.microsoft.com/office/drawing/2014/main" id="{A8ACFF56-F4F0-4E9C-2855-05ED2424C351}"/>
              </a:ext>
            </a:extLst>
          </p:cNvPr>
          <p:cNvSpPr/>
          <p:nvPr/>
        </p:nvSpPr>
        <p:spPr>
          <a:xfrm>
            <a:off x="6500777" y="1060565"/>
            <a:ext cx="1737435" cy="931318"/>
          </a:xfrm>
          <a:prstGeom prst="wedgeEllipseCallout">
            <a:avLst/>
          </a:prstGeom>
          <a:solidFill>
            <a:srgbClr val="97C9BA"/>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800" b="1" dirty="0">
                <a:solidFill>
                  <a:schemeClr val="tx1"/>
                </a:solidFill>
              </a:rPr>
              <a:t>ماذا أعرف</a:t>
            </a:r>
          </a:p>
        </p:txBody>
      </p:sp>
      <p:sp>
        <p:nvSpPr>
          <p:cNvPr id="12" name="مستطيل: زوايا مستديرة 11">
            <a:extLst>
              <a:ext uri="{FF2B5EF4-FFF2-40B4-BE49-F238E27FC236}">
                <a16:creationId xmlns:a16="http://schemas.microsoft.com/office/drawing/2014/main" id="{B9B8F507-AF83-9F39-5AD6-28336EFCCD85}"/>
              </a:ext>
            </a:extLst>
          </p:cNvPr>
          <p:cNvSpPr/>
          <p:nvPr/>
        </p:nvSpPr>
        <p:spPr>
          <a:xfrm>
            <a:off x="2451670" y="466238"/>
            <a:ext cx="4240659" cy="450292"/>
          </a:xfrm>
          <a:prstGeom prst="roundRect">
            <a:avLst/>
          </a:prstGeom>
          <a:solidFill>
            <a:schemeClr val="accent3">
              <a:lumMod val="90000"/>
            </a:schemeClr>
          </a:solidFill>
          <a:ln>
            <a:solidFill>
              <a:srgbClr val="FEFEFE"/>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ar-SA" sz="1800" b="1" dirty="0">
                <a:solidFill>
                  <a:schemeClr val="tx1"/>
                </a:solidFill>
              </a:rPr>
              <a:t> استراتيجية جدول المعرفة</a:t>
            </a:r>
          </a:p>
        </p:txBody>
      </p:sp>
    </p:spTree>
    <p:extLst>
      <p:ext uri="{BB962C8B-B14F-4D97-AF65-F5344CB8AC3E}">
        <p14:creationId xmlns:p14="http://schemas.microsoft.com/office/powerpoint/2010/main" val="7619314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 name="شكل بيضاوي 1">
            <a:extLst>
              <a:ext uri="{FF2B5EF4-FFF2-40B4-BE49-F238E27FC236}">
                <a16:creationId xmlns:a16="http://schemas.microsoft.com/office/drawing/2014/main" id="{A2F4D43B-F14F-288B-2770-6C3E2C4B1A07}"/>
              </a:ext>
            </a:extLst>
          </p:cNvPr>
          <p:cNvSpPr/>
          <p:nvPr/>
        </p:nvSpPr>
        <p:spPr>
          <a:xfrm>
            <a:off x="4112911" y="484100"/>
            <a:ext cx="1050439" cy="643863"/>
          </a:xfrm>
          <a:prstGeom prst="ellipse">
            <a:avLst/>
          </a:prstGeom>
          <a:solidFill>
            <a:srgbClr val="FBF09D"/>
          </a:solidFill>
          <a:ln>
            <a:solidFill>
              <a:schemeClr val="accent6"/>
            </a:solidFill>
          </a:ln>
        </p:spPr>
        <p:style>
          <a:lnRef idx="2">
            <a:schemeClr val="dk1">
              <a:shade val="15000"/>
            </a:schemeClr>
          </a:lnRef>
          <a:fillRef idx="1">
            <a:schemeClr val="dk1"/>
          </a:fillRef>
          <a:effectRef idx="0">
            <a:schemeClr val="dk1"/>
          </a:effectRef>
          <a:fontRef idx="minor">
            <a:schemeClr val="lt1"/>
          </a:fontRef>
        </p:style>
        <p:txBody>
          <a:bodyPr rtlCol="1" anchor="ctr"/>
          <a:lstStyle/>
          <a:p>
            <a:pPr algn="ctr"/>
            <a:r>
              <a:rPr lang="ar-EG" sz="2400" b="1" dirty="0">
                <a:solidFill>
                  <a:schemeClr val="accent2"/>
                </a:solidFill>
              </a:rPr>
              <a:t>٢-٨</a:t>
            </a:r>
            <a:endParaRPr lang="ar-SA" sz="2400" b="1" dirty="0">
              <a:solidFill>
                <a:schemeClr val="accent2"/>
              </a:solidFill>
            </a:endParaRPr>
          </a:p>
        </p:txBody>
      </p:sp>
      <p:sp>
        <p:nvSpPr>
          <p:cNvPr id="4" name="مربع نص 3">
            <a:extLst>
              <a:ext uri="{FF2B5EF4-FFF2-40B4-BE49-F238E27FC236}">
                <a16:creationId xmlns:a16="http://schemas.microsoft.com/office/drawing/2014/main" id="{7038CEC1-A11C-43DB-E4A8-9F0A0A0E9BD9}"/>
              </a:ext>
            </a:extLst>
          </p:cNvPr>
          <p:cNvSpPr txBox="1"/>
          <p:nvPr/>
        </p:nvSpPr>
        <p:spPr>
          <a:xfrm>
            <a:off x="260039" y="543552"/>
            <a:ext cx="3678778" cy="461665"/>
          </a:xfrm>
          <a:prstGeom prst="rect">
            <a:avLst/>
          </a:prstGeom>
          <a:noFill/>
        </p:spPr>
        <p:txBody>
          <a:bodyPr wrap="square" rtlCol="1">
            <a:spAutoFit/>
          </a:bodyPr>
          <a:lstStyle/>
          <a:p>
            <a:pPr algn="r"/>
            <a:r>
              <a:rPr lang="ar-SA" sz="2400" b="1" dirty="0">
                <a:solidFill>
                  <a:schemeClr val="accent2"/>
                </a:solidFill>
              </a:rPr>
              <a:t>استقصاء حل المسألة </a:t>
            </a:r>
          </a:p>
        </p:txBody>
      </p:sp>
      <p:sp>
        <p:nvSpPr>
          <p:cNvPr id="5" name="مربع نص 4">
            <a:extLst>
              <a:ext uri="{FF2B5EF4-FFF2-40B4-BE49-F238E27FC236}">
                <a16:creationId xmlns:a16="http://schemas.microsoft.com/office/drawing/2014/main" id="{C8A24EC5-8C0A-F588-E750-60A8D82A1F22}"/>
              </a:ext>
            </a:extLst>
          </p:cNvPr>
          <p:cNvSpPr txBox="1"/>
          <p:nvPr/>
        </p:nvSpPr>
        <p:spPr>
          <a:xfrm>
            <a:off x="344245" y="1882825"/>
            <a:ext cx="4305346" cy="1131848"/>
          </a:xfrm>
          <a:prstGeom prst="rect">
            <a:avLst/>
          </a:prstGeom>
          <a:noFill/>
        </p:spPr>
        <p:txBody>
          <a:bodyPr wrap="square" rtlCol="1">
            <a:spAutoFit/>
          </a:bodyPr>
          <a:lstStyle/>
          <a:p>
            <a:pPr algn="r">
              <a:lnSpc>
                <a:spcPct val="150000"/>
              </a:lnSpc>
            </a:pPr>
            <a:r>
              <a:rPr lang="ar-SA" sz="2400" b="1" dirty="0">
                <a:solidFill>
                  <a:srgbClr val="FF0000"/>
                </a:solidFill>
              </a:rPr>
              <a:t>فكرة الدرس :</a:t>
            </a:r>
          </a:p>
          <a:p>
            <a:pPr algn="r">
              <a:lnSpc>
                <a:spcPct val="150000"/>
              </a:lnSpc>
            </a:pPr>
            <a:r>
              <a:rPr lang="ar-SA" sz="2400" b="1" dirty="0">
                <a:solidFill>
                  <a:schemeClr val="tx1"/>
                </a:solidFill>
              </a:rPr>
              <a:t>أختار خطة مناسبة لأحل المسألة </a:t>
            </a:r>
          </a:p>
        </p:txBody>
      </p:sp>
      <p:grpSp>
        <p:nvGrpSpPr>
          <p:cNvPr id="8" name="Google Shape;582;p35">
            <a:extLst>
              <a:ext uri="{FF2B5EF4-FFF2-40B4-BE49-F238E27FC236}">
                <a16:creationId xmlns:a16="http://schemas.microsoft.com/office/drawing/2014/main" id="{71759F44-4426-5AE6-31E8-0F516459DEA5}"/>
              </a:ext>
            </a:extLst>
          </p:cNvPr>
          <p:cNvGrpSpPr/>
          <p:nvPr/>
        </p:nvGrpSpPr>
        <p:grpSpPr>
          <a:xfrm flipH="1">
            <a:off x="4833011" y="615765"/>
            <a:ext cx="3652559" cy="3965682"/>
            <a:chOff x="101350" y="623989"/>
            <a:chExt cx="3652559" cy="3965682"/>
          </a:xfrm>
        </p:grpSpPr>
        <p:grpSp>
          <p:nvGrpSpPr>
            <p:cNvPr id="9" name="Google Shape;583;p35">
              <a:extLst>
                <a:ext uri="{FF2B5EF4-FFF2-40B4-BE49-F238E27FC236}">
                  <a16:creationId xmlns:a16="http://schemas.microsoft.com/office/drawing/2014/main" id="{9D519976-2BA6-3896-7D64-DFEAB60252C4}"/>
                </a:ext>
              </a:extLst>
            </p:cNvPr>
            <p:cNvGrpSpPr/>
            <p:nvPr/>
          </p:nvGrpSpPr>
          <p:grpSpPr>
            <a:xfrm>
              <a:off x="814832" y="623989"/>
              <a:ext cx="2218256" cy="581284"/>
              <a:chOff x="814832" y="623989"/>
              <a:chExt cx="2218256" cy="581284"/>
            </a:xfrm>
          </p:grpSpPr>
          <p:sp>
            <p:nvSpPr>
              <p:cNvPr id="88" name="Google Shape;585;p35">
                <a:extLst>
                  <a:ext uri="{FF2B5EF4-FFF2-40B4-BE49-F238E27FC236}">
                    <a16:creationId xmlns:a16="http://schemas.microsoft.com/office/drawing/2014/main" id="{FB822A0A-F195-16DD-7316-7C99C9969402}"/>
                  </a:ext>
                </a:extLst>
              </p:cNvPr>
              <p:cNvSpPr/>
              <p:nvPr/>
            </p:nvSpPr>
            <p:spPr>
              <a:xfrm flipH="1">
                <a:off x="814832" y="1013441"/>
                <a:ext cx="208924" cy="191832"/>
              </a:xfrm>
              <a:custGeom>
                <a:avLst/>
                <a:gdLst/>
                <a:ahLst/>
                <a:cxnLst/>
                <a:rect l="l" t="t" r="r" b="b"/>
                <a:pathLst>
                  <a:path w="127587" h="86120" extrusionOk="0">
                    <a:moveTo>
                      <a:pt x="88266" y="1466"/>
                    </a:moveTo>
                    <a:cubicBezTo>
                      <a:pt x="76137" y="-780"/>
                      <a:pt x="62346" y="-555"/>
                      <a:pt x="49769" y="2903"/>
                    </a:cubicBezTo>
                    <a:cubicBezTo>
                      <a:pt x="17605" y="5239"/>
                      <a:pt x="-11100" y="23922"/>
                      <a:pt x="4263" y="57426"/>
                    </a:cubicBezTo>
                    <a:cubicBezTo>
                      <a:pt x="4712" y="58100"/>
                      <a:pt x="5206" y="58728"/>
                      <a:pt x="5655" y="59357"/>
                    </a:cubicBezTo>
                    <a:cubicBezTo>
                      <a:pt x="5925" y="59986"/>
                      <a:pt x="6105" y="60704"/>
                      <a:pt x="6419" y="61333"/>
                    </a:cubicBezTo>
                    <a:cubicBezTo>
                      <a:pt x="13876" y="75480"/>
                      <a:pt x="29823" y="82172"/>
                      <a:pt x="44917" y="84687"/>
                    </a:cubicBezTo>
                    <a:cubicBezTo>
                      <a:pt x="70567" y="88909"/>
                      <a:pt x="100125" y="84373"/>
                      <a:pt x="117510" y="63444"/>
                    </a:cubicBezTo>
                    <a:cubicBezTo>
                      <a:pt x="141318" y="34970"/>
                      <a:pt x="119442" y="8248"/>
                      <a:pt x="88266" y="146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92" name="Google Shape;589;p35">
                <a:extLst>
                  <a:ext uri="{FF2B5EF4-FFF2-40B4-BE49-F238E27FC236}">
                    <a16:creationId xmlns:a16="http://schemas.microsoft.com/office/drawing/2014/main" id="{D16380CB-6351-B6A4-4AAE-BB0833FDB07C}"/>
                  </a:ext>
                </a:extLst>
              </p:cNvPr>
              <p:cNvSpPr/>
              <p:nvPr/>
            </p:nvSpPr>
            <p:spPr>
              <a:xfrm rot="683654">
                <a:off x="2586284" y="623989"/>
                <a:ext cx="446804" cy="472721"/>
              </a:xfrm>
              <a:custGeom>
                <a:avLst/>
                <a:gdLst/>
                <a:ahLst/>
                <a:cxnLst/>
                <a:rect l="l" t="t" r="r" b="b"/>
                <a:pathLst>
                  <a:path w="446937" h="472861" extrusionOk="0">
                    <a:moveTo>
                      <a:pt x="183689" y="7610"/>
                    </a:moveTo>
                    <a:cubicBezTo>
                      <a:pt x="146540" y="26204"/>
                      <a:pt x="172279" y="187661"/>
                      <a:pt x="172279" y="187661"/>
                    </a:cubicBezTo>
                    <a:cubicBezTo>
                      <a:pt x="172279" y="187661"/>
                      <a:pt x="25162" y="168663"/>
                      <a:pt x="7373" y="204143"/>
                    </a:cubicBezTo>
                    <a:cubicBezTo>
                      <a:pt x="-10371" y="239668"/>
                      <a:pt x="4857" y="287858"/>
                      <a:pt x="42906" y="295448"/>
                    </a:cubicBezTo>
                    <a:cubicBezTo>
                      <a:pt x="80954" y="303038"/>
                      <a:pt x="176098" y="295448"/>
                      <a:pt x="176098" y="295448"/>
                    </a:cubicBezTo>
                    <a:cubicBezTo>
                      <a:pt x="176098" y="295448"/>
                      <a:pt x="159612" y="424794"/>
                      <a:pt x="183689" y="455244"/>
                    </a:cubicBezTo>
                    <a:cubicBezTo>
                      <a:pt x="207767" y="485694"/>
                      <a:pt x="267378" y="472984"/>
                      <a:pt x="280091" y="445094"/>
                    </a:cubicBezTo>
                    <a:cubicBezTo>
                      <a:pt x="292759" y="417204"/>
                      <a:pt x="280091" y="295448"/>
                      <a:pt x="280091" y="295448"/>
                    </a:cubicBezTo>
                    <a:cubicBezTo>
                      <a:pt x="280091" y="295448"/>
                      <a:pt x="409464" y="306856"/>
                      <a:pt x="429769" y="292889"/>
                    </a:cubicBezTo>
                    <a:cubicBezTo>
                      <a:pt x="450028" y="278921"/>
                      <a:pt x="455149" y="188918"/>
                      <a:pt x="429769" y="185101"/>
                    </a:cubicBezTo>
                    <a:cubicBezTo>
                      <a:pt x="404388" y="181283"/>
                      <a:pt x="281348" y="190175"/>
                      <a:pt x="281348" y="190175"/>
                    </a:cubicBezTo>
                    <a:cubicBezTo>
                      <a:pt x="281348" y="190175"/>
                      <a:pt x="299092" y="43090"/>
                      <a:pt x="280091" y="20230"/>
                    </a:cubicBezTo>
                    <a:cubicBezTo>
                      <a:pt x="261089" y="-2540"/>
                      <a:pt x="209070" y="-5100"/>
                      <a:pt x="183689" y="7610"/>
                    </a:cubicBezTo>
                    <a:close/>
                  </a:path>
                </a:pathLst>
              </a:custGeom>
              <a:solidFill>
                <a:schemeClr val="accent1"/>
              </a:solidFill>
              <a:ln w="1905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 name="Google Shape;590;p35">
              <a:extLst>
                <a:ext uri="{FF2B5EF4-FFF2-40B4-BE49-F238E27FC236}">
                  <a16:creationId xmlns:a16="http://schemas.microsoft.com/office/drawing/2014/main" id="{0E41510E-2F23-81B2-4964-DBD9F7DD3952}"/>
                </a:ext>
              </a:extLst>
            </p:cNvPr>
            <p:cNvGrpSpPr/>
            <p:nvPr/>
          </p:nvGrpSpPr>
          <p:grpSpPr>
            <a:xfrm>
              <a:off x="101350" y="1062299"/>
              <a:ext cx="3652559" cy="3527372"/>
              <a:chOff x="101350" y="1062299"/>
              <a:chExt cx="3652559" cy="3527372"/>
            </a:xfrm>
          </p:grpSpPr>
          <p:grpSp>
            <p:nvGrpSpPr>
              <p:cNvPr id="11" name="Google Shape;591;p35">
                <a:extLst>
                  <a:ext uri="{FF2B5EF4-FFF2-40B4-BE49-F238E27FC236}">
                    <a16:creationId xmlns:a16="http://schemas.microsoft.com/office/drawing/2014/main" id="{08D105DD-21FF-A596-02F3-5B3426EC6D0F}"/>
                  </a:ext>
                </a:extLst>
              </p:cNvPr>
              <p:cNvGrpSpPr/>
              <p:nvPr/>
            </p:nvGrpSpPr>
            <p:grpSpPr>
              <a:xfrm>
                <a:off x="416800" y="1062299"/>
                <a:ext cx="3006770" cy="3222420"/>
                <a:chOff x="4655700" y="3568278"/>
                <a:chExt cx="1889862" cy="2025278"/>
              </a:xfrm>
            </p:grpSpPr>
            <p:sp>
              <p:nvSpPr>
                <p:cNvPr id="29" name="Google Shape;592;p35">
                  <a:extLst>
                    <a:ext uri="{FF2B5EF4-FFF2-40B4-BE49-F238E27FC236}">
                      <a16:creationId xmlns:a16="http://schemas.microsoft.com/office/drawing/2014/main" id="{71706D5D-83DF-CCAD-A073-744410A40E7F}"/>
                    </a:ext>
                  </a:extLst>
                </p:cNvPr>
                <p:cNvSpPr/>
                <p:nvPr/>
              </p:nvSpPr>
              <p:spPr>
                <a:xfrm>
                  <a:off x="5083998" y="3802841"/>
                  <a:ext cx="182902" cy="329752"/>
                </a:xfrm>
                <a:custGeom>
                  <a:avLst/>
                  <a:gdLst/>
                  <a:ahLst/>
                  <a:cxnLst/>
                  <a:rect l="l" t="t" r="r" b="b"/>
                  <a:pathLst>
                    <a:path w="182902" h="329752" extrusionOk="0">
                      <a:moveTo>
                        <a:pt x="179462" y="304"/>
                      </a:moveTo>
                      <a:cubicBezTo>
                        <a:pt x="130620" y="31816"/>
                        <a:pt x="92698" y="77002"/>
                        <a:pt x="64755" y="127586"/>
                      </a:cubicBezTo>
                      <a:cubicBezTo>
                        <a:pt x="30237" y="186797"/>
                        <a:pt x="7988" y="253109"/>
                        <a:pt x="4" y="321239"/>
                      </a:cubicBezTo>
                      <a:cubicBezTo>
                        <a:pt x="-231" y="328575"/>
                        <a:pt x="9514" y="332683"/>
                        <a:pt x="14563" y="327284"/>
                      </a:cubicBezTo>
                      <a:cubicBezTo>
                        <a:pt x="16089" y="325582"/>
                        <a:pt x="17146" y="323587"/>
                        <a:pt x="17087" y="321239"/>
                      </a:cubicBezTo>
                      <a:cubicBezTo>
                        <a:pt x="17850" y="312554"/>
                        <a:pt x="17674" y="314608"/>
                        <a:pt x="19142" y="305278"/>
                      </a:cubicBezTo>
                      <a:cubicBezTo>
                        <a:pt x="22781" y="275643"/>
                        <a:pt x="37516" y="210446"/>
                        <a:pt x="51077" y="181985"/>
                      </a:cubicBezTo>
                      <a:cubicBezTo>
                        <a:pt x="72856" y="132046"/>
                        <a:pt x="98979" y="81931"/>
                        <a:pt x="134906" y="43846"/>
                      </a:cubicBezTo>
                      <a:cubicBezTo>
                        <a:pt x="145884" y="32403"/>
                        <a:pt x="158153" y="22310"/>
                        <a:pt x="170598" y="12510"/>
                      </a:cubicBezTo>
                      <a:cubicBezTo>
                        <a:pt x="174766" y="9047"/>
                        <a:pt x="177701" y="7463"/>
                        <a:pt x="182397" y="3707"/>
                      </a:cubicBezTo>
                      <a:cubicBezTo>
                        <a:pt x="182808" y="3238"/>
                        <a:pt x="182985" y="2592"/>
                        <a:pt x="182867" y="2005"/>
                      </a:cubicBezTo>
                      <a:cubicBezTo>
                        <a:pt x="182750" y="421"/>
                        <a:pt x="180754" y="-518"/>
                        <a:pt x="179462" y="304"/>
                      </a:cubicBezTo>
                      <a:close/>
                    </a:path>
                  </a:pathLst>
                </a:custGeom>
                <a:solidFill>
                  <a:srgbClr val="1F2A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 name="Google Shape;593;p35">
                  <a:extLst>
                    <a:ext uri="{FF2B5EF4-FFF2-40B4-BE49-F238E27FC236}">
                      <a16:creationId xmlns:a16="http://schemas.microsoft.com/office/drawing/2014/main" id="{9A2E94C6-D8BE-9CE9-FFDA-6B43F1CFD67C}"/>
                    </a:ext>
                  </a:extLst>
                </p:cNvPr>
                <p:cNvSpPr/>
                <p:nvPr/>
              </p:nvSpPr>
              <p:spPr>
                <a:xfrm>
                  <a:off x="4655700" y="3669300"/>
                  <a:ext cx="1889862" cy="1483682"/>
                </a:xfrm>
                <a:custGeom>
                  <a:avLst/>
                  <a:gdLst/>
                  <a:ahLst/>
                  <a:cxnLst/>
                  <a:rect l="l" t="t" r="r" b="b"/>
                  <a:pathLst>
                    <a:path w="1889862" h="1483682" extrusionOk="0">
                      <a:moveTo>
                        <a:pt x="935387" y="18121"/>
                      </a:moveTo>
                      <a:cubicBezTo>
                        <a:pt x="803773" y="-4706"/>
                        <a:pt x="663118" y="31090"/>
                        <a:pt x="558449" y="114068"/>
                      </a:cubicBezTo>
                      <a:cubicBezTo>
                        <a:pt x="453780" y="197045"/>
                        <a:pt x="386799" y="325736"/>
                        <a:pt x="378991" y="459005"/>
                      </a:cubicBezTo>
                      <a:cubicBezTo>
                        <a:pt x="375351" y="521091"/>
                        <a:pt x="383922" y="583236"/>
                        <a:pt x="393197" y="644735"/>
                      </a:cubicBezTo>
                      <a:cubicBezTo>
                        <a:pt x="396309" y="665392"/>
                        <a:pt x="399303" y="687632"/>
                        <a:pt x="390027" y="706352"/>
                      </a:cubicBezTo>
                      <a:cubicBezTo>
                        <a:pt x="373825" y="738980"/>
                        <a:pt x="331030" y="744614"/>
                        <a:pt x="297216" y="758110"/>
                      </a:cubicBezTo>
                      <a:cubicBezTo>
                        <a:pt x="219140" y="789271"/>
                        <a:pt x="175934" y="887917"/>
                        <a:pt x="206049" y="966375"/>
                      </a:cubicBezTo>
                      <a:cubicBezTo>
                        <a:pt x="125214" y="972302"/>
                        <a:pt x="48429" y="1024236"/>
                        <a:pt x="16318" y="1098646"/>
                      </a:cubicBezTo>
                      <a:cubicBezTo>
                        <a:pt x="-15793" y="1173056"/>
                        <a:pt x="233" y="1266655"/>
                        <a:pt x="57822" y="1323636"/>
                      </a:cubicBezTo>
                      <a:cubicBezTo>
                        <a:pt x="90520" y="1355970"/>
                        <a:pt x="133726" y="1375746"/>
                        <a:pt x="177402" y="1390065"/>
                      </a:cubicBezTo>
                      <a:cubicBezTo>
                        <a:pt x="256652" y="1416061"/>
                        <a:pt x="340012" y="1426448"/>
                        <a:pt x="422901" y="1435720"/>
                      </a:cubicBezTo>
                      <a:cubicBezTo>
                        <a:pt x="737202" y="1470812"/>
                        <a:pt x="1053734" y="1491762"/>
                        <a:pt x="1369796" y="1480730"/>
                      </a:cubicBezTo>
                      <a:cubicBezTo>
                        <a:pt x="1474935" y="1477033"/>
                        <a:pt x="1580426" y="1469815"/>
                        <a:pt x="1683392" y="1448278"/>
                      </a:cubicBezTo>
                      <a:cubicBezTo>
                        <a:pt x="1764110" y="1431377"/>
                        <a:pt x="1853223" y="1396578"/>
                        <a:pt x="1881635" y="1319176"/>
                      </a:cubicBezTo>
                      <a:cubicBezTo>
                        <a:pt x="1908052" y="1247231"/>
                        <a:pt x="1867723" y="1163843"/>
                        <a:pt x="1805320" y="1119420"/>
                      </a:cubicBezTo>
                      <a:cubicBezTo>
                        <a:pt x="1793638" y="1111087"/>
                        <a:pt x="1779960" y="1101698"/>
                        <a:pt x="1779080" y="1087379"/>
                      </a:cubicBezTo>
                      <a:cubicBezTo>
                        <a:pt x="1778551" y="1079105"/>
                        <a:pt x="1782661" y="1071300"/>
                        <a:pt x="1786535" y="1063965"/>
                      </a:cubicBezTo>
                      <a:cubicBezTo>
                        <a:pt x="1825397" y="990201"/>
                        <a:pt x="1850816" y="899536"/>
                        <a:pt x="1813832" y="824833"/>
                      </a:cubicBezTo>
                      <a:cubicBezTo>
                        <a:pt x="1764873" y="726011"/>
                        <a:pt x="1625451" y="692151"/>
                        <a:pt x="1589114" y="587989"/>
                      </a:cubicBezTo>
                      <a:cubicBezTo>
                        <a:pt x="1574085" y="544916"/>
                        <a:pt x="1580191" y="497677"/>
                        <a:pt x="1576081" y="452256"/>
                      </a:cubicBezTo>
                      <a:cubicBezTo>
                        <a:pt x="1562756" y="303906"/>
                        <a:pt x="1465248" y="167938"/>
                        <a:pt x="1346255" y="78213"/>
                      </a:cubicBezTo>
                      <a:cubicBezTo>
                        <a:pt x="1258317" y="11842"/>
                        <a:pt x="1093242" y="-23954"/>
                        <a:pt x="935387" y="18121"/>
                      </a:cubicBezTo>
                      <a:close/>
                    </a:path>
                  </a:pathLst>
                </a:custGeom>
                <a:solidFill>
                  <a:srgbClr val="2A385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 name="Google Shape;594;p35">
                  <a:extLst>
                    <a:ext uri="{FF2B5EF4-FFF2-40B4-BE49-F238E27FC236}">
                      <a16:creationId xmlns:a16="http://schemas.microsoft.com/office/drawing/2014/main" id="{8E016B25-BEE1-D4D6-AED2-7A9667A43CD6}"/>
                    </a:ext>
                  </a:extLst>
                </p:cNvPr>
                <p:cNvSpPr/>
                <p:nvPr/>
              </p:nvSpPr>
              <p:spPr>
                <a:xfrm>
                  <a:off x="4775150" y="4656215"/>
                  <a:ext cx="1542911" cy="937283"/>
                </a:xfrm>
                <a:custGeom>
                  <a:avLst/>
                  <a:gdLst/>
                  <a:ahLst/>
                  <a:cxnLst/>
                  <a:rect l="l" t="t" r="r" b="b"/>
                  <a:pathLst>
                    <a:path w="1542911" h="937283" extrusionOk="0">
                      <a:moveTo>
                        <a:pt x="387574" y="0"/>
                      </a:moveTo>
                      <a:cubicBezTo>
                        <a:pt x="-15487" y="561770"/>
                        <a:pt x="-19890" y="672269"/>
                        <a:pt x="11869" y="712291"/>
                      </a:cubicBezTo>
                      <a:cubicBezTo>
                        <a:pt x="73919" y="790398"/>
                        <a:pt x="430311" y="937985"/>
                        <a:pt x="714262" y="937281"/>
                      </a:cubicBezTo>
                      <a:cubicBezTo>
                        <a:pt x="998212" y="936576"/>
                        <a:pt x="1443482" y="893034"/>
                        <a:pt x="1542574" y="793919"/>
                      </a:cubicBezTo>
                      <a:cubicBezTo>
                        <a:pt x="1551321" y="785175"/>
                        <a:pt x="1388711" y="288132"/>
                        <a:pt x="1212834" y="41547"/>
                      </a:cubicBezTo>
                      <a:cubicBezTo>
                        <a:pt x="955359" y="147705"/>
                        <a:pt x="652975" y="176342"/>
                        <a:pt x="387574" y="0"/>
                      </a:cubicBezTo>
                      <a:close/>
                    </a:path>
                  </a:pathLst>
                </a:custGeom>
                <a:solidFill>
                  <a:srgbClr val="F7E5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 name="Google Shape;595;p35">
                  <a:extLst>
                    <a:ext uri="{FF2B5EF4-FFF2-40B4-BE49-F238E27FC236}">
                      <a16:creationId xmlns:a16="http://schemas.microsoft.com/office/drawing/2014/main" id="{BE85D213-55E4-2F7F-6B37-FD9438E9B0A5}"/>
                    </a:ext>
                  </a:extLst>
                </p:cNvPr>
                <p:cNvSpPr/>
                <p:nvPr/>
              </p:nvSpPr>
              <p:spPr>
                <a:xfrm>
                  <a:off x="5385095" y="4782793"/>
                  <a:ext cx="393316" cy="187849"/>
                </a:xfrm>
                <a:custGeom>
                  <a:avLst/>
                  <a:gdLst/>
                  <a:ahLst/>
                  <a:cxnLst/>
                  <a:rect l="l" t="t" r="r" b="b"/>
                  <a:pathLst>
                    <a:path w="393316" h="187849" extrusionOk="0">
                      <a:moveTo>
                        <a:pt x="0" y="9037"/>
                      </a:moveTo>
                      <a:cubicBezTo>
                        <a:pt x="0" y="74879"/>
                        <a:pt x="40975" y="138315"/>
                        <a:pt x="99738" y="167950"/>
                      </a:cubicBezTo>
                      <a:cubicBezTo>
                        <a:pt x="158559" y="197585"/>
                        <a:pt x="232291" y="193477"/>
                        <a:pt x="288999" y="159910"/>
                      </a:cubicBezTo>
                      <a:cubicBezTo>
                        <a:pt x="345707" y="126344"/>
                        <a:pt x="384334" y="65196"/>
                        <a:pt x="393316" y="0"/>
                      </a:cubicBezTo>
                      <a:cubicBezTo>
                        <a:pt x="274793" y="32686"/>
                        <a:pt x="146584" y="29165"/>
                        <a:pt x="0" y="9037"/>
                      </a:cubicBezTo>
                      <a:close/>
                    </a:path>
                  </a:pathLst>
                </a:custGeom>
                <a:solidFill>
                  <a:srgbClr val="CB967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 name="Google Shape;596;p35">
                  <a:extLst>
                    <a:ext uri="{FF2B5EF4-FFF2-40B4-BE49-F238E27FC236}">
                      <a16:creationId xmlns:a16="http://schemas.microsoft.com/office/drawing/2014/main" id="{615F4800-F4B8-D45F-3B5C-8A84B7860276}"/>
                    </a:ext>
                  </a:extLst>
                </p:cNvPr>
                <p:cNvSpPr/>
                <p:nvPr/>
              </p:nvSpPr>
              <p:spPr>
                <a:xfrm>
                  <a:off x="4775186" y="4662905"/>
                  <a:ext cx="1542932" cy="930651"/>
                </a:xfrm>
                <a:custGeom>
                  <a:avLst/>
                  <a:gdLst/>
                  <a:ahLst/>
                  <a:cxnLst/>
                  <a:rect l="l" t="t" r="r" b="b"/>
                  <a:pathLst>
                    <a:path w="1542932" h="930651" extrusionOk="0">
                      <a:moveTo>
                        <a:pt x="1221780" y="47650"/>
                      </a:moveTo>
                      <a:cubicBezTo>
                        <a:pt x="1171530" y="122353"/>
                        <a:pt x="1091047" y="169769"/>
                        <a:pt x="1006219" y="196294"/>
                      </a:cubicBezTo>
                      <a:cubicBezTo>
                        <a:pt x="775631" y="262136"/>
                        <a:pt x="532185" y="179921"/>
                        <a:pt x="382784" y="0"/>
                      </a:cubicBezTo>
                      <a:cubicBezTo>
                        <a:pt x="-15464" y="555960"/>
                        <a:pt x="-19808" y="665756"/>
                        <a:pt x="11892" y="705660"/>
                      </a:cubicBezTo>
                      <a:cubicBezTo>
                        <a:pt x="73942" y="783766"/>
                        <a:pt x="430334" y="931354"/>
                        <a:pt x="714285" y="930649"/>
                      </a:cubicBezTo>
                      <a:cubicBezTo>
                        <a:pt x="998236" y="929945"/>
                        <a:pt x="1443505" y="886402"/>
                        <a:pt x="1542598" y="787287"/>
                      </a:cubicBezTo>
                      <a:cubicBezTo>
                        <a:pt x="1551168" y="778720"/>
                        <a:pt x="1394194" y="298167"/>
                        <a:pt x="1221780" y="4765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 name="Google Shape;597;p35">
                  <a:extLst>
                    <a:ext uri="{FF2B5EF4-FFF2-40B4-BE49-F238E27FC236}">
                      <a16:creationId xmlns:a16="http://schemas.microsoft.com/office/drawing/2014/main" id="{BD8960C4-44FC-EEA9-7F59-C06F26D4BF7E}"/>
                    </a:ext>
                  </a:extLst>
                </p:cNvPr>
                <p:cNvSpPr/>
                <p:nvPr/>
              </p:nvSpPr>
              <p:spPr>
                <a:xfrm>
                  <a:off x="5391141" y="4835490"/>
                  <a:ext cx="357389" cy="135152"/>
                </a:xfrm>
                <a:custGeom>
                  <a:avLst/>
                  <a:gdLst/>
                  <a:ahLst/>
                  <a:cxnLst/>
                  <a:rect l="l" t="t" r="r" b="b"/>
                  <a:pathLst>
                    <a:path w="357389" h="135152" extrusionOk="0">
                      <a:moveTo>
                        <a:pt x="0" y="0"/>
                      </a:moveTo>
                      <a:cubicBezTo>
                        <a:pt x="13385" y="48942"/>
                        <a:pt x="48137" y="92249"/>
                        <a:pt x="93692" y="115253"/>
                      </a:cubicBezTo>
                      <a:cubicBezTo>
                        <a:pt x="152513" y="144888"/>
                        <a:pt x="226245" y="140780"/>
                        <a:pt x="282953" y="107213"/>
                      </a:cubicBezTo>
                      <a:cubicBezTo>
                        <a:pt x="313714" y="89022"/>
                        <a:pt x="339133" y="62615"/>
                        <a:pt x="357390" y="31923"/>
                      </a:cubicBezTo>
                      <a:cubicBezTo>
                        <a:pt x="235168" y="59387"/>
                        <a:pt x="110833" y="46301"/>
                        <a:pt x="0" y="0"/>
                      </a:cubicBezTo>
                      <a:close/>
                    </a:path>
                  </a:pathLst>
                </a:custGeom>
                <a:solidFill>
                  <a:srgbClr val="CB967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598;p35">
                  <a:extLst>
                    <a:ext uri="{FF2B5EF4-FFF2-40B4-BE49-F238E27FC236}">
                      <a16:creationId xmlns:a16="http://schemas.microsoft.com/office/drawing/2014/main" id="{893D0DAE-6372-A660-109A-96C2132FD018}"/>
                    </a:ext>
                  </a:extLst>
                </p:cNvPr>
                <p:cNvSpPr/>
                <p:nvPr/>
              </p:nvSpPr>
              <p:spPr>
                <a:xfrm>
                  <a:off x="5157969" y="4656274"/>
                  <a:ext cx="838937" cy="225460"/>
                </a:xfrm>
                <a:custGeom>
                  <a:avLst/>
                  <a:gdLst/>
                  <a:ahLst/>
                  <a:cxnLst/>
                  <a:rect l="l" t="t" r="r" b="b"/>
                  <a:pathLst>
                    <a:path w="838937" h="225460" extrusionOk="0">
                      <a:moveTo>
                        <a:pt x="830074" y="41547"/>
                      </a:moveTo>
                      <a:cubicBezTo>
                        <a:pt x="572539" y="147646"/>
                        <a:pt x="270214" y="176283"/>
                        <a:pt x="4755" y="0"/>
                      </a:cubicBezTo>
                      <a:cubicBezTo>
                        <a:pt x="3170" y="2230"/>
                        <a:pt x="1585" y="4401"/>
                        <a:pt x="0" y="6631"/>
                      </a:cubicBezTo>
                      <a:cubicBezTo>
                        <a:pt x="63459" y="83036"/>
                        <a:pt x="143942" y="141778"/>
                        <a:pt x="233113" y="179100"/>
                      </a:cubicBezTo>
                      <a:cubicBezTo>
                        <a:pt x="233113" y="179159"/>
                        <a:pt x="233113" y="179217"/>
                        <a:pt x="233172" y="179276"/>
                      </a:cubicBezTo>
                      <a:cubicBezTo>
                        <a:pt x="234992" y="180039"/>
                        <a:pt x="236812" y="180684"/>
                        <a:pt x="238631" y="181447"/>
                      </a:cubicBezTo>
                      <a:cubicBezTo>
                        <a:pt x="240921" y="182386"/>
                        <a:pt x="243211" y="183266"/>
                        <a:pt x="245500" y="184146"/>
                      </a:cubicBezTo>
                      <a:cubicBezTo>
                        <a:pt x="249903" y="185848"/>
                        <a:pt x="254306" y="187609"/>
                        <a:pt x="258767" y="189193"/>
                      </a:cubicBezTo>
                      <a:cubicBezTo>
                        <a:pt x="261233" y="190132"/>
                        <a:pt x="263757" y="190953"/>
                        <a:pt x="266281" y="191834"/>
                      </a:cubicBezTo>
                      <a:cubicBezTo>
                        <a:pt x="270566" y="193360"/>
                        <a:pt x="274852" y="194827"/>
                        <a:pt x="279137" y="196235"/>
                      </a:cubicBezTo>
                      <a:cubicBezTo>
                        <a:pt x="281955" y="197174"/>
                        <a:pt x="284773" y="197995"/>
                        <a:pt x="287591" y="198876"/>
                      </a:cubicBezTo>
                      <a:cubicBezTo>
                        <a:pt x="291641" y="200108"/>
                        <a:pt x="295692" y="201399"/>
                        <a:pt x="299742" y="202514"/>
                      </a:cubicBezTo>
                      <a:cubicBezTo>
                        <a:pt x="303030" y="203453"/>
                        <a:pt x="306376" y="204333"/>
                        <a:pt x="309722" y="205214"/>
                      </a:cubicBezTo>
                      <a:cubicBezTo>
                        <a:pt x="313362" y="206211"/>
                        <a:pt x="316943" y="207209"/>
                        <a:pt x="320582" y="208089"/>
                      </a:cubicBezTo>
                      <a:cubicBezTo>
                        <a:pt x="324750" y="209145"/>
                        <a:pt x="328918" y="210025"/>
                        <a:pt x="333145" y="210964"/>
                      </a:cubicBezTo>
                      <a:cubicBezTo>
                        <a:pt x="335963" y="211610"/>
                        <a:pt x="338839" y="212314"/>
                        <a:pt x="341657" y="212901"/>
                      </a:cubicBezTo>
                      <a:cubicBezTo>
                        <a:pt x="347762" y="214192"/>
                        <a:pt x="353867" y="215307"/>
                        <a:pt x="360031" y="216422"/>
                      </a:cubicBezTo>
                      <a:cubicBezTo>
                        <a:pt x="361029" y="216598"/>
                        <a:pt x="361968" y="216774"/>
                        <a:pt x="362908" y="216950"/>
                      </a:cubicBezTo>
                      <a:cubicBezTo>
                        <a:pt x="447735" y="231503"/>
                        <a:pt x="536437" y="227748"/>
                        <a:pt x="623377" y="202925"/>
                      </a:cubicBezTo>
                      <a:cubicBezTo>
                        <a:pt x="708204" y="176459"/>
                        <a:pt x="788687" y="128985"/>
                        <a:pt x="838938" y="54282"/>
                      </a:cubicBezTo>
                      <a:cubicBezTo>
                        <a:pt x="836003" y="49939"/>
                        <a:pt x="833009" y="45714"/>
                        <a:pt x="830074" y="41547"/>
                      </a:cubicBezTo>
                      <a:close/>
                    </a:path>
                  </a:pathLst>
                </a:custGeom>
                <a:solidFill>
                  <a:srgbClr val="773890">
                    <a:alpha val="129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 name="Google Shape;599;p35">
                  <a:extLst>
                    <a:ext uri="{FF2B5EF4-FFF2-40B4-BE49-F238E27FC236}">
                      <a16:creationId xmlns:a16="http://schemas.microsoft.com/office/drawing/2014/main" id="{7442BCED-E35C-5DEF-560E-21744898A5A9}"/>
                    </a:ext>
                  </a:extLst>
                </p:cNvPr>
                <p:cNvSpPr/>
                <p:nvPr/>
              </p:nvSpPr>
              <p:spPr>
                <a:xfrm>
                  <a:off x="5100674" y="3696415"/>
                  <a:ext cx="1004802" cy="1153462"/>
                </a:xfrm>
                <a:custGeom>
                  <a:avLst/>
                  <a:gdLst/>
                  <a:ahLst/>
                  <a:cxnLst/>
                  <a:rect l="l" t="t" r="r" b="b"/>
                  <a:pathLst>
                    <a:path w="1004802" h="1153462" extrusionOk="0">
                      <a:moveTo>
                        <a:pt x="728868" y="33552"/>
                      </a:moveTo>
                      <a:cubicBezTo>
                        <a:pt x="561503" y="-38452"/>
                        <a:pt x="355276" y="10079"/>
                        <a:pt x="222488" y="134779"/>
                      </a:cubicBezTo>
                      <a:cubicBezTo>
                        <a:pt x="89641" y="259480"/>
                        <a:pt x="63577" y="429836"/>
                        <a:pt x="40330" y="631235"/>
                      </a:cubicBezTo>
                      <a:cubicBezTo>
                        <a:pt x="38921" y="643735"/>
                        <a:pt x="42326" y="656527"/>
                        <a:pt x="39567" y="668792"/>
                      </a:cubicBezTo>
                      <a:cubicBezTo>
                        <a:pt x="36455" y="682759"/>
                        <a:pt x="28472" y="695141"/>
                        <a:pt x="22014" y="707934"/>
                      </a:cubicBezTo>
                      <a:cubicBezTo>
                        <a:pt x="-9392" y="770020"/>
                        <a:pt x="-5518" y="846366"/>
                        <a:pt x="23012" y="909861"/>
                      </a:cubicBezTo>
                      <a:cubicBezTo>
                        <a:pt x="51542" y="973355"/>
                        <a:pt x="103261" y="1018189"/>
                        <a:pt x="154215" y="1056509"/>
                      </a:cubicBezTo>
                      <a:cubicBezTo>
                        <a:pt x="190084" y="1083444"/>
                        <a:pt x="291172" y="1126928"/>
                        <a:pt x="372946" y="1145002"/>
                      </a:cubicBezTo>
                      <a:cubicBezTo>
                        <a:pt x="450436" y="1162138"/>
                        <a:pt x="531858" y="1150577"/>
                        <a:pt x="609465" y="1133970"/>
                      </a:cubicBezTo>
                      <a:cubicBezTo>
                        <a:pt x="761684" y="1101401"/>
                        <a:pt x="913962" y="1019363"/>
                        <a:pt x="981236" y="878994"/>
                      </a:cubicBezTo>
                      <a:cubicBezTo>
                        <a:pt x="1005129" y="829172"/>
                        <a:pt x="1016342" y="767614"/>
                        <a:pt x="988164" y="720140"/>
                      </a:cubicBezTo>
                      <a:cubicBezTo>
                        <a:pt x="980180" y="706701"/>
                        <a:pt x="969202" y="694495"/>
                        <a:pt x="965739" y="679238"/>
                      </a:cubicBezTo>
                      <a:cubicBezTo>
                        <a:pt x="962627" y="665447"/>
                        <a:pt x="969320" y="651540"/>
                        <a:pt x="969320" y="637456"/>
                      </a:cubicBezTo>
                      <a:cubicBezTo>
                        <a:pt x="969320" y="471677"/>
                        <a:pt x="981295" y="359652"/>
                        <a:pt x="919363" y="237239"/>
                      </a:cubicBezTo>
                      <a:cubicBezTo>
                        <a:pt x="871988" y="143582"/>
                        <a:pt x="795028" y="62013"/>
                        <a:pt x="728868" y="33552"/>
                      </a:cubicBezTo>
                      <a:close/>
                    </a:path>
                  </a:pathLst>
                </a:custGeom>
                <a:solidFill>
                  <a:srgbClr val="D2A5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 name="Google Shape;600;p35">
                  <a:extLst>
                    <a:ext uri="{FF2B5EF4-FFF2-40B4-BE49-F238E27FC236}">
                      <a16:creationId xmlns:a16="http://schemas.microsoft.com/office/drawing/2014/main" id="{A40B4B52-3519-380B-97AA-522831FFCE8B}"/>
                    </a:ext>
                  </a:extLst>
                </p:cNvPr>
                <p:cNvSpPr/>
                <p:nvPr/>
              </p:nvSpPr>
              <p:spPr>
                <a:xfrm>
                  <a:off x="5098620" y="3684715"/>
                  <a:ext cx="1047219" cy="520718"/>
                </a:xfrm>
                <a:custGeom>
                  <a:avLst/>
                  <a:gdLst/>
                  <a:ahLst/>
                  <a:cxnLst/>
                  <a:rect l="l" t="t" r="r" b="b"/>
                  <a:pathLst>
                    <a:path w="1047219" h="520718" extrusionOk="0">
                      <a:moveTo>
                        <a:pt x="470864" y="5641"/>
                      </a:moveTo>
                      <a:cubicBezTo>
                        <a:pt x="349464" y="22131"/>
                        <a:pt x="234170" y="80872"/>
                        <a:pt x="149460" y="169366"/>
                      </a:cubicBezTo>
                      <a:cubicBezTo>
                        <a:pt x="64750" y="257859"/>
                        <a:pt x="11154" y="375577"/>
                        <a:pt x="0" y="497578"/>
                      </a:cubicBezTo>
                      <a:cubicBezTo>
                        <a:pt x="44850" y="503916"/>
                        <a:pt x="90287" y="506616"/>
                        <a:pt x="135606" y="505618"/>
                      </a:cubicBezTo>
                      <a:cubicBezTo>
                        <a:pt x="142357" y="505442"/>
                        <a:pt x="149636" y="505031"/>
                        <a:pt x="154861" y="500747"/>
                      </a:cubicBezTo>
                      <a:cubicBezTo>
                        <a:pt x="159264" y="497109"/>
                        <a:pt x="161260" y="491417"/>
                        <a:pt x="163080" y="486018"/>
                      </a:cubicBezTo>
                      <a:cubicBezTo>
                        <a:pt x="182041" y="429859"/>
                        <a:pt x="201061" y="373640"/>
                        <a:pt x="220022" y="317481"/>
                      </a:cubicBezTo>
                      <a:cubicBezTo>
                        <a:pt x="218026" y="365132"/>
                        <a:pt x="216089" y="412782"/>
                        <a:pt x="214093" y="460491"/>
                      </a:cubicBezTo>
                      <a:cubicBezTo>
                        <a:pt x="212978" y="487074"/>
                        <a:pt x="226010" y="489656"/>
                        <a:pt x="239571" y="492414"/>
                      </a:cubicBezTo>
                      <a:cubicBezTo>
                        <a:pt x="293637" y="503329"/>
                        <a:pt x="367017" y="490302"/>
                        <a:pt x="369600" y="481910"/>
                      </a:cubicBezTo>
                      <a:cubicBezTo>
                        <a:pt x="394549" y="400928"/>
                        <a:pt x="404353" y="326694"/>
                        <a:pt x="429360" y="245712"/>
                      </a:cubicBezTo>
                      <a:cubicBezTo>
                        <a:pt x="442510" y="307916"/>
                        <a:pt x="432472" y="479563"/>
                        <a:pt x="445915" y="486957"/>
                      </a:cubicBezTo>
                      <a:cubicBezTo>
                        <a:pt x="492643" y="512660"/>
                        <a:pt x="626077" y="511076"/>
                        <a:pt x="643395" y="492356"/>
                      </a:cubicBezTo>
                      <a:cubicBezTo>
                        <a:pt x="648913" y="486429"/>
                        <a:pt x="664939" y="352456"/>
                        <a:pt x="666289" y="236088"/>
                      </a:cubicBezTo>
                      <a:cubicBezTo>
                        <a:pt x="704212" y="324875"/>
                        <a:pt x="728809" y="419354"/>
                        <a:pt x="738965" y="515418"/>
                      </a:cubicBezTo>
                      <a:cubicBezTo>
                        <a:pt x="939439" y="532260"/>
                        <a:pt x="1036476" y="504034"/>
                        <a:pt x="1047219" y="498928"/>
                      </a:cubicBezTo>
                      <a:cubicBezTo>
                        <a:pt x="1041290" y="382971"/>
                        <a:pt x="991627" y="254925"/>
                        <a:pt x="918012" y="165082"/>
                      </a:cubicBezTo>
                      <a:cubicBezTo>
                        <a:pt x="871929" y="108805"/>
                        <a:pt x="805594" y="73244"/>
                        <a:pt x="739317" y="43198"/>
                      </a:cubicBezTo>
                      <a:cubicBezTo>
                        <a:pt x="668872" y="11157"/>
                        <a:pt x="592440" y="-10907"/>
                        <a:pt x="470864" y="5641"/>
                      </a:cubicBezTo>
                      <a:close/>
                    </a:path>
                  </a:pathLst>
                </a:custGeom>
                <a:solidFill>
                  <a:srgbClr val="2A385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 name="Google Shape;601;p35">
                  <a:extLst>
                    <a:ext uri="{FF2B5EF4-FFF2-40B4-BE49-F238E27FC236}">
                      <a16:creationId xmlns:a16="http://schemas.microsoft.com/office/drawing/2014/main" id="{CC313F28-3EF9-89BF-4611-5090AE73CE83}"/>
                    </a:ext>
                  </a:extLst>
                </p:cNvPr>
                <p:cNvSpPr/>
                <p:nvPr/>
              </p:nvSpPr>
              <p:spPr>
                <a:xfrm>
                  <a:off x="5544476" y="4400476"/>
                  <a:ext cx="101792" cy="84268"/>
                </a:xfrm>
                <a:custGeom>
                  <a:avLst/>
                  <a:gdLst/>
                  <a:ahLst/>
                  <a:cxnLst/>
                  <a:rect l="l" t="t" r="r" b="b"/>
                  <a:pathLst>
                    <a:path w="101792" h="84268" extrusionOk="0">
                      <a:moveTo>
                        <a:pt x="101793" y="42134"/>
                      </a:moveTo>
                      <a:cubicBezTo>
                        <a:pt x="101793" y="65404"/>
                        <a:pt x="79006" y="84268"/>
                        <a:pt x="50896" y="84268"/>
                      </a:cubicBezTo>
                      <a:cubicBezTo>
                        <a:pt x="22787" y="84268"/>
                        <a:pt x="0" y="65404"/>
                        <a:pt x="0" y="42134"/>
                      </a:cubicBezTo>
                      <a:cubicBezTo>
                        <a:pt x="0" y="18864"/>
                        <a:pt x="22787" y="0"/>
                        <a:pt x="50896" y="0"/>
                      </a:cubicBezTo>
                      <a:cubicBezTo>
                        <a:pt x="79006" y="0"/>
                        <a:pt x="101793" y="18864"/>
                        <a:pt x="101793" y="42134"/>
                      </a:cubicBezTo>
                      <a:close/>
                    </a:path>
                  </a:pathLst>
                </a:custGeom>
                <a:solidFill>
                  <a:srgbClr val="C2806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9" name="Google Shape;602;p35">
                  <a:extLst>
                    <a:ext uri="{FF2B5EF4-FFF2-40B4-BE49-F238E27FC236}">
                      <a16:creationId xmlns:a16="http://schemas.microsoft.com/office/drawing/2014/main" id="{A56727CC-CBB4-C273-80AB-303894E4B3D4}"/>
                    </a:ext>
                  </a:extLst>
                </p:cNvPr>
                <p:cNvGrpSpPr/>
                <p:nvPr/>
              </p:nvGrpSpPr>
              <p:grpSpPr>
                <a:xfrm>
                  <a:off x="5788508" y="4302976"/>
                  <a:ext cx="93591" cy="108179"/>
                  <a:chOff x="5788508" y="4302976"/>
                  <a:chExt cx="93591" cy="108179"/>
                </a:xfrm>
              </p:grpSpPr>
              <p:sp>
                <p:nvSpPr>
                  <p:cNvPr id="85" name="Google Shape;603;p35">
                    <a:extLst>
                      <a:ext uri="{FF2B5EF4-FFF2-40B4-BE49-F238E27FC236}">
                        <a16:creationId xmlns:a16="http://schemas.microsoft.com/office/drawing/2014/main" id="{89D60CD0-F35A-F502-F533-2B77AD480106}"/>
                      </a:ext>
                    </a:extLst>
                  </p:cNvPr>
                  <p:cNvSpPr/>
                  <p:nvPr/>
                </p:nvSpPr>
                <p:spPr>
                  <a:xfrm>
                    <a:off x="5788508" y="4316794"/>
                    <a:ext cx="80894" cy="94361"/>
                  </a:xfrm>
                  <a:custGeom>
                    <a:avLst/>
                    <a:gdLst/>
                    <a:ahLst/>
                    <a:cxnLst/>
                    <a:rect l="l" t="t" r="r" b="b"/>
                    <a:pathLst>
                      <a:path w="80894" h="94361" extrusionOk="0">
                        <a:moveTo>
                          <a:pt x="80894" y="47181"/>
                        </a:moveTo>
                        <a:cubicBezTo>
                          <a:pt x="80894" y="73238"/>
                          <a:pt x="62785" y="94362"/>
                          <a:pt x="40447" y="94362"/>
                        </a:cubicBezTo>
                        <a:cubicBezTo>
                          <a:pt x="18109" y="94362"/>
                          <a:pt x="0" y="73238"/>
                          <a:pt x="0" y="47181"/>
                        </a:cubicBezTo>
                        <a:cubicBezTo>
                          <a:pt x="0" y="21124"/>
                          <a:pt x="18109" y="0"/>
                          <a:pt x="40447" y="0"/>
                        </a:cubicBezTo>
                        <a:cubicBezTo>
                          <a:pt x="62785" y="0"/>
                          <a:pt x="80894" y="21124"/>
                          <a:pt x="80894" y="47181"/>
                        </a:cubicBezTo>
                        <a:close/>
                      </a:path>
                    </a:pathLst>
                  </a:custGeom>
                  <a:solidFill>
                    <a:srgbClr val="22111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 name="Google Shape;604;p35">
                    <a:extLst>
                      <a:ext uri="{FF2B5EF4-FFF2-40B4-BE49-F238E27FC236}">
                        <a16:creationId xmlns:a16="http://schemas.microsoft.com/office/drawing/2014/main" id="{72E0976A-2492-EB13-F734-0ABDCB04652E}"/>
                      </a:ext>
                    </a:extLst>
                  </p:cNvPr>
                  <p:cNvSpPr/>
                  <p:nvPr/>
                </p:nvSpPr>
                <p:spPr>
                  <a:xfrm>
                    <a:off x="5835941" y="4302976"/>
                    <a:ext cx="46158" cy="50436"/>
                  </a:xfrm>
                  <a:custGeom>
                    <a:avLst/>
                    <a:gdLst/>
                    <a:ahLst/>
                    <a:cxnLst/>
                    <a:rect l="l" t="t" r="r" b="b"/>
                    <a:pathLst>
                      <a:path w="46158" h="50436" extrusionOk="0">
                        <a:moveTo>
                          <a:pt x="0" y="31833"/>
                        </a:moveTo>
                        <a:cubicBezTo>
                          <a:pt x="14383" y="30601"/>
                          <a:pt x="25947" y="18982"/>
                          <a:pt x="32346" y="6072"/>
                        </a:cubicBezTo>
                        <a:cubicBezTo>
                          <a:pt x="33578" y="3548"/>
                          <a:pt x="35046" y="673"/>
                          <a:pt x="37805" y="86"/>
                        </a:cubicBezTo>
                        <a:cubicBezTo>
                          <a:pt x="41386" y="-618"/>
                          <a:pt x="44263" y="3137"/>
                          <a:pt x="45202" y="6658"/>
                        </a:cubicBezTo>
                        <a:cubicBezTo>
                          <a:pt x="46317" y="10707"/>
                          <a:pt x="46317" y="15050"/>
                          <a:pt x="45907" y="19216"/>
                        </a:cubicBezTo>
                        <a:cubicBezTo>
                          <a:pt x="44615" y="31129"/>
                          <a:pt x="39038" y="43394"/>
                          <a:pt x="28354" y="48851"/>
                        </a:cubicBezTo>
                        <a:cubicBezTo>
                          <a:pt x="26006" y="50084"/>
                          <a:pt x="23247" y="50905"/>
                          <a:pt x="20664" y="50142"/>
                        </a:cubicBezTo>
                        <a:cubicBezTo>
                          <a:pt x="19196" y="49673"/>
                          <a:pt x="17905" y="48734"/>
                          <a:pt x="16730" y="47736"/>
                        </a:cubicBezTo>
                        <a:cubicBezTo>
                          <a:pt x="12152" y="43746"/>
                          <a:pt x="8688" y="38523"/>
                          <a:pt x="0" y="31833"/>
                        </a:cubicBezTo>
                        <a:close/>
                      </a:path>
                    </a:pathLst>
                  </a:custGeom>
                  <a:solidFill>
                    <a:srgbClr val="22111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0" name="Google Shape;605;p35">
                  <a:extLst>
                    <a:ext uri="{FF2B5EF4-FFF2-40B4-BE49-F238E27FC236}">
                      <a16:creationId xmlns:a16="http://schemas.microsoft.com/office/drawing/2014/main" id="{192EE663-A36A-EFCA-3DC8-77E623F29ADF}"/>
                    </a:ext>
                  </a:extLst>
                </p:cNvPr>
                <p:cNvGrpSpPr/>
                <p:nvPr/>
              </p:nvGrpSpPr>
              <p:grpSpPr>
                <a:xfrm>
                  <a:off x="5326726" y="4302976"/>
                  <a:ext cx="93591" cy="108179"/>
                  <a:chOff x="5326726" y="4302976"/>
                  <a:chExt cx="93591" cy="108179"/>
                </a:xfrm>
              </p:grpSpPr>
              <p:sp>
                <p:nvSpPr>
                  <p:cNvPr id="83" name="Google Shape;606;p35">
                    <a:extLst>
                      <a:ext uri="{FF2B5EF4-FFF2-40B4-BE49-F238E27FC236}">
                        <a16:creationId xmlns:a16="http://schemas.microsoft.com/office/drawing/2014/main" id="{483C7168-78B0-53D9-AF82-04D889DBDAFC}"/>
                      </a:ext>
                    </a:extLst>
                  </p:cNvPr>
                  <p:cNvSpPr/>
                  <p:nvPr/>
                </p:nvSpPr>
                <p:spPr>
                  <a:xfrm>
                    <a:off x="5339423" y="4316794"/>
                    <a:ext cx="80894" cy="94361"/>
                  </a:xfrm>
                  <a:custGeom>
                    <a:avLst/>
                    <a:gdLst/>
                    <a:ahLst/>
                    <a:cxnLst/>
                    <a:rect l="l" t="t" r="r" b="b"/>
                    <a:pathLst>
                      <a:path w="80894" h="94361" extrusionOk="0">
                        <a:moveTo>
                          <a:pt x="80894" y="47181"/>
                        </a:moveTo>
                        <a:cubicBezTo>
                          <a:pt x="80894" y="73238"/>
                          <a:pt x="62785" y="94362"/>
                          <a:pt x="40447" y="94362"/>
                        </a:cubicBezTo>
                        <a:cubicBezTo>
                          <a:pt x="18109" y="94362"/>
                          <a:pt x="0" y="73238"/>
                          <a:pt x="0" y="47181"/>
                        </a:cubicBezTo>
                        <a:cubicBezTo>
                          <a:pt x="0" y="21124"/>
                          <a:pt x="18109" y="0"/>
                          <a:pt x="40447" y="0"/>
                        </a:cubicBezTo>
                        <a:cubicBezTo>
                          <a:pt x="62785" y="0"/>
                          <a:pt x="80894" y="21124"/>
                          <a:pt x="80894" y="47181"/>
                        </a:cubicBezTo>
                        <a:close/>
                      </a:path>
                    </a:pathLst>
                  </a:custGeom>
                  <a:solidFill>
                    <a:srgbClr val="22111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 name="Google Shape;607;p35">
                    <a:extLst>
                      <a:ext uri="{FF2B5EF4-FFF2-40B4-BE49-F238E27FC236}">
                        <a16:creationId xmlns:a16="http://schemas.microsoft.com/office/drawing/2014/main" id="{E6C7BD34-49B6-B415-FF00-9F2068F6A959}"/>
                      </a:ext>
                    </a:extLst>
                  </p:cNvPr>
                  <p:cNvSpPr/>
                  <p:nvPr/>
                </p:nvSpPr>
                <p:spPr>
                  <a:xfrm>
                    <a:off x="5326726" y="4302976"/>
                    <a:ext cx="46158" cy="50436"/>
                  </a:xfrm>
                  <a:custGeom>
                    <a:avLst/>
                    <a:gdLst/>
                    <a:ahLst/>
                    <a:cxnLst/>
                    <a:rect l="l" t="t" r="r" b="b"/>
                    <a:pathLst>
                      <a:path w="46158" h="50436" extrusionOk="0">
                        <a:moveTo>
                          <a:pt x="46158" y="31833"/>
                        </a:moveTo>
                        <a:cubicBezTo>
                          <a:pt x="31776" y="30601"/>
                          <a:pt x="20211" y="18982"/>
                          <a:pt x="13812" y="6072"/>
                        </a:cubicBezTo>
                        <a:cubicBezTo>
                          <a:pt x="12580" y="3548"/>
                          <a:pt x="11112" y="673"/>
                          <a:pt x="8353" y="86"/>
                        </a:cubicBezTo>
                        <a:cubicBezTo>
                          <a:pt x="4772" y="-618"/>
                          <a:pt x="1896" y="3137"/>
                          <a:pt x="956" y="6658"/>
                        </a:cubicBezTo>
                        <a:cubicBezTo>
                          <a:pt x="-159" y="10707"/>
                          <a:pt x="-159" y="15050"/>
                          <a:pt x="252" y="19216"/>
                        </a:cubicBezTo>
                        <a:cubicBezTo>
                          <a:pt x="1543" y="31129"/>
                          <a:pt x="7120" y="43394"/>
                          <a:pt x="17804" y="48851"/>
                        </a:cubicBezTo>
                        <a:cubicBezTo>
                          <a:pt x="20153" y="50084"/>
                          <a:pt x="22911" y="50905"/>
                          <a:pt x="25494" y="50142"/>
                        </a:cubicBezTo>
                        <a:cubicBezTo>
                          <a:pt x="26962" y="49673"/>
                          <a:pt x="28254" y="48734"/>
                          <a:pt x="29428" y="47736"/>
                        </a:cubicBezTo>
                        <a:cubicBezTo>
                          <a:pt x="34007" y="43746"/>
                          <a:pt x="37470" y="38523"/>
                          <a:pt x="46158" y="31833"/>
                        </a:cubicBezTo>
                        <a:close/>
                      </a:path>
                    </a:pathLst>
                  </a:custGeom>
                  <a:solidFill>
                    <a:srgbClr val="22111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1" name="Google Shape;608;p35">
                  <a:extLst>
                    <a:ext uri="{FF2B5EF4-FFF2-40B4-BE49-F238E27FC236}">
                      <a16:creationId xmlns:a16="http://schemas.microsoft.com/office/drawing/2014/main" id="{666DAFB2-A25D-D0BA-396D-DA242DD05C43}"/>
                    </a:ext>
                  </a:extLst>
                </p:cNvPr>
                <p:cNvSpPr/>
                <p:nvPr/>
              </p:nvSpPr>
              <p:spPr>
                <a:xfrm>
                  <a:off x="5429356" y="4510686"/>
                  <a:ext cx="346196" cy="99244"/>
                </a:xfrm>
                <a:custGeom>
                  <a:avLst/>
                  <a:gdLst/>
                  <a:ahLst/>
                  <a:cxnLst/>
                  <a:rect l="l" t="t" r="r" b="b"/>
                  <a:pathLst>
                    <a:path w="346196" h="99244" extrusionOk="0">
                      <a:moveTo>
                        <a:pt x="8514" y="1697"/>
                      </a:moveTo>
                      <a:cubicBezTo>
                        <a:pt x="69507" y="73642"/>
                        <a:pt x="176055" y="100812"/>
                        <a:pt x="262173" y="60439"/>
                      </a:cubicBezTo>
                      <a:cubicBezTo>
                        <a:pt x="290527" y="47705"/>
                        <a:pt x="316533" y="29337"/>
                        <a:pt x="337784" y="5805"/>
                      </a:cubicBezTo>
                      <a:cubicBezTo>
                        <a:pt x="339545" y="3810"/>
                        <a:pt x="342598" y="3634"/>
                        <a:pt x="344594" y="5453"/>
                      </a:cubicBezTo>
                      <a:cubicBezTo>
                        <a:pt x="346413" y="7096"/>
                        <a:pt x="346707" y="9854"/>
                        <a:pt x="345357" y="11791"/>
                      </a:cubicBezTo>
                      <a:cubicBezTo>
                        <a:pt x="287181" y="96529"/>
                        <a:pt x="164255" y="124638"/>
                        <a:pt x="74614" y="74112"/>
                      </a:cubicBezTo>
                      <a:cubicBezTo>
                        <a:pt x="44851" y="58326"/>
                        <a:pt x="19080" y="35264"/>
                        <a:pt x="823" y="7448"/>
                      </a:cubicBezTo>
                      <a:cubicBezTo>
                        <a:pt x="-2405" y="2578"/>
                        <a:pt x="4639" y="-2821"/>
                        <a:pt x="8514" y="1697"/>
                      </a:cubicBezTo>
                      <a:lnTo>
                        <a:pt x="8514" y="1697"/>
                      </a:lnTo>
                      <a:close/>
                    </a:path>
                  </a:pathLst>
                </a:custGeom>
                <a:solidFill>
                  <a:srgbClr val="22111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609;p35">
                  <a:extLst>
                    <a:ext uri="{FF2B5EF4-FFF2-40B4-BE49-F238E27FC236}">
                      <a16:creationId xmlns:a16="http://schemas.microsoft.com/office/drawing/2014/main" id="{E3366331-A518-17C9-CE5F-8EF0916168E9}"/>
                    </a:ext>
                  </a:extLst>
                </p:cNvPr>
                <p:cNvSpPr/>
                <p:nvPr/>
              </p:nvSpPr>
              <p:spPr>
                <a:xfrm>
                  <a:off x="5522756" y="3568278"/>
                  <a:ext cx="57417" cy="98137"/>
                </a:xfrm>
                <a:custGeom>
                  <a:avLst/>
                  <a:gdLst/>
                  <a:ahLst/>
                  <a:cxnLst/>
                  <a:rect l="l" t="t" r="r" b="b"/>
                  <a:pathLst>
                    <a:path w="57417" h="98137" extrusionOk="0">
                      <a:moveTo>
                        <a:pt x="55945" y="64276"/>
                      </a:moveTo>
                      <a:cubicBezTo>
                        <a:pt x="55299" y="46201"/>
                        <a:pt x="53303" y="28069"/>
                        <a:pt x="42150" y="13574"/>
                      </a:cubicBezTo>
                      <a:cubicBezTo>
                        <a:pt x="27004" y="-6202"/>
                        <a:pt x="1526" y="-5439"/>
                        <a:pt x="0" y="22963"/>
                      </a:cubicBezTo>
                      <a:cubicBezTo>
                        <a:pt x="528" y="45732"/>
                        <a:pt x="12915" y="61987"/>
                        <a:pt x="26123" y="75895"/>
                      </a:cubicBezTo>
                      <a:cubicBezTo>
                        <a:pt x="26769" y="77245"/>
                        <a:pt x="27356" y="78477"/>
                        <a:pt x="27943" y="79592"/>
                      </a:cubicBezTo>
                      <a:cubicBezTo>
                        <a:pt x="30409" y="84110"/>
                        <a:pt x="33461" y="86693"/>
                        <a:pt x="36455" y="87690"/>
                      </a:cubicBezTo>
                      <a:cubicBezTo>
                        <a:pt x="38627" y="90155"/>
                        <a:pt x="40799" y="92620"/>
                        <a:pt x="43206" y="94850"/>
                      </a:cubicBezTo>
                      <a:cubicBezTo>
                        <a:pt x="44732" y="96669"/>
                        <a:pt x="47198" y="98194"/>
                        <a:pt x="49546" y="98136"/>
                      </a:cubicBezTo>
                      <a:cubicBezTo>
                        <a:pt x="55652" y="98077"/>
                        <a:pt x="57589" y="91857"/>
                        <a:pt x="57354" y="86693"/>
                      </a:cubicBezTo>
                      <a:cubicBezTo>
                        <a:pt x="57647" y="79240"/>
                        <a:pt x="56884" y="71728"/>
                        <a:pt x="55945" y="64276"/>
                      </a:cubicBezTo>
                      <a:close/>
                    </a:path>
                  </a:pathLst>
                </a:custGeom>
                <a:solidFill>
                  <a:srgbClr val="2A385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610;p35">
                  <a:extLst>
                    <a:ext uri="{FF2B5EF4-FFF2-40B4-BE49-F238E27FC236}">
                      <a16:creationId xmlns:a16="http://schemas.microsoft.com/office/drawing/2014/main" id="{724DCF81-1BCB-F397-6516-DB31A48AAFAF}"/>
                    </a:ext>
                  </a:extLst>
                </p:cNvPr>
                <p:cNvSpPr/>
                <p:nvPr/>
              </p:nvSpPr>
              <p:spPr>
                <a:xfrm>
                  <a:off x="5593486" y="3579563"/>
                  <a:ext cx="62509" cy="94405"/>
                </a:xfrm>
                <a:custGeom>
                  <a:avLst/>
                  <a:gdLst/>
                  <a:ahLst/>
                  <a:cxnLst/>
                  <a:rect l="l" t="t" r="r" b="b"/>
                  <a:pathLst>
                    <a:path w="62509" h="94405" extrusionOk="0">
                      <a:moveTo>
                        <a:pt x="47382" y="0"/>
                      </a:moveTo>
                      <a:cubicBezTo>
                        <a:pt x="35935" y="-58"/>
                        <a:pt x="26190" y="8920"/>
                        <a:pt x="20260" y="18016"/>
                      </a:cubicBezTo>
                      <a:cubicBezTo>
                        <a:pt x="8931" y="37029"/>
                        <a:pt x="4939" y="59563"/>
                        <a:pt x="2062" y="81334"/>
                      </a:cubicBezTo>
                      <a:cubicBezTo>
                        <a:pt x="1123" y="83095"/>
                        <a:pt x="419" y="84973"/>
                        <a:pt x="8" y="86909"/>
                      </a:cubicBezTo>
                      <a:cubicBezTo>
                        <a:pt x="-227" y="91721"/>
                        <a:pt x="4821" y="95477"/>
                        <a:pt x="9400" y="94127"/>
                      </a:cubicBezTo>
                      <a:cubicBezTo>
                        <a:pt x="15505" y="91311"/>
                        <a:pt x="18558" y="84973"/>
                        <a:pt x="21846" y="79104"/>
                      </a:cubicBezTo>
                      <a:cubicBezTo>
                        <a:pt x="33117" y="67016"/>
                        <a:pt x="51726" y="49998"/>
                        <a:pt x="59240" y="33332"/>
                      </a:cubicBezTo>
                      <a:cubicBezTo>
                        <a:pt x="65287" y="21595"/>
                        <a:pt x="63819" y="880"/>
                        <a:pt x="47382" y="0"/>
                      </a:cubicBezTo>
                      <a:close/>
                    </a:path>
                  </a:pathLst>
                </a:custGeom>
                <a:solidFill>
                  <a:srgbClr val="2A385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4" name="Google Shape;611;p35">
                  <a:extLst>
                    <a:ext uri="{FF2B5EF4-FFF2-40B4-BE49-F238E27FC236}">
                      <a16:creationId xmlns:a16="http://schemas.microsoft.com/office/drawing/2014/main" id="{CD0962F8-AE1C-D1E4-581B-4EBCA160EECF}"/>
                    </a:ext>
                  </a:extLst>
                </p:cNvPr>
                <p:cNvGrpSpPr/>
                <p:nvPr/>
              </p:nvGrpSpPr>
              <p:grpSpPr>
                <a:xfrm>
                  <a:off x="5074447" y="3753300"/>
                  <a:ext cx="258360" cy="439845"/>
                  <a:chOff x="5074447" y="3753300"/>
                  <a:chExt cx="258360" cy="439845"/>
                </a:xfrm>
              </p:grpSpPr>
              <p:sp>
                <p:nvSpPr>
                  <p:cNvPr id="81" name="Google Shape;612;p35">
                    <a:extLst>
                      <a:ext uri="{FF2B5EF4-FFF2-40B4-BE49-F238E27FC236}">
                        <a16:creationId xmlns:a16="http://schemas.microsoft.com/office/drawing/2014/main" id="{CA2CFB0E-CA4E-1CDB-3479-FEB5846DD615}"/>
                      </a:ext>
                    </a:extLst>
                  </p:cNvPr>
                  <p:cNvSpPr/>
                  <p:nvPr/>
                </p:nvSpPr>
                <p:spPr>
                  <a:xfrm>
                    <a:off x="5099853" y="4156121"/>
                    <a:ext cx="176" cy="175"/>
                  </a:xfrm>
                  <a:custGeom>
                    <a:avLst/>
                    <a:gdLst/>
                    <a:ahLst/>
                    <a:cxnLst/>
                    <a:rect l="l" t="t" r="r" b="b"/>
                    <a:pathLst>
                      <a:path w="176" h="175" extrusionOk="0">
                        <a:moveTo>
                          <a:pt x="176" y="176"/>
                        </a:moveTo>
                        <a:cubicBezTo>
                          <a:pt x="117" y="117"/>
                          <a:pt x="59" y="59"/>
                          <a:pt x="0" y="0"/>
                        </a:cubicBezTo>
                        <a:cubicBezTo>
                          <a:pt x="59" y="59"/>
                          <a:pt x="117" y="117"/>
                          <a:pt x="117" y="117"/>
                        </a:cubicBezTo>
                        <a:cubicBezTo>
                          <a:pt x="117" y="176"/>
                          <a:pt x="176" y="176"/>
                          <a:pt x="176" y="176"/>
                        </a:cubicBezTo>
                        <a:close/>
                      </a:path>
                    </a:pathLst>
                  </a:custGeom>
                  <a:solidFill>
                    <a:srgbClr val="1F2A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 name="Google Shape;613;p35">
                    <a:extLst>
                      <a:ext uri="{FF2B5EF4-FFF2-40B4-BE49-F238E27FC236}">
                        <a16:creationId xmlns:a16="http://schemas.microsoft.com/office/drawing/2014/main" id="{4CD7EF65-7B98-02E2-2DD6-FD6C982F3A8D}"/>
                      </a:ext>
                    </a:extLst>
                  </p:cNvPr>
                  <p:cNvSpPr/>
                  <p:nvPr/>
                </p:nvSpPr>
                <p:spPr>
                  <a:xfrm>
                    <a:off x="5074447" y="3753300"/>
                    <a:ext cx="258360" cy="439845"/>
                  </a:xfrm>
                  <a:custGeom>
                    <a:avLst/>
                    <a:gdLst/>
                    <a:ahLst/>
                    <a:cxnLst/>
                    <a:rect l="l" t="t" r="r" b="b"/>
                    <a:pathLst>
                      <a:path w="258360" h="439845" extrusionOk="0">
                        <a:moveTo>
                          <a:pt x="248833" y="902"/>
                        </a:moveTo>
                        <a:cubicBezTo>
                          <a:pt x="182145" y="33941"/>
                          <a:pt x="130720" y="82530"/>
                          <a:pt x="89275" y="147257"/>
                        </a:cubicBezTo>
                        <a:cubicBezTo>
                          <a:pt x="57634" y="194379"/>
                          <a:pt x="34035" y="246255"/>
                          <a:pt x="18596" y="300830"/>
                        </a:cubicBezTo>
                        <a:cubicBezTo>
                          <a:pt x="8264" y="340910"/>
                          <a:pt x="-8056" y="385685"/>
                          <a:pt x="4624" y="412092"/>
                        </a:cubicBezTo>
                        <a:cubicBezTo>
                          <a:pt x="9732" y="420425"/>
                          <a:pt x="18655" y="425120"/>
                          <a:pt x="27754" y="427819"/>
                        </a:cubicBezTo>
                        <a:cubicBezTo>
                          <a:pt x="43252" y="432338"/>
                          <a:pt x="59454" y="433629"/>
                          <a:pt x="75363" y="436035"/>
                        </a:cubicBezTo>
                        <a:cubicBezTo>
                          <a:pt x="92974" y="438089"/>
                          <a:pt x="110761" y="440729"/>
                          <a:pt x="128490" y="439556"/>
                        </a:cubicBezTo>
                        <a:cubicBezTo>
                          <a:pt x="149036" y="437385"/>
                          <a:pt x="165414" y="433218"/>
                          <a:pt x="167528" y="427995"/>
                        </a:cubicBezTo>
                        <a:cubicBezTo>
                          <a:pt x="170756" y="422714"/>
                          <a:pt x="166999" y="416376"/>
                          <a:pt x="161657" y="415144"/>
                        </a:cubicBezTo>
                        <a:cubicBezTo>
                          <a:pt x="161657" y="415144"/>
                          <a:pt x="161657" y="415144"/>
                          <a:pt x="161599" y="415144"/>
                        </a:cubicBezTo>
                        <a:cubicBezTo>
                          <a:pt x="161540" y="415144"/>
                          <a:pt x="161540" y="415144"/>
                          <a:pt x="161481" y="415144"/>
                        </a:cubicBezTo>
                        <a:cubicBezTo>
                          <a:pt x="160836" y="415026"/>
                          <a:pt x="160131" y="414909"/>
                          <a:pt x="159427" y="414968"/>
                        </a:cubicBezTo>
                        <a:cubicBezTo>
                          <a:pt x="141933" y="413501"/>
                          <a:pt x="141991" y="417550"/>
                          <a:pt x="123793" y="418019"/>
                        </a:cubicBezTo>
                        <a:cubicBezTo>
                          <a:pt x="96496" y="417785"/>
                          <a:pt x="79883" y="414616"/>
                          <a:pt x="57575" y="411505"/>
                        </a:cubicBezTo>
                        <a:cubicBezTo>
                          <a:pt x="47830" y="410097"/>
                          <a:pt x="38027" y="408395"/>
                          <a:pt x="28869" y="404816"/>
                        </a:cubicBezTo>
                        <a:cubicBezTo>
                          <a:pt x="28047" y="404405"/>
                          <a:pt x="26756" y="403759"/>
                          <a:pt x="25640" y="403055"/>
                        </a:cubicBezTo>
                        <a:cubicBezTo>
                          <a:pt x="26169" y="403525"/>
                          <a:pt x="26286" y="403759"/>
                          <a:pt x="25582" y="402996"/>
                        </a:cubicBezTo>
                        <a:cubicBezTo>
                          <a:pt x="24995" y="402586"/>
                          <a:pt x="24408" y="402233"/>
                          <a:pt x="24114" y="401881"/>
                        </a:cubicBezTo>
                        <a:cubicBezTo>
                          <a:pt x="24584" y="402116"/>
                          <a:pt x="25053" y="402527"/>
                          <a:pt x="25464" y="402820"/>
                        </a:cubicBezTo>
                        <a:cubicBezTo>
                          <a:pt x="25347" y="402703"/>
                          <a:pt x="25229" y="402586"/>
                          <a:pt x="25053" y="402351"/>
                        </a:cubicBezTo>
                        <a:cubicBezTo>
                          <a:pt x="24584" y="401881"/>
                          <a:pt x="24173" y="401412"/>
                          <a:pt x="23762" y="400943"/>
                        </a:cubicBezTo>
                        <a:cubicBezTo>
                          <a:pt x="23703" y="400649"/>
                          <a:pt x="23644" y="400356"/>
                          <a:pt x="23586" y="400062"/>
                        </a:cubicBezTo>
                        <a:cubicBezTo>
                          <a:pt x="23351" y="396248"/>
                          <a:pt x="23644" y="392434"/>
                          <a:pt x="24114" y="388678"/>
                        </a:cubicBezTo>
                        <a:cubicBezTo>
                          <a:pt x="24173" y="388502"/>
                          <a:pt x="24173" y="388326"/>
                          <a:pt x="24231" y="388091"/>
                        </a:cubicBezTo>
                        <a:cubicBezTo>
                          <a:pt x="27578" y="371308"/>
                          <a:pt x="32509" y="354935"/>
                          <a:pt x="36677" y="338387"/>
                        </a:cubicBezTo>
                        <a:cubicBezTo>
                          <a:pt x="55932" y="269024"/>
                          <a:pt x="70431" y="228063"/>
                          <a:pt x="100781" y="171728"/>
                        </a:cubicBezTo>
                        <a:cubicBezTo>
                          <a:pt x="123441" y="130885"/>
                          <a:pt x="143694" y="100781"/>
                          <a:pt x="175394" y="69737"/>
                        </a:cubicBezTo>
                        <a:cubicBezTo>
                          <a:pt x="195529" y="50900"/>
                          <a:pt x="210323" y="39281"/>
                          <a:pt x="231985" y="24904"/>
                        </a:cubicBezTo>
                        <a:cubicBezTo>
                          <a:pt x="239381" y="19974"/>
                          <a:pt x="247365" y="15925"/>
                          <a:pt x="255232" y="11759"/>
                        </a:cubicBezTo>
                        <a:cubicBezTo>
                          <a:pt x="256640" y="10937"/>
                          <a:pt x="257697" y="9588"/>
                          <a:pt x="258108" y="8003"/>
                        </a:cubicBezTo>
                        <a:cubicBezTo>
                          <a:pt x="259693" y="2898"/>
                          <a:pt x="253470" y="-2090"/>
                          <a:pt x="248833" y="902"/>
                        </a:cubicBezTo>
                        <a:close/>
                      </a:path>
                    </a:pathLst>
                  </a:custGeom>
                  <a:solidFill>
                    <a:srgbClr val="1F2A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5" name="Google Shape;614;p35">
                  <a:extLst>
                    <a:ext uri="{FF2B5EF4-FFF2-40B4-BE49-F238E27FC236}">
                      <a16:creationId xmlns:a16="http://schemas.microsoft.com/office/drawing/2014/main" id="{20E865FA-EAC4-76D0-83D0-4EE7A94473EE}"/>
                    </a:ext>
                  </a:extLst>
                </p:cNvPr>
                <p:cNvSpPr/>
                <p:nvPr/>
              </p:nvSpPr>
              <p:spPr>
                <a:xfrm>
                  <a:off x="5302588" y="3816897"/>
                  <a:ext cx="75403" cy="332934"/>
                </a:xfrm>
                <a:custGeom>
                  <a:avLst/>
                  <a:gdLst/>
                  <a:ahLst/>
                  <a:cxnLst/>
                  <a:rect l="l" t="t" r="r" b="b"/>
                  <a:pathLst>
                    <a:path w="75403" h="332934" extrusionOk="0">
                      <a:moveTo>
                        <a:pt x="66421" y="2326"/>
                      </a:moveTo>
                      <a:cubicBezTo>
                        <a:pt x="40944" y="57605"/>
                        <a:pt x="24272" y="116699"/>
                        <a:pt x="11416" y="176086"/>
                      </a:cubicBezTo>
                      <a:cubicBezTo>
                        <a:pt x="3432" y="213936"/>
                        <a:pt x="-2614" y="252549"/>
                        <a:pt x="1143" y="291339"/>
                      </a:cubicBezTo>
                      <a:cubicBezTo>
                        <a:pt x="2669" y="304073"/>
                        <a:pt x="1847" y="318040"/>
                        <a:pt x="7424" y="329717"/>
                      </a:cubicBezTo>
                      <a:cubicBezTo>
                        <a:pt x="10594" y="334412"/>
                        <a:pt x="18402" y="333825"/>
                        <a:pt x="21102" y="328896"/>
                      </a:cubicBezTo>
                      <a:cubicBezTo>
                        <a:pt x="23392" y="322558"/>
                        <a:pt x="21807" y="324847"/>
                        <a:pt x="22100" y="320387"/>
                      </a:cubicBezTo>
                      <a:cubicBezTo>
                        <a:pt x="21102" y="289285"/>
                        <a:pt x="19458" y="258124"/>
                        <a:pt x="23039" y="227081"/>
                      </a:cubicBezTo>
                      <a:cubicBezTo>
                        <a:pt x="28088" y="183832"/>
                        <a:pt x="39770" y="119340"/>
                        <a:pt x="53800" y="68345"/>
                      </a:cubicBezTo>
                      <a:cubicBezTo>
                        <a:pt x="58849" y="50505"/>
                        <a:pt x="64484" y="32841"/>
                        <a:pt x="71353" y="15589"/>
                      </a:cubicBezTo>
                      <a:cubicBezTo>
                        <a:pt x="72527" y="11774"/>
                        <a:pt x="75345" y="8136"/>
                        <a:pt x="75403" y="4146"/>
                      </a:cubicBezTo>
                      <a:cubicBezTo>
                        <a:pt x="74992" y="-256"/>
                        <a:pt x="68535" y="-1605"/>
                        <a:pt x="66421" y="2326"/>
                      </a:cubicBezTo>
                      <a:close/>
                    </a:path>
                  </a:pathLst>
                </a:custGeom>
                <a:solidFill>
                  <a:srgbClr val="1F2A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 name="Google Shape;615;p35">
                  <a:extLst>
                    <a:ext uri="{FF2B5EF4-FFF2-40B4-BE49-F238E27FC236}">
                      <a16:creationId xmlns:a16="http://schemas.microsoft.com/office/drawing/2014/main" id="{FDE96EB4-5155-328F-CA21-3AE19FC9BC94}"/>
                    </a:ext>
                  </a:extLst>
                </p:cNvPr>
                <p:cNvSpPr/>
                <p:nvPr/>
              </p:nvSpPr>
              <p:spPr>
                <a:xfrm>
                  <a:off x="5367959" y="3815187"/>
                  <a:ext cx="79010" cy="310861"/>
                </a:xfrm>
                <a:custGeom>
                  <a:avLst/>
                  <a:gdLst/>
                  <a:ahLst/>
                  <a:cxnLst/>
                  <a:rect l="l" t="t" r="r" b="b"/>
                  <a:pathLst>
                    <a:path w="79010" h="310861" extrusionOk="0">
                      <a:moveTo>
                        <a:pt x="73140" y="1571"/>
                      </a:moveTo>
                      <a:cubicBezTo>
                        <a:pt x="47956" y="47109"/>
                        <a:pt x="35393" y="98339"/>
                        <a:pt x="21774" y="148219"/>
                      </a:cubicBezTo>
                      <a:cubicBezTo>
                        <a:pt x="9152" y="199860"/>
                        <a:pt x="-5289" y="253437"/>
                        <a:pt x="1932" y="306839"/>
                      </a:cubicBezTo>
                      <a:cubicBezTo>
                        <a:pt x="3400" y="311122"/>
                        <a:pt x="9622" y="312237"/>
                        <a:pt x="12675" y="308951"/>
                      </a:cubicBezTo>
                      <a:cubicBezTo>
                        <a:pt x="15140" y="306545"/>
                        <a:pt x="14612" y="303200"/>
                        <a:pt x="14495" y="300090"/>
                      </a:cubicBezTo>
                      <a:cubicBezTo>
                        <a:pt x="13379" y="255256"/>
                        <a:pt x="17606" y="228438"/>
                        <a:pt x="25296" y="186539"/>
                      </a:cubicBezTo>
                      <a:cubicBezTo>
                        <a:pt x="33984" y="143349"/>
                        <a:pt x="43729" y="100275"/>
                        <a:pt x="56938" y="58200"/>
                      </a:cubicBezTo>
                      <a:cubicBezTo>
                        <a:pt x="61986" y="43236"/>
                        <a:pt x="67269" y="27685"/>
                        <a:pt x="73199" y="15655"/>
                      </a:cubicBezTo>
                      <a:cubicBezTo>
                        <a:pt x="74842" y="11136"/>
                        <a:pt x="78834" y="7029"/>
                        <a:pt x="79010" y="2275"/>
                      </a:cubicBezTo>
                      <a:cubicBezTo>
                        <a:pt x="78423" y="-307"/>
                        <a:pt x="74490" y="-893"/>
                        <a:pt x="73140" y="1571"/>
                      </a:cubicBezTo>
                      <a:close/>
                    </a:path>
                  </a:pathLst>
                </a:custGeom>
                <a:solidFill>
                  <a:srgbClr val="1F2A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 name="Google Shape;616;p35">
                  <a:extLst>
                    <a:ext uri="{FF2B5EF4-FFF2-40B4-BE49-F238E27FC236}">
                      <a16:creationId xmlns:a16="http://schemas.microsoft.com/office/drawing/2014/main" id="{6E2761ED-94B3-9F1D-11DC-92F848EBA42C}"/>
                    </a:ext>
                  </a:extLst>
                </p:cNvPr>
                <p:cNvSpPr/>
                <p:nvPr/>
              </p:nvSpPr>
              <p:spPr>
                <a:xfrm>
                  <a:off x="5428689" y="3832839"/>
                  <a:ext cx="54201" cy="315039"/>
                </a:xfrm>
                <a:custGeom>
                  <a:avLst/>
                  <a:gdLst/>
                  <a:ahLst/>
                  <a:cxnLst/>
                  <a:rect l="l" t="t" r="r" b="b"/>
                  <a:pathLst>
                    <a:path w="54201" h="315039" extrusionOk="0">
                      <a:moveTo>
                        <a:pt x="44579" y="3461"/>
                      </a:moveTo>
                      <a:cubicBezTo>
                        <a:pt x="26322" y="50407"/>
                        <a:pt x="17986" y="100463"/>
                        <a:pt x="10003" y="149991"/>
                      </a:cubicBezTo>
                      <a:cubicBezTo>
                        <a:pt x="2019" y="202337"/>
                        <a:pt x="-5084" y="263601"/>
                        <a:pt x="4895" y="312073"/>
                      </a:cubicBezTo>
                      <a:cubicBezTo>
                        <a:pt x="6187" y="315770"/>
                        <a:pt x="11764" y="316063"/>
                        <a:pt x="13584" y="312660"/>
                      </a:cubicBezTo>
                      <a:cubicBezTo>
                        <a:pt x="15051" y="309726"/>
                        <a:pt x="13642" y="306205"/>
                        <a:pt x="13642" y="303036"/>
                      </a:cubicBezTo>
                      <a:cubicBezTo>
                        <a:pt x="7830" y="219531"/>
                        <a:pt x="20922" y="144710"/>
                        <a:pt x="36654" y="65195"/>
                      </a:cubicBezTo>
                      <a:cubicBezTo>
                        <a:pt x="41585" y="45243"/>
                        <a:pt x="46399" y="25173"/>
                        <a:pt x="53972" y="6043"/>
                      </a:cubicBezTo>
                      <a:cubicBezTo>
                        <a:pt x="55792" y="116"/>
                        <a:pt x="46223" y="-2701"/>
                        <a:pt x="44579" y="3461"/>
                      </a:cubicBezTo>
                      <a:close/>
                    </a:path>
                  </a:pathLst>
                </a:custGeom>
                <a:solidFill>
                  <a:srgbClr val="1F2A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 name="Google Shape;617;p35">
                  <a:extLst>
                    <a:ext uri="{FF2B5EF4-FFF2-40B4-BE49-F238E27FC236}">
                      <a16:creationId xmlns:a16="http://schemas.microsoft.com/office/drawing/2014/main" id="{73FD5109-5446-F3BC-6561-C4A58D64D144}"/>
                    </a:ext>
                  </a:extLst>
                </p:cNvPr>
                <p:cNvSpPr/>
                <p:nvPr/>
              </p:nvSpPr>
              <p:spPr>
                <a:xfrm>
                  <a:off x="5525140" y="3820874"/>
                  <a:ext cx="73718" cy="372735"/>
                </a:xfrm>
                <a:custGeom>
                  <a:avLst/>
                  <a:gdLst/>
                  <a:ahLst/>
                  <a:cxnLst/>
                  <a:rect l="l" t="t" r="r" b="b"/>
                  <a:pathLst>
                    <a:path w="73718" h="372735" extrusionOk="0">
                      <a:moveTo>
                        <a:pt x="71641" y="360363"/>
                      </a:moveTo>
                      <a:cubicBezTo>
                        <a:pt x="66358" y="356665"/>
                        <a:pt x="64010" y="358543"/>
                        <a:pt x="61896" y="357546"/>
                      </a:cubicBezTo>
                      <a:cubicBezTo>
                        <a:pt x="52210" y="355727"/>
                        <a:pt x="38591" y="353262"/>
                        <a:pt x="34834" y="350621"/>
                      </a:cubicBezTo>
                      <a:cubicBezTo>
                        <a:pt x="34658" y="350504"/>
                        <a:pt x="34599" y="350445"/>
                        <a:pt x="34540" y="350386"/>
                      </a:cubicBezTo>
                      <a:cubicBezTo>
                        <a:pt x="34247" y="350093"/>
                        <a:pt x="34071" y="349858"/>
                        <a:pt x="33953" y="349800"/>
                      </a:cubicBezTo>
                      <a:cubicBezTo>
                        <a:pt x="33953" y="349741"/>
                        <a:pt x="33895" y="349741"/>
                        <a:pt x="33895" y="349682"/>
                      </a:cubicBezTo>
                      <a:cubicBezTo>
                        <a:pt x="33484" y="349154"/>
                        <a:pt x="32897" y="347922"/>
                        <a:pt x="32427" y="347042"/>
                      </a:cubicBezTo>
                      <a:cubicBezTo>
                        <a:pt x="23152" y="318228"/>
                        <a:pt x="22976" y="298276"/>
                        <a:pt x="20862" y="267585"/>
                      </a:cubicBezTo>
                      <a:cubicBezTo>
                        <a:pt x="18103" y="224688"/>
                        <a:pt x="16636" y="181674"/>
                        <a:pt x="16812" y="138718"/>
                      </a:cubicBezTo>
                      <a:cubicBezTo>
                        <a:pt x="17105" y="99166"/>
                        <a:pt x="17986" y="62196"/>
                        <a:pt x="24854" y="27866"/>
                      </a:cubicBezTo>
                      <a:cubicBezTo>
                        <a:pt x="26204" y="20061"/>
                        <a:pt x="28142" y="12374"/>
                        <a:pt x="30138" y="4745"/>
                      </a:cubicBezTo>
                      <a:cubicBezTo>
                        <a:pt x="30431" y="3748"/>
                        <a:pt x="30255" y="2691"/>
                        <a:pt x="29727" y="1811"/>
                      </a:cubicBezTo>
                      <a:cubicBezTo>
                        <a:pt x="28200" y="-947"/>
                        <a:pt x="23563" y="-477"/>
                        <a:pt x="22800" y="2691"/>
                      </a:cubicBezTo>
                      <a:cubicBezTo>
                        <a:pt x="-3500" y="93943"/>
                        <a:pt x="-2913" y="190770"/>
                        <a:pt x="4190" y="284779"/>
                      </a:cubicBezTo>
                      <a:cubicBezTo>
                        <a:pt x="5952" y="302736"/>
                        <a:pt x="8476" y="320693"/>
                        <a:pt x="13113" y="338181"/>
                      </a:cubicBezTo>
                      <a:cubicBezTo>
                        <a:pt x="15168" y="345692"/>
                        <a:pt x="17223" y="353673"/>
                        <a:pt x="22271" y="359776"/>
                      </a:cubicBezTo>
                      <a:cubicBezTo>
                        <a:pt x="31253" y="369048"/>
                        <a:pt x="45636" y="368930"/>
                        <a:pt x="57552" y="371630"/>
                      </a:cubicBezTo>
                      <a:cubicBezTo>
                        <a:pt x="61427" y="371864"/>
                        <a:pt x="65653" y="373625"/>
                        <a:pt x="69352" y="372158"/>
                      </a:cubicBezTo>
                      <a:cubicBezTo>
                        <a:pt x="73989" y="370515"/>
                        <a:pt x="75222" y="363707"/>
                        <a:pt x="71641" y="360363"/>
                      </a:cubicBezTo>
                      <a:close/>
                    </a:path>
                  </a:pathLst>
                </a:custGeom>
                <a:solidFill>
                  <a:srgbClr val="1F2A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 name="Google Shape;618;p35">
                  <a:extLst>
                    <a:ext uri="{FF2B5EF4-FFF2-40B4-BE49-F238E27FC236}">
                      <a16:creationId xmlns:a16="http://schemas.microsoft.com/office/drawing/2014/main" id="{D8C4CFE7-854A-E104-CB33-C80479E4A0BB}"/>
                    </a:ext>
                  </a:extLst>
                </p:cNvPr>
                <p:cNvSpPr/>
                <p:nvPr/>
              </p:nvSpPr>
              <p:spPr>
                <a:xfrm>
                  <a:off x="5619946" y="3860418"/>
                  <a:ext cx="147909" cy="336892"/>
                </a:xfrm>
                <a:custGeom>
                  <a:avLst/>
                  <a:gdLst/>
                  <a:ahLst/>
                  <a:cxnLst/>
                  <a:rect l="l" t="t" r="r" b="b"/>
                  <a:pathLst>
                    <a:path w="147909" h="336892" extrusionOk="0">
                      <a:moveTo>
                        <a:pt x="140091" y="16139"/>
                      </a:moveTo>
                      <a:cubicBezTo>
                        <a:pt x="139621" y="13029"/>
                        <a:pt x="139915" y="14261"/>
                        <a:pt x="139445" y="11503"/>
                      </a:cubicBezTo>
                      <a:cubicBezTo>
                        <a:pt x="139093" y="9331"/>
                        <a:pt x="138740" y="7102"/>
                        <a:pt x="138388" y="4930"/>
                      </a:cubicBezTo>
                      <a:cubicBezTo>
                        <a:pt x="138329" y="4461"/>
                        <a:pt x="138447" y="5282"/>
                        <a:pt x="138447" y="5634"/>
                      </a:cubicBezTo>
                      <a:cubicBezTo>
                        <a:pt x="138506" y="2642"/>
                        <a:pt x="135805" y="-58"/>
                        <a:pt x="132753" y="1"/>
                      </a:cubicBezTo>
                      <a:cubicBezTo>
                        <a:pt x="125415" y="412"/>
                        <a:pt x="127235" y="8510"/>
                        <a:pt x="127411" y="13615"/>
                      </a:cubicBezTo>
                      <a:cubicBezTo>
                        <a:pt x="128233" y="25645"/>
                        <a:pt x="128937" y="37675"/>
                        <a:pt x="129583" y="49764"/>
                      </a:cubicBezTo>
                      <a:cubicBezTo>
                        <a:pt x="132870" y="98705"/>
                        <a:pt x="134103" y="147823"/>
                        <a:pt x="131168" y="196764"/>
                      </a:cubicBezTo>
                      <a:cubicBezTo>
                        <a:pt x="128878" y="234204"/>
                        <a:pt x="127528" y="253393"/>
                        <a:pt x="120895" y="285258"/>
                      </a:cubicBezTo>
                      <a:cubicBezTo>
                        <a:pt x="118312" y="296231"/>
                        <a:pt x="116022" y="309552"/>
                        <a:pt x="110739" y="313777"/>
                      </a:cubicBezTo>
                      <a:cubicBezTo>
                        <a:pt x="95065" y="318766"/>
                        <a:pt x="62895" y="323284"/>
                        <a:pt x="35128" y="324399"/>
                      </a:cubicBezTo>
                      <a:cubicBezTo>
                        <a:pt x="25383" y="324693"/>
                        <a:pt x="15697" y="324458"/>
                        <a:pt x="5952" y="324399"/>
                      </a:cubicBezTo>
                      <a:cubicBezTo>
                        <a:pt x="4367" y="324399"/>
                        <a:pt x="2841" y="325045"/>
                        <a:pt x="1726" y="326160"/>
                      </a:cubicBezTo>
                      <a:cubicBezTo>
                        <a:pt x="-2032" y="329680"/>
                        <a:pt x="786" y="336605"/>
                        <a:pt x="5952" y="336429"/>
                      </a:cubicBezTo>
                      <a:cubicBezTo>
                        <a:pt x="34541" y="337603"/>
                        <a:pt x="63130" y="336546"/>
                        <a:pt x="91543" y="333260"/>
                      </a:cubicBezTo>
                      <a:cubicBezTo>
                        <a:pt x="102344" y="331735"/>
                        <a:pt x="114789" y="331324"/>
                        <a:pt x="123184" y="323460"/>
                      </a:cubicBezTo>
                      <a:cubicBezTo>
                        <a:pt x="133457" y="310609"/>
                        <a:pt x="135042" y="293121"/>
                        <a:pt x="138799" y="277629"/>
                      </a:cubicBezTo>
                      <a:cubicBezTo>
                        <a:pt x="146078" y="239368"/>
                        <a:pt x="146900" y="200168"/>
                        <a:pt x="147840" y="161320"/>
                      </a:cubicBezTo>
                      <a:cubicBezTo>
                        <a:pt x="148368" y="112789"/>
                        <a:pt x="145902" y="64259"/>
                        <a:pt x="140091" y="16139"/>
                      </a:cubicBezTo>
                      <a:close/>
                    </a:path>
                  </a:pathLst>
                </a:custGeom>
                <a:solidFill>
                  <a:srgbClr val="1F2A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 name="Google Shape;619;p35">
                  <a:extLst>
                    <a:ext uri="{FF2B5EF4-FFF2-40B4-BE49-F238E27FC236}">
                      <a16:creationId xmlns:a16="http://schemas.microsoft.com/office/drawing/2014/main" id="{4F4195EF-E2D4-C340-FF1A-641F7B2F75DB}"/>
                    </a:ext>
                  </a:extLst>
                </p:cNvPr>
                <p:cNvSpPr/>
                <p:nvPr/>
              </p:nvSpPr>
              <p:spPr>
                <a:xfrm>
                  <a:off x="5595859" y="3808237"/>
                  <a:ext cx="27167" cy="341420"/>
                </a:xfrm>
                <a:custGeom>
                  <a:avLst/>
                  <a:gdLst/>
                  <a:ahLst/>
                  <a:cxnLst/>
                  <a:rect l="l" t="t" r="r" b="b"/>
                  <a:pathLst>
                    <a:path w="27167" h="341420" extrusionOk="0">
                      <a:moveTo>
                        <a:pt x="26341" y="330162"/>
                      </a:moveTo>
                      <a:cubicBezTo>
                        <a:pt x="10433" y="249003"/>
                        <a:pt x="7732" y="161273"/>
                        <a:pt x="14248" y="74598"/>
                      </a:cubicBezTo>
                      <a:cubicBezTo>
                        <a:pt x="15716" y="60515"/>
                        <a:pt x="18299" y="37687"/>
                        <a:pt x="19590" y="28239"/>
                      </a:cubicBezTo>
                      <a:cubicBezTo>
                        <a:pt x="20119" y="20082"/>
                        <a:pt x="23700" y="9695"/>
                        <a:pt x="22467" y="2067"/>
                      </a:cubicBezTo>
                      <a:cubicBezTo>
                        <a:pt x="20706" y="-1102"/>
                        <a:pt x="15540" y="-515"/>
                        <a:pt x="14659" y="3064"/>
                      </a:cubicBezTo>
                      <a:cubicBezTo>
                        <a:pt x="3036" y="68378"/>
                        <a:pt x="-1543" y="134631"/>
                        <a:pt x="453" y="200942"/>
                      </a:cubicBezTo>
                      <a:cubicBezTo>
                        <a:pt x="1803" y="247125"/>
                        <a:pt x="3799" y="294600"/>
                        <a:pt x="16362" y="339082"/>
                      </a:cubicBezTo>
                      <a:cubicBezTo>
                        <a:pt x="18651" y="342485"/>
                        <a:pt x="24345" y="342074"/>
                        <a:pt x="26283" y="338495"/>
                      </a:cubicBezTo>
                      <a:cubicBezTo>
                        <a:pt x="28044" y="333859"/>
                        <a:pt x="26693" y="335091"/>
                        <a:pt x="26341" y="330162"/>
                      </a:cubicBezTo>
                      <a:close/>
                    </a:path>
                  </a:pathLst>
                </a:custGeom>
                <a:solidFill>
                  <a:srgbClr val="1F2A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 name="Google Shape;620;p35">
                  <a:extLst>
                    <a:ext uri="{FF2B5EF4-FFF2-40B4-BE49-F238E27FC236}">
                      <a16:creationId xmlns:a16="http://schemas.microsoft.com/office/drawing/2014/main" id="{FB46C991-D6DD-FD45-4EFC-707ECA5D65B9}"/>
                    </a:ext>
                  </a:extLst>
                </p:cNvPr>
                <p:cNvSpPr/>
                <p:nvPr/>
              </p:nvSpPr>
              <p:spPr>
                <a:xfrm>
                  <a:off x="5654729" y="3826943"/>
                  <a:ext cx="23095" cy="295355"/>
                </a:xfrm>
                <a:custGeom>
                  <a:avLst/>
                  <a:gdLst/>
                  <a:ahLst/>
                  <a:cxnLst/>
                  <a:rect l="l" t="t" r="r" b="b"/>
                  <a:pathLst>
                    <a:path w="23095" h="295355" extrusionOk="0">
                      <a:moveTo>
                        <a:pt x="22888" y="5895"/>
                      </a:moveTo>
                      <a:cubicBezTo>
                        <a:pt x="24591" y="85"/>
                        <a:pt x="15315" y="-2614"/>
                        <a:pt x="13730" y="3371"/>
                      </a:cubicBezTo>
                      <a:cubicBezTo>
                        <a:pt x="698" y="56362"/>
                        <a:pt x="-1592" y="111406"/>
                        <a:pt x="874" y="165746"/>
                      </a:cubicBezTo>
                      <a:cubicBezTo>
                        <a:pt x="2929" y="208702"/>
                        <a:pt x="6157" y="252186"/>
                        <a:pt x="15961" y="294027"/>
                      </a:cubicBezTo>
                      <a:cubicBezTo>
                        <a:pt x="17253" y="295963"/>
                        <a:pt x="20481" y="295729"/>
                        <a:pt x="21538" y="293675"/>
                      </a:cubicBezTo>
                      <a:cubicBezTo>
                        <a:pt x="22653" y="290154"/>
                        <a:pt x="20716" y="284168"/>
                        <a:pt x="20422" y="278593"/>
                      </a:cubicBezTo>
                      <a:cubicBezTo>
                        <a:pt x="12321" y="212517"/>
                        <a:pt x="6744" y="134058"/>
                        <a:pt x="13261" y="63345"/>
                      </a:cubicBezTo>
                      <a:cubicBezTo>
                        <a:pt x="15667" y="45447"/>
                        <a:pt x="17605" y="26668"/>
                        <a:pt x="22888" y="5895"/>
                      </a:cubicBezTo>
                      <a:close/>
                    </a:path>
                  </a:pathLst>
                </a:custGeom>
                <a:solidFill>
                  <a:srgbClr val="1F2A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 name="Google Shape;621;p35">
                  <a:extLst>
                    <a:ext uri="{FF2B5EF4-FFF2-40B4-BE49-F238E27FC236}">
                      <a16:creationId xmlns:a16="http://schemas.microsoft.com/office/drawing/2014/main" id="{E78A2DA6-E88B-940F-6441-396D605BA16F}"/>
                    </a:ext>
                  </a:extLst>
                </p:cNvPr>
                <p:cNvSpPr/>
                <p:nvPr/>
              </p:nvSpPr>
              <p:spPr>
                <a:xfrm>
                  <a:off x="5766466" y="3909253"/>
                  <a:ext cx="372473" cy="293455"/>
                </a:xfrm>
                <a:custGeom>
                  <a:avLst/>
                  <a:gdLst/>
                  <a:ahLst/>
                  <a:cxnLst/>
                  <a:rect l="l" t="t" r="r" b="b"/>
                  <a:pathLst>
                    <a:path w="372473" h="293455" extrusionOk="0">
                      <a:moveTo>
                        <a:pt x="370274" y="253968"/>
                      </a:moveTo>
                      <a:cubicBezTo>
                        <a:pt x="368924" y="252560"/>
                        <a:pt x="367104" y="252032"/>
                        <a:pt x="365225" y="251915"/>
                      </a:cubicBezTo>
                      <a:cubicBezTo>
                        <a:pt x="364579" y="251797"/>
                        <a:pt x="363112" y="252267"/>
                        <a:pt x="362290" y="252560"/>
                      </a:cubicBezTo>
                      <a:cubicBezTo>
                        <a:pt x="362407" y="252501"/>
                        <a:pt x="362466" y="252501"/>
                        <a:pt x="362643" y="252443"/>
                      </a:cubicBezTo>
                      <a:cubicBezTo>
                        <a:pt x="362232" y="252619"/>
                        <a:pt x="361879" y="252736"/>
                        <a:pt x="361468" y="252912"/>
                      </a:cubicBezTo>
                      <a:cubicBezTo>
                        <a:pt x="354659" y="255435"/>
                        <a:pt x="348025" y="258370"/>
                        <a:pt x="341215" y="260893"/>
                      </a:cubicBezTo>
                      <a:cubicBezTo>
                        <a:pt x="317499" y="270282"/>
                        <a:pt x="295015" y="275622"/>
                        <a:pt x="274176" y="276151"/>
                      </a:cubicBezTo>
                      <a:cubicBezTo>
                        <a:pt x="226391" y="276151"/>
                        <a:pt x="178723" y="280023"/>
                        <a:pt x="130938" y="279202"/>
                      </a:cubicBezTo>
                      <a:cubicBezTo>
                        <a:pt x="110450" y="277970"/>
                        <a:pt x="103230" y="277618"/>
                        <a:pt x="85912" y="273744"/>
                      </a:cubicBezTo>
                      <a:cubicBezTo>
                        <a:pt x="81862" y="224803"/>
                        <a:pt x="70003" y="176977"/>
                        <a:pt x="55151" y="130207"/>
                      </a:cubicBezTo>
                      <a:cubicBezTo>
                        <a:pt x="45054" y="95290"/>
                        <a:pt x="31904" y="61372"/>
                        <a:pt x="18989" y="27394"/>
                      </a:cubicBezTo>
                      <a:cubicBezTo>
                        <a:pt x="15291" y="19590"/>
                        <a:pt x="12767" y="6621"/>
                        <a:pt x="7660" y="694"/>
                      </a:cubicBezTo>
                      <a:cubicBezTo>
                        <a:pt x="4020" y="-1595"/>
                        <a:pt x="-1087" y="2161"/>
                        <a:pt x="205" y="6386"/>
                      </a:cubicBezTo>
                      <a:cubicBezTo>
                        <a:pt x="29439" y="86488"/>
                        <a:pt x="55034" y="168409"/>
                        <a:pt x="68301" y="252795"/>
                      </a:cubicBezTo>
                      <a:cubicBezTo>
                        <a:pt x="67420" y="247865"/>
                        <a:pt x="69358" y="259954"/>
                        <a:pt x="69416" y="262243"/>
                      </a:cubicBezTo>
                      <a:cubicBezTo>
                        <a:pt x="71060" y="269461"/>
                        <a:pt x="69651" y="278204"/>
                        <a:pt x="74289" y="284308"/>
                      </a:cubicBezTo>
                      <a:cubicBezTo>
                        <a:pt x="76872" y="286772"/>
                        <a:pt x="80453" y="287652"/>
                        <a:pt x="83858" y="288239"/>
                      </a:cubicBezTo>
                      <a:cubicBezTo>
                        <a:pt x="97124" y="290645"/>
                        <a:pt x="110627" y="291877"/>
                        <a:pt x="124070" y="292992"/>
                      </a:cubicBezTo>
                      <a:cubicBezTo>
                        <a:pt x="163871" y="294283"/>
                        <a:pt x="203731" y="292640"/>
                        <a:pt x="243532" y="290939"/>
                      </a:cubicBezTo>
                      <a:cubicBezTo>
                        <a:pt x="260674" y="290704"/>
                        <a:pt x="277874" y="291995"/>
                        <a:pt x="294898" y="289178"/>
                      </a:cubicBezTo>
                      <a:cubicBezTo>
                        <a:pt x="317734" y="286127"/>
                        <a:pt x="339513" y="278556"/>
                        <a:pt x="360412" y="269167"/>
                      </a:cubicBezTo>
                      <a:cubicBezTo>
                        <a:pt x="367045" y="266468"/>
                        <a:pt x="376908" y="262302"/>
                        <a:pt x="370274" y="253968"/>
                      </a:cubicBezTo>
                      <a:close/>
                    </a:path>
                  </a:pathLst>
                </a:custGeom>
                <a:solidFill>
                  <a:srgbClr val="1F2A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622;p35">
                  <a:extLst>
                    <a:ext uri="{FF2B5EF4-FFF2-40B4-BE49-F238E27FC236}">
                      <a16:creationId xmlns:a16="http://schemas.microsoft.com/office/drawing/2014/main" id="{05B50375-EEBA-9BD9-266E-B6AC3DCA68FB}"/>
                    </a:ext>
                  </a:extLst>
                </p:cNvPr>
                <p:cNvSpPr/>
                <p:nvPr/>
              </p:nvSpPr>
              <p:spPr>
                <a:xfrm>
                  <a:off x="5818105" y="3855941"/>
                  <a:ext cx="96176" cy="319693"/>
                </a:xfrm>
                <a:custGeom>
                  <a:avLst/>
                  <a:gdLst/>
                  <a:ahLst/>
                  <a:cxnLst/>
                  <a:rect l="l" t="t" r="r" b="b"/>
                  <a:pathLst>
                    <a:path w="96176" h="319693" extrusionOk="0">
                      <a:moveTo>
                        <a:pt x="95971" y="313852"/>
                      </a:moveTo>
                      <a:cubicBezTo>
                        <a:pt x="86754" y="232753"/>
                        <a:pt x="58811" y="142910"/>
                        <a:pt x="31338" y="62221"/>
                      </a:cubicBezTo>
                      <a:cubicBezTo>
                        <a:pt x="23647" y="42210"/>
                        <a:pt x="17073" y="21613"/>
                        <a:pt x="8795" y="1895"/>
                      </a:cubicBezTo>
                      <a:cubicBezTo>
                        <a:pt x="5860" y="-2330"/>
                        <a:pt x="-1360" y="1132"/>
                        <a:pt x="225" y="6179"/>
                      </a:cubicBezTo>
                      <a:cubicBezTo>
                        <a:pt x="36797" y="105588"/>
                        <a:pt x="69378" y="207343"/>
                        <a:pt x="86343" y="312151"/>
                      </a:cubicBezTo>
                      <a:cubicBezTo>
                        <a:pt x="86930" y="314615"/>
                        <a:pt x="86754" y="317667"/>
                        <a:pt x="89220" y="319075"/>
                      </a:cubicBezTo>
                      <a:cubicBezTo>
                        <a:pt x="92625" y="321129"/>
                        <a:pt x="97203" y="317726"/>
                        <a:pt x="95971" y="313852"/>
                      </a:cubicBezTo>
                      <a:close/>
                    </a:path>
                  </a:pathLst>
                </a:custGeom>
                <a:solidFill>
                  <a:srgbClr val="1F2A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 name="Google Shape;623;p35">
                  <a:extLst>
                    <a:ext uri="{FF2B5EF4-FFF2-40B4-BE49-F238E27FC236}">
                      <a16:creationId xmlns:a16="http://schemas.microsoft.com/office/drawing/2014/main" id="{09CE32C3-E623-D03D-65EC-9442FBB2DB79}"/>
                    </a:ext>
                  </a:extLst>
                </p:cNvPr>
                <p:cNvSpPr/>
                <p:nvPr/>
              </p:nvSpPr>
              <p:spPr>
                <a:xfrm>
                  <a:off x="5838748" y="3780034"/>
                  <a:ext cx="163365" cy="384509"/>
                </a:xfrm>
                <a:custGeom>
                  <a:avLst/>
                  <a:gdLst/>
                  <a:ahLst/>
                  <a:cxnLst/>
                  <a:rect l="l" t="t" r="r" b="b"/>
                  <a:pathLst>
                    <a:path w="163365" h="384509" extrusionOk="0">
                      <a:moveTo>
                        <a:pt x="163149" y="378610"/>
                      </a:moveTo>
                      <a:cubicBezTo>
                        <a:pt x="158864" y="333776"/>
                        <a:pt x="153346" y="288766"/>
                        <a:pt x="140196" y="245517"/>
                      </a:cubicBezTo>
                      <a:cubicBezTo>
                        <a:pt x="118300" y="177739"/>
                        <a:pt x="89769" y="111603"/>
                        <a:pt x="50379" y="52099"/>
                      </a:cubicBezTo>
                      <a:cubicBezTo>
                        <a:pt x="38286" y="33673"/>
                        <a:pt x="19383" y="17711"/>
                        <a:pt x="9051" y="2336"/>
                      </a:cubicBezTo>
                      <a:cubicBezTo>
                        <a:pt x="6058" y="-3004"/>
                        <a:pt x="-2513" y="1749"/>
                        <a:pt x="716" y="7207"/>
                      </a:cubicBezTo>
                      <a:cubicBezTo>
                        <a:pt x="10872" y="23168"/>
                        <a:pt x="25019" y="36079"/>
                        <a:pt x="36055" y="51395"/>
                      </a:cubicBezTo>
                      <a:cubicBezTo>
                        <a:pt x="56191" y="82321"/>
                        <a:pt x="80142" y="126919"/>
                        <a:pt x="91824" y="154794"/>
                      </a:cubicBezTo>
                      <a:cubicBezTo>
                        <a:pt x="106324" y="190590"/>
                        <a:pt x="121294" y="226387"/>
                        <a:pt x="131391" y="263768"/>
                      </a:cubicBezTo>
                      <a:cubicBezTo>
                        <a:pt x="139551" y="292698"/>
                        <a:pt x="143601" y="322509"/>
                        <a:pt x="148297" y="352144"/>
                      </a:cubicBezTo>
                      <a:cubicBezTo>
                        <a:pt x="150176" y="362237"/>
                        <a:pt x="150998" y="372976"/>
                        <a:pt x="154520" y="382541"/>
                      </a:cubicBezTo>
                      <a:cubicBezTo>
                        <a:pt x="159275" y="387823"/>
                        <a:pt x="164500" y="381074"/>
                        <a:pt x="163149" y="378610"/>
                      </a:cubicBezTo>
                      <a:close/>
                    </a:path>
                  </a:pathLst>
                </a:custGeom>
                <a:solidFill>
                  <a:srgbClr val="1F2A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 name="Google Shape;624;p35">
                  <a:extLst>
                    <a:ext uri="{FF2B5EF4-FFF2-40B4-BE49-F238E27FC236}">
                      <a16:creationId xmlns:a16="http://schemas.microsoft.com/office/drawing/2014/main" id="{047F5E9B-8A28-C8BA-63E6-38BCF98284B9}"/>
                    </a:ext>
                  </a:extLst>
                </p:cNvPr>
                <p:cNvSpPr/>
                <p:nvPr/>
              </p:nvSpPr>
              <p:spPr>
                <a:xfrm>
                  <a:off x="5905869" y="3759952"/>
                  <a:ext cx="199780" cy="396201"/>
                </a:xfrm>
                <a:custGeom>
                  <a:avLst/>
                  <a:gdLst/>
                  <a:ahLst/>
                  <a:cxnLst/>
                  <a:rect l="l" t="t" r="r" b="b"/>
                  <a:pathLst>
                    <a:path w="199780" h="396201" extrusionOk="0">
                      <a:moveTo>
                        <a:pt x="198466" y="381087"/>
                      </a:moveTo>
                      <a:cubicBezTo>
                        <a:pt x="188839" y="302687"/>
                        <a:pt x="162423" y="216776"/>
                        <a:pt x="125498" y="142424"/>
                      </a:cubicBezTo>
                      <a:cubicBezTo>
                        <a:pt x="102309" y="95830"/>
                        <a:pt x="67381" y="56748"/>
                        <a:pt x="30808" y="20247"/>
                      </a:cubicBezTo>
                      <a:cubicBezTo>
                        <a:pt x="23940" y="13968"/>
                        <a:pt x="16954" y="7806"/>
                        <a:pt x="9909" y="1703"/>
                      </a:cubicBezTo>
                      <a:cubicBezTo>
                        <a:pt x="8794" y="588"/>
                        <a:pt x="7327" y="2"/>
                        <a:pt x="5800" y="2"/>
                      </a:cubicBezTo>
                      <a:cubicBezTo>
                        <a:pt x="810" y="-116"/>
                        <a:pt x="-2007" y="6515"/>
                        <a:pt x="1691" y="9977"/>
                      </a:cubicBezTo>
                      <a:cubicBezTo>
                        <a:pt x="42021" y="45657"/>
                        <a:pt x="74719" y="81629"/>
                        <a:pt x="102075" y="125524"/>
                      </a:cubicBezTo>
                      <a:cubicBezTo>
                        <a:pt x="144224" y="198877"/>
                        <a:pt x="168997" y="281796"/>
                        <a:pt x="185963" y="367766"/>
                      </a:cubicBezTo>
                      <a:cubicBezTo>
                        <a:pt x="188252" y="376568"/>
                        <a:pt x="188781" y="386016"/>
                        <a:pt x="191833" y="394467"/>
                      </a:cubicBezTo>
                      <a:cubicBezTo>
                        <a:pt x="193536" y="396990"/>
                        <a:pt x="197821" y="396697"/>
                        <a:pt x="199230" y="393997"/>
                      </a:cubicBezTo>
                      <a:cubicBezTo>
                        <a:pt x="200756" y="390476"/>
                        <a:pt x="198643" y="386427"/>
                        <a:pt x="198466" y="381087"/>
                      </a:cubicBezTo>
                      <a:close/>
                    </a:path>
                  </a:pathLst>
                </a:custGeom>
                <a:solidFill>
                  <a:srgbClr val="1F2A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 name="Google Shape;625;p35">
                  <a:extLst>
                    <a:ext uri="{FF2B5EF4-FFF2-40B4-BE49-F238E27FC236}">
                      <a16:creationId xmlns:a16="http://schemas.microsoft.com/office/drawing/2014/main" id="{3CDEF60F-7517-6837-5CE3-55B17BC946E2}"/>
                    </a:ext>
                  </a:extLst>
                </p:cNvPr>
                <p:cNvSpPr/>
                <p:nvPr/>
              </p:nvSpPr>
              <p:spPr>
                <a:xfrm>
                  <a:off x="5173234" y="3791459"/>
                  <a:ext cx="182041" cy="342360"/>
                </a:xfrm>
                <a:custGeom>
                  <a:avLst/>
                  <a:gdLst/>
                  <a:ahLst/>
                  <a:cxnLst/>
                  <a:rect l="l" t="t" r="r" b="b"/>
                  <a:pathLst>
                    <a:path w="182041" h="342360" extrusionOk="0">
                      <a:moveTo>
                        <a:pt x="174467" y="712"/>
                      </a:moveTo>
                      <a:cubicBezTo>
                        <a:pt x="131084" y="29466"/>
                        <a:pt x="100852" y="73713"/>
                        <a:pt x="72909" y="116786"/>
                      </a:cubicBezTo>
                      <a:cubicBezTo>
                        <a:pt x="55415" y="144661"/>
                        <a:pt x="38626" y="173180"/>
                        <a:pt x="26885" y="203989"/>
                      </a:cubicBezTo>
                      <a:cubicBezTo>
                        <a:pt x="12150" y="244715"/>
                        <a:pt x="4284" y="287612"/>
                        <a:pt x="409" y="330685"/>
                      </a:cubicBezTo>
                      <a:cubicBezTo>
                        <a:pt x="409" y="333795"/>
                        <a:pt x="-471" y="337081"/>
                        <a:pt x="351" y="340015"/>
                      </a:cubicBezTo>
                      <a:cubicBezTo>
                        <a:pt x="1231" y="342480"/>
                        <a:pt x="4812" y="343184"/>
                        <a:pt x="6632" y="341248"/>
                      </a:cubicBezTo>
                      <a:cubicBezTo>
                        <a:pt x="8745" y="337962"/>
                        <a:pt x="8628" y="332093"/>
                        <a:pt x="9743" y="326636"/>
                      </a:cubicBezTo>
                      <a:cubicBezTo>
                        <a:pt x="16553" y="284443"/>
                        <a:pt x="25828" y="235971"/>
                        <a:pt x="41737" y="199236"/>
                      </a:cubicBezTo>
                      <a:cubicBezTo>
                        <a:pt x="64455" y="148005"/>
                        <a:pt x="99736" y="90614"/>
                        <a:pt x="135604" y="49243"/>
                      </a:cubicBezTo>
                      <a:cubicBezTo>
                        <a:pt x="146054" y="37506"/>
                        <a:pt x="159145" y="23422"/>
                        <a:pt x="169007" y="16732"/>
                      </a:cubicBezTo>
                      <a:cubicBezTo>
                        <a:pt x="172999" y="13094"/>
                        <a:pt x="179280" y="11157"/>
                        <a:pt x="181863" y="6287"/>
                      </a:cubicBezTo>
                      <a:cubicBezTo>
                        <a:pt x="183037" y="2238"/>
                        <a:pt x="178165" y="-1635"/>
                        <a:pt x="174467" y="712"/>
                      </a:cubicBezTo>
                      <a:close/>
                    </a:path>
                  </a:pathLst>
                </a:custGeom>
                <a:solidFill>
                  <a:srgbClr val="1F2A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57" name="Google Shape;626;p35">
                  <a:extLst>
                    <a:ext uri="{FF2B5EF4-FFF2-40B4-BE49-F238E27FC236}">
                      <a16:creationId xmlns:a16="http://schemas.microsoft.com/office/drawing/2014/main" id="{64A86162-B0C7-9E91-F0DB-A2EE794FA6E9}"/>
                    </a:ext>
                  </a:extLst>
                </p:cNvPr>
                <p:cNvGrpSpPr/>
                <p:nvPr/>
              </p:nvGrpSpPr>
              <p:grpSpPr>
                <a:xfrm>
                  <a:off x="4773591" y="4201174"/>
                  <a:ext cx="333465" cy="749408"/>
                  <a:chOff x="4773591" y="4201174"/>
                  <a:chExt cx="333465" cy="749408"/>
                </a:xfrm>
              </p:grpSpPr>
              <p:sp>
                <p:nvSpPr>
                  <p:cNvPr id="79" name="Google Shape;627;p35">
                    <a:extLst>
                      <a:ext uri="{FF2B5EF4-FFF2-40B4-BE49-F238E27FC236}">
                        <a16:creationId xmlns:a16="http://schemas.microsoft.com/office/drawing/2014/main" id="{40B859A6-1EF3-6152-5CC4-B407DA50E2A2}"/>
                      </a:ext>
                    </a:extLst>
                  </p:cNvPr>
                  <p:cNvSpPr/>
                  <p:nvPr/>
                </p:nvSpPr>
                <p:spPr>
                  <a:xfrm>
                    <a:off x="4773591" y="4201174"/>
                    <a:ext cx="333465" cy="749408"/>
                  </a:xfrm>
                  <a:custGeom>
                    <a:avLst/>
                    <a:gdLst/>
                    <a:ahLst/>
                    <a:cxnLst/>
                    <a:rect l="l" t="t" r="r" b="b"/>
                    <a:pathLst>
                      <a:path w="333465" h="749408" extrusionOk="0">
                        <a:moveTo>
                          <a:pt x="326086" y="55881"/>
                        </a:moveTo>
                        <a:cubicBezTo>
                          <a:pt x="320744" y="37396"/>
                          <a:pt x="313934" y="19322"/>
                          <a:pt x="303250" y="3243"/>
                        </a:cubicBezTo>
                        <a:cubicBezTo>
                          <a:pt x="302428" y="1776"/>
                          <a:pt x="301019" y="719"/>
                          <a:pt x="299375" y="250"/>
                        </a:cubicBezTo>
                        <a:cubicBezTo>
                          <a:pt x="293975" y="-1334"/>
                          <a:pt x="289102" y="4944"/>
                          <a:pt x="292037" y="9756"/>
                        </a:cubicBezTo>
                        <a:cubicBezTo>
                          <a:pt x="335302" y="79354"/>
                          <a:pt x="321272" y="179760"/>
                          <a:pt x="273839" y="237446"/>
                        </a:cubicBezTo>
                        <a:cubicBezTo>
                          <a:pt x="248714" y="265613"/>
                          <a:pt x="202396" y="280049"/>
                          <a:pt x="168818" y="307513"/>
                        </a:cubicBezTo>
                        <a:cubicBezTo>
                          <a:pt x="135650" y="333333"/>
                          <a:pt x="123440" y="379164"/>
                          <a:pt x="130308" y="419538"/>
                        </a:cubicBezTo>
                        <a:cubicBezTo>
                          <a:pt x="134535" y="440957"/>
                          <a:pt x="152909" y="470005"/>
                          <a:pt x="160188" y="485087"/>
                        </a:cubicBezTo>
                        <a:cubicBezTo>
                          <a:pt x="147567" y="492539"/>
                          <a:pt x="134535" y="497527"/>
                          <a:pt x="116747" y="505919"/>
                        </a:cubicBezTo>
                        <a:cubicBezTo>
                          <a:pt x="63797" y="529568"/>
                          <a:pt x="8615" y="571350"/>
                          <a:pt x="396" y="632497"/>
                        </a:cubicBezTo>
                        <a:cubicBezTo>
                          <a:pt x="-954" y="652626"/>
                          <a:pt x="1101" y="673400"/>
                          <a:pt x="7265" y="692647"/>
                        </a:cubicBezTo>
                        <a:cubicBezTo>
                          <a:pt x="14720" y="714595"/>
                          <a:pt x="28046" y="737363"/>
                          <a:pt x="37497" y="747750"/>
                        </a:cubicBezTo>
                        <a:cubicBezTo>
                          <a:pt x="43778" y="752915"/>
                          <a:pt x="52936" y="744993"/>
                          <a:pt x="48944" y="738009"/>
                        </a:cubicBezTo>
                        <a:cubicBezTo>
                          <a:pt x="48651" y="737422"/>
                          <a:pt x="48123" y="736366"/>
                          <a:pt x="47946" y="735779"/>
                        </a:cubicBezTo>
                        <a:cubicBezTo>
                          <a:pt x="46890" y="733549"/>
                          <a:pt x="45950" y="731261"/>
                          <a:pt x="44835" y="729031"/>
                        </a:cubicBezTo>
                        <a:cubicBezTo>
                          <a:pt x="47007" y="734195"/>
                          <a:pt x="42428" y="723339"/>
                          <a:pt x="41019" y="720052"/>
                        </a:cubicBezTo>
                        <a:cubicBezTo>
                          <a:pt x="6032" y="638307"/>
                          <a:pt x="25991" y="584143"/>
                          <a:pt x="105887" y="535965"/>
                        </a:cubicBezTo>
                        <a:cubicBezTo>
                          <a:pt x="122559" y="526458"/>
                          <a:pt x="140170" y="518712"/>
                          <a:pt x="157253" y="509851"/>
                        </a:cubicBezTo>
                        <a:cubicBezTo>
                          <a:pt x="164885" y="505508"/>
                          <a:pt x="173808" y="501459"/>
                          <a:pt x="178915" y="494065"/>
                        </a:cubicBezTo>
                        <a:cubicBezTo>
                          <a:pt x="185020" y="483033"/>
                          <a:pt x="174571" y="472235"/>
                          <a:pt x="170285" y="462435"/>
                        </a:cubicBezTo>
                        <a:cubicBezTo>
                          <a:pt x="162654" y="447706"/>
                          <a:pt x="156490" y="435500"/>
                          <a:pt x="152968" y="425641"/>
                        </a:cubicBezTo>
                        <a:cubicBezTo>
                          <a:pt x="142636" y="394832"/>
                          <a:pt x="148624" y="363144"/>
                          <a:pt x="166998" y="335270"/>
                        </a:cubicBezTo>
                        <a:cubicBezTo>
                          <a:pt x="168231" y="333861"/>
                          <a:pt x="187720" y="314790"/>
                          <a:pt x="193180" y="312207"/>
                        </a:cubicBezTo>
                        <a:cubicBezTo>
                          <a:pt x="208384" y="302349"/>
                          <a:pt x="224645" y="294192"/>
                          <a:pt x="240084" y="284685"/>
                        </a:cubicBezTo>
                        <a:cubicBezTo>
                          <a:pt x="256287" y="274827"/>
                          <a:pt x="272665" y="264440"/>
                          <a:pt x="285580" y="250414"/>
                        </a:cubicBezTo>
                        <a:cubicBezTo>
                          <a:pt x="310705" y="220369"/>
                          <a:pt x="325088" y="182284"/>
                          <a:pt x="331310" y="143905"/>
                        </a:cubicBezTo>
                        <a:cubicBezTo>
                          <a:pt x="335713" y="114622"/>
                          <a:pt x="333071" y="84577"/>
                          <a:pt x="326086" y="55881"/>
                        </a:cubicBezTo>
                        <a:close/>
                      </a:path>
                    </a:pathLst>
                  </a:custGeom>
                  <a:solidFill>
                    <a:srgbClr val="1F2A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 name="Google Shape;628;p35">
                    <a:extLst>
                      <a:ext uri="{FF2B5EF4-FFF2-40B4-BE49-F238E27FC236}">
                        <a16:creationId xmlns:a16="http://schemas.microsoft.com/office/drawing/2014/main" id="{0F938B02-0D5B-876D-B58B-2B8F8A7F389A}"/>
                      </a:ext>
                    </a:extLst>
                  </p:cNvPr>
                  <p:cNvSpPr/>
                  <p:nvPr/>
                </p:nvSpPr>
                <p:spPr>
                  <a:xfrm>
                    <a:off x="4822476" y="4938948"/>
                    <a:ext cx="366" cy="711"/>
                  </a:xfrm>
                  <a:custGeom>
                    <a:avLst/>
                    <a:gdLst/>
                    <a:ahLst/>
                    <a:cxnLst/>
                    <a:rect l="l" t="t" r="r" b="b"/>
                    <a:pathLst>
                      <a:path w="366" h="711" extrusionOk="0">
                        <a:moveTo>
                          <a:pt x="0" y="0"/>
                        </a:moveTo>
                        <a:cubicBezTo>
                          <a:pt x="59" y="59"/>
                          <a:pt x="59" y="176"/>
                          <a:pt x="117" y="235"/>
                        </a:cubicBezTo>
                        <a:cubicBezTo>
                          <a:pt x="411" y="822"/>
                          <a:pt x="528" y="998"/>
                          <a:pt x="0" y="0"/>
                        </a:cubicBezTo>
                        <a:close/>
                      </a:path>
                    </a:pathLst>
                  </a:custGeom>
                  <a:solidFill>
                    <a:srgbClr val="1F2A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58" name="Google Shape;629;p35">
                  <a:extLst>
                    <a:ext uri="{FF2B5EF4-FFF2-40B4-BE49-F238E27FC236}">
                      <a16:creationId xmlns:a16="http://schemas.microsoft.com/office/drawing/2014/main" id="{788D934A-38E5-A0C0-17F2-C599F358BC42}"/>
                    </a:ext>
                  </a:extLst>
                </p:cNvPr>
                <p:cNvSpPr/>
                <p:nvPr/>
              </p:nvSpPr>
              <p:spPr>
                <a:xfrm>
                  <a:off x="6155380" y="4173166"/>
                  <a:ext cx="320354" cy="809718"/>
                </a:xfrm>
                <a:custGeom>
                  <a:avLst/>
                  <a:gdLst/>
                  <a:ahLst/>
                  <a:cxnLst/>
                  <a:rect l="l" t="t" r="r" b="b"/>
                  <a:pathLst>
                    <a:path w="320354" h="809718" extrusionOk="0">
                      <a:moveTo>
                        <a:pt x="308283" y="710268"/>
                      </a:moveTo>
                      <a:cubicBezTo>
                        <a:pt x="285682" y="659919"/>
                        <a:pt x="240303" y="654050"/>
                        <a:pt x="213006" y="651820"/>
                      </a:cubicBezTo>
                      <a:cubicBezTo>
                        <a:pt x="215765" y="646891"/>
                        <a:pt x="218348" y="641844"/>
                        <a:pt x="220755" y="636739"/>
                      </a:cubicBezTo>
                      <a:cubicBezTo>
                        <a:pt x="238014" y="604346"/>
                        <a:pt x="239716" y="552001"/>
                        <a:pt x="200091" y="535922"/>
                      </a:cubicBezTo>
                      <a:cubicBezTo>
                        <a:pt x="196569" y="534396"/>
                        <a:pt x="192929" y="533222"/>
                        <a:pt x="189231" y="532284"/>
                      </a:cubicBezTo>
                      <a:cubicBezTo>
                        <a:pt x="203496" y="506933"/>
                        <a:pt x="217292" y="481230"/>
                        <a:pt x="228093" y="454177"/>
                      </a:cubicBezTo>
                      <a:cubicBezTo>
                        <a:pt x="245880" y="404414"/>
                        <a:pt x="245293" y="342386"/>
                        <a:pt x="188703" y="319852"/>
                      </a:cubicBezTo>
                      <a:cubicBezTo>
                        <a:pt x="140800" y="300311"/>
                        <a:pt x="89082" y="308409"/>
                        <a:pt x="63898" y="264280"/>
                      </a:cubicBezTo>
                      <a:cubicBezTo>
                        <a:pt x="26856" y="211524"/>
                        <a:pt x="32198" y="149731"/>
                        <a:pt x="26269" y="83772"/>
                      </a:cubicBezTo>
                      <a:cubicBezTo>
                        <a:pt x="24449" y="63702"/>
                        <a:pt x="20633" y="43926"/>
                        <a:pt x="16054" y="24326"/>
                      </a:cubicBezTo>
                      <a:cubicBezTo>
                        <a:pt x="14411" y="17343"/>
                        <a:pt x="12121" y="10536"/>
                        <a:pt x="10008" y="3670"/>
                      </a:cubicBezTo>
                      <a:cubicBezTo>
                        <a:pt x="9656" y="2379"/>
                        <a:pt x="8834" y="1322"/>
                        <a:pt x="7660" y="677"/>
                      </a:cubicBezTo>
                      <a:cubicBezTo>
                        <a:pt x="4020" y="-1553"/>
                        <a:pt x="-1087" y="2085"/>
                        <a:pt x="205" y="6369"/>
                      </a:cubicBezTo>
                      <a:cubicBezTo>
                        <a:pt x="11006" y="42283"/>
                        <a:pt x="14704" y="73268"/>
                        <a:pt x="16113" y="109475"/>
                      </a:cubicBezTo>
                      <a:cubicBezTo>
                        <a:pt x="18285" y="146621"/>
                        <a:pt x="16994" y="184765"/>
                        <a:pt x="27443" y="220796"/>
                      </a:cubicBezTo>
                      <a:cubicBezTo>
                        <a:pt x="36777" y="248553"/>
                        <a:pt x="49633" y="277366"/>
                        <a:pt x="71941" y="297024"/>
                      </a:cubicBezTo>
                      <a:cubicBezTo>
                        <a:pt x="93544" y="315510"/>
                        <a:pt x="122250" y="320732"/>
                        <a:pt x="149136" y="326953"/>
                      </a:cubicBezTo>
                      <a:cubicBezTo>
                        <a:pt x="180484" y="335344"/>
                        <a:pt x="201265" y="343795"/>
                        <a:pt x="212830" y="367327"/>
                      </a:cubicBezTo>
                      <a:cubicBezTo>
                        <a:pt x="224101" y="389156"/>
                        <a:pt x="216235" y="442147"/>
                        <a:pt x="201207" y="469963"/>
                      </a:cubicBezTo>
                      <a:cubicBezTo>
                        <a:pt x="193869" y="486276"/>
                        <a:pt x="185826" y="502179"/>
                        <a:pt x="177608" y="518024"/>
                      </a:cubicBezTo>
                      <a:cubicBezTo>
                        <a:pt x="174849" y="524244"/>
                        <a:pt x="169917" y="529760"/>
                        <a:pt x="169154" y="536685"/>
                      </a:cubicBezTo>
                      <a:cubicBezTo>
                        <a:pt x="169154" y="542494"/>
                        <a:pt x="174614" y="546191"/>
                        <a:pt x="179780" y="547483"/>
                      </a:cubicBezTo>
                      <a:cubicBezTo>
                        <a:pt x="181893" y="548128"/>
                        <a:pt x="184006" y="548773"/>
                        <a:pt x="186002" y="549654"/>
                      </a:cubicBezTo>
                      <a:cubicBezTo>
                        <a:pt x="186354" y="549771"/>
                        <a:pt x="186648" y="549947"/>
                        <a:pt x="187000" y="550065"/>
                      </a:cubicBezTo>
                      <a:cubicBezTo>
                        <a:pt x="187822" y="550417"/>
                        <a:pt x="188937" y="550945"/>
                        <a:pt x="189583" y="551179"/>
                      </a:cubicBezTo>
                      <a:cubicBezTo>
                        <a:pt x="207605" y="559454"/>
                        <a:pt x="213534" y="572364"/>
                        <a:pt x="213358" y="592610"/>
                      </a:cubicBezTo>
                      <a:cubicBezTo>
                        <a:pt x="212537" y="607397"/>
                        <a:pt x="208427" y="618195"/>
                        <a:pt x="200737" y="633981"/>
                      </a:cubicBezTo>
                      <a:cubicBezTo>
                        <a:pt x="192049" y="649590"/>
                        <a:pt x="181013" y="664965"/>
                        <a:pt x="206196" y="671303"/>
                      </a:cubicBezTo>
                      <a:cubicBezTo>
                        <a:pt x="226508" y="674941"/>
                        <a:pt x="244530" y="678169"/>
                        <a:pt x="256506" y="685270"/>
                      </a:cubicBezTo>
                      <a:cubicBezTo>
                        <a:pt x="279107" y="695480"/>
                        <a:pt x="296131" y="732568"/>
                        <a:pt x="298890" y="754808"/>
                      </a:cubicBezTo>
                      <a:cubicBezTo>
                        <a:pt x="300592" y="769597"/>
                        <a:pt x="300592" y="784561"/>
                        <a:pt x="298655" y="799349"/>
                      </a:cubicBezTo>
                      <a:cubicBezTo>
                        <a:pt x="298655" y="799466"/>
                        <a:pt x="298655" y="799525"/>
                        <a:pt x="298596" y="799642"/>
                      </a:cubicBezTo>
                      <a:cubicBezTo>
                        <a:pt x="298303" y="800698"/>
                        <a:pt x="298244" y="801696"/>
                        <a:pt x="298479" y="802752"/>
                      </a:cubicBezTo>
                      <a:cubicBezTo>
                        <a:pt x="298773" y="808269"/>
                        <a:pt x="305876" y="811555"/>
                        <a:pt x="310455" y="808621"/>
                      </a:cubicBezTo>
                      <a:cubicBezTo>
                        <a:pt x="312451" y="808210"/>
                        <a:pt x="314212" y="803750"/>
                        <a:pt x="314329" y="803222"/>
                      </a:cubicBezTo>
                      <a:cubicBezTo>
                        <a:pt x="316266" y="798879"/>
                        <a:pt x="317910" y="794361"/>
                        <a:pt x="318556" y="789607"/>
                      </a:cubicBezTo>
                      <a:cubicBezTo>
                        <a:pt x="323017" y="762790"/>
                        <a:pt x="319026" y="734974"/>
                        <a:pt x="308283" y="710268"/>
                      </a:cubicBezTo>
                      <a:close/>
                    </a:path>
                  </a:pathLst>
                </a:custGeom>
                <a:solidFill>
                  <a:srgbClr val="1F2A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 name="Google Shape;630;p35">
                  <a:extLst>
                    <a:ext uri="{FF2B5EF4-FFF2-40B4-BE49-F238E27FC236}">
                      <a16:creationId xmlns:a16="http://schemas.microsoft.com/office/drawing/2014/main" id="{431D7424-CE53-25D2-7B11-8EFD258A177E}"/>
                    </a:ext>
                  </a:extLst>
                </p:cNvPr>
                <p:cNvSpPr/>
                <p:nvPr/>
              </p:nvSpPr>
              <p:spPr>
                <a:xfrm>
                  <a:off x="6220185" y="4595111"/>
                  <a:ext cx="71162" cy="210855"/>
                </a:xfrm>
                <a:custGeom>
                  <a:avLst/>
                  <a:gdLst/>
                  <a:ahLst/>
                  <a:cxnLst/>
                  <a:rect l="l" t="t" r="r" b="b"/>
                  <a:pathLst>
                    <a:path w="71162" h="210855" extrusionOk="0">
                      <a:moveTo>
                        <a:pt x="18875" y="127005"/>
                      </a:moveTo>
                      <a:cubicBezTo>
                        <a:pt x="26918" y="112393"/>
                        <a:pt x="36545" y="98544"/>
                        <a:pt x="41829" y="82582"/>
                      </a:cubicBezTo>
                      <a:cubicBezTo>
                        <a:pt x="52924" y="53710"/>
                        <a:pt x="40185" y="20848"/>
                        <a:pt x="15471" y="3419"/>
                      </a:cubicBezTo>
                      <a:cubicBezTo>
                        <a:pt x="12418" y="1717"/>
                        <a:pt x="9072" y="-806"/>
                        <a:pt x="5374" y="250"/>
                      </a:cubicBezTo>
                      <a:cubicBezTo>
                        <a:pt x="-614" y="1717"/>
                        <a:pt x="-1730" y="10402"/>
                        <a:pt x="3671" y="13395"/>
                      </a:cubicBezTo>
                      <a:cubicBezTo>
                        <a:pt x="33082" y="31411"/>
                        <a:pt x="36428" y="63804"/>
                        <a:pt x="21811" y="88979"/>
                      </a:cubicBezTo>
                      <a:cubicBezTo>
                        <a:pt x="16645" y="98661"/>
                        <a:pt x="10540" y="107875"/>
                        <a:pt x="4786" y="117205"/>
                      </a:cubicBezTo>
                      <a:cubicBezTo>
                        <a:pt x="1969" y="121782"/>
                        <a:pt x="-1260" y="127064"/>
                        <a:pt x="501" y="132638"/>
                      </a:cubicBezTo>
                      <a:cubicBezTo>
                        <a:pt x="2497" y="139328"/>
                        <a:pt x="9248" y="141793"/>
                        <a:pt x="15060" y="144316"/>
                      </a:cubicBezTo>
                      <a:cubicBezTo>
                        <a:pt x="28210" y="151124"/>
                        <a:pt x="34138" y="155525"/>
                        <a:pt x="41711" y="163388"/>
                      </a:cubicBezTo>
                      <a:cubicBezTo>
                        <a:pt x="51456" y="174421"/>
                        <a:pt x="54039" y="185922"/>
                        <a:pt x="53452" y="202823"/>
                      </a:cubicBezTo>
                      <a:cubicBezTo>
                        <a:pt x="53452" y="213503"/>
                        <a:pt x="69830" y="213562"/>
                        <a:pt x="69889" y="202823"/>
                      </a:cubicBezTo>
                      <a:cubicBezTo>
                        <a:pt x="76816" y="171428"/>
                        <a:pt x="54861" y="140913"/>
                        <a:pt x="18875" y="127005"/>
                      </a:cubicBezTo>
                      <a:close/>
                    </a:path>
                  </a:pathLst>
                </a:custGeom>
                <a:solidFill>
                  <a:srgbClr val="1F2A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 name="Google Shape;631;p35">
                  <a:extLst>
                    <a:ext uri="{FF2B5EF4-FFF2-40B4-BE49-F238E27FC236}">
                      <a16:creationId xmlns:a16="http://schemas.microsoft.com/office/drawing/2014/main" id="{08C11135-7F28-E44A-58AC-25BBEF8885AA}"/>
                    </a:ext>
                  </a:extLst>
                </p:cNvPr>
                <p:cNvSpPr/>
                <p:nvPr/>
              </p:nvSpPr>
              <p:spPr>
                <a:xfrm>
                  <a:off x="4917107" y="4574489"/>
                  <a:ext cx="138975" cy="289103"/>
                </a:xfrm>
                <a:custGeom>
                  <a:avLst/>
                  <a:gdLst/>
                  <a:ahLst/>
                  <a:cxnLst/>
                  <a:rect l="l" t="t" r="r" b="b"/>
                  <a:pathLst>
                    <a:path w="138975" h="289103" extrusionOk="0">
                      <a:moveTo>
                        <a:pt x="128679" y="333"/>
                      </a:moveTo>
                      <a:cubicBezTo>
                        <a:pt x="111772" y="2974"/>
                        <a:pt x="99738" y="15473"/>
                        <a:pt x="88643" y="27444"/>
                      </a:cubicBezTo>
                      <a:cubicBezTo>
                        <a:pt x="72852" y="45108"/>
                        <a:pt x="73791" y="71985"/>
                        <a:pt x="80601" y="93345"/>
                      </a:cubicBezTo>
                      <a:cubicBezTo>
                        <a:pt x="85121" y="108485"/>
                        <a:pt x="94396" y="124799"/>
                        <a:pt x="97977" y="134364"/>
                      </a:cubicBezTo>
                      <a:cubicBezTo>
                        <a:pt x="91519" y="138472"/>
                        <a:pt x="84886" y="142345"/>
                        <a:pt x="78370" y="146336"/>
                      </a:cubicBezTo>
                      <a:cubicBezTo>
                        <a:pt x="44498" y="166112"/>
                        <a:pt x="20957" y="190172"/>
                        <a:pt x="7221" y="219219"/>
                      </a:cubicBezTo>
                      <a:cubicBezTo>
                        <a:pt x="2935" y="229489"/>
                        <a:pt x="59" y="240580"/>
                        <a:pt x="0" y="251789"/>
                      </a:cubicBezTo>
                      <a:cubicBezTo>
                        <a:pt x="998" y="262410"/>
                        <a:pt x="2407" y="273384"/>
                        <a:pt x="6340" y="283360"/>
                      </a:cubicBezTo>
                      <a:cubicBezTo>
                        <a:pt x="6046" y="282714"/>
                        <a:pt x="5283" y="280660"/>
                        <a:pt x="5225" y="280895"/>
                      </a:cubicBezTo>
                      <a:cubicBezTo>
                        <a:pt x="9158" y="294744"/>
                        <a:pt x="29646" y="289639"/>
                        <a:pt x="27532" y="276201"/>
                      </a:cubicBezTo>
                      <a:cubicBezTo>
                        <a:pt x="27532" y="275966"/>
                        <a:pt x="27473" y="275731"/>
                        <a:pt x="27473" y="275496"/>
                      </a:cubicBezTo>
                      <a:cubicBezTo>
                        <a:pt x="27180" y="272210"/>
                        <a:pt x="26241" y="264992"/>
                        <a:pt x="27004" y="270391"/>
                      </a:cubicBezTo>
                      <a:cubicBezTo>
                        <a:pt x="25654" y="255485"/>
                        <a:pt x="25477" y="249735"/>
                        <a:pt x="27650" y="242106"/>
                      </a:cubicBezTo>
                      <a:cubicBezTo>
                        <a:pt x="30115" y="223856"/>
                        <a:pt x="55769" y="195864"/>
                        <a:pt x="64222" y="188529"/>
                      </a:cubicBezTo>
                      <a:cubicBezTo>
                        <a:pt x="79779" y="175442"/>
                        <a:pt x="98916" y="167344"/>
                        <a:pt x="114238" y="154023"/>
                      </a:cubicBezTo>
                      <a:cubicBezTo>
                        <a:pt x="123278" y="145045"/>
                        <a:pt x="122867" y="133425"/>
                        <a:pt x="115529" y="123508"/>
                      </a:cubicBezTo>
                      <a:cubicBezTo>
                        <a:pt x="108368" y="110246"/>
                        <a:pt x="103260" y="98040"/>
                        <a:pt x="100090" y="89883"/>
                      </a:cubicBezTo>
                      <a:cubicBezTo>
                        <a:pt x="95394" y="80259"/>
                        <a:pt x="91872" y="52561"/>
                        <a:pt x="99444" y="42702"/>
                      </a:cubicBezTo>
                      <a:cubicBezTo>
                        <a:pt x="107370" y="32608"/>
                        <a:pt x="119521" y="17820"/>
                        <a:pt x="133140" y="16060"/>
                      </a:cubicBezTo>
                      <a:cubicBezTo>
                        <a:pt x="143355" y="13419"/>
                        <a:pt x="139070" y="-2484"/>
                        <a:pt x="128679" y="333"/>
                      </a:cubicBezTo>
                      <a:close/>
                    </a:path>
                  </a:pathLst>
                </a:custGeom>
                <a:solidFill>
                  <a:srgbClr val="1F2A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61" name="Google Shape;632;p35">
                  <a:extLst>
                    <a:ext uri="{FF2B5EF4-FFF2-40B4-BE49-F238E27FC236}">
                      <a16:creationId xmlns:a16="http://schemas.microsoft.com/office/drawing/2014/main" id="{22DE8EDB-D271-7DAF-6555-02F6C60AD2D5}"/>
                    </a:ext>
                  </a:extLst>
                </p:cNvPr>
                <p:cNvGrpSpPr/>
                <p:nvPr/>
              </p:nvGrpSpPr>
              <p:grpSpPr>
                <a:xfrm>
                  <a:off x="5085068" y="4149372"/>
                  <a:ext cx="1048244" cy="367412"/>
                  <a:chOff x="5085068" y="4149372"/>
                  <a:chExt cx="1048244" cy="367412"/>
                </a:xfrm>
              </p:grpSpPr>
              <p:sp>
                <p:nvSpPr>
                  <p:cNvPr id="74" name="Google Shape;633;p35">
                    <a:extLst>
                      <a:ext uri="{FF2B5EF4-FFF2-40B4-BE49-F238E27FC236}">
                        <a16:creationId xmlns:a16="http://schemas.microsoft.com/office/drawing/2014/main" id="{1C61B0E7-A690-0602-A7AE-7158F0E48BF4}"/>
                      </a:ext>
                    </a:extLst>
                  </p:cNvPr>
                  <p:cNvSpPr/>
                  <p:nvPr/>
                </p:nvSpPr>
                <p:spPr>
                  <a:xfrm>
                    <a:off x="5173526" y="4149372"/>
                    <a:ext cx="367369" cy="363950"/>
                  </a:xfrm>
                  <a:custGeom>
                    <a:avLst/>
                    <a:gdLst/>
                    <a:ahLst/>
                    <a:cxnLst/>
                    <a:rect l="l" t="t" r="r" b="b"/>
                    <a:pathLst>
                      <a:path w="367369" h="363950" extrusionOk="0">
                        <a:moveTo>
                          <a:pt x="183685" y="363950"/>
                        </a:moveTo>
                        <a:cubicBezTo>
                          <a:pt x="82362" y="363950"/>
                          <a:pt x="0" y="282322"/>
                          <a:pt x="0" y="181975"/>
                        </a:cubicBezTo>
                        <a:cubicBezTo>
                          <a:pt x="0" y="81628"/>
                          <a:pt x="82421" y="0"/>
                          <a:pt x="183685" y="0"/>
                        </a:cubicBezTo>
                        <a:cubicBezTo>
                          <a:pt x="284949" y="0"/>
                          <a:pt x="367369" y="81628"/>
                          <a:pt x="367369" y="181975"/>
                        </a:cubicBezTo>
                        <a:cubicBezTo>
                          <a:pt x="367428" y="282322"/>
                          <a:pt x="285008" y="363950"/>
                          <a:pt x="183685" y="363950"/>
                        </a:cubicBezTo>
                        <a:close/>
                        <a:moveTo>
                          <a:pt x="183685" y="26994"/>
                        </a:moveTo>
                        <a:cubicBezTo>
                          <a:pt x="97272" y="26994"/>
                          <a:pt x="26945" y="96533"/>
                          <a:pt x="26945" y="181975"/>
                        </a:cubicBezTo>
                        <a:cubicBezTo>
                          <a:pt x="26945" y="267417"/>
                          <a:pt x="97272" y="336956"/>
                          <a:pt x="183685" y="336956"/>
                        </a:cubicBezTo>
                        <a:cubicBezTo>
                          <a:pt x="270097" y="336956"/>
                          <a:pt x="340424" y="267417"/>
                          <a:pt x="340424" y="181975"/>
                        </a:cubicBezTo>
                        <a:cubicBezTo>
                          <a:pt x="340424" y="96474"/>
                          <a:pt x="270097" y="26994"/>
                          <a:pt x="183685" y="26994"/>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 name="Google Shape;634;p35">
                    <a:extLst>
                      <a:ext uri="{FF2B5EF4-FFF2-40B4-BE49-F238E27FC236}">
                        <a16:creationId xmlns:a16="http://schemas.microsoft.com/office/drawing/2014/main" id="{037F8100-0010-B22C-3B72-80E82D50A466}"/>
                      </a:ext>
                    </a:extLst>
                  </p:cNvPr>
                  <p:cNvSpPr/>
                  <p:nvPr/>
                </p:nvSpPr>
                <p:spPr>
                  <a:xfrm>
                    <a:off x="5652256" y="4152835"/>
                    <a:ext cx="367369" cy="363949"/>
                  </a:xfrm>
                  <a:custGeom>
                    <a:avLst/>
                    <a:gdLst/>
                    <a:ahLst/>
                    <a:cxnLst/>
                    <a:rect l="l" t="t" r="r" b="b"/>
                    <a:pathLst>
                      <a:path w="367369" h="363949" extrusionOk="0">
                        <a:moveTo>
                          <a:pt x="183685" y="363950"/>
                        </a:moveTo>
                        <a:cubicBezTo>
                          <a:pt x="82362" y="363950"/>
                          <a:pt x="0" y="282322"/>
                          <a:pt x="0" y="181975"/>
                        </a:cubicBezTo>
                        <a:cubicBezTo>
                          <a:pt x="0" y="81628"/>
                          <a:pt x="82421" y="0"/>
                          <a:pt x="183685" y="0"/>
                        </a:cubicBezTo>
                        <a:cubicBezTo>
                          <a:pt x="284949" y="0"/>
                          <a:pt x="367369" y="81628"/>
                          <a:pt x="367369" y="181975"/>
                        </a:cubicBezTo>
                        <a:cubicBezTo>
                          <a:pt x="367369" y="282322"/>
                          <a:pt x="284949" y="363950"/>
                          <a:pt x="183685" y="363950"/>
                        </a:cubicBezTo>
                        <a:close/>
                        <a:moveTo>
                          <a:pt x="183685" y="26994"/>
                        </a:moveTo>
                        <a:cubicBezTo>
                          <a:pt x="97272" y="26994"/>
                          <a:pt x="26945" y="96533"/>
                          <a:pt x="26945" y="181975"/>
                        </a:cubicBezTo>
                        <a:cubicBezTo>
                          <a:pt x="26945" y="267417"/>
                          <a:pt x="97272" y="336956"/>
                          <a:pt x="183685" y="336956"/>
                        </a:cubicBezTo>
                        <a:cubicBezTo>
                          <a:pt x="270097" y="336956"/>
                          <a:pt x="340424" y="267417"/>
                          <a:pt x="340424" y="181975"/>
                        </a:cubicBezTo>
                        <a:cubicBezTo>
                          <a:pt x="340424" y="96533"/>
                          <a:pt x="270097" y="26994"/>
                          <a:pt x="183685" y="26994"/>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 name="Google Shape;635;p35">
                    <a:extLst>
                      <a:ext uri="{FF2B5EF4-FFF2-40B4-BE49-F238E27FC236}">
                        <a16:creationId xmlns:a16="http://schemas.microsoft.com/office/drawing/2014/main" id="{A5AA4E33-45AB-E820-D29D-141D071E2375}"/>
                      </a:ext>
                    </a:extLst>
                  </p:cNvPr>
                  <p:cNvSpPr/>
                  <p:nvPr/>
                </p:nvSpPr>
                <p:spPr>
                  <a:xfrm>
                    <a:off x="5519586" y="4307833"/>
                    <a:ext cx="155976" cy="46282"/>
                  </a:xfrm>
                  <a:custGeom>
                    <a:avLst/>
                    <a:gdLst/>
                    <a:ahLst/>
                    <a:cxnLst/>
                    <a:rect l="l" t="t" r="r" b="b"/>
                    <a:pathLst>
                      <a:path w="155976" h="46282" extrusionOk="0">
                        <a:moveTo>
                          <a:pt x="13678" y="46283"/>
                        </a:moveTo>
                        <a:lnTo>
                          <a:pt x="0" y="23044"/>
                        </a:lnTo>
                        <a:cubicBezTo>
                          <a:pt x="46846" y="-4536"/>
                          <a:pt x="106606" y="-7588"/>
                          <a:pt x="155976" y="15122"/>
                        </a:cubicBezTo>
                        <a:lnTo>
                          <a:pt x="144705" y="39593"/>
                        </a:lnTo>
                        <a:cubicBezTo>
                          <a:pt x="103202" y="20580"/>
                          <a:pt x="53010" y="23103"/>
                          <a:pt x="13678" y="4628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 name="Google Shape;636;p35">
                    <a:extLst>
                      <a:ext uri="{FF2B5EF4-FFF2-40B4-BE49-F238E27FC236}">
                        <a16:creationId xmlns:a16="http://schemas.microsoft.com/office/drawing/2014/main" id="{26263E79-5F1C-54C4-6DF2-0FB883710D64}"/>
                      </a:ext>
                    </a:extLst>
                  </p:cNvPr>
                  <p:cNvSpPr/>
                  <p:nvPr/>
                </p:nvSpPr>
                <p:spPr>
                  <a:xfrm>
                    <a:off x="5998016" y="4315243"/>
                    <a:ext cx="135296" cy="36525"/>
                  </a:xfrm>
                  <a:custGeom>
                    <a:avLst/>
                    <a:gdLst/>
                    <a:ahLst/>
                    <a:cxnLst/>
                    <a:rect l="l" t="t" r="r" b="b"/>
                    <a:pathLst>
                      <a:path w="135296" h="36525" extrusionOk="0">
                        <a:moveTo>
                          <a:pt x="121759" y="36526"/>
                        </a:moveTo>
                        <a:cubicBezTo>
                          <a:pt x="121113" y="36526"/>
                          <a:pt x="120409" y="36467"/>
                          <a:pt x="119763" y="36350"/>
                        </a:cubicBezTo>
                        <a:cubicBezTo>
                          <a:pt x="84599" y="31068"/>
                          <a:pt x="48672" y="27958"/>
                          <a:pt x="13098" y="26961"/>
                        </a:cubicBezTo>
                        <a:cubicBezTo>
                          <a:pt x="5643" y="26785"/>
                          <a:pt x="-228" y="20564"/>
                          <a:pt x="7" y="13112"/>
                        </a:cubicBezTo>
                        <a:cubicBezTo>
                          <a:pt x="183" y="5659"/>
                          <a:pt x="6406" y="-444"/>
                          <a:pt x="13861" y="25"/>
                        </a:cubicBezTo>
                        <a:cubicBezTo>
                          <a:pt x="50551" y="1023"/>
                          <a:pt x="87534" y="4309"/>
                          <a:pt x="123814" y="9708"/>
                        </a:cubicBezTo>
                        <a:cubicBezTo>
                          <a:pt x="131152" y="10823"/>
                          <a:pt x="136259" y="17689"/>
                          <a:pt x="135143" y="25024"/>
                        </a:cubicBezTo>
                        <a:cubicBezTo>
                          <a:pt x="134087" y="31714"/>
                          <a:pt x="128334" y="36526"/>
                          <a:pt x="121759" y="3652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 name="Google Shape;637;p35">
                    <a:extLst>
                      <a:ext uri="{FF2B5EF4-FFF2-40B4-BE49-F238E27FC236}">
                        <a16:creationId xmlns:a16="http://schemas.microsoft.com/office/drawing/2014/main" id="{CFE7E99F-FE7E-66B4-9FB0-272C08D4E95D}"/>
                      </a:ext>
                    </a:extLst>
                  </p:cNvPr>
                  <p:cNvSpPr/>
                  <p:nvPr/>
                </p:nvSpPr>
                <p:spPr>
                  <a:xfrm>
                    <a:off x="5085068" y="4310818"/>
                    <a:ext cx="115452" cy="37489"/>
                  </a:xfrm>
                  <a:custGeom>
                    <a:avLst/>
                    <a:gdLst/>
                    <a:ahLst/>
                    <a:cxnLst/>
                    <a:rect l="l" t="t" r="r" b="b"/>
                    <a:pathLst>
                      <a:path w="115452" h="37489" extrusionOk="0">
                        <a:moveTo>
                          <a:pt x="13493" y="37489"/>
                        </a:moveTo>
                        <a:cubicBezTo>
                          <a:pt x="6801" y="37489"/>
                          <a:pt x="989" y="32501"/>
                          <a:pt x="108" y="25694"/>
                        </a:cubicBezTo>
                        <a:cubicBezTo>
                          <a:pt x="-831" y="18300"/>
                          <a:pt x="4452" y="11551"/>
                          <a:pt x="11790" y="10671"/>
                        </a:cubicBezTo>
                        <a:cubicBezTo>
                          <a:pt x="26936" y="8793"/>
                          <a:pt x="41553" y="7091"/>
                          <a:pt x="56170" y="5389"/>
                        </a:cubicBezTo>
                        <a:cubicBezTo>
                          <a:pt x="70729" y="3688"/>
                          <a:pt x="85229" y="1986"/>
                          <a:pt x="100316" y="108"/>
                        </a:cubicBezTo>
                        <a:cubicBezTo>
                          <a:pt x="107713" y="-831"/>
                          <a:pt x="114464" y="4451"/>
                          <a:pt x="115344" y="11786"/>
                        </a:cubicBezTo>
                        <a:cubicBezTo>
                          <a:pt x="116283" y="19180"/>
                          <a:pt x="111000" y="25928"/>
                          <a:pt x="103662" y="26809"/>
                        </a:cubicBezTo>
                        <a:cubicBezTo>
                          <a:pt x="88516" y="28687"/>
                          <a:pt x="73899" y="30388"/>
                          <a:pt x="59282" y="32090"/>
                        </a:cubicBezTo>
                        <a:cubicBezTo>
                          <a:pt x="44723" y="33792"/>
                          <a:pt x="30223" y="35494"/>
                          <a:pt x="15136" y="37372"/>
                        </a:cubicBezTo>
                        <a:cubicBezTo>
                          <a:pt x="14667" y="37489"/>
                          <a:pt x="14080" y="37489"/>
                          <a:pt x="13493" y="374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2" name="Google Shape;638;p35">
                  <a:extLst>
                    <a:ext uri="{FF2B5EF4-FFF2-40B4-BE49-F238E27FC236}">
                      <a16:creationId xmlns:a16="http://schemas.microsoft.com/office/drawing/2014/main" id="{7149E3F2-3E86-CF2A-B1FA-074630B316E1}"/>
                    </a:ext>
                  </a:extLst>
                </p:cNvPr>
                <p:cNvSpPr/>
                <p:nvPr/>
              </p:nvSpPr>
              <p:spPr>
                <a:xfrm>
                  <a:off x="4796588" y="4689194"/>
                  <a:ext cx="529897" cy="699554"/>
                </a:xfrm>
                <a:custGeom>
                  <a:avLst/>
                  <a:gdLst/>
                  <a:ahLst/>
                  <a:cxnLst/>
                  <a:rect l="l" t="t" r="r" b="b"/>
                  <a:pathLst>
                    <a:path w="529897" h="699554" extrusionOk="0">
                      <a:moveTo>
                        <a:pt x="525987" y="0"/>
                      </a:moveTo>
                      <a:cubicBezTo>
                        <a:pt x="525987" y="0"/>
                        <a:pt x="539607" y="50819"/>
                        <a:pt x="516008" y="79809"/>
                      </a:cubicBezTo>
                      <a:cubicBezTo>
                        <a:pt x="492467" y="108798"/>
                        <a:pt x="471980" y="135088"/>
                        <a:pt x="475150" y="156096"/>
                      </a:cubicBezTo>
                      <a:cubicBezTo>
                        <a:pt x="478320" y="177104"/>
                        <a:pt x="539607" y="575678"/>
                        <a:pt x="320465" y="667281"/>
                      </a:cubicBezTo>
                      <a:cubicBezTo>
                        <a:pt x="101323" y="758885"/>
                        <a:pt x="0" y="626379"/>
                        <a:pt x="0" y="626379"/>
                      </a:cubicBezTo>
                      <a:cubicBezTo>
                        <a:pt x="0" y="626379"/>
                        <a:pt x="502975" y="67896"/>
                        <a:pt x="525987" y="0"/>
                      </a:cubicBezTo>
                      <a:close/>
                    </a:path>
                  </a:pathLst>
                </a:custGeom>
                <a:solidFill>
                  <a:srgbClr val="773890">
                    <a:alpha val="129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 name="Google Shape;639;p35">
                  <a:extLst>
                    <a:ext uri="{FF2B5EF4-FFF2-40B4-BE49-F238E27FC236}">
                      <a16:creationId xmlns:a16="http://schemas.microsoft.com/office/drawing/2014/main" id="{3560F169-5198-2015-0AD5-C3EB131C0991}"/>
                    </a:ext>
                  </a:extLst>
                </p:cNvPr>
                <p:cNvSpPr/>
                <p:nvPr/>
              </p:nvSpPr>
              <p:spPr>
                <a:xfrm>
                  <a:off x="5916672" y="4700520"/>
                  <a:ext cx="498364" cy="719026"/>
                </a:xfrm>
                <a:custGeom>
                  <a:avLst/>
                  <a:gdLst/>
                  <a:ahLst/>
                  <a:cxnLst/>
                  <a:rect l="l" t="t" r="r" b="b"/>
                  <a:pathLst>
                    <a:path w="498364" h="719026" extrusionOk="0">
                      <a:moveTo>
                        <a:pt x="3744" y="0"/>
                      </a:moveTo>
                      <a:cubicBezTo>
                        <a:pt x="3744" y="0"/>
                        <a:pt x="-16215" y="66664"/>
                        <a:pt x="36031" y="113903"/>
                      </a:cubicBezTo>
                      <a:cubicBezTo>
                        <a:pt x="36031" y="113903"/>
                        <a:pt x="35151" y="297639"/>
                        <a:pt x="65501" y="390710"/>
                      </a:cubicBezTo>
                      <a:cubicBezTo>
                        <a:pt x="95792" y="483780"/>
                        <a:pt x="159133" y="713758"/>
                        <a:pt x="363130" y="718922"/>
                      </a:cubicBezTo>
                      <a:cubicBezTo>
                        <a:pt x="567126" y="724027"/>
                        <a:pt x="479774" y="540292"/>
                        <a:pt x="479774" y="540292"/>
                      </a:cubicBezTo>
                      <a:cubicBezTo>
                        <a:pt x="479774" y="540292"/>
                        <a:pt x="130545" y="121943"/>
                        <a:pt x="134419" y="68483"/>
                      </a:cubicBezTo>
                      <a:cubicBezTo>
                        <a:pt x="138176" y="15023"/>
                        <a:pt x="3744" y="0"/>
                        <a:pt x="3744" y="0"/>
                      </a:cubicBezTo>
                      <a:close/>
                    </a:path>
                  </a:pathLst>
                </a:custGeom>
                <a:solidFill>
                  <a:srgbClr val="773890">
                    <a:alpha val="129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64" name="Google Shape;640;p35">
                  <a:extLst>
                    <a:ext uri="{FF2B5EF4-FFF2-40B4-BE49-F238E27FC236}">
                      <a16:creationId xmlns:a16="http://schemas.microsoft.com/office/drawing/2014/main" id="{BB16A7CC-3367-9B6B-FD74-C7C5A17FC302}"/>
                    </a:ext>
                  </a:extLst>
                </p:cNvPr>
                <p:cNvGrpSpPr/>
                <p:nvPr/>
              </p:nvGrpSpPr>
              <p:grpSpPr>
                <a:xfrm>
                  <a:off x="4743922" y="4389135"/>
                  <a:ext cx="588288" cy="1010813"/>
                  <a:chOff x="4743922" y="4389135"/>
                  <a:chExt cx="588288" cy="1010813"/>
                </a:xfrm>
              </p:grpSpPr>
              <p:grpSp>
                <p:nvGrpSpPr>
                  <p:cNvPr id="70" name="Google Shape;641;p35">
                    <a:extLst>
                      <a:ext uri="{FF2B5EF4-FFF2-40B4-BE49-F238E27FC236}">
                        <a16:creationId xmlns:a16="http://schemas.microsoft.com/office/drawing/2014/main" id="{F8568FE2-B03E-F34F-46E9-B9DC29951864}"/>
                      </a:ext>
                    </a:extLst>
                  </p:cNvPr>
                  <p:cNvGrpSpPr/>
                  <p:nvPr/>
                </p:nvGrpSpPr>
                <p:grpSpPr>
                  <a:xfrm>
                    <a:off x="4743922" y="4389135"/>
                    <a:ext cx="584663" cy="1010813"/>
                    <a:chOff x="4743922" y="4389135"/>
                    <a:chExt cx="584663" cy="1010813"/>
                  </a:xfrm>
                </p:grpSpPr>
                <p:sp>
                  <p:nvSpPr>
                    <p:cNvPr id="72" name="Google Shape;642;p35">
                      <a:extLst>
                        <a:ext uri="{FF2B5EF4-FFF2-40B4-BE49-F238E27FC236}">
                          <a16:creationId xmlns:a16="http://schemas.microsoft.com/office/drawing/2014/main" id="{FB987853-9673-23AF-54C3-DB21345CC7CA}"/>
                        </a:ext>
                      </a:extLst>
                    </p:cNvPr>
                    <p:cNvSpPr/>
                    <p:nvPr/>
                  </p:nvSpPr>
                  <p:spPr>
                    <a:xfrm>
                      <a:off x="4743922" y="4394567"/>
                      <a:ext cx="584663" cy="1005381"/>
                    </a:xfrm>
                    <a:custGeom>
                      <a:avLst/>
                      <a:gdLst/>
                      <a:ahLst/>
                      <a:cxnLst/>
                      <a:rect l="l" t="t" r="r" b="b"/>
                      <a:pathLst>
                        <a:path w="584663" h="1005381" extrusionOk="0">
                          <a:moveTo>
                            <a:pt x="356811" y="291576"/>
                          </a:moveTo>
                          <a:cubicBezTo>
                            <a:pt x="362330" y="233597"/>
                            <a:pt x="333154" y="151617"/>
                            <a:pt x="325522" y="88592"/>
                          </a:cubicBezTo>
                          <a:cubicBezTo>
                            <a:pt x="323879" y="74978"/>
                            <a:pt x="322939" y="59955"/>
                            <a:pt x="330982" y="48806"/>
                          </a:cubicBezTo>
                          <a:cubicBezTo>
                            <a:pt x="339024" y="37714"/>
                            <a:pt x="359629" y="35954"/>
                            <a:pt x="364737" y="48688"/>
                          </a:cubicBezTo>
                          <a:cubicBezTo>
                            <a:pt x="358866" y="31377"/>
                            <a:pt x="365852" y="9371"/>
                            <a:pt x="382583" y="2035"/>
                          </a:cubicBezTo>
                          <a:cubicBezTo>
                            <a:pt x="399313" y="-5300"/>
                            <a:pt x="422560" y="8197"/>
                            <a:pt x="421151" y="26448"/>
                          </a:cubicBezTo>
                          <a:cubicBezTo>
                            <a:pt x="418979" y="13654"/>
                            <a:pt x="435827" y="4265"/>
                            <a:pt x="448096" y="8490"/>
                          </a:cubicBezTo>
                          <a:cubicBezTo>
                            <a:pt x="460424" y="12716"/>
                            <a:pt x="467997" y="24804"/>
                            <a:pt x="473867" y="36423"/>
                          </a:cubicBezTo>
                          <a:cubicBezTo>
                            <a:pt x="515664" y="118814"/>
                            <a:pt x="531691" y="165701"/>
                            <a:pt x="560103" y="202965"/>
                          </a:cubicBezTo>
                          <a:cubicBezTo>
                            <a:pt x="609180" y="267340"/>
                            <a:pt x="578888" y="350317"/>
                            <a:pt x="520478" y="388461"/>
                          </a:cubicBezTo>
                          <a:cubicBezTo>
                            <a:pt x="489541" y="511988"/>
                            <a:pt x="525938" y="556880"/>
                            <a:pt x="459778" y="759982"/>
                          </a:cubicBezTo>
                          <a:cubicBezTo>
                            <a:pt x="431835" y="845717"/>
                            <a:pt x="388746" y="952637"/>
                            <a:pt x="288891" y="989020"/>
                          </a:cubicBezTo>
                          <a:cubicBezTo>
                            <a:pt x="202949" y="1020357"/>
                            <a:pt x="117652" y="1006918"/>
                            <a:pt x="48792" y="946651"/>
                          </a:cubicBezTo>
                          <a:cubicBezTo>
                            <a:pt x="31005" y="931100"/>
                            <a:pt x="14803" y="912850"/>
                            <a:pt x="6525" y="890726"/>
                          </a:cubicBezTo>
                          <a:cubicBezTo>
                            <a:pt x="-7329" y="853756"/>
                            <a:pt x="2944" y="812209"/>
                            <a:pt x="18090" y="775767"/>
                          </a:cubicBezTo>
                          <a:cubicBezTo>
                            <a:pt x="97692" y="583992"/>
                            <a:pt x="288421" y="456416"/>
                            <a:pt x="356811" y="291576"/>
                          </a:cubicBezTo>
                          <a:close/>
                        </a:path>
                      </a:pathLst>
                    </a:custGeom>
                    <a:solidFill>
                      <a:srgbClr val="D2A5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 name="Google Shape;643;p35">
                      <a:extLst>
                        <a:ext uri="{FF2B5EF4-FFF2-40B4-BE49-F238E27FC236}">
                          <a16:creationId xmlns:a16="http://schemas.microsoft.com/office/drawing/2014/main" id="{45C8C0D4-D2D0-0D21-731A-AA1A01CF4BDE}"/>
                        </a:ext>
                      </a:extLst>
                    </p:cNvPr>
                    <p:cNvSpPr/>
                    <p:nvPr/>
                  </p:nvSpPr>
                  <p:spPr>
                    <a:xfrm>
                      <a:off x="5102554" y="4389135"/>
                      <a:ext cx="111718" cy="170912"/>
                    </a:xfrm>
                    <a:custGeom>
                      <a:avLst/>
                      <a:gdLst/>
                      <a:ahLst/>
                      <a:cxnLst/>
                      <a:rect l="l" t="t" r="r" b="b"/>
                      <a:pathLst>
                        <a:path w="111718" h="170912" extrusionOk="0">
                          <a:moveTo>
                            <a:pt x="10213" y="7702"/>
                          </a:moveTo>
                          <a:cubicBezTo>
                            <a:pt x="19253" y="1130"/>
                            <a:pt x="30818" y="-2098"/>
                            <a:pt x="41678" y="1482"/>
                          </a:cubicBezTo>
                          <a:cubicBezTo>
                            <a:pt x="48664" y="3595"/>
                            <a:pt x="55533" y="7116"/>
                            <a:pt x="60464" y="12573"/>
                          </a:cubicBezTo>
                          <a:cubicBezTo>
                            <a:pt x="61344" y="13864"/>
                            <a:pt x="62577" y="15390"/>
                            <a:pt x="63868" y="17033"/>
                          </a:cubicBezTo>
                          <a:cubicBezTo>
                            <a:pt x="66275" y="13806"/>
                            <a:pt x="69211" y="11165"/>
                            <a:pt x="72909" y="9287"/>
                          </a:cubicBezTo>
                          <a:cubicBezTo>
                            <a:pt x="80893" y="6353"/>
                            <a:pt x="90109" y="8348"/>
                            <a:pt x="97154" y="12749"/>
                          </a:cubicBezTo>
                          <a:cubicBezTo>
                            <a:pt x="103024" y="16446"/>
                            <a:pt x="107075" y="22197"/>
                            <a:pt x="110949" y="27831"/>
                          </a:cubicBezTo>
                          <a:cubicBezTo>
                            <a:pt x="111771" y="28828"/>
                            <a:pt x="112006" y="30471"/>
                            <a:pt x="111301" y="31586"/>
                          </a:cubicBezTo>
                          <a:cubicBezTo>
                            <a:pt x="110303" y="33699"/>
                            <a:pt x="107133" y="33992"/>
                            <a:pt x="105724" y="32173"/>
                          </a:cubicBezTo>
                          <a:cubicBezTo>
                            <a:pt x="98739" y="22725"/>
                            <a:pt x="94042" y="17385"/>
                            <a:pt x="84650" y="16857"/>
                          </a:cubicBezTo>
                          <a:cubicBezTo>
                            <a:pt x="77253" y="16153"/>
                            <a:pt x="72968" y="19498"/>
                            <a:pt x="69974" y="26892"/>
                          </a:cubicBezTo>
                          <a:cubicBezTo>
                            <a:pt x="70091" y="27303"/>
                            <a:pt x="70209" y="27772"/>
                            <a:pt x="70267" y="28183"/>
                          </a:cubicBezTo>
                          <a:cubicBezTo>
                            <a:pt x="70209" y="29533"/>
                            <a:pt x="69445" y="30589"/>
                            <a:pt x="68447" y="31293"/>
                          </a:cubicBezTo>
                          <a:cubicBezTo>
                            <a:pt x="68154" y="32290"/>
                            <a:pt x="67860" y="33230"/>
                            <a:pt x="67567" y="34345"/>
                          </a:cubicBezTo>
                          <a:cubicBezTo>
                            <a:pt x="64925" y="55294"/>
                            <a:pt x="71206" y="94729"/>
                            <a:pt x="78838" y="123659"/>
                          </a:cubicBezTo>
                          <a:cubicBezTo>
                            <a:pt x="80951" y="131699"/>
                            <a:pt x="83006" y="139797"/>
                            <a:pt x="84826" y="147895"/>
                          </a:cubicBezTo>
                          <a:cubicBezTo>
                            <a:pt x="85119" y="149128"/>
                            <a:pt x="84826" y="150478"/>
                            <a:pt x="84063" y="151475"/>
                          </a:cubicBezTo>
                          <a:cubicBezTo>
                            <a:pt x="77077" y="157695"/>
                            <a:pt x="75198" y="147720"/>
                            <a:pt x="73320" y="142497"/>
                          </a:cubicBezTo>
                          <a:cubicBezTo>
                            <a:pt x="65571" y="118672"/>
                            <a:pt x="47314" y="57641"/>
                            <a:pt x="59113" y="25953"/>
                          </a:cubicBezTo>
                          <a:cubicBezTo>
                            <a:pt x="51482" y="15859"/>
                            <a:pt x="45201" y="11928"/>
                            <a:pt x="33812" y="10989"/>
                          </a:cubicBezTo>
                          <a:cubicBezTo>
                            <a:pt x="31992" y="10578"/>
                            <a:pt x="26944" y="11458"/>
                            <a:pt x="25241" y="12162"/>
                          </a:cubicBezTo>
                          <a:cubicBezTo>
                            <a:pt x="19782" y="14803"/>
                            <a:pt x="18197" y="15390"/>
                            <a:pt x="15262" y="18089"/>
                          </a:cubicBezTo>
                          <a:cubicBezTo>
                            <a:pt x="12150" y="21904"/>
                            <a:pt x="12796" y="22608"/>
                            <a:pt x="11739" y="26422"/>
                          </a:cubicBezTo>
                          <a:cubicBezTo>
                            <a:pt x="10096" y="37396"/>
                            <a:pt x="12326" y="45905"/>
                            <a:pt x="14440" y="58933"/>
                          </a:cubicBezTo>
                          <a:cubicBezTo>
                            <a:pt x="19723" y="95199"/>
                            <a:pt x="31816" y="134516"/>
                            <a:pt x="40093" y="167672"/>
                          </a:cubicBezTo>
                          <a:cubicBezTo>
                            <a:pt x="40446" y="170958"/>
                            <a:pt x="35397" y="172249"/>
                            <a:pt x="34106" y="169139"/>
                          </a:cubicBezTo>
                          <a:cubicBezTo>
                            <a:pt x="30114" y="160102"/>
                            <a:pt x="26474" y="150947"/>
                            <a:pt x="23774" y="141441"/>
                          </a:cubicBezTo>
                          <a:cubicBezTo>
                            <a:pt x="17845" y="125714"/>
                            <a:pt x="9567" y="96079"/>
                            <a:pt x="6163" y="74718"/>
                          </a:cubicBezTo>
                          <a:cubicBezTo>
                            <a:pt x="3697" y="54531"/>
                            <a:pt x="-8455" y="22725"/>
                            <a:pt x="10213" y="7702"/>
                          </a:cubicBezTo>
                          <a:close/>
                        </a:path>
                      </a:pathLst>
                    </a:custGeom>
                    <a:solidFill>
                      <a:srgbClr val="B6876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71" name="Google Shape;644;p35">
                    <a:extLst>
                      <a:ext uri="{FF2B5EF4-FFF2-40B4-BE49-F238E27FC236}">
                        <a16:creationId xmlns:a16="http://schemas.microsoft.com/office/drawing/2014/main" id="{CCBC5233-36BB-AC18-E071-31E4D8CEE37E}"/>
                      </a:ext>
                    </a:extLst>
                  </p:cNvPr>
                  <p:cNvSpPr/>
                  <p:nvPr/>
                </p:nvSpPr>
                <p:spPr>
                  <a:xfrm>
                    <a:off x="5211274" y="4422597"/>
                    <a:ext cx="120936" cy="339200"/>
                  </a:xfrm>
                  <a:custGeom>
                    <a:avLst/>
                    <a:gdLst/>
                    <a:ahLst/>
                    <a:cxnLst/>
                    <a:rect l="l" t="t" r="r" b="b"/>
                    <a:pathLst>
                      <a:path w="120936" h="339200" extrusionOk="0">
                        <a:moveTo>
                          <a:pt x="101028" y="184793"/>
                        </a:moveTo>
                        <a:cubicBezTo>
                          <a:pt x="94629" y="174524"/>
                          <a:pt x="86998" y="165135"/>
                          <a:pt x="80658" y="154865"/>
                        </a:cubicBezTo>
                        <a:cubicBezTo>
                          <a:pt x="70619" y="137671"/>
                          <a:pt x="59466" y="111323"/>
                          <a:pt x="53243" y="97767"/>
                        </a:cubicBezTo>
                        <a:cubicBezTo>
                          <a:pt x="44496" y="78401"/>
                          <a:pt x="37041" y="53696"/>
                          <a:pt x="27883" y="34037"/>
                        </a:cubicBezTo>
                        <a:cubicBezTo>
                          <a:pt x="22423" y="23122"/>
                          <a:pt x="15673" y="12794"/>
                          <a:pt x="8217" y="3171"/>
                        </a:cubicBezTo>
                        <a:cubicBezTo>
                          <a:pt x="7102" y="1703"/>
                          <a:pt x="5986" y="-57"/>
                          <a:pt x="3873" y="1"/>
                        </a:cubicBezTo>
                        <a:cubicBezTo>
                          <a:pt x="996" y="-57"/>
                          <a:pt x="-999" y="3346"/>
                          <a:pt x="527" y="5811"/>
                        </a:cubicBezTo>
                        <a:cubicBezTo>
                          <a:pt x="16729" y="26819"/>
                          <a:pt x="22071" y="48591"/>
                          <a:pt x="30818" y="74059"/>
                        </a:cubicBezTo>
                        <a:cubicBezTo>
                          <a:pt x="41678" y="102227"/>
                          <a:pt x="55239" y="129397"/>
                          <a:pt x="69680" y="155863"/>
                        </a:cubicBezTo>
                        <a:cubicBezTo>
                          <a:pt x="84004" y="178632"/>
                          <a:pt x="103846" y="198760"/>
                          <a:pt x="109657" y="225578"/>
                        </a:cubicBezTo>
                        <a:cubicBezTo>
                          <a:pt x="112945" y="239192"/>
                          <a:pt x="113062" y="251105"/>
                          <a:pt x="111301" y="266538"/>
                        </a:cubicBezTo>
                        <a:cubicBezTo>
                          <a:pt x="109364" y="282793"/>
                          <a:pt x="104257" y="304330"/>
                          <a:pt x="93690" y="320116"/>
                        </a:cubicBezTo>
                        <a:cubicBezTo>
                          <a:pt x="90755" y="325280"/>
                          <a:pt x="84298" y="329975"/>
                          <a:pt x="81127" y="336488"/>
                        </a:cubicBezTo>
                        <a:cubicBezTo>
                          <a:pt x="83769" y="344997"/>
                          <a:pt x="91048" y="330972"/>
                          <a:pt x="94042" y="328683"/>
                        </a:cubicBezTo>
                        <a:cubicBezTo>
                          <a:pt x="109892" y="308203"/>
                          <a:pt x="117700" y="282500"/>
                          <a:pt x="120400" y="256797"/>
                        </a:cubicBezTo>
                        <a:cubicBezTo>
                          <a:pt x="123159" y="231387"/>
                          <a:pt x="115058" y="205919"/>
                          <a:pt x="101028" y="184793"/>
                        </a:cubicBezTo>
                        <a:close/>
                      </a:path>
                    </a:pathLst>
                  </a:custGeom>
                  <a:solidFill>
                    <a:srgbClr val="B6876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5" name="Google Shape;645;p35">
                  <a:extLst>
                    <a:ext uri="{FF2B5EF4-FFF2-40B4-BE49-F238E27FC236}">
                      <a16:creationId xmlns:a16="http://schemas.microsoft.com/office/drawing/2014/main" id="{4B9FA008-251F-1577-2331-D8415E8FF55C}"/>
                    </a:ext>
                  </a:extLst>
                </p:cNvPr>
                <p:cNvGrpSpPr/>
                <p:nvPr/>
              </p:nvGrpSpPr>
              <p:grpSpPr>
                <a:xfrm>
                  <a:off x="5919907" y="4411141"/>
                  <a:ext cx="594836" cy="1010813"/>
                  <a:chOff x="5919907" y="4411141"/>
                  <a:chExt cx="594836" cy="1010813"/>
                </a:xfrm>
              </p:grpSpPr>
              <p:grpSp>
                <p:nvGrpSpPr>
                  <p:cNvPr id="66" name="Google Shape;646;p35">
                    <a:extLst>
                      <a:ext uri="{FF2B5EF4-FFF2-40B4-BE49-F238E27FC236}">
                        <a16:creationId xmlns:a16="http://schemas.microsoft.com/office/drawing/2014/main" id="{A911BA83-723D-96A0-5ED2-31F66DB8E415}"/>
                      </a:ext>
                    </a:extLst>
                  </p:cNvPr>
                  <p:cNvGrpSpPr/>
                  <p:nvPr/>
                </p:nvGrpSpPr>
                <p:grpSpPr>
                  <a:xfrm>
                    <a:off x="5930080" y="4411141"/>
                    <a:ext cx="584663" cy="1010813"/>
                    <a:chOff x="5930080" y="4411141"/>
                    <a:chExt cx="584663" cy="1010813"/>
                  </a:xfrm>
                </p:grpSpPr>
                <p:sp>
                  <p:nvSpPr>
                    <p:cNvPr id="68" name="Google Shape;647;p35">
                      <a:extLst>
                        <a:ext uri="{FF2B5EF4-FFF2-40B4-BE49-F238E27FC236}">
                          <a16:creationId xmlns:a16="http://schemas.microsoft.com/office/drawing/2014/main" id="{485EB046-E2F8-82E1-E64A-2B6330B688F6}"/>
                        </a:ext>
                      </a:extLst>
                    </p:cNvPr>
                    <p:cNvSpPr/>
                    <p:nvPr/>
                  </p:nvSpPr>
                  <p:spPr>
                    <a:xfrm>
                      <a:off x="5930080" y="4416573"/>
                      <a:ext cx="584663" cy="1005381"/>
                    </a:xfrm>
                    <a:custGeom>
                      <a:avLst/>
                      <a:gdLst/>
                      <a:ahLst/>
                      <a:cxnLst/>
                      <a:rect l="l" t="t" r="r" b="b"/>
                      <a:pathLst>
                        <a:path w="584663" h="1005381" extrusionOk="0">
                          <a:moveTo>
                            <a:pt x="227852" y="291576"/>
                          </a:moveTo>
                          <a:cubicBezTo>
                            <a:pt x="222334" y="233597"/>
                            <a:pt x="251510" y="151617"/>
                            <a:pt x="259141" y="88592"/>
                          </a:cubicBezTo>
                          <a:cubicBezTo>
                            <a:pt x="260785" y="74978"/>
                            <a:pt x="261724" y="59955"/>
                            <a:pt x="253682" y="48806"/>
                          </a:cubicBezTo>
                          <a:cubicBezTo>
                            <a:pt x="245640" y="37714"/>
                            <a:pt x="225034" y="35954"/>
                            <a:pt x="219927" y="48688"/>
                          </a:cubicBezTo>
                          <a:cubicBezTo>
                            <a:pt x="225798" y="31377"/>
                            <a:pt x="218812" y="9371"/>
                            <a:pt x="202081" y="2035"/>
                          </a:cubicBezTo>
                          <a:cubicBezTo>
                            <a:pt x="185351" y="-5300"/>
                            <a:pt x="162104" y="8197"/>
                            <a:pt x="163513" y="26448"/>
                          </a:cubicBezTo>
                          <a:cubicBezTo>
                            <a:pt x="165685" y="13654"/>
                            <a:pt x="148837" y="4265"/>
                            <a:pt x="136568" y="8490"/>
                          </a:cubicBezTo>
                          <a:cubicBezTo>
                            <a:pt x="124240" y="12716"/>
                            <a:pt x="116667" y="24804"/>
                            <a:pt x="110797" y="36423"/>
                          </a:cubicBezTo>
                          <a:cubicBezTo>
                            <a:pt x="68999" y="118814"/>
                            <a:pt x="52973" y="165701"/>
                            <a:pt x="24560" y="202965"/>
                          </a:cubicBezTo>
                          <a:cubicBezTo>
                            <a:pt x="-24516" y="267340"/>
                            <a:pt x="5775" y="350317"/>
                            <a:pt x="64186" y="388461"/>
                          </a:cubicBezTo>
                          <a:cubicBezTo>
                            <a:pt x="95123" y="511988"/>
                            <a:pt x="58726" y="556880"/>
                            <a:pt x="124886" y="759982"/>
                          </a:cubicBezTo>
                          <a:cubicBezTo>
                            <a:pt x="152829" y="845717"/>
                            <a:pt x="195917" y="952637"/>
                            <a:pt x="295773" y="989020"/>
                          </a:cubicBezTo>
                          <a:cubicBezTo>
                            <a:pt x="381715" y="1020357"/>
                            <a:pt x="467012" y="1006918"/>
                            <a:pt x="535872" y="946651"/>
                          </a:cubicBezTo>
                          <a:cubicBezTo>
                            <a:pt x="553659" y="931100"/>
                            <a:pt x="569861" y="912850"/>
                            <a:pt x="578138" y="890726"/>
                          </a:cubicBezTo>
                          <a:cubicBezTo>
                            <a:pt x="591993" y="853756"/>
                            <a:pt x="581720" y="812209"/>
                            <a:pt x="566574" y="775767"/>
                          </a:cubicBezTo>
                          <a:cubicBezTo>
                            <a:pt x="487030" y="583992"/>
                            <a:pt x="296242" y="456416"/>
                            <a:pt x="227852" y="291576"/>
                          </a:cubicBezTo>
                          <a:close/>
                        </a:path>
                      </a:pathLst>
                    </a:custGeom>
                    <a:solidFill>
                      <a:srgbClr val="D2A5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 name="Google Shape;648;p35">
                      <a:extLst>
                        <a:ext uri="{FF2B5EF4-FFF2-40B4-BE49-F238E27FC236}">
                          <a16:creationId xmlns:a16="http://schemas.microsoft.com/office/drawing/2014/main" id="{9F3D30E6-A7C3-E100-65CD-60D574367A3E}"/>
                        </a:ext>
                      </a:extLst>
                    </p:cNvPr>
                    <p:cNvSpPr/>
                    <p:nvPr/>
                  </p:nvSpPr>
                  <p:spPr>
                    <a:xfrm>
                      <a:off x="6044451" y="4411141"/>
                      <a:ext cx="111718" cy="170912"/>
                    </a:xfrm>
                    <a:custGeom>
                      <a:avLst/>
                      <a:gdLst/>
                      <a:ahLst/>
                      <a:cxnLst/>
                      <a:rect l="l" t="t" r="r" b="b"/>
                      <a:pathLst>
                        <a:path w="111718" h="170912" extrusionOk="0">
                          <a:moveTo>
                            <a:pt x="101505" y="7702"/>
                          </a:moveTo>
                          <a:cubicBezTo>
                            <a:pt x="92465" y="1130"/>
                            <a:pt x="80900" y="-2098"/>
                            <a:pt x="70040" y="1482"/>
                          </a:cubicBezTo>
                          <a:cubicBezTo>
                            <a:pt x="63054" y="3595"/>
                            <a:pt x="56186" y="7116"/>
                            <a:pt x="51255" y="12573"/>
                          </a:cubicBezTo>
                          <a:cubicBezTo>
                            <a:pt x="50374" y="13864"/>
                            <a:pt x="49142" y="15390"/>
                            <a:pt x="47850" y="17033"/>
                          </a:cubicBezTo>
                          <a:cubicBezTo>
                            <a:pt x="45443" y="13806"/>
                            <a:pt x="42508" y="11165"/>
                            <a:pt x="38810" y="9287"/>
                          </a:cubicBezTo>
                          <a:cubicBezTo>
                            <a:pt x="30826" y="6353"/>
                            <a:pt x="21609" y="8348"/>
                            <a:pt x="14565" y="12749"/>
                          </a:cubicBezTo>
                          <a:cubicBezTo>
                            <a:pt x="8694" y="16446"/>
                            <a:pt x="4644" y="22197"/>
                            <a:pt x="769" y="27831"/>
                          </a:cubicBezTo>
                          <a:cubicBezTo>
                            <a:pt x="-52" y="28828"/>
                            <a:pt x="-287" y="30471"/>
                            <a:pt x="417" y="31586"/>
                          </a:cubicBezTo>
                          <a:cubicBezTo>
                            <a:pt x="1415" y="33699"/>
                            <a:pt x="4585" y="33992"/>
                            <a:pt x="5994" y="32173"/>
                          </a:cubicBezTo>
                          <a:cubicBezTo>
                            <a:pt x="12980" y="22725"/>
                            <a:pt x="17676" y="17385"/>
                            <a:pt x="27069" y="16857"/>
                          </a:cubicBezTo>
                          <a:cubicBezTo>
                            <a:pt x="34466" y="16153"/>
                            <a:pt x="38751" y="19498"/>
                            <a:pt x="41745" y="26892"/>
                          </a:cubicBezTo>
                          <a:cubicBezTo>
                            <a:pt x="41627" y="27303"/>
                            <a:pt x="41510" y="27772"/>
                            <a:pt x="41451" y="28183"/>
                          </a:cubicBezTo>
                          <a:cubicBezTo>
                            <a:pt x="41510" y="29533"/>
                            <a:pt x="42273" y="30589"/>
                            <a:pt x="43271" y="31293"/>
                          </a:cubicBezTo>
                          <a:cubicBezTo>
                            <a:pt x="43565" y="32290"/>
                            <a:pt x="43858" y="33230"/>
                            <a:pt x="44152" y="34345"/>
                          </a:cubicBezTo>
                          <a:cubicBezTo>
                            <a:pt x="46793" y="55294"/>
                            <a:pt x="40512" y="94729"/>
                            <a:pt x="32880" y="123659"/>
                          </a:cubicBezTo>
                          <a:cubicBezTo>
                            <a:pt x="30767" y="131699"/>
                            <a:pt x="28712" y="139797"/>
                            <a:pt x="26893" y="147895"/>
                          </a:cubicBezTo>
                          <a:cubicBezTo>
                            <a:pt x="26599" y="149128"/>
                            <a:pt x="26893" y="150478"/>
                            <a:pt x="27656" y="151475"/>
                          </a:cubicBezTo>
                          <a:cubicBezTo>
                            <a:pt x="34642" y="157695"/>
                            <a:pt x="36520" y="147720"/>
                            <a:pt x="38399" y="142497"/>
                          </a:cubicBezTo>
                          <a:cubicBezTo>
                            <a:pt x="46148" y="118672"/>
                            <a:pt x="64404" y="57641"/>
                            <a:pt x="52605" y="25953"/>
                          </a:cubicBezTo>
                          <a:cubicBezTo>
                            <a:pt x="60236" y="15859"/>
                            <a:pt x="66518" y="11928"/>
                            <a:pt x="77906" y="10989"/>
                          </a:cubicBezTo>
                          <a:cubicBezTo>
                            <a:pt x="79726" y="10578"/>
                            <a:pt x="84775" y="11458"/>
                            <a:pt x="86477" y="12162"/>
                          </a:cubicBezTo>
                          <a:cubicBezTo>
                            <a:pt x="91937" y="14803"/>
                            <a:pt x="93522" y="15390"/>
                            <a:pt x="96457" y="18089"/>
                          </a:cubicBezTo>
                          <a:cubicBezTo>
                            <a:pt x="99568" y="21904"/>
                            <a:pt x="98922" y="22608"/>
                            <a:pt x="99979" y="26422"/>
                          </a:cubicBezTo>
                          <a:cubicBezTo>
                            <a:pt x="101623" y="37396"/>
                            <a:pt x="99392" y="45905"/>
                            <a:pt x="97279" y="58933"/>
                          </a:cubicBezTo>
                          <a:cubicBezTo>
                            <a:pt x="91995" y="95199"/>
                            <a:pt x="79902" y="134516"/>
                            <a:pt x="71625" y="167672"/>
                          </a:cubicBezTo>
                          <a:cubicBezTo>
                            <a:pt x="71273" y="170958"/>
                            <a:pt x="76321" y="172249"/>
                            <a:pt x="77613" y="169139"/>
                          </a:cubicBezTo>
                          <a:cubicBezTo>
                            <a:pt x="81605" y="160102"/>
                            <a:pt x="85244" y="150947"/>
                            <a:pt x="87945" y="141441"/>
                          </a:cubicBezTo>
                          <a:cubicBezTo>
                            <a:pt x="93874" y="125714"/>
                            <a:pt x="102151" y="96079"/>
                            <a:pt x="105556" y="74718"/>
                          </a:cubicBezTo>
                          <a:cubicBezTo>
                            <a:pt x="108021" y="54531"/>
                            <a:pt x="120173" y="22725"/>
                            <a:pt x="101505" y="7702"/>
                          </a:cubicBezTo>
                          <a:close/>
                        </a:path>
                      </a:pathLst>
                    </a:custGeom>
                    <a:solidFill>
                      <a:srgbClr val="B6876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7" name="Google Shape;649;p35">
                    <a:extLst>
                      <a:ext uri="{FF2B5EF4-FFF2-40B4-BE49-F238E27FC236}">
                        <a16:creationId xmlns:a16="http://schemas.microsoft.com/office/drawing/2014/main" id="{3075FAF0-DB2D-4CD8-AA7C-8DDCB3C93CD0}"/>
                      </a:ext>
                    </a:extLst>
                  </p:cNvPr>
                  <p:cNvSpPr/>
                  <p:nvPr/>
                </p:nvSpPr>
                <p:spPr>
                  <a:xfrm>
                    <a:off x="5919907" y="4450984"/>
                    <a:ext cx="124433" cy="313120"/>
                  </a:xfrm>
                  <a:custGeom>
                    <a:avLst/>
                    <a:gdLst/>
                    <a:ahLst/>
                    <a:cxnLst/>
                    <a:rect l="l" t="t" r="r" b="b"/>
                    <a:pathLst>
                      <a:path w="124433" h="313120" extrusionOk="0">
                        <a:moveTo>
                          <a:pt x="118797" y="1485"/>
                        </a:moveTo>
                        <a:cubicBezTo>
                          <a:pt x="92205" y="44675"/>
                          <a:pt x="83575" y="85049"/>
                          <a:pt x="55573" y="127652"/>
                        </a:cubicBezTo>
                        <a:cubicBezTo>
                          <a:pt x="36142" y="160573"/>
                          <a:pt x="8023" y="190678"/>
                          <a:pt x="1448" y="229526"/>
                        </a:cubicBezTo>
                        <a:cubicBezTo>
                          <a:pt x="-4070" y="258691"/>
                          <a:pt x="6380" y="291495"/>
                          <a:pt x="29391" y="310625"/>
                        </a:cubicBezTo>
                        <a:cubicBezTo>
                          <a:pt x="31387" y="313031"/>
                          <a:pt x="36260" y="315144"/>
                          <a:pt x="37140" y="309686"/>
                        </a:cubicBezTo>
                        <a:cubicBezTo>
                          <a:pt x="36729" y="306517"/>
                          <a:pt x="33207" y="304698"/>
                          <a:pt x="31446" y="302234"/>
                        </a:cubicBezTo>
                        <a:cubicBezTo>
                          <a:pt x="30742" y="301471"/>
                          <a:pt x="30096" y="300649"/>
                          <a:pt x="29391" y="299827"/>
                        </a:cubicBezTo>
                        <a:cubicBezTo>
                          <a:pt x="-21916" y="223775"/>
                          <a:pt x="49409" y="170902"/>
                          <a:pt x="85454" y="94907"/>
                        </a:cubicBezTo>
                        <a:cubicBezTo>
                          <a:pt x="95962" y="72549"/>
                          <a:pt x="104298" y="46905"/>
                          <a:pt x="113103" y="26777"/>
                        </a:cubicBezTo>
                        <a:cubicBezTo>
                          <a:pt x="115392" y="19911"/>
                          <a:pt x="123787" y="7529"/>
                          <a:pt x="124433" y="2189"/>
                        </a:cubicBezTo>
                        <a:cubicBezTo>
                          <a:pt x="123787" y="-276"/>
                          <a:pt x="120089" y="-863"/>
                          <a:pt x="118797" y="1485"/>
                        </a:cubicBezTo>
                        <a:close/>
                      </a:path>
                    </a:pathLst>
                  </a:custGeom>
                  <a:solidFill>
                    <a:srgbClr val="B6876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2" name="Google Shape;650;p35">
                <a:extLst>
                  <a:ext uri="{FF2B5EF4-FFF2-40B4-BE49-F238E27FC236}">
                    <a16:creationId xmlns:a16="http://schemas.microsoft.com/office/drawing/2014/main" id="{046DBD4D-E33B-CDC0-2601-47791FA8FA5A}"/>
                  </a:ext>
                </a:extLst>
              </p:cNvPr>
              <p:cNvGrpSpPr/>
              <p:nvPr/>
            </p:nvGrpSpPr>
            <p:grpSpPr>
              <a:xfrm>
                <a:off x="101350" y="3671348"/>
                <a:ext cx="3652559" cy="918322"/>
                <a:chOff x="4457428" y="5208055"/>
                <a:chExt cx="2295763" cy="577162"/>
              </a:xfrm>
            </p:grpSpPr>
            <p:sp>
              <p:nvSpPr>
                <p:cNvPr id="13" name="Google Shape;651;p35">
                  <a:extLst>
                    <a:ext uri="{FF2B5EF4-FFF2-40B4-BE49-F238E27FC236}">
                      <a16:creationId xmlns:a16="http://schemas.microsoft.com/office/drawing/2014/main" id="{66F6C6A7-B3CD-8812-8B6C-C45261853C7F}"/>
                    </a:ext>
                  </a:extLst>
                </p:cNvPr>
                <p:cNvSpPr/>
                <p:nvPr/>
              </p:nvSpPr>
              <p:spPr>
                <a:xfrm>
                  <a:off x="4457428" y="5326705"/>
                  <a:ext cx="2295763" cy="458512"/>
                </a:xfrm>
                <a:custGeom>
                  <a:avLst/>
                  <a:gdLst/>
                  <a:ahLst/>
                  <a:cxnLst/>
                  <a:rect l="l" t="t" r="r" b="b"/>
                  <a:pathLst>
                    <a:path w="2295763" h="458512" extrusionOk="0">
                      <a:moveTo>
                        <a:pt x="2279325" y="456453"/>
                      </a:moveTo>
                      <a:cubicBezTo>
                        <a:pt x="1952520" y="440843"/>
                        <a:pt x="1625480" y="429752"/>
                        <a:pt x="1298382" y="423180"/>
                      </a:cubicBezTo>
                      <a:cubicBezTo>
                        <a:pt x="1263101" y="444306"/>
                        <a:pt x="1223241" y="458859"/>
                        <a:pt x="1183263" y="458507"/>
                      </a:cubicBezTo>
                      <a:cubicBezTo>
                        <a:pt x="1143286" y="458096"/>
                        <a:pt x="1103661" y="442721"/>
                        <a:pt x="1074368" y="416255"/>
                      </a:cubicBezTo>
                      <a:cubicBezTo>
                        <a:pt x="797696" y="399765"/>
                        <a:pt x="179426" y="420245"/>
                        <a:pt x="17521" y="415668"/>
                      </a:cubicBezTo>
                      <a:cubicBezTo>
                        <a:pt x="1906" y="415199"/>
                        <a:pt x="-5785" y="396479"/>
                        <a:pt x="5075" y="385271"/>
                      </a:cubicBezTo>
                      <a:cubicBezTo>
                        <a:pt x="78455" y="309042"/>
                        <a:pt x="226800" y="132407"/>
                        <a:pt x="329591" y="41918"/>
                      </a:cubicBezTo>
                      <a:cubicBezTo>
                        <a:pt x="344267" y="29008"/>
                        <a:pt x="375615" y="25956"/>
                        <a:pt x="397159" y="24313"/>
                      </a:cubicBezTo>
                      <a:cubicBezTo>
                        <a:pt x="509049" y="15980"/>
                        <a:pt x="961245" y="-17704"/>
                        <a:pt x="1202518" y="12048"/>
                      </a:cubicBezTo>
                      <a:cubicBezTo>
                        <a:pt x="1409685" y="-3326"/>
                        <a:pt x="1617966" y="3657"/>
                        <a:pt x="1825719" y="10640"/>
                      </a:cubicBezTo>
                      <a:cubicBezTo>
                        <a:pt x="1854484" y="11579"/>
                        <a:pt x="1960327" y="16685"/>
                        <a:pt x="1987977" y="24313"/>
                      </a:cubicBezTo>
                      <a:cubicBezTo>
                        <a:pt x="2030772" y="36167"/>
                        <a:pt x="2249679" y="352760"/>
                        <a:pt x="2293942" y="434271"/>
                      </a:cubicBezTo>
                      <a:cubicBezTo>
                        <a:pt x="2299577" y="444658"/>
                        <a:pt x="2291418" y="457040"/>
                        <a:pt x="2279325" y="45645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652;p35">
                  <a:extLst>
                    <a:ext uri="{FF2B5EF4-FFF2-40B4-BE49-F238E27FC236}">
                      <a16:creationId xmlns:a16="http://schemas.microsoft.com/office/drawing/2014/main" id="{08D1B19F-B3E0-C4A0-8166-C7D32481D093}"/>
                    </a:ext>
                  </a:extLst>
                </p:cNvPr>
                <p:cNvSpPr/>
                <p:nvPr/>
              </p:nvSpPr>
              <p:spPr>
                <a:xfrm>
                  <a:off x="4590118" y="5520961"/>
                  <a:ext cx="2042376" cy="221266"/>
                </a:xfrm>
                <a:custGeom>
                  <a:avLst/>
                  <a:gdLst/>
                  <a:ahLst/>
                  <a:cxnLst/>
                  <a:rect l="l" t="t" r="r" b="b"/>
                  <a:pathLst>
                    <a:path w="2042376" h="221266" extrusionOk="0">
                      <a:moveTo>
                        <a:pt x="360" y="53815"/>
                      </a:moveTo>
                      <a:cubicBezTo>
                        <a:pt x="-1107" y="79870"/>
                        <a:pt x="2004" y="126170"/>
                        <a:pt x="7933" y="154162"/>
                      </a:cubicBezTo>
                      <a:cubicBezTo>
                        <a:pt x="104971" y="141369"/>
                        <a:pt x="442695" y="126640"/>
                        <a:pt x="583760" y="132097"/>
                      </a:cubicBezTo>
                      <a:cubicBezTo>
                        <a:pt x="743435" y="138259"/>
                        <a:pt x="892836" y="144186"/>
                        <a:pt x="958819" y="176931"/>
                      </a:cubicBezTo>
                      <a:cubicBezTo>
                        <a:pt x="979248" y="201284"/>
                        <a:pt x="1008894" y="218361"/>
                        <a:pt x="1040594" y="220943"/>
                      </a:cubicBezTo>
                      <a:cubicBezTo>
                        <a:pt x="1072294" y="223525"/>
                        <a:pt x="1105462" y="210615"/>
                        <a:pt x="1131468" y="183034"/>
                      </a:cubicBezTo>
                      <a:cubicBezTo>
                        <a:pt x="1408785" y="145947"/>
                        <a:pt x="1698724" y="153165"/>
                        <a:pt x="1998877" y="193832"/>
                      </a:cubicBezTo>
                      <a:cubicBezTo>
                        <a:pt x="2008857" y="185558"/>
                        <a:pt x="2042377" y="127462"/>
                        <a:pt x="2042377" y="117896"/>
                      </a:cubicBezTo>
                      <a:cubicBezTo>
                        <a:pt x="1967001" y="58861"/>
                        <a:pt x="1727136" y="23476"/>
                        <a:pt x="1488622" y="23476"/>
                      </a:cubicBezTo>
                      <a:cubicBezTo>
                        <a:pt x="1362174" y="23476"/>
                        <a:pt x="1174087" y="64906"/>
                        <a:pt x="1048284" y="135325"/>
                      </a:cubicBezTo>
                      <a:cubicBezTo>
                        <a:pt x="891016" y="51233"/>
                        <a:pt x="721655" y="237"/>
                        <a:pt x="543254" y="2"/>
                      </a:cubicBezTo>
                      <a:cubicBezTo>
                        <a:pt x="364970" y="-291"/>
                        <a:pt x="76734" y="25530"/>
                        <a:pt x="360" y="5381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653;p35">
                  <a:extLst>
                    <a:ext uri="{FF2B5EF4-FFF2-40B4-BE49-F238E27FC236}">
                      <a16:creationId xmlns:a16="http://schemas.microsoft.com/office/drawing/2014/main" id="{84FD668D-0865-0FEB-B4FF-3BE7106FA7F0}"/>
                    </a:ext>
                  </a:extLst>
                </p:cNvPr>
                <p:cNvSpPr/>
                <p:nvPr/>
              </p:nvSpPr>
              <p:spPr>
                <a:xfrm>
                  <a:off x="4586076" y="5208055"/>
                  <a:ext cx="2046477" cy="481212"/>
                </a:xfrm>
                <a:custGeom>
                  <a:avLst/>
                  <a:gdLst/>
                  <a:ahLst/>
                  <a:cxnLst/>
                  <a:rect l="l" t="t" r="r" b="b"/>
                  <a:pathLst>
                    <a:path w="2046477" h="481212" extrusionOk="0">
                      <a:moveTo>
                        <a:pt x="0" y="372060"/>
                      </a:moveTo>
                      <a:cubicBezTo>
                        <a:pt x="137308" y="249179"/>
                        <a:pt x="249316" y="136684"/>
                        <a:pt x="396017" y="33285"/>
                      </a:cubicBezTo>
                      <a:cubicBezTo>
                        <a:pt x="429830" y="9460"/>
                        <a:pt x="688421" y="-11373"/>
                        <a:pt x="819096" y="7054"/>
                      </a:cubicBezTo>
                      <a:cubicBezTo>
                        <a:pt x="921769" y="21548"/>
                        <a:pt x="1044284" y="49071"/>
                        <a:pt x="1104690" y="111392"/>
                      </a:cubicBezTo>
                      <a:cubicBezTo>
                        <a:pt x="1241236" y="41677"/>
                        <a:pt x="1380658" y="29822"/>
                        <a:pt x="1527300" y="29822"/>
                      </a:cubicBezTo>
                      <a:cubicBezTo>
                        <a:pt x="1606257" y="29822"/>
                        <a:pt x="1733762" y="55878"/>
                        <a:pt x="1758829" y="75771"/>
                      </a:cubicBezTo>
                      <a:cubicBezTo>
                        <a:pt x="1858097" y="218429"/>
                        <a:pt x="1955663" y="300350"/>
                        <a:pt x="2046478" y="430802"/>
                      </a:cubicBezTo>
                      <a:cubicBezTo>
                        <a:pt x="1742567" y="343247"/>
                        <a:pt x="1399443" y="364784"/>
                        <a:pt x="1101638" y="471234"/>
                      </a:cubicBezTo>
                      <a:cubicBezTo>
                        <a:pt x="1085847" y="476867"/>
                        <a:pt x="1069410" y="482853"/>
                        <a:pt x="1052796" y="480799"/>
                      </a:cubicBezTo>
                      <a:cubicBezTo>
                        <a:pt x="1038531" y="479039"/>
                        <a:pt x="1025793" y="471527"/>
                        <a:pt x="1013230" y="464603"/>
                      </a:cubicBezTo>
                      <a:cubicBezTo>
                        <a:pt x="826023" y="361321"/>
                        <a:pt x="601480" y="358211"/>
                        <a:pt x="387739" y="364373"/>
                      </a:cubicBezTo>
                      <a:cubicBezTo>
                        <a:pt x="262054" y="368011"/>
                        <a:pt x="136428" y="373879"/>
                        <a:pt x="0" y="37206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654;p35">
                  <a:extLst>
                    <a:ext uri="{FF2B5EF4-FFF2-40B4-BE49-F238E27FC236}">
                      <a16:creationId xmlns:a16="http://schemas.microsoft.com/office/drawing/2014/main" id="{6D09F7E2-F1F5-6482-8839-65D7BCA0F7CE}"/>
                    </a:ext>
                  </a:extLst>
                </p:cNvPr>
                <p:cNvSpPr/>
                <p:nvPr/>
              </p:nvSpPr>
              <p:spPr>
                <a:xfrm>
                  <a:off x="5642921" y="5340826"/>
                  <a:ext cx="49998" cy="325670"/>
                </a:xfrm>
                <a:custGeom>
                  <a:avLst/>
                  <a:gdLst/>
                  <a:ahLst/>
                  <a:cxnLst/>
                  <a:rect l="l" t="t" r="r" b="b"/>
                  <a:pathLst>
                    <a:path w="49998" h="325670" extrusionOk="0">
                      <a:moveTo>
                        <a:pt x="3348" y="325671"/>
                      </a:moveTo>
                      <a:cubicBezTo>
                        <a:pt x="3171" y="325671"/>
                        <a:pt x="2937" y="325671"/>
                        <a:pt x="2760" y="325612"/>
                      </a:cubicBezTo>
                      <a:cubicBezTo>
                        <a:pt x="940" y="325260"/>
                        <a:pt x="-292" y="323558"/>
                        <a:pt x="60" y="321680"/>
                      </a:cubicBezTo>
                      <a:cubicBezTo>
                        <a:pt x="12153" y="254782"/>
                        <a:pt x="24481" y="154845"/>
                        <a:pt x="34343" y="74508"/>
                      </a:cubicBezTo>
                      <a:cubicBezTo>
                        <a:pt x="37748" y="46869"/>
                        <a:pt x="40801" y="22163"/>
                        <a:pt x="43325" y="2916"/>
                      </a:cubicBezTo>
                      <a:cubicBezTo>
                        <a:pt x="43560" y="1096"/>
                        <a:pt x="45203" y="-253"/>
                        <a:pt x="47082" y="40"/>
                      </a:cubicBezTo>
                      <a:cubicBezTo>
                        <a:pt x="48902" y="275"/>
                        <a:pt x="50252" y="1977"/>
                        <a:pt x="49958" y="3796"/>
                      </a:cubicBezTo>
                      <a:cubicBezTo>
                        <a:pt x="47434" y="22985"/>
                        <a:pt x="44382" y="47691"/>
                        <a:pt x="40977" y="75330"/>
                      </a:cubicBezTo>
                      <a:cubicBezTo>
                        <a:pt x="31056" y="155725"/>
                        <a:pt x="18728" y="255779"/>
                        <a:pt x="6635" y="322854"/>
                      </a:cubicBezTo>
                      <a:cubicBezTo>
                        <a:pt x="6400" y="324497"/>
                        <a:pt x="4932" y="325671"/>
                        <a:pt x="3348" y="325671"/>
                      </a:cubicBezTo>
                      <a:close/>
                    </a:path>
                  </a:pathLst>
                </a:custGeom>
                <a:solidFill>
                  <a:srgbClr val="A5989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655;p35">
                  <a:extLst>
                    <a:ext uri="{FF2B5EF4-FFF2-40B4-BE49-F238E27FC236}">
                      <a16:creationId xmlns:a16="http://schemas.microsoft.com/office/drawing/2014/main" id="{331737DC-3E7B-D805-687D-B9BA841A966D}"/>
                    </a:ext>
                  </a:extLst>
                </p:cNvPr>
                <p:cNvSpPr/>
                <p:nvPr/>
              </p:nvSpPr>
              <p:spPr>
                <a:xfrm>
                  <a:off x="5732580" y="5503479"/>
                  <a:ext cx="706453" cy="92508"/>
                </a:xfrm>
                <a:custGeom>
                  <a:avLst/>
                  <a:gdLst/>
                  <a:ahLst/>
                  <a:cxnLst/>
                  <a:rect l="l" t="t" r="r" b="b"/>
                  <a:pathLst>
                    <a:path w="706453" h="92508" extrusionOk="0">
                      <a:moveTo>
                        <a:pt x="696681" y="15841"/>
                      </a:moveTo>
                      <a:cubicBezTo>
                        <a:pt x="680303" y="12262"/>
                        <a:pt x="667505" y="10207"/>
                        <a:pt x="651831" y="8564"/>
                      </a:cubicBezTo>
                      <a:cubicBezTo>
                        <a:pt x="579449" y="-3"/>
                        <a:pt x="506422" y="-707"/>
                        <a:pt x="433629" y="408"/>
                      </a:cubicBezTo>
                      <a:cubicBezTo>
                        <a:pt x="318687" y="1522"/>
                        <a:pt x="203099" y="14961"/>
                        <a:pt x="93146" y="49407"/>
                      </a:cubicBezTo>
                      <a:cubicBezTo>
                        <a:pt x="62150" y="59031"/>
                        <a:pt x="31624" y="70298"/>
                        <a:pt x="2155" y="83913"/>
                      </a:cubicBezTo>
                      <a:cubicBezTo>
                        <a:pt x="-2189" y="86378"/>
                        <a:pt x="570" y="93830"/>
                        <a:pt x="5677" y="92304"/>
                      </a:cubicBezTo>
                      <a:cubicBezTo>
                        <a:pt x="85104" y="57212"/>
                        <a:pt x="186074" y="39842"/>
                        <a:pt x="256871" y="30746"/>
                      </a:cubicBezTo>
                      <a:cubicBezTo>
                        <a:pt x="381030" y="15665"/>
                        <a:pt x="506657" y="13200"/>
                        <a:pt x="631461" y="19949"/>
                      </a:cubicBezTo>
                      <a:cubicBezTo>
                        <a:pt x="654884" y="21299"/>
                        <a:pt x="678366" y="22472"/>
                        <a:pt x="701789" y="24643"/>
                      </a:cubicBezTo>
                      <a:cubicBezTo>
                        <a:pt x="701612" y="24585"/>
                        <a:pt x="701612" y="24585"/>
                        <a:pt x="701789" y="24585"/>
                      </a:cubicBezTo>
                      <a:cubicBezTo>
                        <a:pt x="703197" y="24996"/>
                        <a:pt x="704841" y="24467"/>
                        <a:pt x="705663" y="23235"/>
                      </a:cubicBezTo>
                      <a:cubicBezTo>
                        <a:pt x="709068" y="17426"/>
                        <a:pt x="700614" y="16721"/>
                        <a:pt x="696681" y="1584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656;p35">
                  <a:extLst>
                    <a:ext uri="{FF2B5EF4-FFF2-40B4-BE49-F238E27FC236}">
                      <a16:creationId xmlns:a16="http://schemas.microsoft.com/office/drawing/2014/main" id="{3CF334EE-C110-4722-8905-189E2896D20A}"/>
                    </a:ext>
                  </a:extLst>
                </p:cNvPr>
                <p:cNvSpPr/>
                <p:nvPr/>
              </p:nvSpPr>
              <p:spPr>
                <a:xfrm>
                  <a:off x="5760082" y="5434620"/>
                  <a:ext cx="318549" cy="62613"/>
                </a:xfrm>
                <a:custGeom>
                  <a:avLst/>
                  <a:gdLst/>
                  <a:ahLst/>
                  <a:cxnLst/>
                  <a:rect l="l" t="t" r="r" b="b"/>
                  <a:pathLst>
                    <a:path w="318549" h="62613" extrusionOk="0">
                      <a:moveTo>
                        <a:pt x="313258" y="21"/>
                      </a:moveTo>
                      <a:cubicBezTo>
                        <a:pt x="228313" y="-683"/>
                        <a:pt x="144308" y="16628"/>
                        <a:pt x="62416" y="37754"/>
                      </a:cubicBezTo>
                      <a:cubicBezTo>
                        <a:pt x="41870" y="43094"/>
                        <a:pt x="20913" y="47906"/>
                        <a:pt x="1364" y="56239"/>
                      </a:cubicBezTo>
                      <a:cubicBezTo>
                        <a:pt x="-1689" y="58351"/>
                        <a:pt x="836" y="63574"/>
                        <a:pt x="4475" y="62459"/>
                      </a:cubicBezTo>
                      <a:cubicBezTo>
                        <a:pt x="106620" y="30770"/>
                        <a:pt x="207767" y="11992"/>
                        <a:pt x="313141" y="10642"/>
                      </a:cubicBezTo>
                      <a:cubicBezTo>
                        <a:pt x="320185" y="10877"/>
                        <a:pt x="320479" y="-97"/>
                        <a:pt x="313258" y="2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9" name="Google Shape;657;p35">
                  <a:extLst>
                    <a:ext uri="{FF2B5EF4-FFF2-40B4-BE49-F238E27FC236}">
                      <a16:creationId xmlns:a16="http://schemas.microsoft.com/office/drawing/2014/main" id="{6F0B3695-0A89-8549-97DD-0805E7BA1C8B}"/>
                    </a:ext>
                  </a:extLst>
                </p:cNvPr>
                <p:cNvGrpSpPr/>
                <p:nvPr/>
              </p:nvGrpSpPr>
              <p:grpSpPr>
                <a:xfrm>
                  <a:off x="5769246" y="5375699"/>
                  <a:ext cx="281741" cy="43684"/>
                  <a:chOff x="5769246" y="5375699"/>
                  <a:chExt cx="281741" cy="43684"/>
                </a:xfrm>
              </p:grpSpPr>
              <p:sp>
                <p:nvSpPr>
                  <p:cNvPr id="26" name="Google Shape;658;p35">
                    <a:extLst>
                      <a:ext uri="{FF2B5EF4-FFF2-40B4-BE49-F238E27FC236}">
                        <a16:creationId xmlns:a16="http://schemas.microsoft.com/office/drawing/2014/main" id="{A5972A0B-380A-DF30-F105-497E55EFC62A}"/>
                      </a:ext>
                    </a:extLst>
                  </p:cNvPr>
                  <p:cNvSpPr/>
                  <p:nvPr/>
                </p:nvSpPr>
                <p:spPr>
                  <a:xfrm>
                    <a:off x="5769246" y="5375699"/>
                    <a:ext cx="281741" cy="43684"/>
                  </a:xfrm>
                  <a:custGeom>
                    <a:avLst/>
                    <a:gdLst/>
                    <a:ahLst/>
                    <a:cxnLst/>
                    <a:rect l="l" t="t" r="r" b="b"/>
                    <a:pathLst>
                      <a:path w="281741" h="43684" extrusionOk="0">
                        <a:moveTo>
                          <a:pt x="277383" y="1903"/>
                        </a:moveTo>
                        <a:cubicBezTo>
                          <a:pt x="218562" y="-3379"/>
                          <a:pt x="153400" y="2959"/>
                          <a:pt x="93522" y="13228"/>
                        </a:cubicBezTo>
                        <a:cubicBezTo>
                          <a:pt x="62409" y="19097"/>
                          <a:pt x="31179" y="25904"/>
                          <a:pt x="1475" y="36878"/>
                        </a:cubicBezTo>
                        <a:cubicBezTo>
                          <a:pt x="-1813" y="39166"/>
                          <a:pt x="887" y="44741"/>
                          <a:pt x="4762" y="43509"/>
                        </a:cubicBezTo>
                        <a:cubicBezTo>
                          <a:pt x="60002" y="26608"/>
                          <a:pt x="111368" y="18803"/>
                          <a:pt x="167548" y="15165"/>
                        </a:cubicBezTo>
                        <a:cubicBezTo>
                          <a:pt x="204297" y="12348"/>
                          <a:pt x="241280" y="14402"/>
                          <a:pt x="278029" y="10823"/>
                        </a:cubicBezTo>
                        <a:cubicBezTo>
                          <a:pt x="275798" y="11233"/>
                          <a:pt x="280729" y="10881"/>
                          <a:pt x="281316" y="8123"/>
                        </a:cubicBezTo>
                        <a:cubicBezTo>
                          <a:pt x="282725" y="5424"/>
                          <a:pt x="280436" y="1961"/>
                          <a:pt x="277383" y="190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659;p35">
                    <a:extLst>
                      <a:ext uri="{FF2B5EF4-FFF2-40B4-BE49-F238E27FC236}">
                        <a16:creationId xmlns:a16="http://schemas.microsoft.com/office/drawing/2014/main" id="{286ED79A-5130-D3D0-98A1-C76026345A93}"/>
                      </a:ext>
                    </a:extLst>
                  </p:cNvPr>
                  <p:cNvSpPr/>
                  <p:nvPr/>
                </p:nvSpPr>
                <p:spPr>
                  <a:xfrm>
                    <a:off x="6046571" y="5377601"/>
                    <a:ext cx="234" cy="5868"/>
                  </a:xfrm>
                  <a:custGeom>
                    <a:avLst/>
                    <a:gdLst/>
                    <a:ahLst/>
                    <a:cxnLst/>
                    <a:rect l="l" t="t" r="r" b="b"/>
                    <a:pathLst>
                      <a:path w="234" h="5868" extrusionOk="0">
                        <a:moveTo>
                          <a:pt x="0" y="0"/>
                        </a:moveTo>
                        <a:cubicBezTo>
                          <a:pt x="0" y="0"/>
                          <a:pt x="59" y="0"/>
                          <a:pt x="59" y="0"/>
                        </a:cubicBezTo>
                        <a:cubicBezTo>
                          <a:pt x="117" y="0"/>
                          <a:pt x="176" y="0"/>
                          <a:pt x="235" y="0"/>
                        </a:cubicBezTo>
                        <a:cubicBezTo>
                          <a:pt x="117" y="0"/>
                          <a:pt x="117" y="0"/>
                          <a:pt x="0" y="0"/>
                        </a:cubicBezTo>
                        <a:close/>
                      </a:path>
                    </a:pathLst>
                  </a:custGeom>
                  <a:solidFill>
                    <a:srgbClr val="A5989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 name="Google Shape;660;p35">
                    <a:extLst>
                      <a:ext uri="{FF2B5EF4-FFF2-40B4-BE49-F238E27FC236}">
                        <a16:creationId xmlns:a16="http://schemas.microsoft.com/office/drawing/2014/main" id="{69ACDA1C-793F-19B6-3B67-C4B130D6EA0F}"/>
                      </a:ext>
                    </a:extLst>
                  </p:cNvPr>
                  <p:cNvSpPr/>
                  <p:nvPr/>
                </p:nvSpPr>
                <p:spPr>
                  <a:xfrm>
                    <a:off x="6046336" y="5377543"/>
                    <a:ext cx="234" cy="58"/>
                  </a:xfrm>
                  <a:custGeom>
                    <a:avLst/>
                    <a:gdLst/>
                    <a:ahLst/>
                    <a:cxnLst/>
                    <a:rect l="l" t="t" r="r" b="b"/>
                    <a:pathLst>
                      <a:path w="234" h="58" extrusionOk="0">
                        <a:moveTo>
                          <a:pt x="235" y="58"/>
                        </a:moveTo>
                        <a:cubicBezTo>
                          <a:pt x="176" y="58"/>
                          <a:pt x="117" y="0"/>
                          <a:pt x="59" y="0"/>
                        </a:cubicBezTo>
                        <a:cubicBezTo>
                          <a:pt x="-59" y="0"/>
                          <a:pt x="0" y="58"/>
                          <a:pt x="235" y="58"/>
                        </a:cubicBezTo>
                        <a:close/>
                      </a:path>
                    </a:pathLst>
                  </a:custGeom>
                  <a:solidFill>
                    <a:srgbClr val="A5989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0" name="Google Shape;661;p35">
                  <a:extLst>
                    <a:ext uri="{FF2B5EF4-FFF2-40B4-BE49-F238E27FC236}">
                      <a16:creationId xmlns:a16="http://schemas.microsoft.com/office/drawing/2014/main" id="{6C7C8133-F624-660E-C7BE-721B4D1BD24B}"/>
                    </a:ext>
                  </a:extLst>
                </p:cNvPr>
                <p:cNvSpPr/>
                <p:nvPr/>
              </p:nvSpPr>
              <p:spPr>
                <a:xfrm>
                  <a:off x="4764236" y="5485708"/>
                  <a:ext cx="778195" cy="73723"/>
                </a:xfrm>
                <a:custGeom>
                  <a:avLst/>
                  <a:gdLst/>
                  <a:ahLst/>
                  <a:cxnLst/>
                  <a:rect l="l" t="t" r="r" b="b"/>
                  <a:pathLst>
                    <a:path w="778195" h="73723" extrusionOk="0">
                      <a:moveTo>
                        <a:pt x="762806" y="59022"/>
                      </a:moveTo>
                      <a:cubicBezTo>
                        <a:pt x="748599" y="55032"/>
                        <a:pt x="734393" y="51335"/>
                        <a:pt x="720069" y="47696"/>
                      </a:cubicBezTo>
                      <a:cubicBezTo>
                        <a:pt x="553233" y="4153"/>
                        <a:pt x="379469" y="-8698"/>
                        <a:pt x="207760" y="5562"/>
                      </a:cubicBezTo>
                      <a:cubicBezTo>
                        <a:pt x="147530" y="9435"/>
                        <a:pt x="87828" y="18061"/>
                        <a:pt x="28361" y="28096"/>
                      </a:cubicBezTo>
                      <a:cubicBezTo>
                        <a:pt x="19203" y="29798"/>
                        <a:pt x="9751" y="30502"/>
                        <a:pt x="770" y="32615"/>
                      </a:cubicBezTo>
                      <a:cubicBezTo>
                        <a:pt x="-933" y="33847"/>
                        <a:pt x="418" y="36898"/>
                        <a:pt x="2590" y="36194"/>
                      </a:cubicBezTo>
                      <a:cubicBezTo>
                        <a:pt x="133558" y="14716"/>
                        <a:pt x="266933" y="5503"/>
                        <a:pt x="401131" y="9963"/>
                      </a:cubicBezTo>
                      <a:cubicBezTo>
                        <a:pt x="504743" y="15010"/>
                        <a:pt x="601781" y="30150"/>
                        <a:pt x="702693" y="55266"/>
                      </a:cubicBezTo>
                      <a:cubicBezTo>
                        <a:pt x="724589" y="60782"/>
                        <a:pt x="746310" y="66768"/>
                        <a:pt x="768030" y="72871"/>
                      </a:cubicBezTo>
                      <a:cubicBezTo>
                        <a:pt x="771024" y="73986"/>
                        <a:pt x="774899" y="74456"/>
                        <a:pt x="776894" y="71404"/>
                      </a:cubicBezTo>
                      <a:cubicBezTo>
                        <a:pt x="782413" y="62132"/>
                        <a:pt x="768969" y="60782"/>
                        <a:pt x="762806" y="5902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662;p35">
                  <a:extLst>
                    <a:ext uri="{FF2B5EF4-FFF2-40B4-BE49-F238E27FC236}">
                      <a16:creationId xmlns:a16="http://schemas.microsoft.com/office/drawing/2014/main" id="{EE1436CD-3861-C176-7C98-D644AABF288B}"/>
                    </a:ext>
                  </a:extLst>
                </p:cNvPr>
                <p:cNvSpPr/>
                <p:nvPr/>
              </p:nvSpPr>
              <p:spPr>
                <a:xfrm>
                  <a:off x="4871543" y="5403578"/>
                  <a:ext cx="674989" cy="86189"/>
                </a:xfrm>
                <a:custGeom>
                  <a:avLst/>
                  <a:gdLst/>
                  <a:ahLst/>
                  <a:cxnLst/>
                  <a:rect l="l" t="t" r="r" b="b"/>
                  <a:pathLst>
                    <a:path w="674989" h="86189" extrusionOk="0">
                      <a:moveTo>
                        <a:pt x="673403" y="76718"/>
                      </a:moveTo>
                      <a:cubicBezTo>
                        <a:pt x="667533" y="73256"/>
                        <a:pt x="660136" y="72552"/>
                        <a:pt x="653796" y="69969"/>
                      </a:cubicBezTo>
                      <a:cubicBezTo>
                        <a:pt x="583293" y="43386"/>
                        <a:pt x="510558" y="24021"/>
                        <a:pt x="435711" y="14808"/>
                      </a:cubicBezTo>
                      <a:cubicBezTo>
                        <a:pt x="353408" y="665"/>
                        <a:pt x="269990" y="-1037"/>
                        <a:pt x="186689" y="430"/>
                      </a:cubicBezTo>
                      <a:cubicBezTo>
                        <a:pt x="128102" y="724"/>
                        <a:pt x="69398" y="2954"/>
                        <a:pt x="11340" y="10817"/>
                      </a:cubicBezTo>
                      <a:cubicBezTo>
                        <a:pt x="7759" y="11873"/>
                        <a:pt x="3004" y="10700"/>
                        <a:pt x="421" y="13575"/>
                      </a:cubicBezTo>
                      <a:cubicBezTo>
                        <a:pt x="-988" y="16040"/>
                        <a:pt x="1360" y="19326"/>
                        <a:pt x="4178" y="18446"/>
                      </a:cubicBezTo>
                      <a:cubicBezTo>
                        <a:pt x="81022" y="7531"/>
                        <a:pt x="164910" y="8059"/>
                        <a:pt x="244806" y="8176"/>
                      </a:cubicBezTo>
                      <a:cubicBezTo>
                        <a:pt x="314605" y="7413"/>
                        <a:pt x="379883" y="13869"/>
                        <a:pt x="446982" y="25077"/>
                      </a:cubicBezTo>
                      <a:cubicBezTo>
                        <a:pt x="515431" y="33821"/>
                        <a:pt x="581649" y="53303"/>
                        <a:pt x="645695" y="78596"/>
                      </a:cubicBezTo>
                      <a:cubicBezTo>
                        <a:pt x="653091" y="81236"/>
                        <a:pt x="660547" y="83701"/>
                        <a:pt x="668061" y="85990"/>
                      </a:cubicBezTo>
                      <a:cubicBezTo>
                        <a:pt x="669528" y="86401"/>
                        <a:pt x="671055" y="86166"/>
                        <a:pt x="672346" y="85403"/>
                      </a:cubicBezTo>
                      <a:cubicBezTo>
                        <a:pt x="675340" y="83642"/>
                        <a:pt x="675927" y="79183"/>
                        <a:pt x="673403" y="7671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 name="Google Shape;663;p35">
                  <a:extLst>
                    <a:ext uri="{FF2B5EF4-FFF2-40B4-BE49-F238E27FC236}">
                      <a16:creationId xmlns:a16="http://schemas.microsoft.com/office/drawing/2014/main" id="{F2857301-B4CE-1600-9532-CBC741834EAA}"/>
                    </a:ext>
                  </a:extLst>
                </p:cNvPr>
                <p:cNvSpPr/>
                <p:nvPr/>
              </p:nvSpPr>
              <p:spPr>
                <a:xfrm>
                  <a:off x="4968070" y="5327031"/>
                  <a:ext cx="600508" cy="85515"/>
                </a:xfrm>
                <a:custGeom>
                  <a:avLst/>
                  <a:gdLst/>
                  <a:ahLst/>
                  <a:cxnLst/>
                  <a:rect l="l" t="t" r="r" b="b"/>
                  <a:pathLst>
                    <a:path w="600508" h="85515" extrusionOk="0">
                      <a:moveTo>
                        <a:pt x="598713" y="75099"/>
                      </a:moveTo>
                      <a:cubicBezTo>
                        <a:pt x="596072" y="72752"/>
                        <a:pt x="592138" y="72694"/>
                        <a:pt x="588968" y="71520"/>
                      </a:cubicBezTo>
                      <a:cubicBezTo>
                        <a:pt x="540479" y="58082"/>
                        <a:pt x="493222" y="40066"/>
                        <a:pt x="443559" y="31087"/>
                      </a:cubicBezTo>
                      <a:cubicBezTo>
                        <a:pt x="352392" y="14304"/>
                        <a:pt x="259698" y="4563"/>
                        <a:pt x="167181" y="103"/>
                      </a:cubicBezTo>
                      <a:cubicBezTo>
                        <a:pt x="120335" y="-73"/>
                        <a:pt x="73489" y="-249"/>
                        <a:pt x="26702" y="1629"/>
                      </a:cubicBezTo>
                      <a:cubicBezTo>
                        <a:pt x="19599" y="2040"/>
                        <a:pt x="12437" y="2392"/>
                        <a:pt x="5334" y="2626"/>
                      </a:cubicBezTo>
                      <a:cubicBezTo>
                        <a:pt x="3925" y="2626"/>
                        <a:pt x="2516" y="3213"/>
                        <a:pt x="1518" y="4211"/>
                      </a:cubicBezTo>
                      <a:cubicBezTo>
                        <a:pt x="-1769" y="7380"/>
                        <a:pt x="638" y="13541"/>
                        <a:pt x="5334" y="13366"/>
                      </a:cubicBezTo>
                      <a:cubicBezTo>
                        <a:pt x="64566" y="10725"/>
                        <a:pt x="123975" y="10373"/>
                        <a:pt x="183266" y="11957"/>
                      </a:cubicBezTo>
                      <a:cubicBezTo>
                        <a:pt x="245961" y="15595"/>
                        <a:pt x="308423" y="23107"/>
                        <a:pt x="370707" y="31146"/>
                      </a:cubicBezTo>
                      <a:cubicBezTo>
                        <a:pt x="398826" y="34609"/>
                        <a:pt x="445085" y="43059"/>
                        <a:pt x="478605" y="51509"/>
                      </a:cubicBezTo>
                      <a:cubicBezTo>
                        <a:pt x="512653" y="60840"/>
                        <a:pt x="546056" y="72400"/>
                        <a:pt x="580104" y="81848"/>
                      </a:cubicBezTo>
                      <a:cubicBezTo>
                        <a:pt x="585799" y="82729"/>
                        <a:pt x="591845" y="87188"/>
                        <a:pt x="597481" y="84841"/>
                      </a:cubicBezTo>
                      <a:cubicBezTo>
                        <a:pt x="600885" y="82846"/>
                        <a:pt x="601590" y="77858"/>
                        <a:pt x="598713" y="7509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664;p35">
                  <a:extLst>
                    <a:ext uri="{FF2B5EF4-FFF2-40B4-BE49-F238E27FC236}">
                      <a16:creationId xmlns:a16="http://schemas.microsoft.com/office/drawing/2014/main" id="{7660B9EC-6898-B484-795F-3189110BB363}"/>
                    </a:ext>
                  </a:extLst>
                </p:cNvPr>
                <p:cNvSpPr/>
                <p:nvPr/>
              </p:nvSpPr>
              <p:spPr>
                <a:xfrm>
                  <a:off x="5212306" y="5274604"/>
                  <a:ext cx="383382" cy="81827"/>
                </a:xfrm>
                <a:custGeom>
                  <a:avLst/>
                  <a:gdLst/>
                  <a:ahLst/>
                  <a:cxnLst/>
                  <a:rect l="l" t="t" r="r" b="b"/>
                  <a:pathLst>
                    <a:path w="383382" h="81827" extrusionOk="0">
                      <a:moveTo>
                        <a:pt x="381012" y="71720"/>
                      </a:moveTo>
                      <a:cubicBezTo>
                        <a:pt x="367333" y="62154"/>
                        <a:pt x="346259" y="53645"/>
                        <a:pt x="329059" y="46428"/>
                      </a:cubicBezTo>
                      <a:cubicBezTo>
                        <a:pt x="307104" y="37449"/>
                        <a:pt x="285266" y="27649"/>
                        <a:pt x="262254" y="21487"/>
                      </a:cubicBezTo>
                      <a:cubicBezTo>
                        <a:pt x="206954" y="9340"/>
                        <a:pt x="150364" y="-343"/>
                        <a:pt x="93597" y="9"/>
                      </a:cubicBezTo>
                      <a:cubicBezTo>
                        <a:pt x="63306" y="303"/>
                        <a:pt x="32956" y="655"/>
                        <a:pt x="2665" y="948"/>
                      </a:cubicBezTo>
                      <a:cubicBezTo>
                        <a:pt x="-740" y="890"/>
                        <a:pt x="-1034" y="6523"/>
                        <a:pt x="2665" y="6465"/>
                      </a:cubicBezTo>
                      <a:cubicBezTo>
                        <a:pt x="45108" y="7403"/>
                        <a:pt x="87668" y="6113"/>
                        <a:pt x="130052" y="8988"/>
                      </a:cubicBezTo>
                      <a:cubicBezTo>
                        <a:pt x="163103" y="12450"/>
                        <a:pt x="197386" y="19316"/>
                        <a:pt x="232549" y="26769"/>
                      </a:cubicBezTo>
                      <a:cubicBezTo>
                        <a:pt x="281274" y="37860"/>
                        <a:pt x="325008" y="60511"/>
                        <a:pt x="364281" y="76121"/>
                      </a:cubicBezTo>
                      <a:cubicBezTo>
                        <a:pt x="367686" y="77294"/>
                        <a:pt x="373087" y="80698"/>
                        <a:pt x="377079" y="81754"/>
                      </a:cubicBezTo>
                      <a:cubicBezTo>
                        <a:pt x="384123" y="82752"/>
                        <a:pt x="385003" y="73245"/>
                        <a:pt x="381012" y="7172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665;p35">
                  <a:extLst>
                    <a:ext uri="{FF2B5EF4-FFF2-40B4-BE49-F238E27FC236}">
                      <a16:creationId xmlns:a16="http://schemas.microsoft.com/office/drawing/2014/main" id="{02D3D58F-27F1-53AB-2624-6DE13DFF004C}"/>
                    </a:ext>
                  </a:extLst>
                </p:cNvPr>
                <p:cNvSpPr/>
                <p:nvPr/>
              </p:nvSpPr>
              <p:spPr>
                <a:xfrm>
                  <a:off x="6090995" y="5304788"/>
                  <a:ext cx="305417" cy="171797"/>
                </a:xfrm>
                <a:custGeom>
                  <a:avLst/>
                  <a:gdLst/>
                  <a:ahLst/>
                  <a:cxnLst/>
                  <a:rect l="l" t="t" r="r" b="b"/>
                  <a:pathLst>
                    <a:path w="305417" h="171797" extrusionOk="0">
                      <a:moveTo>
                        <a:pt x="251796" y="60314"/>
                      </a:moveTo>
                      <a:cubicBezTo>
                        <a:pt x="243694" y="47873"/>
                        <a:pt x="227081" y="21466"/>
                        <a:pt x="221739" y="16713"/>
                      </a:cubicBezTo>
                      <a:cubicBezTo>
                        <a:pt x="220976" y="15422"/>
                        <a:pt x="218393" y="13016"/>
                        <a:pt x="216749" y="11549"/>
                      </a:cubicBezTo>
                      <a:cubicBezTo>
                        <a:pt x="216104" y="10845"/>
                        <a:pt x="215341" y="10258"/>
                        <a:pt x="214460" y="9730"/>
                      </a:cubicBezTo>
                      <a:cubicBezTo>
                        <a:pt x="214049" y="7735"/>
                        <a:pt x="212581" y="5915"/>
                        <a:pt x="209881" y="5387"/>
                      </a:cubicBezTo>
                      <a:cubicBezTo>
                        <a:pt x="182173" y="-1596"/>
                        <a:pt x="135973" y="164"/>
                        <a:pt x="101807" y="282"/>
                      </a:cubicBezTo>
                      <a:cubicBezTo>
                        <a:pt x="70870" y="164"/>
                        <a:pt x="39816" y="751"/>
                        <a:pt x="9114" y="3803"/>
                      </a:cubicBezTo>
                      <a:cubicBezTo>
                        <a:pt x="8937" y="3686"/>
                        <a:pt x="8879" y="3568"/>
                        <a:pt x="8703" y="3451"/>
                      </a:cubicBezTo>
                      <a:cubicBezTo>
                        <a:pt x="4535" y="1162"/>
                        <a:pt x="-1277" y="4918"/>
                        <a:pt x="249" y="9143"/>
                      </a:cubicBezTo>
                      <a:cubicBezTo>
                        <a:pt x="5885" y="41653"/>
                        <a:pt x="13281" y="73870"/>
                        <a:pt x="19622" y="106322"/>
                      </a:cubicBezTo>
                      <a:cubicBezTo>
                        <a:pt x="22792" y="121931"/>
                        <a:pt x="26138" y="137600"/>
                        <a:pt x="31128" y="152916"/>
                      </a:cubicBezTo>
                      <a:cubicBezTo>
                        <a:pt x="32478" y="156378"/>
                        <a:pt x="33887" y="159958"/>
                        <a:pt x="36939" y="162540"/>
                      </a:cubicBezTo>
                      <a:cubicBezTo>
                        <a:pt x="46743" y="169699"/>
                        <a:pt x="60832" y="168701"/>
                        <a:pt x="72807" y="169582"/>
                      </a:cubicBezTo>
                      <a:cubicBezTo>
                        <a:pt x="102688" y="170168"/>
                        <a:pt x="132627" y="169758"/>
                        <a:pt x="162566" y="169875"/>
                      </a:cubicBezTo>
                      <a:cubicBezTo>
                        <a:pt x="198023" y="170990"/>
                        <a:pt x="233539" y="171049"/>
                        <a:pt x="269055" y="171342"/>
                      </a:cubicBezTo>
                      <a:cubicBezTo>
                        <a:pt x="278623" y="171401"/>
                        <a:pt x="283496" y="171694"/>
                        <a:pt x="290012" y="171694"/>
                      </a:cubicBezTo>
                      <a:cubicBezTo>
                        <a:pt x="296528" y="172222"/>
                        <a:pt x="304394" y="170873"/>
                        <a:pt x="305216" y="164065"/>
                      </a:cubicBezTo>
                      <a:cubicBezTo>
                        <a:pt x="308327" y="147928"/>
                        <a:pt x="274749" y="95172"/>
                        <a:pt x="251796" y="6031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Google Shape;666;p35">
                  <a:extLst>
                    <a:ext uri="{FF2B5EF4-FFF2-40B4-BE49-F238E27FC236}">
                      <a16:creationId xmlns:a16="http://schemas.microsoft.com/office/drawing/2014/main" id="{27780B34-3502-8365-5C11-118487745E3F}"/>
                    </a:ext>
                  </a:extLst>
                </p:cNvPr>
                <p:cNvSpPr/>
                <p:nvPr/>
              </p:nvSpPr>
              <p:spPr>
                <a:xfrm>
                  <a:off x="5778757" y="5309462"/>
                  <a:ext cx="243899" cy="60856"/>
                </a:xfrm>
                <a:custGeom>
                  <a:avLst/>
                  <a:gdLst/>
                  <a:ahLst/>
                  <a:cxnLst/>
                  <a:rect l="l" t="t" r="r" b="b"/>
                  <a:pathLst>
                    <a:path w="243899" h="60856" extrusionOk="0">
                      <a:moveTo>
                        <a:pt x="240634" y="3060"/>
                      </a:moveTo>
                      <a:cubicBezTo>
                        <a:pt x="202183" y="-5096"/>
                        <a:pt x="146238" y="4469"/>
                        <a:pt x="102856" y="15149"/>
                      </a:cubicBezTo>
                      <a:cubicBezTo>
                        <a:pt x="67986" y="24186"/>
                        <a:pt x="32705" y="35864"/>
                        <a:pt x="1063" y="52941"/>
                      </a:cubicBezTo>
                      <a:cubicBezTo>
                        <a:pt x="-2283" y="56872"/>
                        <a:pt x="2942" y="62917"/>
                        <a:pt x="7403" y="60159"/>
                      </a:cubicBezTo>
                      <a:cubicBezTo>
                        <a:pt x="79257" y="27179"/>
                        <a:pt x="153400" y="17966"/>
                        <a:pt x="231065" y="15736"/>
                      </a:cubicBezTo>
                      <a:cubicBezTo>
                        <a:pt x="234764" y="15325"/>
                        <a:pt x="239108" y="16557"/>
                        <a:pt x="241984" y="13623"/>
                      </a:cubicBezTo>
                      <a:cubicBezTo>
                        <a:pt x="245037" y="10630"/>
                        <a:pt x="244333" y="5173"/>
                        <a:pt x="240634" y="30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spTree>
    <p:extLst>
      <p:ext uri="{BB962C8B-B14F-4D97-AF65-F5344CB8AC3E}">
        <p14:creationId xmlns:p14="http://schemas.microsoft.com/office/powerpoint/2010/main" val="11867165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35" name="مستطيل: زوايا مستديرة 34">
            <a:extLst>
              <a:ext uri="{FF2B5EF4-FFF2-40B4-BE49-F238E27FC236}">
                <a16:creationId xmlns:a16="http://schemas.microsoft.com/office/drawing/2014/main" id="{7C614027-A254-B70E-3F89-2D64990DA8D1}"/>
              </a:ext>
            </a:extLst>
          </p:cNvPr>
          <p:cNvSpPr/>
          <p:nvPr/>
        </p:nvSpPr>
        <p:spPr>
          <a:xfrm>
            <a:off x="2204312" y="3278863"/>
            <a:ext cx="5290187" cy="557133"/>
          </a:xfrm>
          <a:prstGeom prst="roundRect">
            <a:avLst/>
          </a:prstGeom>
          <a:solidFill>
            <a:srgbClr val="FBF09D"/>
          </a:solidFill>
          <a:ln>
            <a:solidFill>
              <a:schemeClr val="accent6"/>
            </a:solidFill>
          </a:ln>
        </p:spPr>
        <p:style>
          <a:lnRef idx="3">
            <a:schemeClr val="lt1"/>
          </a:lnRef>
          <a:fillRef idx="1">
            <a:schemeClr val="accent1"/>
          </a:fillRef>
          <a:effectRef idx="1">
            <a:schemeClr val="accent1"/>
          </a:effectRef>
          <a:fontRef idx="minor">
            <a:schemeClr val="lt1"/>
          </a:fontRef>
        </p:style>
        <p:txBody>
          <a:bodyPr rtlCol="1" anchor="ctr"/>
          <a:lstStyle/>
          <a:p>
            <a:pPr algn="r"/>
            <a:r>
              <a:rPr lang="ar-SA" sz="1600" b="1" dirty="0">
                <a:solidFill>
                  <a:schemeClr val="accent6">
                    <a:lumMod val="10000"/>
                  </a:schemeClr>
                </a:solidFill>
              </a:rPr>
              <a:t>ما المطلوب في المسألة ؟ أحوطه .</a:t>
            </a:r>
          </a:p>
        </p:txBody>
      </p:sp>
      <p:sp>
        <p:nvSpPr>
          <p:cNvPr id="2" name="مستطيل: زوايا مستديرة 1">
            <a:extLst>
              <a:ext uri="{FF2B5EF4-FFF2-40B4-BE49-F238E27FC236}">
                <a16:creationId xmlns:a16="http://schemas.microsoft.com/office/drawing/2014/main" id="{4A80CA13-A59B-A26F-050E-2D47D2285813}"/>
              </a:ext>
            </a:extLst>
          </p:cNvPr>
          <p:cNvSpPr/>
          <p:nvPr/>
        </p:nvSpPr>
        <p:spPr>
          <a:xfrm>
            <a:off x="7660316" y="3322322"/>
            <a:ext cx="751176" cy="465119"/>
          </a:xfrm>
          <a:prstGeom prst="roundRect">
            <a:avLst/>
          </a:prstGeom>
          <a:solidFill>
            <a:schemeClr val="bg1">
              <a:lumMod val="60000"/>
              <a:lumOff val="40000"/>
            </a:schemeClr>
          </a:solidFill>
          <a:ln>
            <a:solidFill>
              <a:srgbClr val="FEFEFE"/>
            </a:solidFill>
          </a:ln>
        </p:spPr>
        <p:style>
          <a:lnRef idx="2">
            <a:schemeClr val="accent4">
              <a:shade val="15000"/>
            </a:schemeClr>
          </a:lnRef>
          <a:fillRef idx="1">
            <a:schemeClr val="accent4"/>
          </a:fillRef>
          <a:effectRef idx="0">
            <a:schemeClr val="accent4"/>
          </a:effectRef>
          <a:fontRef idx="minor">
            <a:schemeClr val="lt1"/>
          </a:fontRef>
        </p:style>
        <p:txBody>
          <a:bodyPr rtlCol="1" anchor="ctr"/>
          <a:lstStyle/>
          <a:p>
            <a:pPr algn="ctr"/>
            <a:r>
              <a:rPr lang="ar-SA" sz="1800" b="1" dirty="0">
                <a:solidFill>
                  <a:schemeClr val="accent5">
                    <a:lumMod val="25000"/>
                  </a:schemeClr>
                </a:solidFill>
              </a:rPr>
              <a:t>أفهم</a:t>
            </a:r>
          </a:p>
        </p:txBody>
      </p:sp>
      <p:sp>
        <p:nvSpPr>
          <p:cNvPr id="36" name="سحابة 35">
            <a:extLst>
              <a:ext uri="{FF2B5EF4-FFF2-40B4-BE49-F238E27FC236}">
                <a16:creationId xmlns:a16="http://schemas.microsoft.com/office/drawing/2014/main" id="{6343893E-43D6-1A43-ECA9-1A8CBC971ECF}"/>
              </a:ext>
            </a:extLst>
          </p:cNvPr>
          <p:cNvSpPr/>
          <p:nvPr/>
        </p:nvSpPr>
        <p:spPr>
          <a:xfrm rot="21061238">
            <a:off x="375916" y="560987"/>
            <a:ext cx="1748490" cy="1161200"/>
          </a:xfrm>
          <a:prstGeom prst="cloud">
            <a:avLst/>
          </a:prstGeom>
          <a:solidFill>
            <a:srgbClr val="E1B7DB"/>
          </a:solidFill>
          <a:ln>
            <a:solidFill>
              <a:schemeClr val="accent6"/>
            </a:solidFill>
          </a:ln>
        </p:spPr>
        <p:style>
          <a:lnRef idx="2">
            <a:schemeClr val="accent3">
              <a:shade val="15000"/>
            </a:schemeClr>
          </a:lnRef>
          <a:fillRef idx="1">
            <a:schemeClr val="accent3"/>
          </a:fillRef>
          <a:effectRef idx="0">
            <a:schemeClr val="accent3"/>
          </a:effectRef>
          <a:fontRef idx="minor">
            <a:schemeClr val="lt1"/>
          </a:fontRef>
        </p:style>
        <p:txBody>
          <a:bodyPr rtlCol="1" anchor="ctr"/>
          <a:lstStyle/>
          <a:p>
            <a:pPr algn="ctr"/>
            <a:r>
              <a:rPr lang="ar-SA" b="1" dirty="0">
                <a:solidFill>
                  <a:schemeClr val="accent6">
                    <a:lumMod val="10000"/>
                  </a:schemeClr>
                </a:solidFill>
              </a:rPr>
              <a:t>افتح / ي الكتاب صفحة رق</a:t>
            </a:r>
            <a:r>
              <a:rPr lang="ar-EG" b="1" dirty="0">
                <a:solidFill>
                  <a:schemeClr val="accent6">
                    <a:lumMod val="10000"/>
                  </a:schemeClr>
                </a:solidFill>
              </a:rPr>
              <a:t>م ٥٤</a:t>
            </a:r>
            <a:endParaRPr lang="ar-SA" b="1" dirty="0">
              <a:solidFill>
                <a:schemeClr val="accent6">
                  <a:lumMod val="10000"/>
                </a:schemeClr>
              </a:solidFill>
            </a:endParaRPr>
          </a:p>
        </p:txBody>
      </p:sp>
      <p:sp>
        <p:nvSpPr>
          <p:cNvPr id="21" name="مستطيل: زوايا مستديرة 20">
            <a:extLst>
              <a:ext uri="{FF2B5EF4-FFF2-40B4-BE49-F238E27FC236}">
                <a16:creationId xmlns:a16="http://schemas.microsoft.com/office/drawing/2014/main" id="{C355E0A6-A424-042B-EC14-7D7D52C0ECE1}"/>
              </a:ext>
            </a:extLst>
          </p:cNvPr>
          <p:cNvSpPr/>
          <p:nvPr/>
        </p:nvSpPr>
        <p:spPr>
          <a:xfrm>
            <a:off x="2204312" y="3994642"/>
            <a:ext cx="5290187" cy="557133"/>
          </a:xfrm>
          <a:prstGeom prst="roundRect">
            <a:avLst/>
          </a:prstGeom>
          <a:solidFill>
            <a:srgbClr val="FBF09D"/>
          </a:solidFill>
          <a:ln>
            <a:solidFill>
              <a:schemeClr val="accent6"/>
            </a:solidFill>
          </a:ln>
        </p:spPr>
        <p:style>
          <a:lnRef idx="3">
            <a:schemeClr val="lt1"/>
          </a:lnRef>
          <a:fillRef idx="1">
            <a:schemeClr val="accent1"/>
          </a:fillRef>
          <a:effectRef idx="1">
            <a:schemeClr val="accent1"/>
          </a:effectRef>
          <a:fontRef idx="minor">
            <a:schemeClr val="lt1"/>
          </a:fontRef>
        </p:style>
        <p:txBody>
          <a:bodyPr rtlCol="1" anchor="ctr"/>
          <a:lstStyle/>
          <a:p>
            <a:pPr algn="r"/>
            <a:r>
              <a:rPr lang="ar-SA" sz="1600" b="1" dirty="0">
                <a:solidFill>
                  <a:schemeClr val="accent6">
                    <a:lumMod val="10000"/>
                  </a:schemeClr>
                </a:solidFill>
              </a:rPr>
              <a:t>كيف سأحل المسألة ؟</a:t>
            </a:r>
          </a:p>
        </p:txBody>
      </p:sp>
      <p:sp>
        <p:nvSpPr>
          <p:cNvPr id="22" name="مستطيل: زوايا مستديرة 21">
            <a:extLst>
              <a:ext uri="{FF2B5EF4-FFF2-40B4-BE49-F238E27FC236}">
                <a16:creationId xmlns:a16="http://schemas.microsoft.com/office/drawing/2014/main" id="{11653E3A-CB7D-D457-1346-A7B38405DB73}"/>
              </a:ext>
            </a:extLst>
          </p:cNvPr>
          <p:cNvSpPr/>
          <p:nvPr/>
        </p:nvSpPr>
        <p:spPr>
          <a:xfrm>
            <a:off x="7660316" y="4040648"/>
            <a:ext cx="751176" cy="465119"/>
          </a:xfrm>
          <a:prstGeom prst="roundRect">
            <a:avLst/>
          </a:prstGeom>
          <a:solidFill>
            <a:schemeClr val="bg1">
              <a:lumMod val="60000"/>
              <a:lumOff val="40000"/>
            </a:schemeClr>
          </a:solidFill>
          <a:ln>
            <a:solidFill>
              <a:srgbClr val="FEFEFE"/>
            </a:solidFill>
          </a:ln>
        </p:spPr>
        <p:style>
          <a:lnRef idx="2">
            <a:schemeClr val="accent4">
              <a:shade val="15000"/>
            </a:schemeClr>
          </a:lnRef>
          <a:fillRef idx="1">
            <a:schemeClr val="accent4"/>
          </a:fillRef>
          <a:effectRef idx="0">
            <a:schemeClr val="accent4"/>
          </a:effectRef>
          <a:fontRef idx="minor">
            <a:schemeClr val="lt1"/>
          </a:fontRef>
        </p:style>
        <p:txBody>
          <a:bodyPr rtlCol="1" anchor="ctr"/>
          <a:lstStyle/>
          <a:p>
            <a:pPr algn="ctr"/>
            <a:r>
              <a:rPr lang="ar-SA" sz="1800" b="1" dirty="0">
                <a:solidFill>
                  <a:schemeClr val="accent5">
                    <a:lumMod val="25000"/>
                  </a:schemeClr>
                </a:solidFill>
              </a:rPr>
              <a:t>أخطط</a:t>
            </a:r>
          </a:p>
        </p:txBody>
      </p:sp>
      <p:sp>
        <p:nvSpPr>
          <p:cNvPr id="26" name="مربع نص 25">
            <a:extLst>
              <a:ext uri="{FF2B5EF4-FFF2-40B4-BE49-F238E27FC236}">
                <a16:creationId xmlns:a16="http://schemas.microsoft.com/office/drawing/2014/main" id="{D05ACA86-178C-37CE-C4C9-58054B5908B1}"/>
              </a:ext>
            </a:extLst>
          </p:cNvPr>
          <p:cNvSpPr txBox="1"/>
          <p:nvPr/>
        </p:nvSpPr>
        <p:spPr>
          <a:xfrm>
            <a:off x="3570587" y="4103930"/>
            <a:ext cx="2302136" cy="338554"/>
          </a:xfrm>
          <a:prstGeom prst="rect">
            <a:avLst/>
          </a:prstGeom>
          <a:noFill/>
        </p:spPr>
        <p:txBody>
          <a:bodyPr wrap="square" rtlCol="1">
            <a:spAutoFit/>
          </a:bodyPr>
          <a:lstStyle/>
          <a:p>
            <a:pPr algn="r"/>
            <a:r>
              <a:rPr lang="ar-SA" sz="1600" b="1" dirty="0">
                <a:solidFill>
                  <a:srgbClr val="FF0000"/>
                </a:solidFill>
              </a:rPr>
              <a:t>أحل المسألة بتمثيلها</a:t>
            </a:r>
          </a:p>
        </p:txBody>
      </p:sp>
      <p:sp>
        <p:nvSpPr>
          <p:cNvPr id="27" name="مستطيل: زاوية مطوية 26">
            <a:extLst>
              <a:ext uri="{FF2B5EF4-FFF2-40B4-BE49-F238E27FC236}">
                <a16:creationId xmlns:a16="http://schemas.microsoft.com/office/drawing/2014/main" id="{915FB852-AF29-12BE-814C-A397E7A5D9C7}"/>
              </a:ext>
            </a:extLst>
          </p:cNvPr>
          <p:cNvSpPr/>
          <p:nvPr/>
        </p:nvSpPr>
        <p:spPr>
          <a:xfrm>
            <a:off x="585480" y="2309883"/>
            <a:ext cx="1329361" cy="1543265"/>
          </a:xfrm>
          <a:prstGeom prst="foldedCorner">
            <a:avLst/>
          </a:prstGeom>
          <a:solidFill>
            <a:srgbClr val="D3E9C8"/>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ar-AE" sz="2000" dirty="0">
                <a:solidFill>
                  <a:schemeClr val="accent6">
                    <a:lumMod val="10000"/>
                  </a:schemeClr>
                </a:solidFill>
              </a:rPr>
              <a:t>أتذكر</a:t>
            </a:r>
          </a:p>
          <a:p>
            <a:pPr algn="ctr"/>
            <a:r>
              <a:rPr lang="ar-AE" sz="1600" dirty="0">
                <a:solidFill>
                  <a:schemeClr val="accent5">
                    <a:lumMod val="50000"/>
                  </a:schemeClr>
                </a:solidFill>
              </a:rPr>
              <a:t>أفهم</a:t>
            </a:r>
          </a:p>
          <a:p>
            <a:pPr algn="ctr"/>
            <a:r>
              <a:rPr lang="ar-AE" sz="1600" dirty="0">
                <a:solidFill>
                  <a:schemeClr val="accent5">
                    <a:lumMod val="50000"/>
                  </a:schemeClr>
                </a:solidFill>
              </a:rPr>
              <a:t>أخطط</a:t>
            </a:r>
          </a:p>
          <a:p>
            <a:pPr algn="ctr"/>
            <a:r>
              <a:rPr lang="ar-AE" sz="1600" dirty="0">
                <a:solidFill>
                  <a:schemeClr val="accent5">
                    <a:lumMod val="50000"/>
                  </a:schemeClr>
                </a:solidFill>
              </a:rPr>
              <a:t>أحل</a:t>
            </a:r>
          </a:p>
          <a:p>
            <a:pPr algn="ctr"/>
            <a:r>
              <a:rPr lang="ar-AE" sz="1600" dirty="0">
                <a:solidFill>
                  <a:schemeClr val="accent5">
                    <a:lumMod val="50000"/>
                  </a:schemeClr>
                </a:solidFill>
              </a:rPr>
              <a:t>أتحقق</a:t>
            </a:r>
            <a:endParaRPr lang="ar-SA" sz="1600" dirty="0">
              <a:solidFill>
                <a:schemeClr val="accent5">
                  <a:lumMod val="50000"/>
                </a:schemeClr>
              </a:solidFill>
            </a:endParaRPr>
          </a:p>
        </p:txBody>
      </p:sp>
      <p:grpSp>
        <p:nvGrpSpPr>
          <p:cNvPr id="10" name="مجموعة 9">
            <a:extLst>
              <a:ext uri="{FF2B5EF4-FFF2-40B4-BE49-F238E27FC236}">
                <a16:creationId xmlns:a16="http://schemas.microsoft.com/office/drawing/2014/main" id="{3CA9895B-1A75-6E9D-9289-F3BA5D24B492}"/>
              </a:ext>
            </a:extLst>
          </p:cNvPr>
          <p:cNvGrpSpPr/>
          <p:nvPr/>
        </p:nvGrpSpPr>
        <p:grpSpPr>
          <a:xfrm>
            <a:off x="2582384" y="332631"/>
            <a:ext cx="4912115" cy="2832061"/>
            <a:chOff x="2204312" y="841915"/>
            <a:chExt cx="4745128" cy="2529606"/>
          </a:xfrm>
        </p:grpSpPr>
        <p:pic>
          <p:nvPicPr>
            <p:cNvPr id="7" name="صورة 6">
              <a:extLst>
                <a:ext uri="{FF2B5EF4-FFF2-40B4-BE49-F238E27FC236}">
                  <a16:creationId xmlns:a16="http://schemas.microsoft.com/office/drawing/2014/main" id="{867DC63B-3056-EB62-BADD-A609E0678E41}"/>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rcRect t="2015" r="9599" b="1"/>
            <a:stretch/>
          </p:blipFill>
          <p:spPr>
            <a:xfrm>
              <a:off x="2204312" y="841915"/>
              <a:ext cx="4745128" cy="2529606"/>
            </a:xfrm>
            <a:prstGeom prst="rect">
              <a:avLst/>
            </a:prstGeom>
          </p:spPr>
        </p:pic>
        <p:sp>
          <p:nvSpPr>
            <p:cNvPr id="9" name="مستطيل 8">
              <a:extLst>
                <a:ext uri="{FF2B5EF4-FFF2-40B4-BE49-F238E27FC236}">
                  <a16:creationId xmlns:a16="http://schemas.microsoft.com/office/drawing/2014/main" id="{93858909-419D-17DE-DBA8-C11A77DEAD28}"/>
                </a:ext>
              </a:extLst>
            </p:cNvPr>
            <p:cNvSpPr/>
            <p:nvPr/>
          </p:nvSpPr>
          <p:spPr>
            <a:xfrm>
              <a:off x="5787614" y="841915"/>
              <a:ext cx="1140311" cy="115418"/>
            </a:xfrm>
            <a:custGeom>
              <a:avLst/>
              <a:gdLst>
                <a:gd name="connsiteX0" fmla="*/ 0 w 1140311"/>
                <a:gd name="connsiteY0" fmla="*/ 0 h 115418"/>
                <a:gd name="connsiteX1" fmla="*/ 1140311 w 1140311"/>
                <a:gd name="connsiteY1" fmla="*/ 0 h 115418"/>
                <a:gd name="connsiteX2" fmla="*/ 1140311 w 1140311"/>
                <a:gd name="connsiteY2" fmla="*/ 115418 h 115418"/>
                <a:gd name="connsiteX3" fmla="*/ 0 w 1140311"/>
                <a:gd name="connsiteY3" fmla="*/ 115418 h 115418"/>
                <a:gd name="connsiteX4" fmla="*/ 0 w 1140311"/>
                <a:gd name="connsiteY4" fmla="*/ 0 h 115418"/>
                <a:gd name="connsiteX0" fmla="*/ 0 w 1140311"/>
                <a:gd name="connsiteY0" fmla="*/ 0 h 115418"/>
                <a:gd name="connsiteX1" fmla="*/ 1140311 w 1140311"/>
                <a:gd name="connsiteY1" fmla="*/ 0 h 115418"/>
                <a:gd name="connsiteX2" fmla="*/ 1140311 w 1140311"/>
                <a:gd name="connsiteY2" fmla="*/ 115418 h 115418"/>
                <a:gd name="connsiteX3" fmla="*/ 75303 w 1140311"/>
                <a:gd name="connsiteY3" fmla="*/ 83145 h 115418"/>
                <a:gd name="connsiteX4" fmla="*/ 0 w 1140311"/>
                <a:gd name="connsiteY4" fmla="*/ 0 h 115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311" h="115418">
                  <a:moveTo>
                    <a:pt x="0" y="0"/>
                  </a:moveTo>
                  <a:lnTo>
                    <a:pt x="1140311" y="0"/>
                  </a:lnTo>
                  <a:lnTo>
                    <a:pt x="1140311" y="115418"/>
                  </a:lnTo>
                  <a:lnTo>
                    <a:pt x="75303" y="83145"/>
                  </a:lnTo>
                  <a:lnTo>
                    <a:pt x="0" y="0"/>
                  </a:lnTo>
                  <a:close/>
                </a:path>
              </a:pathLst>
            </a:custGeom>
            <a:solidFill>
              <a:srgbClr val="FCF9F2"/>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11" name="شكل بيضاوي 10">
            <a:extLst>
              <a:ext uri="{FF2B5EF4-FFF2-40B4-BE49-F238E27FC236}">
                <a16:creationId xmlns:a16="http://schemas.microsoft.com/office/drawing/2014/main" id="{A64250BF-E7B4-483C-F94A-A7180CA48707}"/>
              </a:ext>
            </a:extLst>
          </p:cNvPr>
          <p:cNvSpPr/>
          <p:nvPr/>
        </p:nvSpPr>
        <p:spPr>
          <a:xfrm>
            <a:off x="4572000" y="1921464"/>
            <a:ext cx="2614108" cy="99386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cxnSp>
        <p:nvCxnSpPr>
          <p:cNvPr id="14" name="رابط كسهم مستقيم 13">
            <a:extLst>
              <a:ext uri="{FF2B5EF4-FFF2-40B4-BE49-F238E27FC236}">
                <a16:creationId xmlns:a16="http://schemas.microsoft.com/office/drawing/2014/main" id="{88DBDFB8-F00D-1CD4-0356-031948F3B18F}"/>
              </a:ext>
            </a:extLst>
          </p:cNvPr>
          <p:cNvCxnSpPr/>
          <p:nvPr/>
        </p:nvCxnSpPr>
        <p:spPr>
          <a:xfrm flipV="1">
            <a:off x="5368066" y="3001384"/>
            <a:ext cx="301214" cy="41954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72222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1000" fill="hold"/>
                                        <p:tgtEl>
                                          <p:spTgt spid="27"/>
                                        </p:tgtEl>
                                        <p:attrNameLst>
                                          <p:attrName>ppt_w</p:attrName>
                                        </p:attrNameLst>
                                      </p:cBhvr>
                                      <p:tavLst>
                                        <p:tav tm="0">
                                          <p:val>
                                            <p:fltVal val="0"/>
                                          </p:val>
                                        </p:tav>
                                        <p:tav tm="100000">
                                          <p:val>
                                            <p:strVal val="#ppt_w"/>
                                          </p:val>
                                        </p:tav>
                                      </p:tavLst>
                                    </p:anim>
                                    <p:anim calcmode="lin" valueType="num">
                                      <p:cBhvr>
                                        <p:cTn id="19" dur="1000" fill="hold"/>
                                        <p:tgtEl>
                                          <p:spTgt spid="27"/>
                                        </p:tgtEl>
                                        <p:attrNameLst>
                                          <p:attrName>ppt_h</p:attrName>
                                        </p:attrNameLst>
                                      </p:cBhvr>
                                      <p:tavLst>
                                        <p:tav tm="0">
                                          <p:val>
                                            <p:fltVal val="0"/>
                                          </p:val>
                                        </p:tav>
                                        <p:tav tm="100000">
                                          <p:val>
                                            <p:strVal val="#ppt_h"/>
                                          </p:val>
                                        </p:tav>
                                      </p:tavLst>
                                    </p:anim>
                                    <p:anim calcmode="lin" valueType="num">
                                      <p:cBhvr>
                                        <p:cTn id="20" dur="1000" fill="hold"/>
                                        <p:tgtEl>
                                          <p:spTgt spid="27"/>
                                        </p:tgtEl>
                                        <p:attrNameLst>
                                          <p:attrName>style.rotation</p:attrName>
                                        </p:attrNameLst>
                                      </p:cBhvr>
                                      <p:tavLst>
                                        <p:tav tm="0">
                                          <p:val>
                                            <p:fltVal val="90"/>
                                          </p:val>
                                        </p:tav>
                                        <p:tav tm="100000">
                                          <p:val>
                                            <p:fltVal val="0"/>
                                          </p:val>
                                        </p:tav>
                                      </p:tavLst>
                                    </p:anim>
                                    <p:animEffect transition="in" filter="fade">
                                      <p:cBhvr>
                                        <p:cTn id="21" dur="1000"/>
                                        <p:tgtEl>
                                          <p:spTgt spid="27"/>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500" fill="hold"/>
                                        <p:tgtEl>
                                          <p:spTgt spid="2"/>
                                        </p:tgtEl>
                                        <p:attrNameLst>
                                          <p:attrName>ppt_x</p:attrName>
                                        </p:attrNameLst>
                                      </p:cBhvr>
                                      <p:tavLst>
                                        <p:tav tm="0">
                                          <p:val>
                                            <p:strVal val="#ppt_x"/>
                                          </p:val>
                                        </p:tav>
                                        <p:tav tm="100000">
                                          <p:val>
                                            <p:strVal val="#ppt_x"/>
                                          </p:val>
                                        </p:tav>
                                      </p:tavLst>
                                    </p:anim>
                                    <p:anim calcmode="lin" valueType="num">
                                      <p:cBhvr additive="base">
                                        <p:cTn id="2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500" fill="hold"/>
                                        <p:tgtEl>
                                          <p:spTgt spid="35"/>
                                        </p:tgtEl>
                                        <p:attrNameLst>
                                          <p:attrName>ppt_x</p:attrName>
                                        </p:attrNameLst>
                                      </p:cBhvr>
                                      <p:tavLst>
                                        <p:tav tm="0">
                                          <p:val>
                                            <p:strVal val="#ppt_x"/>
                                          </p:val>
                                        </p:tav>
                                        <p:tav tm="100000">
                                          <p:val>
                                            <p:strVal val="#ppt_x"/>
                                          </p:val>
                                        </p:tav>
                                      </p:tavLst>
                                    </p:anim>
                                    <p:anim calcmode="lin" valueType="num">
                                      <p:cBhvr additive="base">
                                        <p:cTn id="33"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randombar(horizontal)">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additive="base">
                                        <p:cTn id="49" dur="500" fill="hold"/>
                                        <p:tgtEl>
                                          <p:spTgt spid="22"/>
                                        </p:tgtEl>
                                        <p:attrNameLst>
                                          <p:attrName>ppt_x</p:attrName>
                                        </p:attrNameLst>
                                      </p:cBhvr>
                                      <p:tavLst>
                                        <p:tav tm="0">
                                          <p:val>
                                            <p:strVal val="#ppt_x"/>
                                          </p:val>
                                        </p:tav>
                                        <p:tav tm="100000">
                                          <p:val>
                                            <p:strVal val="#ppt_x"/>
                                          </p:val>
                                        </p:tav>
                                      </p:tavLst>
                                    </p:anim>
                                    <p:anim calcmode="lin" valueType="num">
                                      <p:cBhvr additive="base">
                                        <p:cTn id="5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additive="base">
                                        <p:cTn id="55" dur="500" fill="hold"/>
                                        <p:tgtEl>
                                          <p:spTgt spid="21"/>
                                        </p:tgtEl>
                                        <p:attrNameLst>
                                          <p:attrName>ppt_x</p:attrName>
                                        </p:attrNameLst>
                                      </p:cBhvr>
                                      <p:tavLst>
                                        <p:tav tm="0">
                                          <p:val>
                                            <p:strVal val="#ppt_x"/>
                                          </p:val>
                                        </p:tav>
                                        <p:tav tm="100000">
                                          <p:val>
                                            <p:strVal val="#ppt_x"/>
                                          </p:val>
                                        </p:tav>
                                      </p:tavLst>
                                    </p:anim>
                                    <p:anim calcmode="lin" valueType="num">
                                      <p:cBhvr additive="base">
                                        <p:cTn id="5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2" grpId="0" animBg="1"/>
      <p:bldP spid="36" grpId="0" animBg="1"/>
      <p:bldP spid="21" grpId="0" animBg="1"/>
      <p:bldP spid="22" grpId="0" animBg="1"/>
      <p:bldP spid="26" grpId="0"/>
      <p:bldP spid="27"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pic>
        <p:nvPicPr>
          <p:cNvPr id="11" name="Picture 2" descr="Student GIFs - Get the best gif on GIFER">
            <a:extLst>
              <a:ext uri="{FF2B5EF4-FFF2-40B4-BE49-F238E27FC236}">
                <a16:creationId xmlns:a16="http://schemas.microsoft.com/office/drawing/2014/main" id="{0D25208E-E11A-D24B-2C0C-7F931C620A2B}"/>
              </a:ext>
            </a:extLst>
          </p:cNvPr>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160636" y="309331"/>
            <a:ext cx="1778367" cy="1631652"/>
          </a:xfrm>
          <a:prstGeom prst="rect">
            <a:avLst/>
          </a:prstGeom>
          <a:noFill/>
          <a:extLst>
            <a:ext uri="{909E8E84-426E-40DD-AFC4-6F175D3DCCD1}">
              <a14:hiddenFill xmlns:a14="http://schemas.microsoft.com/office/drawing/2010/main">
                <a:solidFill>
                  <a:srgbClr val="FFFFFF"/>
                </a:solidFill>
              </a14:hiddenFill>
            </a:ext>
          </a:extLst>
        </p:spPr>
      </p:pic>
      <p:sp>
        <p:nvSpPr>
          <p:cNvPr id="12" name="مستطيل: زوايا مستديرة 11">
            <a:extLst>
              <a:ext uri="{FF2B5EF4-FFF2-40B4-BE49-F238E27FC236}">
                <a16:creationId xmlns:a16="http://schemas.microsoft.com/office/drawing/2014/main" id="{ECD01D55-33E1-7514-BA99-D6475DBFF1D4}"/>
              </a:ext>
            </a:extLst>
          </p:cNvPr>
          <p:cNvSpPr/>
          <p:nvPr/>
        </p:nvSpPr>
        <p:spPr>
          <a:xfrm>
            <a:off x="988524" y="663428"/>
            <a:ext cx="5290187" cy="2103540"/>
          </a:xfrm>
          <a:prstGeom prst="roundRect">
            <a:avLst/>
          </a:prstGeom>
          <a:solidFill>
            <a:srgbClr val="FBF09D"/>
          </a:solidFill>
          <a:ln>
            <a:solidFill>
              <a:schemeClr val="accent6"/>
            </a:solidFill>
          </a:ln>
        </p:spPr>
        <p:style>
          <a:lnRef idx="3">
            <a:schemeClr val="lt1"/>
          </a:lnRef>
          <a:fillRef idx="1">
            <a:schemeClr val="accent1"/>
          </a:fillRef>
          <a:effectRef idx="1">
            <a:schemeClr val="accent1"/>
          </a:effectRef>
          <a:fontRef idx="minor">
            <a:schemeClr val="lt1"/>
          </a:fontRef>
        </p:style>
        <p:txBody>
          <a:bodyPr rtlCol="1" anchor="ctr"/>
          <a:lstStyle/>
          <a:p>
            <a:pPr algn="r"/>
            <a:r>
              <a:rPr lang="ar-SA" sz="1600" b="1" dirty="0">
                <a:solidFill>
                  <a:schemeClr val="accent6">
                    <a:lumMod val="10000"/>
                  </a:schemeClr>
                </a:solidFill>
              </a:rPr>
              <a:t>يمكن أن أكتب جملة عددية ، لأحل المسألة .</a:t>
            </a:r>
          </a:p>
          <a:p>
            <a:pPr algn="r"/>
            <a:endParaRPr lang="ar-SA" sz="1600" b="1" dirty="0">
              <a:solidFill>
                <a:schemeClr val="accent6">
                  <a:lumMod val="10000"/>
                </a:schemeClr>
              </a:solidFill>
            </a:endParaRPr>
          </a:p>
          <a:p>
            <a:pPr algn="r"/>
            <a:endParaRPr lang="ar-SA" sz="1600" b="1" dirty="0">
              <a:solidFill>
                <a:schemeClr val="accent6">
                  <a:lumMod val="10000"/>
                </a:schemeClr>
              </a:solidFill>
            </a:endParaRPr>
          </a:p>
          <a:p>
            <a:pPr algn="r"/>
            <a:endParaRPr lang="ar-SA" sz="1600" b="1" dirty="0">
              <a:solidFill>
                <a:schemeClr val="accent6">
                  <a:lumMod val="10000"/>
                </a:schemeClr>
              </a:solidFill>
            </a:endParaRPr>
          </a:p>
          <a:p>
            <a:pPr algn="r"/>
            <a:endParaRPr lang="ar-SA" sz="1600" b="1" dirty="0">
              <a:solidFill>
                <a:schemeClr val="accent6">
                  <a:lumMod val="10000"/>
                </a:schemeClr>
              </a:solidFill>
            </a:endParaRPr>
          </a:p>
          <a:p>
            <a:pPr algn="r"/>
            <a:r>
              <a:rPr lang="ar-SA" sz="1600" b="1" dirty="0">
                <a:solidFill>
                  <a:schemeClr val="accent6">
                    <a:lumMod val="10000"/>
                  </a:schemeClr>
                </a:solidFill>
              </a:rPr>
              <a:t>أحتاج جمال إلى .................. دقيقة لينتهي من الاختيار</a:t>
            </a:r>
          </a:p>
        </p:txBody>
      </p:sp>
      <p:sp>
        <p:nvSpPr>
          <p:cNvPr id="17" name="مستطيل: زوايا مستديرة 16">
            <a:extLst>
              <a:ext uri="{FF2B5EF4-FFF2-40B4-BE49-F238E27FC236}">
                <a16:creationId xmlns:a16="http://schemas.microsoft.com/office/drawing/2014/main" id="{6B497117-4944-27A8-EC2B-54FAE15A7E8F}"/>
              </a:ext>
            </a:extLst>
          </p:cNvPr>
          <p:cNvSpPr/>
          <p:nvPr/>
        </p:nvSpPr>
        <p:spPr>
          <a:xfrm>
            <a:off x="6409460" y="682631"/>
            <a:ext cx="751176" cy="465119"/>
          </a:xfrm>
          <a:prstGeom prst="roundRect">
            <a:avLst/>
          </a:prstGeom>
          <a:solidFill>
            <a:schemeClr val="bg1">
              <a:lumMod val="60000"/>
              <a:lumOff val="40000"/>
            </a:schemeClr>
          </a:solidFill>
          <a:ln>
            <a:solidFill>
              <a:srgbClr val="FEFEFE"/>
            </a:solidFill>
          </a:ln>
        </p:spPr>
        <p:style>
          <a:lnRef idx="2">
            <a:schemeClr val="accent4">
              <a:shade val="15000"/>
            </a:schemeClr>
          </a:lnRef>
          <a:fillRef idx="1">
            <a:schemeClr val="accent4"/>
          </a:fillRef>
          <a:effectRef idx="0">
            <a:schemeClr val="accent4"/>
          </a:effectRef>
          <a:fontRef idx="minor">
            <a:schemeClr val="lt1"/>
          </a:fontRef>
        </p:style>
        <p:txBody>
          <a:bodyPr rtlCol="1" anchor="ctr"/>
          <a:lstStyle/>
          <a:p>
            <a:pPr algn="ctr"/>
            <a:r>
              <a:rPr lang="ar-SA" sz="1800" b="1" dirty="0">
                <a:solidFill>
                  <a:schemeClr val="accent5">
                    <a:lumMod val="25000"/>
                  </a:schemeClr>
                </a:solidFill>
              </a:rPr>
              <a:t>أحل</a:t>
            </a:r>
          </a:p>
        </p:txBody>
      </p:sp>
      <p:sp>
        <p:nvSpPr>
          <p:cNvPr id="40" name="مستطيل: زوايا مستديرة 39">
            <a:extLst>
              <a:ext uri="{FF2B5EF4-FFF2-40B4-BE49-F238E27FC236}">
                <a16:creationId xmlns:a16="http://schemas.microsoft.com/office/drawing/2014/main" id="{C3245AF5-3A1D-6F6F-0A8F-094EE9CC0202}"/>
              </a:ext>
            </a:extLst>
          </p:cNvPr>
          <p:cNvSpPr/>
          <p:nvPr/>
        </p:nvSpPr>
        <p:spPr>
          <a:xfrm>
            <a:off x="1011252" y="3471134"/>
            <a:ext cx="5290187" cy="1005923"/>
          </a:xfrm>
          <a:prstGeom prst="roundRect">
            <a:avLst/>
          </a:prstGeom>
          <a:solidFill>
            <a:srgbClr val="FBF09D"/>
          </a:solidFill>
          <a:ln>
            <a:solidFill>
              <a:schemeClr val="accent6"/>
            </a:solidFill>
          </a:ln>
        </p:spPr>
        <p:style>
          <a:lnRef idx="3">
            <a:schemeClr val="lt1"/>
          </a:lnRef>
          <a:fillRef idx="1">
            <a:schemeClr val="accent1"/>
          </a:fillRef>
          <a:effectRef idx="1">
            <a:schemeClr val="accent1"/>
          </a:effectRef>
          <a:fontRef idx="minor">
            <a:schemeClr val="lt1"/>
          </a:fontRef>
        </p:style>
        <p:txBody>
          <a:bodyPr rtlCol="1" anchor="ctr"/>
          <a:lstStyle/>
          <a:p>
            <a:pPr algn="r"/>
            <a:r>
              <a:rPr lang="ar-SA" sz="1600" b="1" dirty="0">
                <a:solidFill>
                  <a:schemeClr val="accent6">
                    <a:lumMod val="10000"/>
                  </a:schemeClr>
                </a:solidFill>
              </a:rPr>
              <a:t>أعود وأتحقق . هل إجابتي معقولة ؟</a:t>
            </a:r>
          </a:p>
        </p:txBody>
      </p:sp>
      <p:sp>
        <p:nvSpPr>
          <p:cNvPr id="41" name="مستطيل: زوايا مستديرة 40">
            <a:extLst>
              <a:ext uri="{FF2B5EF4-FFF2-40B4-BE49-F238E27FC236}">
                <a16:creationId xmlns:a16="http://schemas.microsoft.com/office/drawing/2014/main" id="{2D28A98C-A41C-5347-AE61-2A1FDD80CE2E}"/>
              </a:ext>
            </a:extLst>
          </p:cNvPr>
          <p:cNvSpPr/>
          <p:nvPr/>
        </p:nvSpPr>
        <p:spPr>
          <a:xfrm>
            <a:off x="6409460" y="3763190"/>
            <a:ext cx="751176" cy="465119"/>
          </a:xfrm>
          <a:prstGeom prst="roundRect">
            <a:avLst/>
          </a:prstGeom>
          <a:solidFill>
            <a:schemeClr val="bg1">
              <a:lumMod val="60000"/>
              <a:lumOff val="40000"/>
            </a:schemeClr>
          </a:solidFill>
          <a:ln>
            <a:solidFill>
              <a:srgbClr val="FEFEFE"/>
            </a:solidFill>
          </a:ln>
        </p:spPr>
        <p:style>
          <a:lnRef idx="2">
            <a:schemeClr val="accent4">
              <a:shade val="15000"/>
            </a:schemeClr>
          </a:lnRef>
          <a:fillRef idx="1">
            <a:schemeClr val="accent4"/>
          </a:fillRef>
          <a:effectRef idx="0">
            <a:schemeClr val="accent4"/>
          </a:effectRef>
          <a:fontRef idx="minor">
            <a:schemeClr val="lt1"/>
          </a:fontRef>
        </p:style>
        <p:txBody>
          <a:bodyPr rtlCol="1" anchor="ctr"/>
          <a:lstStyle/>
          <a:p>
            <a:pPr algn="ctr"/>
            <a:r>
              <a:rPr lang="ar-SA" sz="1800" b="1" dirty="0">
                <a:solidFill>
                  <a:schemeClr val="accent5">
                    <a:lumMod val="25000"/>
                  </a:schemeClr>
                </a:solidFill>
              </a:rPr>
              <a:t>أتحقق</a:t>
            </a:r>
          </a:p>
        </p:txBody>
      </p:sp>
      <p:sp>
        <p:nvSpPr>
          <p:cNvPr id="42" name="مربع نص 41">
            <a:extLst>
              <a:ext uri="{FF2B5EF4-FFF2-40B4-BE49-F238E27FC236}">
                <a16:creationId xmlns:a16="http://schemas.microsoft.com/office/drawing/2014/main" id="{DB059393-1ABA-2A0F-E922-3475F2B51089}"/>
              </a:ext>
            </a:extLst>
          </p:cNvPr>
          <p:cNvSpPr txBox="1"/>
          <p:nvPr/>
        </p:nvSpPr>
        <p:spPr>
          <a:xfrm>
            <a:off x="988524" y="3804818"/>
            <a:ext cx="2815192" cy="338554"/>
          </a:xfrm>
          <a:prstGeom prst="rect">
            <a:avLst/>
          </a:prstGeom>
          <a:noFill/>
        </p:spPr>
        <p:txBody>
          <a:bodyPr wrap="square" rtlCol="1">
            <a:spAutoFit/>
          </a:bodyPr>
          <a:lstStyle/>
          <a:p>
            <a:pPr algn="r"/>
            <a:r>
              <a:rPr lang="ar-SA" sz="1600" b="1" dirty="0">
                <a:solidFill>
                  <a:srgbClr val="FF0000"/>
                </a:solidFill>
              </a:rPr>
              <a:t>نعم إجابتي معقولة </a:t>
            </a:r>
            <a:r>
              <a:rPr lang="ar-EG" sz="1600" b="1" dirty="0">
                <a:solidFill>
                  <a:srgbClr val="FF0000"/>
                </a:solidFill>
              </a:rPr>
              <a:t>٥</a:t>
            </a:r>
            <a:r>
              <a:rPr lang="ar-SA" sz="1600" b="1" dirty="0">
                <a:solidFill>
                  <a:srgbClr val="FF0000"/>
                </a:solidFill>
              </a:rPr>
              <a:t> + </a:t>
            </a:r>
            <a:r>
              <a:rPr lang="ar-EG" sz="1600" b="1" dirty="0">
                <a:solidFill>
                  <a:srgbClr val="FF0000"/>
                </a:solidFill>
              </a:rPr>
              <a:t>٥</a:t>
            </a:r>
            <a:r>
              <a:rPr lang="ar-SA" sz="1600" b="1" dirty="0">
                <a:solidFill>
                  <a:srgbClr val="FF0000"/>
                </a:solidFill>
              </a:rPr>
              <a:t> + </a:t>
            </a:r>
            <a:r>
              <a:rPr lang="ar-EG" sz="1600" b="1" dirty="0">
                <a:solidFill>
                  <a:srgbClr val="FF0000"/>
                </a:solidFill>
              </a:rPr>
              <a:t>٤</a:t>
            </a:r>
            <a:r>
              <a:rPr lang="ar-SA" sz="1600" b="1" dirty="0">
                <a:solidFill>
                  <a:srgbClr val="FF0000"/>
                </a:solidFill>
              </a:rPr>
              <a:t> =  </a:t>
            </a:r>
            <a:r>
              <a:rPr lang="ar-EG" sz="1600" b="1" dirty="0">
                <a:solidFill>
                  <a:srgbClr val="FF0000"/>
                </a:solidFill>
              </a:rPr>
              <a:t>١٤</a:t>
            </a:r>
            <a:endParaRPr lang="ar-SA" sz="1600" b="1" dirty="0">
              <a:solidFill>
                <a:srgbClr val="FF0000"/>
              </a:solidFill>
            </a:endParaRPr>
          </a:p>
        </p:txBody>
      </p:sp>
      <p:sp>
        <p:nvSpPr>
          <p:cNvPr id="5" name="مربع نص 4">
            <a:extLst>
              <a:ext uri="{FF2B5EF4-FFF2-40B4-BE49-F238E27FC236}">
                <a16:creationId xmlns:a16="http://schemas.microsoft.com/office/drawing/2014/main" id="{36213073-E4D4-15B8-C906-24B65EB692F1}"/>
              </a:ext>
            </a:extLst>
          </p:cNvPr>
          <p:cNvSpPr txBox="1"/>
          <p:nvPr/>
        </p:nvSpPr>
        <p:spPr>
          <a:xfrm>
            <a:off x="857775" y="1322190"/>
            <a:ext cx="5290187" cy="646331"/>
          </a:xfrm>
          <a:prstGeom prst="rect">
            <a:avLst/>
          </a:prstGeom>
          <a:noFill/>
        </p:spPr>
        <p:txBody>
          <a:bodyPr wrap="square" rtlCol="1">
            <a:spAutoFit/>
          </a:bodyPr>
          <a:lstStyle/>
          <a:p>
            <a:pPr algn="r"/>
            <a:r>
              <a:rPr lang="ar-SA" sz="1800" b="1" dirty="0">
                <a:solidFill>
                  <a:srgbClr val="FF0000"/>
                </a:solidFill>
              </a:rPr>
              <a:t>( القسم الأول )     ( القسم الثاني )     ( القسم الأخير ) </a:t>
            </a:r>
          </a:p>
          <a:p>
            <a:pPr algn="r"/>
            <a:r>
              <a:rPr lang="ar-SA" sz="1800" b="1" dirty="0">
                <a:solidFill>
                  <a:srgbClr val="FF0000"/>
                </a:solidFill>
              </a:rPr>
              <a:t>        </a:t>
            </a:r>
            <a:r>
              <a:rPr lang="ar-EG" sz="1800" b="1" dirty="0">
                <a:solidFill>
                  <a:srgbClr val="FF0000"/>
                </a:solidFill>
              </a:rPr>
              <a:t>٥</a:t>
            </a:r>
            <a:r>
              <a:rPr lang="ar-SA" sz="1800" b="1" dirty="0">
                <a:solidFill>
                  <a:srgbClr val="FF0000"/>
                </a:solidFill>
              </a:rPr>
              <a:t>        +         </a:t>
            </a:r>
            <a:r>
              <a:rPr lang="ar-EG" sz="1800" b="1" dirty="0">
                <a:solidFill>
                  <a:srgbClr val="FF0000"/>
                </a:solidFill>
              </a:rPr>
              <a:t>٥</a:t>
            </a:r>
            <a:r>
              <a:rPr lang="ar-SA" sz="1800" b="1" dirty="0">
                <a:solidFill>
                  <a:srgbClr val="FF0000"/>
                </a:solidFill>
              </a:rPr>
              <a:t>          +         </a:t>
            </a:r>
            <a:r>
              <a:rPr lang="ar-EG" sz="1800" b="1" dirty="0">
                <a:solidFill>
                  <a:srgbClr val="FF0000"/>
                </a:solidFill>
              </a:rPr>
              <a:t>٤</a:t>
            </a:r>
            <a:r>
              <a:rPr lang="ar-SA" sz="1800" b="1" dirty="0">
                <a:solidFill>
                  <a:srgbClr val="FF0000"/>
                </a:solidFill>
              </a:rPr>
              <a:t>         =     </a:t>
            </a:r>
            <a:r>
              <a:rPr lang="ar-EG" sz="1800" b="1" dirty="0">
                <a:solidFill>
                  <a:srgbClr val="FF0000"/>
                </a:solidFill>
              </a:rPr>
              <a:t>١٤</a:t>
            </a:r>
            <a:endParaRPr lang="ar-SA" sz="1800" b="1" dirty="0">
              <a:solidFill>
                <a:srgbClr val="FF0000"/>
              </a:solidFill>
            </a:endParaRPr>
          </a:p>
        </p:txBody>
      </p:sp>
      <p:sp>
        <p:nvSpPr>
          <p:cNvPr id="7" name="مربع نص 6">
            <a:extLst>
              <a:ext uri="{FF2B5EF4-FFF2-40B4-BE49-F238E27FC236}">
                <a16:creationId xmlns:a16="http://schemas.microsoft.com/office/drawing/2014/main" id="{0D4FAB57-0D12-CE92-8359-6FB2897B59C2}"/>
              </a:ext>
            </a:extLst>
          </p:cNvPr>
          <p:cNvSpPr txBox="1"/>
          <p:nvPr/>
        </p:nvSpPr>
        <p:spPr>
          <a:xfrm>
            <a:off x="4296346" y="2077811"/>
            <a:ext cx="551307" cy="461665"/>
          </a:xfrm>
          <a:prstGeom prst="rect">
            <a:avLst/>
          </a:prstGeom>
          <a:noFill/>
        </p:spPr>
        <p:txBody>
          <a:bodyPr wrap="square">
            <a:spAutoFit/>
          </a:bodyPr>
          <a:lstStyle/>
          <a:p>
            <a:r>
              <a:rPr lang="ar-EG" sz="2400" b="1" dirty="0">
                <a:solidFill>
                  <a:srgbClr val="FF0000"/>
                </a:solidFill>
              </a:rPr>
              <a:t>١٤</a:t>
            </a:r>
            <a:endParaRPr lang="ar-SA" sz="2400" b="1" dirty="0">
              <a:solidFill>
                <a:srgbClr val="FF0000"/>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500" fill="hold"/>
                                        <p:tgtEl>
                                          <p:spTgt spid="41"/>
                                        </p:tgtEl>
                                        <p:attrNameLst>
                                          <p:attrName>ppt_x</p:attrName>
                                        </p:attrNameLst>
                                      </p:cBhvr>
                                      <p:tavLst>
                                        <p:tav tm="0">
                                          <p:val>
                                            <p:strVal val="#ppt_x"/>
                                          </p:val>
                                        </p:tav>
                                        <p:tav tm="100000">
                                          <p:val>
                                            <p:strVal val="#ppt_x"/>
                                          </p:val>
                                        </p:tav>
                                      </p:tavLst>
                                    </p:anim>
                                    <p:anim calcmode="lin" valueType="num">
                                      <p:cBhvr additive="base">
                                        <p:cTn id="34"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additive="base">
                                        <p:cTn id="39" dur="500" fill="hold"/>
                                        <p:tgtEl>
                                          <p:spTgt spid="40"/>
                                        </p:tgtEl>
                                        <p:attrNameLst>
                                          <p:attrName>ppt_x</p:attrName>
                                        </p:attrNameLst>
                                      </p:cBhvr>
                                      <p:tavLst>
                                        <p:tav tm="0">
                                          <p:val>
                                            <p:strVal val="#ppt_x"/>
                                          </p:val>
                                        </p:tav>
                                        <p:tav tm="100000">
                                          <p:val>
                                            <p:strVal val="#ppt_x"/>
                                          </p:val>
                                        </p:tav>
                                      </p:tavLst>
                                    </p:anim>
                                    <p:anim calcmode="lin" valueType="num">
                                      <p:cBhvr additive="base">
                                        <p:cTn id="40"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fade">
                                      <p:cBhvr>
                                        <p:cTn id="45" dur="1000"/>
                                        <p:tgtEl>
                                          <p:spTgt spid="42"/>
                                        </p:tgtEl>
                                      </p:cBhvr>
                                    </p:animEffect>
                                    <p:anim calcmode="lin" valueType="num">
                                      <p:cBhvr>
                                        <p:cTn id="46" dur="1000" fill="hold"/>
                                        <p:tgtEl>
                                          <p:spTgt spid="42"/>
                                        </p:tgtEl>
                                        <p:attrNameLst>
                                          <p:attrName>ppt_x</p:attrName>
                                        </p:attrNameLst>
                                      </p:cBhvr>
                                      <p:tavLst>
                                        <p:tav tm="0">
                                          <p:val>
                                            <p:strVal val="#ppt_x"/>
                                          </p:val>
                                        </p:tav>
                                        <p:tav tm="100000">
                                          <p:val>
                                            <p:strVal val="#ppt_x"/>
                                          </p:val>
                                        </p:tav>
                                      </p:tavLst>
                                    </p:anim>
                                    <p:anim calcmode="lin" valueType="num">
                                      <p:cBhvr>
                                        <p:cTn id="47"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animBg="1"/>
      <p:bldP spid="40" grpId="0" animBg="1"/>
      <p:bldP spid="41" grpId="0" animBg="1"/>
      <p:bldP spid="42" grpId="0"/>
      <p:bldP spid="5"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pic>
        <p:nvPicPr>
          <p:cNvPr id="4" name="صورة 3">
            <a:extLst>
              <a:ext uri="{FF2B5EF4-FFF2-40B4-BE49-F238E27FC236}">
                <a16:creationId xmlns:a16="http://schemas.microsoft.com/office/drawing/2014/main" id="{DF888799-6574-EAD0-95AA-917C06FE5C67}"/>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1034590" y="1351763"/>
            <a:ext cx="6062692" cy="1257475"/>
          </a:xfrm>
          <a:prstGeom prst="rect">
            <a:avLst/>
          </a:prstGeom>
        </p:spPr>
      </p:pic>
      <p:sp>
        <p:nvSpPr>
          <p:cNvPr id="673" name="Google Shape;673;p36"/>
          <p:cNvSpPr/>
          <p:nvPr/>
        </p:nvSpPr>
        <p:spPr>
          <a:xfrm>
            <a:off x="6088828" y="2419608"/>
            <a:ext cx="2780192" cy="2464351"/>
          </a:xfrm>
          <a:custGeom>
            <a:avLst/>
            <a:gdLst/>
            <a:ahLst/>
            <a:cxnLst/>
            <a:rect l="l" t="t" r="r" b="b"/>
            <a:pathLst>
              <a:path w="2523373" h="1951580" extrusionOk="0">
                <a:moveTo>
                  <a:pt x="229597" y="1951580"/>
                </a:moveTo>
                <a:lnTo>
                  <a:pt x="2523374" y="1951580"/>
                </a:lnTo>
                <a:lnTo>
                  <a:pt x="2523374" y="17103"/>
                </a:lnTo>
                <a:cubicBezTo>
                  <a:pt x="2139655" y="-4814"/>
                  <a:pt x="1753735" y="-14155"/>
                  <a:pt x="1373969" y="42254"/>
                </a:cubicBezTo>
                <a:cubicBezTo>
                  <a:pt x="1246034" y="61251"/>
                  <a:pt x="1111269" y="91746"/>
                  <a:pt x="1019854" y="183186"/>
                </a:cubicBezTo>
                <a:cubicBezTo>
                  <a:pt x="910336" y="292726"/>
                  <a:pt x="893131" y="482163"/>
                  <a:pt x="981177" y="609577"/>
                </a:cubicBezTo>
                <a:cubicBezTo>
                  <a:pt x="859934" y="604098"/>
                  <a:pt x="736760" y="602212"/>
                  <a:pt x="619200" y="632212"/>
                </a:cubicBezTo>
                <a:cubicBezTo>
                  <a:pt x="501596" y="662213"/>
                  <a:pt x="388619" y="727919"/>
                  <a:pt x="325414" y="831485"/>
                </a:cubicBezTo>
                <a:cubicBezTo>
                  <a:pt x="262165" y="935051"/>
                  <a:pt x="259335" y="1079307"/>
                  <a:pt x="337723" y="1171960"/>
                </a:cubicBezTo>
                <a:cubicBezTo>
                  <a:pt x="372806" y="1213413"/>
                  <a:pt x="422355" y="1244268"/>
                  <a:pt x="444276" y="1293940"/>
                </a:cubicBezTo>
                <a:cubicBezTo>
                  <a:pt x="246173" y="1280601"/>
                  <a:pt x="49687" y="1428675"/>
                  <a:pt x="8000" y="1622738"/>
                </a:cubicBezTo>
                <a:cubicBezTo>
                  <a:pt x="-9609" y="1704611"/>
                  <a:pt x="228" y="1796725"/>
                  <a:pt x="53820" y="1861083"/>
                </a:cubicBezTo>
                <a:cubicBezTo>
                  <a:pt x="97708" y="1913765"/>
                  <a:pt x="161047" y="1939140"/>
                  <a:pt x="229597" y="195158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674" name="Google Shape;674;p36"/>
          <p:cNvGrpSpPr/>
          <p:nvPr/>
        </p:nvGrpSpPr>
        <p:grpSpPr>
          <a:xfrm>
            <a:off x="5978024" y="1918147"/>
            <a:ext cx="2842855" cy="2996709"/>
            <a:chOff x="4595723" y="413112"/>
            <a:chExt cx="4225156" cy="4501744"/>
          </a:xfrm>
        </p:grpSpPr>
        <p:grpSp>
          <p:nvGrpSpPr>
            <p:cNvPr id="675" name="Google Shape;675;p36"/>
            <p:cNvGrpSpPr/>
            <p:nvPr/>
          </p:nvGrpSpPr>
          <p:grpSpPr>
            <a:xfrm flipH="1">
              <a:off x="5051844" y="1383143"/>
              <a:ext cx="3769035" cy="3531713"/>
              <a:chOff x="2414617" y="1130465"/>
              <a:chExt cx="2477835" cy="2321815"/>
            </a:xfrm>
          </p:grpSpPr>
          <p:grpSp>
            <p:nvGrpSpPr>
              <p:cNvPr id="676" name="Google Shape;676;p36"/>
              <p:cNvGrpSpPr/>
              <p:nvPr/>
            </p:nvGrpSpPr>
            <p:grpSpPr>
              <a:xfrm>
                <a:off x="3235411" y="1313552"/>
                <a:ext cx="1206284" cy="1472355"/>
                <a:chOff x="3235411" y="1313552"/>
                <a:chExt cx="1206284" cy="1472355"/>
              </a:xfrm>
            </p:grpSpPr>
            <p:grpSp>
              <p:nvGrpSpPr>
                <p:cNvPr id="677" name="Google Shape;677;p36"/>
                <p:cNvGrpSpPr/>
                <p:nvPr/>
              </p:nvGrpSpPr>
              <p:grpSpPr>
                <a:xfrm>
                  <a:off x="3723480" y="1313552"/>
                  <a:ext cx="718215" cy="1076395"/>
                  <a:chOff x="3723480" y="1313552"/>
                  <a:chExt cx="718215" cy="1076395"/>
                </a:xfrm>
              </p:grpSpPr>
              <p:grpSp>
                <p:nvGrpSpPr>
                  <p:cNvPr id="678" name="Google Shape;678;p36"/>
                  <p:cNvGrpSpPr/>
                  <p:nvPr/>
                </p:nvGrpSpPr>
                <p:grpSpPr>
                  <a:xfrm>
                    <a:off x="3723480" y="1313552"/>
                    <a:ext cx="718215" cy="1076395"/>
                    <a:chOff x="3723480" y="1313552"/>
                    <a:chExt cx="718215" cy="1076395"/>
                  </a:xfrm>
                </p:grpSpPr>
                <p:sp>
                  <p:nvSpPr>
                    <p:cNvPr id="679" name="Google Shape;679;p36"/>
                    <p:cNvSpPr/>
                    <p:nvPr/>
                  </p:nvSpPr>
                  <p:spPr>
                    <a:xfrm>
                      <a:off x="3847170" y="1313552"/>
                      <a:ext cx="594525" cy="1038251"/>
                    </a:xfrm>
                    <a:custGeom>
                      <a:avLst/>
                      <a:gdLst/>
                      <a:ahLst/>
                      <a:cxnLst/>
                      <a:rect l="l" t="t" r="r" b="b"/>
                      <a:pathLst>
                        <a:path w="594525" h="1038251" extrusionOk="0">
                          <a:moveTo>
                            <a:pt x="60524" y="1038252"/>
                          </a:moveTo>
                          <a:cubicBezTo>
                            <a:pt x="163314" y="1023053"/>
                            <a:pt x="284303" y="999345"/>
                            <a:pt x="364727" y="933092"/>
                          </a:cubicBezTo>
                          <a:cubicBezTo>
                            <a:pt x="449907" y="862849"/>
                            <a:pt x="494639" y="814847"/>
                            <a:pt x="527337" y="726060"/>
                          </a:cubicBezTo>
                          <a:cubicBezTo>
                            <a:pt x="603124" y="520435"/>
                            <a:pt x="602772" y="304542"/>
                            <a:pt x="584104" y="86066"/>
                          </a:cubicBezTo>
                          <a:cubicBezTo>
                            <a:pt x="580054" y="39002"/>
                            <a:pt x="566375" y="16644"/>
                            <a:pt x="549997" y="23803"/>
                          </a:cubicBezTo>
                          <a:cubicBezTo>
                            <a:pt x="533208" y="31139"/>
                            <a:pt x="524930" y="79024"/>
                            <a:pt x="525635" y="114292"/>
                          </a:cubicBezTo>
                          <a:cubicBezTo>
                            <a:pt x="524813" y="80667"/>
                            <a:pt x="518473" y="47159"/>
                            <a:pt x="506791" y="15588"/>
                          </a:cubicBezTo>
                          <a:cubicBezTo>
                            <a:pt x="504854" y="10424"/>
                            <a:pt x="502564" y="4966"/>
                            <a:pt x="497868" y="2032"/>
                          </a:cubicBezTo>
                          <a:cubicBezTo>
                            <a:pt x="484073" y="-6535"/>
                            <a:pt x="470512" y="13769"/>
                            <a:pt x="467694" y="29730"/>
                          </a:cubicBezTo>
                          <a:cubicBezTo>
                            <a:pt x="462059" y="62182"/>
                            <a:pt x="461648" y="95514"/>
                            <a:pt x="466637" y="128083"/>
                          </a:cubicBezTo>
                          <a:cubicBezTo>
                            <a:pt x="463996" y="92814"/>
                            <a:pt x="456129" y="57898"/>
                            <a:pt x="443332" y="24918"/>
                          </a:cubicBezTo>
                          <a:cubicBezTo>
                            <a:pt x="439869" y="15999"/>
                            <a:pt x="432707" y="5436"/>
                            <a:pt x="423490" y="7959"/>
                          </a:cubicBezTo>
                          <a:cubicBezTo>
                            <a:pt x="416856" y="9778"/>
                            <a:pt x="413980" y="17466"/>
                            <a:pt x="412395" y="24214"/>
                          </a:cubicBezTo>
                          <a:cubicBezTo>
                            <a:pt x="402650" y="64881"/>
                            <a:pt x="403120" y="107954"/>
                            <a:pt x="413628" y="148387"/>
                          </a:cubicBezTo>
                          <a:cubicBezTo>
                            <a:pt x="406466" y="128200"/>
                            <a:pt x="394079" y="109891"/>
                            <a:pt x="377995" y="95807"/>
                          </a:cubicBezTo>
                          <a:cubicBezTo>
                            <a:pt x="374003" y="92286"/>
                            <a:pt x="369130" y="88883"/>
                            <a:pt x="363906" y="89645"/>
                          </a:cubicBezTo>
                          <a:cubicBezTo>
                            <a:pt x="354337" y="91054"/>
                            <a:pt x="352282" y="103905"/>
                            <a:pt x="352693" y="113588"/>
                          </a:cubicBezTo>
                          <a:cubicBezTo>
                            <a:pt x="354454" y="153023"/>
                            <a:pt x="357213" y="192458"/>
                            <a:pt x="356744" y="231951"/>
                          </a:cubicBezTo>
                          <a:cubicBezTo>
                            <a:pt x="353809" y="466330"/>
                            <a:pt x="222136" y="652413"/>
                            <a:pt x="0" y="786033"/>
                          </a:cubicBezTo>
                          <a:cubicBezTo>
                            <a:pt x="22014" y="877872"/>
                            <a:pt x="27650" y="952751"/>
                            <a:pt x="60524" y="1038252"/>
                          </a:cubicBezTo>
                          <a:close/>
                        </a:path>
                      </a:pathLst>
                    </a:custGeom>
                    <a:solidFill>
                      <a:srgbClr val="EFCFB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0" name="Google Shape;680;p36"/>
                    <p:cNvSpPr/>
                    <p:nvPr/>
                  </p:nvSpPr>
                  <p:spPr>
                    <a:xfrm>
                      <a:off x="3723480" y="1878069"/>
                      <a:ext cx="629167" cy="511878"/>
                    </a:xfrm>
                    <a:custGeom>
                      <a:avLst/>
                      <a:gdLst/>
                      <a:ahLst/>
                      <a:cxnLst/>
                      <a:rect l="l" t="t" r="r" b="b"/>
                      <a:pathLst>
                        <a:path w="629167" h="511878" extrusionOk="0">
                          <a:moveTo>
                            <a:pt x="0" y="182492"/>
                          </a:moveTo>
                          <a:cubicBezTo>
                            <a:pt x="27180" y="189769"/>
                            <a:pt x="111772" y="173924"/>
                            <a:pt x="168187" y="151625"/>
                          </a:cubicBezTo>
                          <a:cubicBezTo>
                            <a:pt x="238103" y="123985"/>
                            <a:pt x="295750" y="58202"/>
                            <a:pt x="347175" y="3275"/>
                          </a:cubicBezTo>
                          <a:cubicBezTo>
                            <a:pt x="359092" y="-9459"/>
                            <a:pt x="414919" y="18826"/>
                            <a:pt x="420966" y="22053"/>
                          </a:cubicBezTo>
                          <a:cubicBezTo>
                            <a:pt x="506204" y="67181"/>
                            <a:pt x="681435" y="186424"/>
                            <a:pt x="614102" y="247630"/>
                          </a:cubicBezTo>
                          <a:cubicBezTo>
                            <a:pt x="577236" y="281138"/>
                            <a:pt x="472214" y="480600"/>
                            <a:pt x="216383" y="511878"/>
                          </a:cubicBezTo>
                          <a:cubicBezTo>
                            <a:pt x="167365" y="387588"/>
                            <a:pt x="86295" y="282781"/>
                            <a:pt x="0" y="18249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1" name="Google Shape;681;p36"/>
                    <p:cNvSpPr/>
                    <p:nvPr/>
                  </p:nvSpPr>
                  <p:spPr>
                    <a:xfrm>
                      <a:off x="4282167" y="1434624"/>
                      <a:ext cx="111091" cy="31644"/>
                    </a:xfrm>
                    <a:custGeom>
                      <a:avLst/>
                      <a:gdLst/>
                      <a:ahLst/>
                      <a:cxnLst/>
                      <a:rect l="l" t="t" r="r" b="b"/>
                      <a:pathLst>
                        <a:path w="111091" h="31644" extrusionOk="0">
                          <a:moveTo>
                            <a:pt x="106429" y="8771"/>
                          </a:moveTo>
                          <a:cubicBezTo>
                            <a:pt x="106664" y="9006"/>
                            <a:pt x="107486" y="9182"/>
                            <a:pt x="107955" y="9416"/>
                          </a:cubicBezTo>
                          <a:cubicBezTo>
                            <a:pt x="74612" y="-7660"/>
                            <a:pt x="34928" y="438"/>
                            <a:pt x="3521" y="18160"/>
                          </a:cubicBezTo>
                          <a:cubicBezTo>
                            <a:pt x="-4521" y="22913"/>
                            <a:pt x="2641" y="35295"/>
                            <a:pt x="10742" y="30601"/>
                          </a:cubicBezTo>
                          <a:cubicBezTo>
                            <a:pt x="33695" y="17749"/>
                            <a:pt x="61755" y="13348"/>
                            <a:pt x="84591" y="18571"/>
                          </a:cubicBezTo>
                          <a:cubicBezTo>
                            <a:pt x="95158" y="20038"/>
                            <a:pt x="99619" y="21505"/>
                            <a:pt x="105548" y="21564"/>
                          </a:cubicBezTo>
                          <a:cubicBezTo>
                            <a:pt x="112417" y="21036"/>
                            <a:pt x="113121" y="10355"/>
                            <a:pt x="106429" y="8771"/>
                          </a:cubicBezTo>
                          <a:close/>
                        </a:path>
                      </a:pathLst>
                    </a:custGeom>
                    <a:solidFill>
                      <a:srgbClr val="CF878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82" name="Google Shape;682;p36"/>
                  <p:cNvSpPr/>
                  <p:nvPr/>
                </p:nvSpPr>
                <p:spPr>
                  <a:xfrm>
                    <a:off x="4062990" y="1868730"/>
                    <a:ext cx="304123" cy="241454"/>
                  </a:xfrm>
                  <a:custGeom>
                    <a:avLst/>
                    <a:gdLst/>
                    <a:ahLst/>
                    <a:cxnLst/>
                    <a:rect l="l" t="t" r="r" b="b"/>
                    <a:pathLst>
                      <a:path w="304123" h="241454" extrusionOk="0">
                        <a:moveTo>
                          <a:pt x="300011" y="219119"/>
                        </a:moveTo>
                        <a:cubicBezTo>
                          <a:pt x="294258" y="204507"/>
                          <a:pt x="286039" y="191068"/>
                          <a:pt x="277527" y="177923"/>
                        </a:cubicBezTo>
                        <a:cubicBezTo>
                          <a:pt x="251815" y="137256"/>
                          <a:pt x="218589" y="101871"/>
                          <a:pt x="180255" y="72881"/>
                        </a:cubicBezTo>
                        <a:cubicBezTo>
                          <a:pt x="142743" y="43188"/>
                          <a:pt x="101533" y="14727"/>
                          <a:pt x="54159" y="4516"/>
                        </a:cubicBezTo>
                        <a:cubicBezTo>
                          <a:pt x="43592" y="2521"/>
                          <a:pt x="32791" y="1582"/>
                          <a:pt x="22107" y="701"/>
                        </a:cubicBezTo>
                        <a:cubicBezTo>
                          <a:pt x="16706" y="878"/>
                          <a:pt x="10600" y="-1294"/>
                          <a:pt x="5611" y="1230"/>
                        </a:cubicBezTo>
                        <a:cubicBezTo>
                          <a:pt x="-3136" y="5103"/>
                          <a:pt x="-1199" y="19245"/>
                          <a:pt x="8252" y="20830"/>
                        </a:cubicBezTo>
                        <a:cubicBezTo>
                          <a:pt x="27448" y="23646"/>
                          <a:pt x="47056" y="25172"/>
                          <a:pt x="65606" y="31158"/>
                        </a:cubicBezTo>
                        <a:cubicBezTo>
                          <a:pt x="107521" y="45300"/>
                          <a:pt x="157184" y="81214"/>
                          <a:pt x="199275" y="118947"/>
                        </a:cubicBezTo>
                        <a:cubicBezTo>
                          <a:pt x="226279" y="144239"/>
                          <a:pt x="247471" y="172759"/>
                          <a:pt x="271070" y="208438"/>
                        </a:cubicBezTo>
                        <a:cubicBezTo>
                          <a:pt x="281989" y="225045"/>
                          <a:pt x="283456" y="234200"/>
                          <a:pt x="287859" y="238308"/>
                        </a:cubicBezTo>
                        <a:cubicBezTo>
                          <a:pt x="291792" y="243413"/>
                          <a:pt x="300598" y="242005"/>
                          <a:pt x="303181" y="236254"/>
                        </a:cubicBezTo>
                        <a:cubicBezTo>
                          <a:pt x="305529" y="228919"/>
                          <a:pt x="303122" y="228449"/>
                          <a:pt x="300011" y="21911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83" name="Google Shape;683;p36"/>
                <p:cNvSpPr/>
                <p:nvPr/>
              </p:nvSpPr>
              <p:spPr>
                <a:xfrm>
                  <a:off x="3249911" y="2050846"/>
                  <a:ext cx="809649" cy="707295"/>
                </a:xfrm>
                <a:custGeom>
                  <a:avLst/>
                  <a:gdLst/>
                  <a:ahLst/>
                  <a:cxnLst/>
                  <a:rect l="l" t="t" r="r" b="b"/>
                  <a:pathLst>
                    <a:path w="809649" h="707295" extrusionOk="0">
                      <a:moveTo>
                        <a:pt x="809649" y="686678"/>
                      </a:moveTo>
                      <a:cubicBezTo>
                        <a:pt x="651325" y="714435"/>
                        <a:pt x="89176" y="707628"/>
                        <a:pt x="37692" y="703168"/>
                      </a:cubicBezTo>
                      <a:cubicBezTo>
                        <a:pt x="26421" y="702171"/>
                        <a:pt x="13859" y="700234"/>
                        <a:pt x="7108" y="691138"/>
                      </a:cubicBezTo>
                      <a:cubicBezTo>
                        <a:pt x="2059" y="684331"/>
                        <a:pt x="1707" y="675235"/>
                        <a:pt x="1472" y="666785"/>
                      </a:cubicBezTo>
                      <a:cubicBezTo>
                        <a:pt x="-876" y="564090"/>
                        <a:pt x="-1698" y="484282"/>
                        <a:pt x="9104" y="382115"/>
                      </a:cubicBezTo>
                      <a:cubicBezTo>
                        <a:pt x="20081" y="277895"/>
                        <a:pt x="14915" y="180951"/>
                        <a:pt x="49257" y="79371"/>
                      </a:cubicBezTo>
                      <a:cubicBezTo>
                        <a:pt x="51781" y="71977"/>
                        <a:pt x="52134" y="63703"/>
                        <a:pt x="56712" y="57365"/>
                      </a:cubicBezTo>
                      <a:cubicBezTo>
                        <a:pt x="62231" y="49795"/>
                        <a:pt x="71271" y="45804"/>
                        <a:pt x="79959" y="42283"/>
                      </a:cubicBezTo>
                      <a:cubicBezTo>
                        <a:pt x="140483" y="18106"/>
                        <a:pt x="161029" y="18693"/>
                        <a:pt x="229948" y="13822"/>
                      </a:cubicBezTo>
                      <a:cubicBezTo>
                        <a:pt x="349586" y="-790"/>
                        <a:pt x="470692" y="-3841"/>
                        <a:pt x="590918" y="4785"/>
                      </a:cubicBezTo>
                      <a:cubicBezTo>
                        <a:pt x="627139" y="7367"/>
                        <a:pt x="664239" y="11299"/>
                        <a:pt x="711613" y="35770"/>
                      </a:cubicBezTo>
                      <a:cubicBezTo>
                        <a:pt x="735095" y="102022"/>
                        <a:pt x="742433" y="268975"/>
                        <a:pt x="747775" y="339101"/>
                      </a:cubicBezTo>
                      <a:cubicBezTo>
                        <a:pt x="753880" y="419026"/>
                        <a:pt x="801489" y="580052"/>
                        <a:pt x="809649" y="68667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4" name="Google Shape;684;p36"/>
                <p:cNvSpPr/>
                <p:nvPr/>
              </p:nvSpPr>
              <p:spPr>
                <a:xfrm>
                  <a:off x="3235411" y="2246526"/>
                  <a:ext cx="823445" cy="539381"/>
                </a:xfrm>
                <a:custGeom>
                  <a:avLst/>
                  <a:gdLst/>
                  <a:ahLst/>
                  <a:cxnLst/>
                  <a:rect l="l" t="t" r="r" b="b"/>
                  <a:pathLst>
                    <a:path w="823445" h="539381" extrusionOk="0">
                      <a:moveTo>
                        <a:pt x="823445" y="490118"/>
                      </a:moveTo>
                      <a:cubicBezTo>
                        <a:pt x="823445" y="380792"/>
                        <a:pt x="796735" y="308319"/>
                        <a:pt x="773605" y="174229"/>
                      </a:cubicBezTo>
                      <a:cubicBezTo>
                        <a:pt x="757755" y="82273"/>
                        <a:pt x="738677" y="8450"/>
                        <a:pt x="721183" y="0"/>
                      </a:cubicBezTo>
                      <a:cubicBezTo>
                        <a:pt x="689659" y="11795"/>
                        <a:pt x="651795" y="11267"/>
                        <a:pt x="618099" y="10622"/>
                      </a:cubicBezTo>
                      <a:cubicBezTo>
                        <a:pt x="609645" y="10446"/>
                        <a:pt x="601016" y="10328"/>
                        <a:pt x="592915" y="12734"/>
                      </a:cubicBezTo>
                      <a:cubicBezTo>
                        <a:pt x="584461" y="15258"/>
                        <a:pt x="577417" y="21008"/>
                        <a:pt x="569609" y="25116"/>
                      </a:cubicBezTo>
                      <a:cubicBezTo>
                        <a:pt x="490359" y="66429"/>
                        <a:pt x="408115" y="66488"/>
                        <a:pt x="312603" y="53401"/>
                      </a:cubicBezTo>
                      <a:cubicBezTo>
                        <a:pt x="290002" y="50291"/>
                        <a:pt x="269808" y="36207"/>
                        <a:pt x="247090" y="34271"/>
                      </a:cubicBezTo>
                      <a:cubicBezTo>
                        <a:pt x="231475" y="32921"/>
                        <a:pt x="215859" y="35386"/>
                        <a:pt x="200420" y="37850"/>
                      </a:cubicBezTo>
                      <a:cubicBezTo>
                        <a:pt x="175765" y="41782"/>
                        <a:pt x="151168" y="45655"/>
                        <a:pt x="126512" y="49587"/>
                      </a:cubicBezTo>
                      <a:cubicBezTo>
                        <a:pt x="129565" y="100347"/>
                        <a:pt x="118235" y="151930"/>
                        <a:pt x="94166" y="196705"/>
                      </a:cubicBezTo>
                      <a:cubicBezTo>
                        <a:pt x="78610" y="225635"/>
                        <a:pt x="42331" y="258497"/>
                        <a:pt x="10748" y="261960"/>
                      </a:cubicBezTo>
                      <a:cubicBezTo>
                        <a:pt x="-4515" y="360018"/>
                        <a:pt x="122" y="406436"/>
                        <a:pt x="2881" y="461070"/>
                      </a:cubicBezTo>
                      <a:cubicBezTo>
                        <a:pt x="3292" y="469051"/>
                        <a:pt x="1414" y="477208"/>
                        <a:pt x="3938" y="484778"/>
                      </a:cubicBezTo>
                      <a:cubicBezTo>
                        <a:pt x="6756" y="493170"/>
                        <a:pt x="13331" y="499801"/>
                        <a:pt x="20493" y="504965"/>
                      </a:cubicBezTo>
                      <a:cubicBezTo>
                        <a:pt x="44620" y="522394"/>
                        <a:pt x="75733" y="526032"/>
                        <a:pt x="105379" y="528614"/>
                      </a:cubicBezTo>
                      <a:cubicBezTo>
                        <a:pt x="346358" y="549857"/>
                        <a:pt x="589803" y="540996"/>
                        <a:pt x="823445" y="49011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5" name="Google Shape;685;p36"/>
                <p:cNvSpPr/>
                <p:nvPr/>
              </p:nvSpPr>
              <p:spPr>
                <a:xfrm>
                  <a:off x="3510972" y="2030847"/>
                  <a:ext cx="262193" cy="146757"/>
                </a:xfrm>
                <a:custGeom>
                  <a:avLst/>
                  <a:gdLst/>
                  <a:ahLst/>
                  <a:cxnLst/>
                  <a:rect l="l" t="t" r="r" b="b"/>
                  <a:pathLst>
                    <a:path w="262193" h="146757" extrusionOk="0">
                      <a:moveTo>
                        <a:pt x="0" y="21381"/>
                      </a:moveTo>
                      <a:cubicBezTo>
                        <a:pt x="4109" y="66038"/>
                        <a:pt x="30820" y="108290"/>
                        <a:pt x="69916" y="130178"/>
                      </a:cubicBezTo>
                      <a:cubicBezTo>
                        <a:pt x="109013" y="152008"/>
                        <a:pt x="159440" y="152478"/>
                        <a:pt x="198361" y="130413"/>
                      </a:cubicBezTo>
                      <a:cubicBezTo>
                        <a:pt x="237281" y="108348"/>
                        <a:pt x="263052" y="64160"/>
                        <a:pt x="262172" y="19327"/>
                      </a:cubicBezTo>
                      <a:cubicBezTo>
                        <a:pt x="262113" y="16158"/>
                        <a:pt x="261820" y="12813"/>
                        <a:pt x="259941" y="10290"/>
                      </a:cubicBezTo>
                      <a:cubicBezTo>
                        <a:pt x="257886" y="7590"/>
                        <a:pt x="254482" y="6475"/>
                        <a:pt x="251194" y="5595"/>
                      </a:cubicBezTo>
                      <a:cubicBezTo>
                        <a:pt x="167893" y="-16880"/>
                        <a:pt x="79955" y="36638"/>
                        <a:pt x="0" y="21381"/>
                      </a:cubicBezTo>
                      <a:close/>
                    </a:path>
                  </a:pathLst>
                </a:custGeom>
                <a:solidFill>
                  <a:srgbClr val="EABD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6" name="Google Shape;686;p36"/>
                <p:cNvSpPr/>
                <p:nvPr/>
              </p:nvSpPr>
              <p:spPr>
                <a:xfrm>
                  <a:off x="3329964" y="2058630"/>
                  <a:ext cx="178934" cy="307911"/>
                </a:xfrm>
                <a:custGeom>
                  <a:avLst/>
                  <a:gdLst/>
                  <a:ahLst/>
                  <a:cxnLst/>
                  <a:rect l="l" t="t" r="r" b="b"/>
                  <a:pathLst>
                    <a:path w="178934" h="307911" extrusionOk="0">
                      <a:moveTo>
                        <a:pt x="156646" y="5334"/>
                      </a:moveTo>
                      <a:cubicBezTo>
                        <a:pt x="154944" y="82619"/>
                        <a:pt x="161167" y="144001"/>
                        <a:pt x="175608" y="219937"/>
                      </a:cubicBezTo>
                      <a:cubicBezTo>
                        <a:pt x="178308" y="234255"/>
                        <a:pt x="181243" y="249395"/>
                        <a:pt x="176136" y="263010"/>
                      </a:cubicBezTo>
                      <a:cubicBezTo>
                        <a:pt x="167507" y="285955"/>
                        <a:pt x="140444" y="294875"/>
                        <a:pt x="116786" y="300978"/>
                      </a:cubicBezTo>
                      <a:cubicBezTo>
                        <a:pt x="101876" y="304792"/>
                        <a:pt x="86613" y="308665"/>
                        <a:pt x="71232" y="307785"/>
                      </a:cubicBezTo>
                      <a:cubicBezTo>
                        <a:pt x="55852" y="306904"/>
                        <a:pt x="40002" y="300449"/>
                        <a:pt x="31490" y="287539"/>
                      </a:cubicBezTo>
                      <a:cubicBezTo>
                        <a:pt x="27087" y="280908"/>
                        <a:pt x="24974" y="273045"/>
                        <a:pt x="22978" y="265357"/>
                      </a:cubicBezTo>
                      <a:cubicBezTo>
                        <a:pt x="5014" y="194938"/>
                        <a:pt x="-2500" y="121819"/>
                        <a:pt x="729" y="49170"/>
                      </a:cubicBezTo>
                      <a:cubicBezTo>
                        <a:pt x="1081" y="41659"/>
                        <a:pt x="1668" y="33619"/>
                        <a:pt x="6306" y="27692"/>
                      </a:cubicBezTo>
                      <a:cubicBezTo>
                        <a:pt x="10298" y="22587"/>
                        <a:pt x="16520" y="19887"/>
                        <a:pt x="22508" y="17364"/>
                      </a:cubicBezTo>
                      <a:cubicBezTo>
                        <a:pt x="67827" y="-1649"/>
                        <a:pt x="124124" y="-4055"/>
                        <a:pt x="156646" y="5334"/>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7" name="Google Shape;687;p36"/>
                <p:cNvSpPr/>
                <p:nvPr/>
              </p:nvSpPr>
              <p:spPr>
                <a:xfrm>
                  <a:off x="3813004" y="2025329"/>
                  <a:ext cx="149328" cy="310649"/>
                </a:xfrm>
                <a:custGeom>
                  <a:avLst/>
                  <a:gdLst/>
                  <a:ahLst/>
                  <a:cxnLst/>
                  <a:rect l="l" t="t" r="r" b="b"/>
                  <a:pathLst>
                    <a:path w="149328" h="310649" extrusionOk="0">
                      <a:moveTo>
                        <a:pt x="0" y="25608"/>
                      </a:moveTo>
                      <a:cubicBezTo>
                        <a:pt x="6457" y="111813"/>
                        <a:pt x="12915" y="198077"/>
                        <a:pt x="19372" y="284282"/>
                      </a:cubicBezTo>
                      <a:cubicBezTo>
                        <a:pt x="19842" y="290267"/>
                        <a:pt x="20488" y="296722"/>
                        <a:pt x="24597" y="301065"/>
                      </a:cubicBezTo>
                      <a:cubicBezTo>
                        <a:pt x="28530" y="305231"/>
                        <a:pt x="34577" y="306346"/>
                        <a:pt x="40271" y="307109"/>
                      </a:cubicBezTo>
                      <a:cubicBezTo>
                        <a:pt x="63165" y="310278"/>
                        <a:pt x="86412" y="311334"/>
                        <a:pt x="109483" y="310219"/>
                      </a:cubicBezTo>
                      <a:cubicBezTo>
                        <a:pt x="116762" y="309867"/>
                        <a:pt x="124276" y="309222"/>
                        <a:pt x="130675" y="305642"/>
                      </a:cubicBezTo>
                      <a:cubicBezTo>
                        <a:pt x="144294" y="297896"/>
                        <a:pt x="147523" y="279939"/>
                        <a:pt x="148814" y="264271"/>
                      </a:cubicBezTo>
                      <a:cubicBezTo>
                        <a:pt x="154039" y="201422"/>
                        <a:pt x="117936" y="9940"/>
                        <a:pt x="107428" y="6184"/>
                      </a:cubicBezTo>
                      <a:cubicBezTo>
                        <a:pt x="49840" y="-14296"/>
                        <a:pt x="7220" y="22381"/>
                        <a:pt x="0" y="2560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8" name="Google Shape;688;p36"/>
                <p:cNvSpPr/>
                <p:nvPr/>
              </p:nvSpPr>
              <p:spPr>
                <a:xfrm>
                  <a:off x="3498225" y="2396285"/>
                  <a:ext cx="356776" cy="291798"/>
                </a:xfrm>
                <a:custGeom>
                  <a:avLst/>
                  <a:gdLst/>
                  <a:ahLst/>
                  <a:cxnLst/>
                  <a:rect l="l" t="t" r="r" b="b"/>
                  <a:pathLst>
                    <a:path w="356776" h="291798" extrusionOk="0">
                      <a:moveTo>
                        <a:pt x="347594" y="0"/>
                      </a:moveTo>
                      <a:cubicBezTo>
                        <a:pt x="227368" y="17487"/>
                        <a:pt x="123521" y="23943"/>
                        <a:pt x="18911" y="19248"/>
                      </a:cubicBezTo>
                      <a:cubicBezTo>
                        <a:pt x="14625" y="19072"/>
                        <a:pt x="9988" y="20422"/>
                        <a:pt x="7170" y="23649"/>
                      </a:cubicBezTo>
                      <a:cubicBezTo>
                        <a:pt x="4998" y="26114"/>
                        <a:pt x="4352" y="29576"/>
                        <a:pt x="3883" y="32862"/>
                      </a:cubicBezTo>
                      <a:cubicBezTo>
                        <a:pt x="-4336" y="89550"/>
                        <a:pt x="536" y="148057"/>
                        <a:pt x="18089" y="202573"/>
                      </a:cubicBezTo>
                      <a:cubicBezTo>
                        <a:pt x="23548" y="219591"/>
                        <a:pt x="30475" y="236609"/>
                        <a:pt x="42275" y="250106"/>
                      </a:cubicBezTo>
                      <a:cubicBezTo>
                        <a:pt x="61001" y="271525"/>
                        <a:pt x="89590" y="281384"/>
                        <a:pt x="117533" y="286548"/>
                      </a:cubicBezTo>
                      <a:cubicBezTo>
                        <a:pt x="172304" y="296700"/>
                        <a:pt x="229775" y="292064"/>
                        <a:pt x="282198" y="273227"/>
                      </a:cubicBezTo>
                      <a:cubicBezTo>
                        <a:pt x="296933" y="267945"/>
                        <a:pt x="311608" y="261314"/>
                        <a:pt x="322938" y="250517"/>
                      </a:cubicBezTo>
                      <a:cubicBezTo>
                        <a:pt x="341841" y="232560"/>
                        <a:pt x="349062" y="205507"/>
                        <a:pt x="352525" y="179628"/>
                      </a:cubicBezTo>
                      <a:cubicBezTo>
                        <a:pt x="359922" y="124407"/>
                        <a:pt x="357280" y="55162"/>
                        <a:pt x="347594"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9" name="Google Shape;689;p36"/>
                <p:cNvSpPr/>
                <p:nvPr/>
              </p:nvSpPr>
              <p:spPr>
                <a:xfrm>
                  <a:off x="3390923" y="2253686"/>
                  <a:ext cx="59995" cy="60208"/>
                </a:xfrm>
                <a:custGeom>
                  <a:avLst/>
                  <a:gdLst/>
                  <a:ahLst/>
                  <a:cxnLst/>
                  <a:rect l="l" t="t" r="r" b="b"/>
                  <a:pathLst>
                    <a:path w="59995" h="60208" extrusionOk="0">
                      <a:moveTo>
                        <a:pt x="59995" y="30104"/>
                      </a:moveTo>
                      <a:cubicBezTo>
                        <a:pt x="59995" y="46730"/>
                        <a:pt x="46565" y="60209"/>
                        <a:pt x="29998" y="60209"/>
                      </a:cubicBezTo>
                      <a:cubicBezTo>
                        <a:pt x="13430" y="60209"/>
                        <a:pt x="0" y="46730"/>
                        <a:pt x="0" y="30104"/>
                      </a:cubicBezTo>
                      <a:cubicBezTo>
                        <a:pt x="0" y="13478"/>
                        <a:pt x="13430" y="0"/>
                        <a:pt x="29998" y="0"/>
                      </a:cubicBezTo>
                      <a:cubicBezTo>
                        <a:pt x="46565" y="0"/>
                        <a:pt x="59995" y="13478"/>
                        <a:pt x="59995" y="3010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0" name="Google Shape;690;p36"/>
                <p:cNvSpPr/>
                <p:nvPr/>
              </p:nvSpPr>
              <p:spPr>
                <a:xfrm>
                  <a:off x="3867774" y="2244883"/>
                  <a:ext cx="59995" cy="60208"/>
                </a:xfrm>
                <a:custGeom>
                  <a:avLst/>
                  <a:gdLst/>
                  <a:ahLst/>
                  <a:cxnLst/>
                  <a:rect l="l" t="t" r="r" b="b"/>
                  <a:pathLst>
                    <a:path w="59995" h="60208" extrusionOk="0">
                      <a:moveTo>
                        <a:pt x="0" y="30104"/>
                      </a:moveTo>
                      <a:cubicBezTo>
                        <a:pt x="0" y="13497"/>
                        <a:pt x="13443" y="0"/>
                        <a:pt x="29998" y="0"/>
                      </a:cubicBezTo>
                      <a:cubicBezTo>
                        <a:pt x="46552" y="0"/>
                        <a:pt x="59995" y="13497"/>
                        <a:pt x="59995" y="30104"/>
                      </a:cubicBezTo>
                      <a:cubicBezTo>
                        <a:pt x="59995" y="46711"/>
                        <a:pt x="46552" y="60209"/>
                        <a:pt x="29998" y="60209"/>
                      </a:cubicBezTo>
                      <a:cubicBezTo>
                        <a:pt x="13443" y="60209"/>
                        <a:pt x="0" y="46711"/>
                        <a:pt x="0" y="3010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691" name="Google Shape;691;p36"/>
                <p:cNvGrpSpPr/>
                <p:nvPr/>
              </p:nvGrpSpPr>
              <p:grpSpPr>
                <a:xfrm>
                  <a:off x="3334800" y="2127679"/>
                  <a:ext cx="9138" cy="32362"/>
                  <a:chOff x="3334800" y="2127679"/>
                  <a:chExt cx="9138" cy="32362"/>
                </a:xfrm>
              </p:grpSpPr>
              <p:sp>
                <p:nvSpPr>
                  <p:cNvPr id="692" name="Google Shape;692;p36"/>
                  <p:cNvSpPr/>
                  <p:nvPr/>
                </p:nvSpPr>
                <p:spPr>
                  <a:xfrm>
                    <a:off x="3334800" y="2127679"/>
                    <a:ext cx="9138" cy="32362"/>
                  </a:xfrm>
                  <a:custGeom>
                    <a:avLst/>
                    <a:gdLst/>
                    <a:ahLst/>
                    <a:cxnLst/>
                    <a:rect l="l" t="t" r="r" b="b"/>
                    <a:pathLst>
                      <a:path w="9138" h="32362" extrusionOk="0">
                        <a:moveTo>
                          <a:pt x="8924" y="23899"/>
                        </a:moveTo>
                        <a:cubicBezTo>
                          <a:pt x="8513" y="17326"/>
                          <a:pt x="8396" y="10754"/>
                          <a:pt x="8572" y="4181"/>
                        </a:cubicBezTo>
                        <a:cubicBezTo>
                          <a:pt x="8689" y="-1394"/>
                          <a:pt x="-116" y="-1394"/>
                          <a:pt x="1" y="4181"/>
                        </a:cubicBezTo>
                        <a:cubicBezTo>
                          <a:pt x="177" y="12514"/>
                          <a:pt x="706" y="20788"/>
                          <a:pt x="1938" y="29004"/>
                        </a:cubicBezTo>
                        <a:cubicBezTo>
                          <a:pt x="2056" y="30354"/>
                          <a:pt x="2878" y="31645"/>
                          <a:pt x="4169" y="32055"/>
                        </a:cubicBezTo>
                        <a:cubicBezTo>
                          <a:pt x="9570" y="33816"/>
                          <a:pt x="9394" y="27595"/>
                          <a:pt x="8924" y="2389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3" name="Google Shape;693;p36"/>
                  <p:cNvSpPr/>
                  <p:nvPr/>
                </p:nvSpPr>
                <p:spPr>
                  <a:xfrm>
                    <a:off x="3336680" y="2156859"/>
                    <a:ext cx="67" cy="393"/>
                  </a:xfrm>
                  <a:custGeom>
                    <a:avLst/>
                    <a:gdLst/>
                    <a:ahLst/>
                    <a:cxnLst/>
                    <a:rect l="l" t="t" r="r" b="b"/>
                    <a:pathLst>
                      <a:path w="67" h="393" extrusionOk="0">
                        <a:moveTo>
                          <a:pt x="0" y="0"/>
                        </a:moveTo>
                        <a:cubicBezTo>
                          <a:pt x="0" y="59"/>
                          <a:pt x="0" y="117"/>
                          <a:pt x="0" y="176"/>
                        </a:cubicBezTo>
                        <a:cubicBezTo>
                          <a:pt x="117" y="587"/>
                          <a:pt x="59" y="352"/>
                          <a:pt x="0" y="0"/>
                        </a:cubicBezTo>
                        <a:close/>
                      </a:path>
                    </a:pathLst>
                  </a:custGeom>
                  <a:solidFill>
                    <a:srgbClr val="73909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4" name="Google Shape;694;p36"/>
                  <p:cNvSpPr/>
                  <p:nvPr/>
                </p:nvSpPr>
                <p:spPr>
                  <a:xfrm>
                    <a:off x="3336621" y="2156390"/>
                    <a:ext cx="58" cy="469"/>
                  </a:xfrm>
                  <a:custGeom>
                    <a:avLst/>
                    <a:gdLst/>
                    <a:ahLst/>
                    <a:cxnLst/>
                    <a:rect l="l" t="t" r="r" b="b"/>
                    <a:pathLst>
                      <a:path w="58" h="469" extrusionOk="0">
                        <a:moveTo>
                          <a:pt x="59" y="469"/>
                        </a:moveTo>
                        <a:cubicBezTo>
                          <a:pt x="59" y="411"/>
                          <a:pt x="59" y="352"/>
                          <a:pt x="59" y="293"/>
                        </a:cubicBezTo>
                        <a:cubicBezTo>
                          <a:pt x="59" y="176"/>
                          <a:pt x="0" y="117"/>
                          <a:pt x="0" y="0"/>
                        </a:cubicBezTo>
                        <a:cubicBezTo>
                          <a:pt x="0" y="117"/>
                          <a:pt x="59" y="293"/>
                          <a:pt x="59" y="469"/>
                        </a:cubicBezTo>
                        <a:close/>
                      </a:path>
                    </a:pathLst>
                  </a:custGeom>
                  <a:solidFill>
                    <a:srgbClr val="73909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95" name="Google Shape;695;p36"/>
                <p:cNvSpPr/>
                <p:nvPr/>
              </p:nvSpPr>
              <p:spPr>
                <a:xfrm>
                  <a:off x="3340319" y="2171926"/>
                  <a:ext cx="7591" cy="29345"/>
                </a:xfrm>
                <a:custGeom>
                  <a:avLst/>
                  <a:gdLst/>
                  <a:ahLst/>
                  <a:cxnLst/>
                  <a:rect l="l" t="t" r="r" b="b"/>
                  <a:pathLst>
                    <a:path w="7591" h="29345" extrusionOk="0">
                      <a:moveTo>
                        <a:pt x="6751" y="3301"/>
                      </a:moveTo>
                      <a:cubicBezTo>
                        <a:pt x="6810" y="-1100"/>
                        <a:pt x="-58" y="-1100"/>
                        <a:pt x="0" y="3301"/>
                      </a:cubicBezTo>
                      <a:cubicBezTo>
                        <a:pt x="353" y="10460"/>
                        <a:pt x="529" y="17678"/>
                        <a:pt x="1351" y="24837"/>
                      </a:cubicBezTo>
                      <a:cubicBezTo>
                        <a:pt x="1351" y="27243"/>
                        <a:pt x="2936" y="30295"/>
                        <a:pt x="5753" y="29063"/>
                      </a:cubicBezTo>
                      <a:cubicBezTo>
                        <a:pt x="7280" y="28534"/>
                        <a:pt x="7691" y="26833"/>
                        <a:pt x="7573" y="25366"/>
                      </a:cubicBezTo>
                      <a:cubicBezTo>
                        <a:pt x="7514" y="17972"/>
                        <a:pt x="6869" y="10636"/>
                        <a:pt x="6751" y="330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6" name="Google Shape;696;p36"/>
                <p:cNvSpPr/>
                <p:nvPr/>
              </p:nvSpPr>
              <p:spPr>
                <a:xfrm>
                  <a:off x="3346366" y="2220675"/>
                  <a:ext cx="9225" cy="27731"/>
                </a:xfrm>
                <a:custGeom>
                  <a:avLst/>
                  <a:gdLst/>
                  <a:ahLst/>
                  <a:cxnLst/>
                  <a:rect l="l" t="t" r="r" b="b"/>
                  <a:pathLst>
                    <a:path w="9225" h="27731" extrusionOk="0">
                      <a:moveTo>
                        <a:pt x="9100" y="23797"/>
                      </a:moveTo>
                      <a:cubicBezTo>
                        <a:pt x="8395" y="18926"/>
                        <a:pt x="7632" y="13997"/>
                        <a:pt x="7280" y="11239"/>
                      </a:cubicBezTo>
                      <a:cubicBezTo>
                        <a:pt x="6517" y="7894"/>
                        <a:pt x="7280" y="3845"/>
                        <a:pt x="5401" y="911"/>
                      </a:cubicBezTo>
                      <a:cubicBezTo>
                        <a:pt x="3523" y="-1084"/>
                        <a:pt x="-58" y="441"/>
                        <a:pt x="1" y="3141"/>
                      </a:cubicBezTo>
                      <a:cubicBezTo>
                        <a:pt x="823" y="10593"/>
                        <a:pt x="1879" y="18046"/>
                        <a:pt x="3053" y="25440"/>
                      </a:cubicBezTo>
                      <a:cubicBezTo>
                        <a:pt x="3347" y="26614"/>
                        <a:pt x="4404" y="27611"/>
                        <a:pt x="5636" y="27670"/>
                      </a:cubicBezTo>
                      <a:cubicBezTo>
                        <a:pt x="7808" y="28140"/>
                        <a:pt x="9746" y="25851"/>
                        <a:pt x="9100" y="2379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7" name="Google Shape;697;p36"/>
                <p:cNvSpPr/>
                <p:nvPr/>
              </p:nvSpPr>
              <p:spPr>
                <a:xfrm>
                  <a:off x="3351594" y="2265170"/>
                  <a:ext cx="8735" cy="22437"/>
                </a:xfrm>
                <a:custGeom>
                  <a:avLst/>
                  <a:gdLst/>
                  <a:ahLst/>
                  <a:cxnLst/>
                  <a:rect l="l" t="t" r="r" b="b"/>
                  <a:pathLst>
                    <a:path w="8735" h="22437" extrusionOk="0">
                      <a:moveTo>
                        <a:pt x="4693" y="1015"/>
                      </a:moveTo>
                      <a:cubicBezTo>
                        <a:pt x="3108" y="-1273"/>
                        <a:pt x="-707" y="663"/>
                        <a:pt x="115" y="3304"/>
                      </a:cubicBezTo>
                      <a:cubicBezTo>
                        <a:pt x="1406" y="9289"/>
                        <a:pt x="1876" y="15627"/>
                        <a:pt x="3872" y="21378"/>
                      </a:cubicBezTo>
                      <a:cubicBezTo>
                        <a:pt x="4635" y="22493"/>
                        <a:pt x="6278" y="22728"/>
                        <a:pt x="7394" y="22082"/>
                      </a:cubicBezTo>
                      <a:cubicBezTo>
                        <a:pt x="8451" y="21496"/>
                        <a:pt x="8979" y="20146"/>
                        <a:pt x="8627" y="18972"/>
                      </a:cubicBezTo>
                      <a:cubicBezTo>
                        <a:pt x="7100" y="13045"/>
                        <a:pt x="6572" y="6707"/>
                        <a:pt x="4693" y="101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8" name="Google Shape;698;p36"/>
                <p:cNvSpPr/>
                <p:nvPr/>
              </p:nvSpPr>
              <p:spPr>
                <a:xfrm>
                  <a:off x="3361408" y="2302496"/>
                  <a:ext cx="10093" cy="20968"/>
                </a:xfrm>
                <a:custGeom>
                  <a:avLst/>
                  <a:gdLst/>
                  <a:ahLst/>
                  <a:cxnLst/>
                  <a:rect l="l" t="t" r="r" b="b"/>
                  <a:pathLst>
                    <a:path w="10093" h="20968" extrusionOk="0">
                      <a:moveTo>
                        <a:pt x="9966" y="16563"/>
                      </a:moveTo>
                      <a:cubicBezTo>
                        <a:pt x="8322" y="11575"/>
                        <a:pt x="7852" y="6117"/>
                        <a:pt x="5974" y="1305"/>
                      </a:cubicBezTo>
                      <a:cubicBezTo>
                        <a:pt x="3978" y="-1629"/>
                        <a:pt x="-953" y="836"/>
                        <a:pt x="162" y="4239"/>
                      </a:cubicBezTo>
                      <a:cubicBezTo>
                        <a:pt x="1336" y="9345"/>
                        <a:pt x="1865" y="14861"/>
                        <a:pt x="3919" y="19614"/>
                      </a:cubicBezTo>
                      <a:cubicBezTo>
                        <a:pt x="4682" y="20788"/>
                        <a:pt x="6267" y="21199"/>
                        <a:pt x="7559" y="20847"/>
                      </a:cubicBezTo>
                      <a:cubicBezTo>
                        <a:pt x="9320" y="20377"/>
                        <a:pt x="10494" y="18382"/>
                        <a:pt x="9966" y="1656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9" name="Google Shape;699;p36"/>
                <p:cNvSpPr/>
                <p:nvPr/>
              </p:nvSpPr>
              <p:spPr>
                <a:xfrm>
                  <a:off x="3378353" y="2289972"/>
                  <a:ext cx="124838" cy="63129"/>
                </a:xfrm>
                <a:custGeom>
                  <a:avLst/>
                  <a:gdLst/>
                  <a:ahLst/>
                  <a:cxnLst/>
                  <a:rect l="l" t="t" r="r" b="b"/>
                  <a:pathLst>
                    <a:path w="124838" h="63129" extrusionOk="0">
                      <a:moveTo>
                        <a:pt x="124048" y="2268"/>
                      </a:moveTo>
                      <a:cubicBezTo>
                        <a:pt x="123050" y="-549"/>
                        <a:pt x="118823" y="-784"/>
                        <a:pt x="117414" y="1798"/>
                      </a:cubicBezTo>
                      <a:cubicBezTo>
                        <a:pt x="116182" y="5730"/>
                        <a:pt x="117884" y="10131"/>
                        <a:pt x="117297" y="14239"/>
                      </a:cubicBezTo>
                      <a:cubicBezTo>
                        <a:pt x="117121" y="17995"/>
                        <a:pt x="116827" y="20166"/>
                        <a:pt x="115184" y="25154"/>
                      </a:cubicBezTo>
                      <a:cubicBezTo>
                        <a:pt x="115771" y="24391"/>
                        <a:pt x="113423" y="28264"/>
                        <a:pt x="113012" y="28969"/>
                      </a:cubicBezTo>
                      <a:cubicBezTo>
                        <a:pt x="112835" y="29321"/>
                        <a:pt x="112483" y="29790"/>
                        <a:pt x="112190" y="30201"/>
                      </a:cubicBezTo>
                      <a:cubicBezTo>
                        <a:pt x="107259" y="35952"/>
                        <a:pt x="99157" y="39766"/>
                        <a:pt x="92113" y="42407"/>
                      </a:cubicBezTo>
                      <a:cubicBezTo>
                        <a:pt x="81370" y="46749"/>
                        <a:pt x="70099" y="49508"/>
                        <a:pt x="58887" y="52266"/>
                      </a:cubicBezTo>
                      <a:cubicBezTo>
                        <a:pt x="46617" y="55258"/>
                        <a:pt x="37812" y="57488"/>
                        <a:pt x="25895" y="56843"/>
                      </a:cubicBezTo>
                      <a:cubicBezTo>
                        <a:pt x="19848" y="56315"/>
                        <a:pt x="15915" y="55963"/>
                        <a:pt x="10749" y="52500"/>
                      </a:cubicBezTo>
                      <a:cubicBezTo>
                        <a:pt x="9517" y="52148"/>
                        <a:pt x="5877" y="47043"/>
                        <a:pt x="2824" y="46456"/>
                      </a:cubicBezTo>
                      <a:cubicBezTo>
                        <a:pt x="417" y="46397"/>
                        <a:pt x="-991" y="49625"/>
                        <a:pt x="828" y="51327"/>
                      </a:cubicBezTo>
                      <a:cubicBezTo>
                        <a:pt x="6581" y="57664"/>
                        <a:pt x="14095" y="62124"/>
                        <a:pt x="22784" y="62652"/>
                      </a:cubicBezTo>
                      <a:cubicBezTo>
                        <a:pt x="41862" y="64941"/>
                        <a:pt x="60589" y="58486"/>
                        <a:pt x="78963" y="54202"/>
                      </a:cubicBezTo>
                      <a:cubicBezTo>
                        <a:pt x="102034" y="46984"/>
                        <a:pt x="125750" y="40060"/>
                        <a:pt x="124811" y="11012"/>
                      </a:cubicBezTo>
                      <a:cubicBezTo>
                        <a:pt x="124518" y="8077"/>
                        <a:pt x="124811" y="5026"/>
                        <a:pt x="124048" y="226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0" name="Google Shape;700;p36"/>
                <p:cNvSpPr/>
                <p:nvPr/>
              </p:nvSpPr>
              <p:spPr>
                <a:xfrm>
                  <a:off x="3482726" y="2258834"/>
                  <a:ext cx="9461" cy="21228"/>
                </a:xfrm>
                <a:custGeom>
                  <a:avLst/>
                  <a:gdLst/>
                  <a:ahLst/>
                  <a:cxnLst/>
                  <a:rect l="l" t="t" r="r" b="b"/>
                  <a:pathLst>
                    <a:path w="9461" h="21228" extrusionOk="0">
                      <a:moveTo>
                        <a:pt x="9343" y="17620"/>
                      </a:moveTo>
                      <a:cubicBezTo>
                        <a:pt x="7523" y="12221"/>
                        <a:pt x="6760" y="6294"/>
                        <a:pt x="4647" y="1072"/>
                      </a:cubicBezTo>
                      <a:cubicBezTo>
                        <a:pt x="3590" y="-513"/>
                        <a:pt x="1007" y="-278"/>
                        <a:pt x="127" y="1365"/>
                      </a:cubicBezTo>
                      <a:cubicBezTo>
                        <a:pt x="-695" y="7233"/>
                        <a:pt x="2710" y="13336"/>
                        <a:pt x="3825" y="19146"/>
                      </a:cubicBezTo>
                      <a:cubicBezTo>
                        <a:pt x="4706" y="22784"/>
                        <a:pt x="10341" y="21259"/>
                        <a:pt x="9343" y="1762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1" name="Google Shape;701;p36"/>
                <p:cNvSpPr/>
                <p:nvPr/>
              </p:nvSpPr>
              <p:spPr>
                <a:xfrm>
                  <a:off x="3473548" y="2215244"/>
                  <a:ext cx="9678" cy="27867"/>
                </a:xfrm>
                <a:custGeom>
                  <a:avLst/>
                  <a:gdLst/>
                  <a:ahLst/>
                  <a:cxnLst/>
                  <a:rect l="l" t="t" r="r" b="b"/>
                  <a:pathLst>
                    <a:path w="9678" h="27867" extrusionOk="0">
                      <a:moveTo>
                        <a:pt x="9539" y="23889"/>
                      </a:moveTo>
                      <a:cubicBezTo>
                        <a:pt x="8072" y="16671"/>
                        <a:pt x="7426" y="9336"/>
                        <a:pt x="5841" y="2176"/>
                      </a:cubicBezTo>
                      <a:cubicBezTo>
                        <a:pt x="5371" y="298"/>
                        <a:pt x="3082" y="-582"/>
                        <a:pt x="1497" y="416"/>
                      </a:cubicBezTo>
                      <a:cubicBezTo>
                        <a:pt x="-910" y="2528"/>
                        <a:pt x="323" y="3174"/>
                        <a:pt x="264" y="5580"/>
                      </a:cubicBezTo>
                      <a:cubicBezTo>
                        <a:pt x="1614" y="12504"/>
                        <a:pt x="1790" y="20016"/>
                        <a:pt x="4021" y="26647"/>
                      </a:cubicBezTo>
                      <a:cubicBezTo>
                        <a:pt x="5900" y="29405"/>
                        <a:pt x="10537" y="27058"/>
                        <a:pt x="9539" y="238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2" name="Google Shape;702;p36"/>
                <p:cNvSpPr/>
                <p:nvPr/>
              </p:nvSpPr>
              <p:spPr>
                <a:xfrm>
                  <a:off x="3466883" y="2176120"/>
                  <a:ext cx="8155" cy="20736"/>
                </a:xfrm>
                <a:custGeom>
                  <a:avLst/>
                  <a:gdLst/>
                  <a:ahLst/>
                  <a:cxnLst/>
                  <a:rect l="l" t="t" r="r" b="b"/>
                  <a:pathLst>
                    <a:path w="8155" h="20736" extrusionOk="0">
                      <a:moveTo>
                        <a:pt x="6343" y="6736"/>
                      </a:moveTo>
                      <a:cubicBezTo>
                        <a:pt x="5873" y="4623"/>
                        <a:pt x="6460" y="1748"/>
                        <a:pt x="4405" y="398"/>
                      </a:cubicBezTo>
                      <a:cubicBezTo>
                        <a:pt x="1940" y="-1010"/>
                        <a:pt x="-585" y="1572"/>
                        <a:pt x="120" y="4154"/>
                      </a:cubicBezTo>
                      <a:cubicBezTo>
                        <a:pt x="766" y="9025"/>
                        <a:pt x="1529" y="13895"/>
                        <a:pt x="2586" y="18649"/>
                      </a:cubicBezTo>
                      <a:cubicBezTo>
                        <a:pt x="2762" y="19353"/>
                        <a:pt x="3231" y="19998"/>
                        <a:pt x="3877" y="20350"/>
                      </a:cubicBezTo>
                      <a:cubicBezTo>
                        <a:pt x="5932" y="21641"/>
                        <a:pt x="8749" y="19470"/>
                        <a:pt x="8045" y="17123"/>
                      </a:cubicBezTo>
                      <a:cubicBezTo>
                        <a:pt x="7164" y="12956"/>
                        <a:pt x="6577" y="8966"/>
                        <a:pt x="6343" y="673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3" name="Google Shape;703;p36"/>
                <p:cNvSpPr/>
                <p:nvPr/>
              </p:nvSpPr>
              <p:spPr>
                <a:xfrm>
                  <a:off x="3464139" y="2137190"/>
                  <a:ext cx="6150" cy="20681"/>
                </a:xfrm>
                <a:custGeom>
                  <a:avLst/>
                  <a:gdLst/>
                  <a:ahLst/>
                  <a:cxnLst/>
                  <a:rect l="l" t="t" r="r" b="b"/>
                  <a:pathLst>
                    <a:path w="6150" h="20681" extrusionOk="0">
                      <a:moveTo>
                        <a:pt x="5153" y="1653"/>
                      </a:moveTo>
                      <a:cubicBezTo>
                        <a:pt x="4918" y="1008"/>
                        <a:pt x="4390" y="421"/>
                        <a:pt x="3744" y="245"/>
                      </a:cubicBezTo>
                      <a:cubicBezTo>
                        <a:pt x="280" y="-1046"/>
                        <a:pt x="-365" y="3062"/>
                        <a:pt x="163" y="5644"/>
                      </a:cubicBezTo>
                      <a:cubicBezTo>
                        <a:pt x="339" y="9752"/>
                        <a:pt x="457" y="13801"/>
                        <a:pt x="457" y="17908"/>
                      </a:cubicBezTo>
                      <a:cubicBezTo>
                        <a:pt x="398" y="21606"/>
                        <a:pt x="6151" y="21606"/>
                        <a:pt x="6151" y="17908"/>
                      </a:cubicBezTo>
                      <a:cubicBezTo>
                        <a:pt x="5799" y="12510"/>
                        <a:pt x="5975" y="6993"/>
                        <a:pt x="5153" y="165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4" name="Google Shape;704;p36"/>
                <p:cNvSpPr/>
                <p:nvPr/>
              </p:nvSpPr>
              <p:spPr>
                <a:xfrm>
                  <a:off x="3461889" y="2099900"/>
                  <a:ext cx="6288" cy="20575"/>
                </a:xfrm>
                <a:custGeom>
                  <a:avLst/>
                  <a:gdLst/>
                  <a:ahLst/>
                  <a:cxnLst/>
                  <a:rect l="l" t="t" r="r" b="b"/>
                  <a:pathLst>
                    <a:path w="6288" h="20575" extrusionOk="0">
                      <a:moveTo>
                        <a:pt x="5114" y="1621"/>
                      </a:moveTo>
                      <a:cubicBezTo>
                        <a:pt x="4703" y="389"/>
                        <a:pt x="3235" y="-256"/>
                        <a:pt x="2002" y="96"/>
                      </a:cubicBezTo>
                      <a:cubicBezTo>
                        <a:pt x="535" y="448"/>
                        <a:pt x="-52" y="1973"/>
                        <a:pt x="6" y="3382"/>
                      </a:cubicBezTo>
                      <a:cubicBezTo>
                        <a:pt x="-52" y="8194"/>
                        <a:pt x="300" y="13006"/>
                        <a:pt x="535" y="17759"/>
                      </a:cubicBezTo>
                      <a:cubicBezTo>
                        <a:pt x="476" y="21515"/>
                        <a:pt x="6347" y="21515"/>
                        <a:pt x="6288" y="17759"/>
                      </a:cubicBezTo>
                      <a:cubicBezTo>
                        <a:pt x="5642" y="12008"/>
                        <a:pt x="5936" y="5201"/>
                        <a:pt x="5114" y="162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5" name="Google Shape;705;p36"/>
                <p:cNvSpPr/>
                <p:nvPr/>
              </p:nvSpPr>
              <p:spPr>
                <a:xfrm>
                  <a:off x="3825214" y="2060737"/>
                  <a:ext cx="6683" cy="24451"/>
                </a:xfrm>
                <a:custGeom>
                  <a:avLst/>
                  <a:gdLst/>
                  <a:ahLst/>
                  <a:cxnLst/>
                  <a:rect l="l" t="t" r="r" b="b"/>
                  <a:pathLst>
                    <a:path w="6683" h="24451" extrusionOk="0">
                      <a:moveTo>
                        <a:pt x="6634" y="20128"/>
                      </a:moveTo>
                      <a:cubicBezTo>
                        <a:pt x="6517" y="14260"/>
                        <a:pt x="6047" y="8450"/>
                        <a:pt x="5401" y="2641"/>
                      </a:cubicBezTo>
                      <a:cubicBezTo>
                        <a:pt x="5460" y="-880"/>
                        <a:pt x="-58" y="-880"/>
                        <a:pt x="0" y="2641"/>
                      </a:cubicBezTo>
                      <a:cubicBezTo>
                        <a:pt x="940" y="9096"/>
                        <a:pt x="999" y="15610"/>
                        <a:pt x="1820" y="22065"/>
                      </a:cubicBezTo>
                      <a:cubicBezTo>
                        <a:pt x="1820" y="23004"/>
                        <a:pt x="2407" y="23943"/>
                        <a:pt x="3288" y="24236"/>
                      </a:cubicBezTo>
                      <a:cubicBezTo>
                        <a:pt x="5930" y="25292"/>
                        <a:pt x="6927" y="22241"/>
                        <a:pt x="6634" y="2012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6" name="Google Shape;706;p36"/>
                <p:cNvSpPr/>
                <p:nvPr/>
              </p:nvSpPr>
              <p:spPr>
                <a:xfrm>
                  <a:off x="3831670" y="2098580"/>
                  <a:ext cx="8324" cy="25692"/>
                </a:xfrm>
                <a:custGeom>
                  <a:avLst/>
                  <a:gdLst/>
                  <a:ahLst/>
                  <a:cxnLst/>
                  <a:rect l="l" t="t" r="r" b="b"/>
                  <a:pathLst>
                    <a:path w="8324" h="25692" extrusionOk="0">
                      <a:moveTo>
                        <a:pt x="8162" y="20546"/>
                      </a:moveTo>
                      <a:cubicBezTo>
                        <a:pt x="7516" y="14384"/>
                        <a:pt x="7340" y="8046"/>
                        <a:pt x="6225" y="1943"/>
                      </a:cubicBezTo>
                      <a:cubicBezTo>
                        <a:pt x="5051" y="-1284"/>
                        <a:pt x="-115" y="-228"/>
                        <a:pt x="2" y="3176"/>
                      </a:cubicBezTo>
                      <a:cubicBezTo>
                        <a:pt x="1000" y="9983"/>
                        <a:pt x="1117" y="16966"/>
                        <a:pt x="2233" y="23715"/>
                      </a:cubicBezTo>
                      <a:cubicBezTo>
                        <a:pt x="2937" y="25827"/>
                        <a:pt x="5931" y="26355"/>
                        <a:pt x="7399" y="24771"/>
                      </a:cubicBezTo>
                      <a:cubicBezTo>
                        <a:pt x="8631" y="23656"/>
                        <a:pt x="8338" y="22013"/>
                        <a:pt x="8162" y="2054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7" name="Google Shape;707;p36"/>
                <p:cNvSpPr/>
                <p:nvPr/>
              </p:nvSpPr>
              <p:spPr>
                <a:xfrm>
                  <a:off x="3835076" y="2145299"/>
                  <a:ext cx="6284" cy="24956"/>
                </a:xfrm>
                <a:custGeom>
                  <a:avLst/>
                  <a:gdLst/>
                  <a:ahLst/>
                  <a:cxnLst/>
                  <a:rect l="l" t="t" r="r" b="b"/>
                  <a:pathLst>
                    <a:path w="6284" h="24956" extrusionOk="0">
                      <a:moveTo>
                        <a:pt x="5753" y="2817"/>
                      </a:moveTo>
                      <a:cubicBezTo>
                        <a:pt x="5812" y="-939"/>
                        <a:pt x="-58" y="-939"/>
                        <a:pt x="0" y="2817"/>
                      </a:cubicBezTo>
                      <a:cubicBezTo>
                        <a:pt x="705" y="9037"/>
                        <a:pt x="-821" y="18837"/>
                        <a:pt x="1292" y="24119"/>
                      </a:cubicBezTo>
                      <a:cubicBezTo>
                        <a:pt x="2994" y="25938"/>
                        <a:pt x="6399" y="24588"/>
                        <a:pt x="6282" y="22065"/>
                      </a:cubicBezTo>
                      <a:cubicBezTo>
                        <a:pt x="6106" y="15610"/>
                        <a:pt x="5930" y="9213"/>
                        <a:pt x="5753" y="281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8" name="Google Shape;708;p36"/>
                <p:cNvSpPr/>
                <p:nvPr/>
              </p:nvSpPr>
              <p:spPr>
                <a:xfrm>
                  <a:off x="3838349" y="2188835"/>
                  <a:ext cx="6776" cy="22040"/>
                </a:xfrm>
                <a:custGeom>
                  <a:avLst/>
                  <a:gdLst/>
                  <a:ahLst/>
                  <a:cxnLst/>
                  <a:rect l="l" t="t" r="r" b="b"/>
                  <a:pathLst>
                    <a:path w="6776" h="22040" extrusionOk="0">
                      <a:moveTo>
                        <a:pt x="6531" y="9748"/>
                      </a:moveTo>
                      <a:cubicBezTo>
                        <a:pt x="6179" y="6872"/>
                        <a:pt x="7529" y="3351"/>
                        <a:pt x="5651" y="945"/>
                      </a:cubicBezTo>
                      <a:cubicBezTo>
                        <a:pt x="3713" y="-1109"/>
                        <a:pt x="-43" y="417"/>
                        <a:pt x="15" y="3292"/>
                      </a:cubicBezTo>
                      <a:cubicBezTo>
                        <a:pt x="-43" y="8457"/>
                        <a:pt x="74" y="13679"/>
                        <a:pt x="250" y="18843"/>
                      </a:cubicBezTo>
                      <a:cubicBezTo>
                        <a:pt x="133" y="21601"/>
                        <a:pt x="3831" y="23127"/>
                        <a:pt x="5710" y="21132"/>
                      </a:cubicBezTo>
                      <a:cubicBezTo>
                        <a:pt x="7823" y="17846"/>
                        <a:pt x="6062" y="13386"/>
                        <a:pt x="6531" y="974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9" name="Google Shape;709;p36"/>
                <p:cNvSpPr/>
                <p:nvPr/>
              </p:nvSpPr>
              <p:spPr>
                <a:xfrm>
                  <a:off x="3840418" y="2230769"/>
                  <a:ext cx="6656" cy="14821"/>
                </a:xfrm>
                <a:custGeom>
                  <a:avLst/>
                  <a:gdLst/>
                  <a:ahLst/>
                  <a:cxnLst/>
                  <a:rect l="l" t="t" r="r" b="b"/>
                  <a:pathLst>
                    <a:path w="6656" h="14821" extrusionOk="0">
                      <a:moveTo>
                        <a:pt x="6517" y="7249"/>
                      </a:moveTo>
                      <a:cubicBezTo>
                        <a:pt x="6223" y="5195"/>
                        <a:pt x="6928" y="2613"/>
                        <a:pt x="5402" y="911"/>
                      </a:cubicBezTo>
                      <a:cubicBezTo>
                        <a:pt x="3523" y="-1084"/>
                        <a:pt x="-58" y="441"/>
                        <a:pt x="1" y="3141"/>
                      </a:cubicBezTo>
                      <a:cubicBezTo>
                        <a:pt x="823" y="7718"/>
                        <a:pt x="-880" y="17753"/>
                        <a:pt x="5695" y="13997"/>
                      </a:cubicBezTo>
                      <a:cubicBezTo>
                        <a:pt x="7280" y="12237"/>
                        <a:pt x="6399" y="9478"/>
                        <a:pt x="6517" y="724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0" name="Google Shape;710;p36"/>
                <p:cNvSpPr/>
                <p:nvPr/>
              </p:nvSpPr>
              <p:spPr>
                <a:xfrm>
                  <a:off x="3840944" y="2267891"/>
                  <a:ext cx="7425" cy="13661"/>
                </a:xfrm>
                <a:custGeom>
                  <a:avLst/>
                  <a:gdLst/>
                  <a:ahLst/>
                  <a:cxnLst/>
                  <a:rect l="l" t="t" r="r" b="b"/>
                  <a:pathLst>
                    <a:path w="7425" h="13661" extrusionOk="0">
                      <a:moveTo>
                        <a:pt x="7223" y="7625"/>
                      </a:moveTo>
                      <a:cubicBezTo>
                        <a:pt x="6871" y="5453"/>
                        <a:pt x="7575" y="2754"/>
                        <a:pt x="5932" y="993"/>
                      </a:cubicBezTo>
                      <a:cubicBezTo>
                        <a:pt x="3877" y="-1178"/>
                        <a:pt x="-115" y="465"/>
                        <a:pt x="3" y="3458"/>
                      </a:cubicBezTo>
                      <a:cubicBezTo>
                        <a:pt x="766" y="6627"/>
                        <a:pt x="-878" y="11615"/>
                        <a:pt x="2586" y="13317"/>
                      </a:cubicBezTo>
                      <a:cubicBezTo>
                        <a:pt x="6343" y="14901"/>
                        <a:pt x="8045" y="10676"/>
                        <a:pt x="7223" y="762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1" name="Google Shape;711;p36"/>
                <p:cNvSpPr/>
                <p:nvPr/>
              </p:nvSpPr>
              <p:spPr>
                <a:xfrm>
                  <a:off x="3845816" y="2300566"/>
                  <a:ext cx="23492" cy="29019"/>
                </a:xfrm>
                <a:custGeom>
                  <a:avLst/>
                  <a:gdLst/>
                  <a:ahLst/>
                  <a:cxnLst/>
                  <a:rect l="l" t="t" r="r" b="b"/>
                  <a:pathLst>
                    <a:path w="23492" h="29019" extrusionOk="0">
                      <a:moveTo>
                        <a:pt x="18671" y="21543"/>
                      </a:moveTo>
                      <a:cubicBezTo>
                        <a:pt x="15324" y="20194"/>
                        <a:pt x="14092" y="19959"/>
                        <a:pt x="11744" y="17611"/>
                      </a:cubicBezTo>
                      <a:cubicBezTo>
                        <a:pt x="8515" y="14560"/>
                        <a:pt x="7634" y="9044"/>
                        <a:pt x="5521" y="2002"/>
                      </a:cubicBezTo>
                      <a:cubicBezTo>
                        <a:pt x="4641" y="-1519"/>
                        <a:pt x="-878" y="7"/>
                        <a:pt x="120" y="3469"/>
                      </a:cubicBezTo>
                      <a:cubicBezTo>
                        <a:pt x="2116" y="11215"/>
                        <a:pt x="2821" y="20604"/>
                        <a:pt x="10335" y="25182"/>
                      </a:cubicBezTo>
                      <a:cubicBezTo>
                        <a:pt x="12565" y="26590"/>
                        <a:pt x="15090" y="27529"/>
                        <a:pt x="17555" y="28468"/>
                      </a:cubicBezTo>
                      <a:cubicBezTo>
                        <a:pt x="19316" y="29055"/>
                        <a:pt x="21606" y="29583"/>
                        <a:pt x="22839" y="27764"/>
                      </a:cubicBezTo>
                      <a:cubicBezTo>
                        <a:pt x="25363" y="22717"/>
                        <a:pt x="19845" y="22247"/>
                        <a:pt x="18671" y="2154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2" name="Google Shape;712;p36"/>
                <p:cNvSpPr/>
                <p:nvPr/>
              </p:nvSpPr>
              <p:spPr>
                <a:xfrm>
                  <a:off x="3883236" y="2274130"/>
                  <a:ext cx="73389" cy="58723"/>
                </a:xfrm>
                <a:custGeom>
                  <a:avLst/>
                  <a:gdLst/>
                  <a:ahLst/>
                  <a:cxnLst/>
                  <a:rect l="l" t="t" r="r" b="b"/>
                  <a:pathLst>
                    <a:path w="73389" h="58723" extrusionOk="0">
                      <a:moveTo>
                        <a:pt x="73240" y="3205"/>
                      </a:moveTo>
                      <a:cubicBezTo>
                        <a:pt x="73475" y="1327"/>
                        <a:pt x="71890" y="-433"/>
                        <a:pt x="70011" y="95"/>
                      </a:cubicBezTo>
                      <a:cubicBezTo>
                        <a:pt x="68661" y="447"/>
                        <a:pt x="67957" y="1797"/>
                        <a:pt x="68133" y="3147"/>
                      </a:cubicBezTo>
                      <a:cubicBezTo>
                        <a:pt x="68074" y="6668"/>
                        <a:pt x="68191" y="10130"/>
                        <a:pt x="67839" y="13651"/>
                      </a:cubicBezTo>
                      <a:cubicBezTo>
                        <a:pt x="66841" y="33075"/>
                        <a:pt x="60442" y="41701"/>
                        <a:pt x="48819" y="47511"/>
                      </a:cubicBezTo>
                      <a:cubicBezTo>
                        <a:pt x="38663" y="51032"/>
                        <a:pt x="32030" y="51090"/>
                        <a:pt x="20641" y="51560"/>
                      </a:cubicBezTo>
                      <a:cubicBezTo>
                        <a:pt x="14419" y="51736"/>
                        <a:pt x="8020" y="51149"/>
                        <a:pt x="1856" y="51853"/>
                      </a:cubicBezTo>
                      <a:cubicBezTo>
                        <a:pt x="1152" y="52088"/>
                        <a:pt x="506" y="52733"/>
                        <a:pt x="271" y="53438"/>
                      </a:cubicBezTo>
                      <a:cubicBezTo>
                        <a:pt x="-668" y="55316"/>
                        <a:pt x="976" y="57722"/>
                        <a:pt x="3030" y="57604"/>
                      </a:cubicBezTo>
                      <a:cubicBezTo>
                        <a:pt x="50228" y="61477"/>
                        <a:pt x="75588" y="57956"/>
                        <a:pt x="73240" y="320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3" name="Google Shape;713;p36"/>
                <p:cNvSpPr/>
                <p:nvPr/>
              </p:nvSpPr>
              <p:spPr>
                <a:xfrm>
                  <a:off x="3944090" y="2245126"/>
                  <a:ext cx="8326" cy="15184"/>
                </a:xfrm>
                <a:custGeom>
                  <a:avLst/>
                  <a:gdLst/>
                  <a:ahLst/>
                  <a:cxnLst/>
                  <a:rect l="l" t="t" r="r" b="b"/>
                  <a:pathLst>
                    <a:path w="8326" h="15184" extrusionOk="0">
                      <a:moveTo>
                        <a:pt x="8160" y="10496"/>
                      </a:moveTo>
                      <a:cubicBezTo>
                        <a:pt x="7456" y="7503"/>
                        <a:pt x="7808" y="4041"/>
                        <a:pt x="6340" y="1400"/>
                      </a:cubicBezTo>
                      <a:cubicBezTo>
                        <a:pt x="4755" y="-1006"/>
                        <a:pt x="763" y="-126"/>
                        <a:pt x="118" y="2632"/>
                      </a:cubicBezTo>
                      <a:cubicBezTo>
                        <a:pt x="0" y="2867"/>
                        <a:pt x="0" y="3336"/>
                        <a:pt x="0" y="3747"/>
                      </a:cubicBezTo>
                      <a:cubicBezTo>
                        <a:pt x="0" y="3689"/>
                        <a:pt x="0" y="3689"/>
                        <a:pt x="0" y="3630"/>
                      </a:cubicBezTo>
                      <a:lnTo>
                        <a:pt x="0" y="3747"/>
                      </a:lnTo>
                      <a:cubicBezTo>
                        <a:pt x="59" y="4275"/>
                        <a:pt x="118" y="4686"/>
                        <a:pt x="59" y="4275"/>
                      </a:cubicBezTo>
                      <a:cubicBezTo>
                        <a:pt x="704" y="7562"/>
                        <a:pt x="0" y="11376"/>
                        <a:pt x="1937" y="14134"/>
                      </a:cubicBezTo>
                      <a:cubicBezTo>
                        <a:pt x="4520" y="16775"/>
                        <a:pt x="9275" y="14017"/>
                        <a:pt x="8160" y="1049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4" name="Google Shape;714;p36"/>
                <p:cNvSpPr/>
                <p:nvPr/>
              </p:nvSpPr>
              <p:spPr>
                <a:xfrm>
                  <a:off x="3939744" y="2211021"/>
                  <a:ext cx="9867" cy="19790"/>
                </a:xfrm>
                <a:custGeom>
                  <a:avLst/>
                  <a:gdLst/>
                  <a:ahLst/>
                  <a:cxnLst/>
                  <a:rect l="l" t="t" r="r" b="b"/>
                  <a:pathLst>
                    <a:path w="9867" h="19790" extrusionOk="0">
                      <a:moveTo>
                        <a:pt x="7633" y="1294"/>
                      </a:moveTo>
                      <a:cubicBezTo>
                        <a:pt x="4992" y="-1523"/>
                        <a:pt x="-115" y="589"/>
                        <a:pt x="2" y="4463"/>
                      </a:cubicBezTo>
                      <a:cubicBezTo>
                        <a:pt x="295" y="8570"/>
                        <a:pt x="-57" y="12972"/>
                        <a:pt x="824" y="16962"/>
                      </a:cubicBezTo>
                      <a:cubicBezTo>
                        <a:pt x="2526" y="21657"/>
                        <a:pt x="10040" y="20131"/>
                        <a:pt x="9864" y="15143"/>
                      </a:cubicBezTo>
                      <a:cubicBezTo>
                        <a:pt x="9160" y="8864"/>
                        <a:pt x="9923" y="4110"/>
                        <a:pt x="7633" y="129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5" name="Google Shape;715;p36"/>
                <p:cNvSpPr/>
                <p:nvPr/>
              </p:nvSpPr>
              <p:spPr>
                <a:xfrm>
                  <a:off x="3933646" y="2170728"/>
                  <a:ext cx="9740" cy="21254"/>
                </a:xfrm>
                <a:custGeom>
                  <a:avLst/>
                  <a:gdLst/>
                  <a:ahLst/>
                  <a:cxnLst/>
                  <a:rect l="l" t="t" r="r" b="b"/>
                  <a:pathLst>
                    <a:path w="9740" h="21254" extrusionOk="0">
                      <a:moveTo>
                        <a:pt x="7215" y="1565"/>
                      </a:moveTo>
                      <a:cubicBezTo>
                        <a:pt x="5688" y="-724"/>
                        <a:pt x="1873" y="-430"/>
                        <a:pt x="581" y="1976"/>
                      </a:cubicBezTo>
                      <a:cubicBezTo>
                        <a:pt x="-593" y="5262"/>
                        <a:pt x="346" y="4206"/>
                        <a:pt x="522" y="8020"/>
                      </a:cubicBezTo>
                      <a:cubicBezTo>
                        <a:pt x="1109" y="11541"/>
                        <a:pt x="874" y="15297"/>
                        <a:pt x="1755" y="18759"/>
                      </a:cubicBezTo>
                      <a:cubicBezTo>
                        <a:pt x="3223" y="22925"/>
                        <a:pt x="9856" y="21517"/>
                        <a:pt x="9739" y="17175"/>
                      </a:cubicBezTo>
                      <a:cubicBezTo>
                        <a:pt x="8858" y="12069"/>
                        <a:pt x="9269" y="6318"/>
                        <a:pt x="7215" y="156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6" name="Google Shape;716;p36"/>
                <p:cNvSpPr/>
                <p:nvPr/>
              </p:nvSpPr>
              <p:spPr>
                <a:xfrm>
                  <a:off x="3929051" y="2131142"/>
                  <a:ext cx="9052" cy="20236"/>
                </a:xfrm>
                <a:custGeom>
                  <a:avLst/>
                  <a:gdLst/>
                  <a:ahLst/>
                  <a:cxnLst/>
                  <a:rect l="l" t="t" r="r" b="b"/>
                  <a:pathLst>
                    <a:path w="9052" h="20236" extrusionOk="0">
                      <a:moveTo>
                        <a:pt x="7525" y="2420"/>
                      </a:moveTo>
                      <a:cubicBezTo>
                        <a:pt x="6468" y="-631"/>
                        <a:pt x="1948" y="-808"/>
                        <a:pt x="481" y="1951"/>
                      </a:cubicBezTo>
                      <a:cubicBezTo>
                        <a:pt x="-576" y="4943"/>
                        <a:pt x="363" y="14098"/>
                        <a:pt x="891" y="17678"/>
                      </a:cubicBezTo>
                      <a:cubicBezTo>
                        <a:pt x="2418" y="21961"/>
                        <a:pt x="9169" y="20494"/>
                        <a:pt x="9051" y="16034"/>
                      </a:cubicBezTo>
                      <a:cubicBezTo>
                        <a:pt x="8523" y="11516"/>
                        <a:pt x="8523" y="6821"/>
                        <a:pt x="7525" y="242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717" name="Google Shape;717;p36"/>
                <p:cNvGrpSpPr/>
                <p:nvPr/>
              </p:nvGrpSpPr>
              <p:grpSpPr>
                <a:xfrm>
                  <a:off x="3922859" y="2090826"/>
                  <a:ext cx="8611" cy="22345"/>
                  <a:chOff x="3922859" y="2090826"/>
                  <a:chExt cx="8611" cy="22345"/>
                </a:xfrm>
              </p:grpSpPr>
              <p:sp>
                <p:nvSpPr>
                  <p:cNvPr id="718" name="Google Shape;718;p36"/>
                  <p:cNvSpPr/>
                  <p:nvPr/>
                </p:nvSpPr>
                <p:spPr>
                  <a:xfrm>
                    <a:off x="3923869" y="2101932"/>
                    <a:ext cx="26" cy="234"/>
                  </a:xfrm>
                  <a:custGeom>
                    <a:avLst/>
                    <a:gdLst/>
                    <a:ahLst/>
                    <a:cxnLst/>
                    <a:rect l="l" t="t" r="r" b="b"/>
                    <a:pathLst>
                      <a:path w="26" h="234" extrusionOk="0">
                        <a:moveTo>
                          <a:pt x="26" y="235"/>
                        </a:moveTo>
                        <a:cubicBezTo>
                          <a:pt x="26" y="176"/>
                          <a:pt x="26" y="176"/>
                          <a:pt x="26" y="117"/>
                        </a:cubicBezTo>
                        <a:cubicBezTo>
                          <a:pt x="26" y="59"/>
                          <a:pt x="26" y="0"/>
                          <a:pt x="26" y="0"/>
                        </a:cubicBezTo>
                        <a:cubicBezTo>
                          <a:pt x="-33" y="0"/>
                          <a:pt x="26" y="117"/>
                          <a:pt x="26" y="235"/>
                        </a:cubicBezTo>
                        <a:close/>
                      </a:path>
                    </a:pathLst>
                  </a:custGeom>
                  <a:solidFill>
                    <a:srgbClr val="73909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9" name="Google Shape;719;p36"/>
                  <p:cNvSpPr/>
                  <p:nvPr/>
                </p:nvSpPr>
                <p:spPr>
                  <a:xfrm>
                    <a:off x="3923895" y="2102167"/>
                    <a:ext cx="83" cy="620"/>
                  </a:xfrm>
                  <a:custGeom>
                    <a:avLst/>
                    <a:gdLst/>
                    <a:ahLst/>
                    <a:cxnLst/>
                    <a:rect l="l" t="t" r="r" b="b"/>
                    <a:pathLst>
                      <a:path w="83" h="620" extrusionOk="0">
                        <a:moveTo>
                          <a:pt x="0" y="0"/>
                        </a:moveTo>
                        <a:cubicBezTo>
                          <a:pt x="0" y="176"/>
                          <a:pt x="59" y="411"/>
                          <a:pt x="59" y="528"/>
                        </a:cubicBezTo>
                        <a:cubicBezTo>
                          <a:pt x="118" y="822"/>
                          <a:pt x="59" y="352"/>
                          <a:pt x="0" y="0"/>
                        </a:cubicBezTo>
                        <a:close/>
                      </a:path>
                    </a:pathLst>
                  </a:custGeom>
                  <a:solidFill>
                    <a:srgbClr val="73909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0" name="Google Shape;720;p36"/>
                  <p:cNvSpPr/>
                  <p:nvPr/>
                </p:nvSpPr>
                <p:spPr>
                  <a:xfrm>
                    <a:off x="3922859" y="2090826"/>
                    <a:ext cx="8611" cy="22345"/>
                  </a:xfrm>
                  <a:custGeom>
                    <a:avLst/>
                    <a:gdLst/>
                    <a:ahLst/>
                    <a:cxnLst/>
                    <a:rect l="l" t="t" r="r" b="b"/>
                    <a:pathLst>
                      <a:path w="8611" h="22345" extrusionOk="0">
                        <a:moveTo>
                          <a:pt x="6143" y="2304"/>
                        </a:moveTo>
                        <a:cubicBezTo>
                          <a:pt x="5908" y="1483"/>
                          <a:pt x="5380" y="778"/>
                          <a:pt x="4676" y="368"/>
                        </a:cubicBezTo>
                        <a:cubicBezTo>
                          <a:pt x="-2369" y="-1921"/>
                          <a:pt x="508" y="7057"/>
                          <a:pt x="977" y="11224"/>
                        </a:cubicBezTo>
                        <a:cubicBezTo>
                          <a:pt x="1740" y="14510"/>
                          <a:pt x="919" y="18559"/>
                          <a:pt x="2856" y="21376"/>
                        </a:cubicBezTo>
                        <a:cubicBezTo>
                          <a:pt x="4852" y="23489"/>
                          <a:pt x="8726" y="21904"/>
                          <a:pt x="8609" y="18970"/>
                        </a:cubicBezTo>
                        <a:cubicBezTo>
                          <a:pt x="8022" y="13454"/>
                          <a:pt x="7082" y="7879"/>
                          <a:pt x="6143" y="230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721" name="Google Shape;721;p36"/>
                <p:cNvSpPr/>
                <p:nvPr/>
              </p:nvSpPr>
              <p:spPr>
                <a:xfrm>
                  <a:off x="3911035" y="2045867"/>
                  <a:ext cx="7048" cy="17772"/>
                </a:xfrm>
                <a:custGeom>
                  <a:avLst/>
                  <a:gdLst/>
                  <a:ahLst/>
                  <a:cxnLst/>
                  <a:rect l="l" t="t" r="r" b="b"/>
                  <a:pathLst>
                    <a:path w="7048" h="17772" extrusionOk="0">
                      <a:moveTo>
                        <a:pt x="6931" y="14107"/>
                      </a:moveTo>
                      <a:cubicBezTo>
                        <a:pt x="6403" y="10528"/>
                        <a:pt x="5933" y="6948"/>
                        <a:pt x="5346" y="3368"/>
                      </a:cubicBezTo>
                      <a:cubicBezTo>
                        <a:pt x="5522" y="1960"/>
                        <a:pt x="3820" y="-1561"/>
                        <a:pt x="767" y="786"/>
                      </a:cubicBezTo>
                      <a:cubicBezTo>
                        <a:pt x="-759" y="2606"/>
                        <a:pt x="474" y="5305"/>
                        <a:pt x="415" y="7476"/>
                      </a:cubicBezTo>
                      <a:cubicBezTo>
                        <a:pt x="1061" y="10528"/>
                        <a:pt x="415" y="14225"/>
                        <a:pt x="2117" y="16924"/>
                      </a:cubicBezTo>
                      <a:cubicBezTo>
                        <a:pt x="4054" y="19037"/>
                        <a:pt x="7753" y="16865"/>
                        <a:pt x="6931" y="1410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2" name="Google Shape;722;p36"/>
                <p:cNvSpPr/>
                <p:nvPr/>
              </p:nvSpPr>
              <p:spPr>
                <a:xfrm>
                  <a:off x="3515441" y="2432012"/>
                  <a:ext cx="314117" cy="32603"/>
                </a:xfrm>
                <a:custGeom>
                  <a:avLst/>
                  <a:gdLst/>
                  <a:ahLst/>
                  <a:cxnLst/>
                  <a:rect l="l" t="t" r="r" b="b"/>
                  <a:pathLst>
                    <a:path w="314117" h="32603" extrusionOk="0">
                      <a:moveTo>
                        <a:pt x="310948" y="69"/>
                      </a:moveTo>
                      <a:cubicBezTo>
                        <a:pt x="307660" y="-400"/>
                        <a:pt x="304490" y="1654"/>
                        <a:pt x="301262" y="2240"/>
                      </a:cubicBezTo>
                      <a:cubicBezTo>
                        <a:pt x="262869" y="12803"/>
                        <a:pt x="226238" y="13273"/>
                        <a:pt x="184969" y="15913"/>
                      </a:cubicBezTo>
                      <a:cubicBezTo>
                        <a:pt x="169001" y="16266"/>
                        <a:pt x="153210" y="18437"/>
                        <a:pt x="137301" y="19963"/>
                      </a:cubicBezTo>
                      <a:cubicBezTo>
                        <a:pt x="117283" y="21136"/>
                        <a:pt x="97207" y="20960"/>
                        <a:pt x="77189" y="21371"/>
                      </a:cubicBezTo>
                      <a:cubicBezTo>
                        <a:pt x="53003" y="21136"/>
                        <a:pt x="28875" y="18965"/>
                        <a:pt x="4689" y="18143"/>
                      </a:cubicBezTo>
                      <a:cubicBezTo>
                        <a:pt x="-1475" y="18026"/>
                        <a:pt x="-1651" y="27943"/>
                        <a:pt x="4689" y="27885"/>
                      </a:cubicBezTo>
                      <a:cubicBezTo>
                        <a:pt x="42142" y="30467"/>
                        <a:pt x="79595" y="33518"/>
                        <a:pt x="117166" y="32345"/>
                      </a:cubicBezTo>
                      <a:cubicBezTo>
                        <a:pt x="138769" y="32521"/>
                        <a:pt x="160078" y="28413"/>
                        <a:pt x="181623" y="27767"/>
                      </a:cubicBezTo>
                      <a:cubicBezTo>
                        <a:pt x="225416" y="25244"/>
                        <a:pt x="270853" y="22016"/>
                        <a:pt x="312474" y="7639"/>
                      </a:cubicBezTo>
                      <a:cubicBezTo>
                        <a:pt x="315292" y="5761"/>
                        <a:pt x="314294" y="891"/>
                        <a:pt x="310948" y="6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3" name="Google Shape;723;p36"/>
                <p:cNvSpPr/>
                <p:nvPr/>
              </p:nvSpPr>
              <p:spPr>
                <a:xfrm>
                  <a:off x="3503679" y="2069736"/>
                  <a:ext cx="278239" cy="121101"/>
                </a:xfrm>
                <a:custGeom>
                  <a:avLst/>
                  <a:gdLst/>
                  <a:ahLst/>
                  <a:cxnLst/>
                  <a:rect l="l" t="t" r="r" b="b"/>
                  <a:pathLst>
                    <a:path w="278239" h="121101" extrusionOk="0">
                      <a:moveTo>
                        <a:pt x="272987" y="1446"/>
                      </a:moveTo>
                      <a:cubicBezTo>
                        <a:pt x="266471" y="-2368"/>
                        <a:pt x="259192" y="1857"/>
                        <a:pt x="256609" y="8370"/>
                      </a:cubicBezTo>
                      <a:cubicBezTo>
                        <a:pt x="256785" y="8136"/>
                        <a:pt x="256902" y="8018"/>
                        <a:pt x="257020" y="7842"/>
                      </a:cubicBezTo>
                      <a:cubicBezTo>
                        <a:pt x="256726" y="8194"/>
                        <a:pt x="256432" y="8605"/>
                        <a:pt x="256080" y="9075"/>
                      </a:cubicBezTo>
                      <a:cubicBezTo>
                        <a:pt x="253145" y="13593"/>
                        <a:pt x="251090" y="18640"/>
                        <a:pt x="248507" y="23335"/>
                      </a:cubicBezTo>
                      <a:cubicBezTo>
                        <a:pt x="242872" y="34954"/>
                        <a:pt x="231953" y="50505"/>
                        <a:pt x="229370" y="53380"/>
                      </a:cubicBezTo>
                      <a:cubicBezTo>
                        <a:pt x="215398" y="69283"/>
                        <a:pt x="210409" y="73156"/>
                        <a:pt x="193208" y="82898"/>
                      </a:cubicBezTo>
                      <a:cubicBezTo>
                        <a:pt x="179295" y="90116"/>
                        <a:pt x="173249" y="93226"/>
                        <a:pt x="154112" y="96805"/>
                      </a:cubicBezTo>
                      <a:cubicBezTo>
                        <a:pt x="127753" y="102145"/>
                        <a:pt x="87072" y="89470"/>
                        <a:pt x="65645" y="69635"/>
                      </a:cubicBezTo>
                      <a:cubicBezTo>
                        <a:pt x="45979" y="54202"/>
                        <a:pt x="34708" y="36714"/>
                        <a:pt x="27135" y="25741"/>
                      </a:cubicBezTo>
                      <a:cubicBezTo>
                        <a:pt x="22791" y="20518"/>
                        <a:pt x="20267" y="10542"/>
                        <a:pt x="15864" y="6845"/>
                      </a:cubicBezTo>
                      <a:cubicBezTo>
                        <a:pt x="8995" y="859"/>
                        <a:pt x="-2334" y="8488"/>
                        <a:pt x="425" y="17232"/>
                      </a:cubicBezTo>
                      <a:cubicBezTo>
                        <a:pt x="15864" y="66877"/>
                        <a:pt x="74450" y="120396"/>
                        <a:pt x="137557" y="121100"/>
                      </a:cubicBezTo>
                      <a:cubicBezTo>
                        <a:pt x="184227" y="121335"/>
                        <a:pt x="230192" y="95280"/>
                        <a:pt x="255728" y="56373"/>
                      </a:cubicBezTo>
                      <a:cubicBezTo>
                        <a:pt x="261481" y="48040"/>
                        <a:pt x="266471" y="39296"/>
                        <a:pt x="270932" y="30200"/>
                      </a:cubicBezTo>
                      <a:cubicBezTo>
                        <a:pt x="273574" y="24978"/>
                        <a:pt x="276744" y="19814"/>
                        <a:pt x="277096" y="13828"/>
                      </a:cubicBezTo>
                      <a:cubicBezTo>
                        <a:pt x="276568" y="17466"/>
                        <a:pt x="276803" y="16586"/>
                        <a:pt x="277449" y="14474"/>
                      </a:cubicBezTo>
                      <a:cubicBezTo>
                        <a:pt x="277742" y="13652"/>
                        <a:pt x="278035" y="12654"/>
                        <a:pt x="278035" y="11950"/>
                      </a:cubicBezTo>
                      <a:cubicBezTo>
                        <a:pt x="278975" y="7960"/>
                        <a:pt x="276568" y="3500"/>
                        <a:pt x="272987" y="144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4" name="Google Shape;724;p36"/>
                <p:cNvSpPr/>
                <p:nvPr/>
              </p:nvSpPr>
              <p:spPr>
                <a:xfrm>
                  <a:off x="4096203" y="1843160"/>
                  <a:ext cx="268043" cy="240521"/>
                </a:xfrm>
                <a:custGeom>
                  <a:avLst/>
                  <a:gdLst/>
                  <a:ahLst/>
                  <a:cxnLst/>
                  <a:rect l="l" t="t" r="r" b="b"/>
                  <a:pathLst>
                    <a:path w="268043" h="240521" extrusionOk="0">
                      <a:moveTo>
                        <a:pt x="126789" y="49510"/>
                      </a:moveTo>
                      <a:cubicBezTo>
                        <a:pt x="86694" y="21166"/>
                        <a:pt x="27109" y="-1075"/>
                        <a:pt x="22472" y="40"/>
                      </a:cubicBezTo>
                      <a:cubicBezTo>
                        <a:pt x="10613" y="19229"/>
                        <a:pt x="3510" y="29499"/>
                        <a:pt x="458" y="33431"/>
                      </a:cubicBezTo>
                      <a:cubicBezTo>
                        <a:pt x="-1832" y="37421"/>
                        <a:pt x="5095" y="41998"/>
                        <a:pt x="7385" y="38067"/>
                      </a:cubicBezTo>
                      <a:cubicBezTo>
                        <a:pt x="8676" y="35778"/>
                        <a:pt x="10789" y="33548"/>
                        <a:pt x="13138" y="31142"/>
                      </a:cubicBezTo>
                      <a:cubicBezTo>
                        <a:pt x="13372" y="31435"/>
                        <a:pt x="13549" y="31729"/>
                        <a:pt x="13842" y="31964"/>
                      </a:cubicBezTo>
                      <a:cubicBezTo>
                        <a:pt x="17775" y="36189"/>
                        <a:pt x="23117" y="35132"/>
                        <a:pt x="28166" y="35191"/>
                      </a:cubicBezTo>
                      <a:cubicBezTo>
                        <a:pt x="43312" y="39064"/>
                        <a:pt x="45542" y="41529"/>
                        <a:pt x="57107" y="46282"/>
                      </a:cubicBezTo>
                      <a:cubicBezTo>
                        <a:pt x="74894" y="54028"/>
                        <a:pt x="90392" y="65941"/>
                        <a:pt x="106536" y="76562"/>
                      </a:cubicBezTo>
                      <a:cubicBezTo>
                        <a:pt x="117044" y="83663"/>
                        <a:pt x="127728" y="90529"/>
                        <a:pt x="137883" y="98099"/>
                      </a:cubicBezTo>
                      <a:cubicBezTo>
                        <a:pt x="137942" y="98158"/>
                        <a:pt x="138001" y="98216"/>
                        <a:pt x="138118" y="98275"/>
                      </a:cubicBezTo>
                      <a:cubicBezTo>
                        <a:pt x="138236" y="98392"/>
                        <a:pt x="138588" y="98627"/>
                        <a:pt x="139351" y="99331"/>
                      </a:cubicBezTo>
                      <a:cubicBezTo>
                        <a:pt x="139938" y="99859"/>
                        <a:pt x="140760" y="100505"/>
                        <a:pt x="141523" y="101092"/>
                      </a:cubicBezTo>
                      <a:cubicBezTo>
                        <a:pt x="141406" y="101033"/>
                        <a:pt x="141406" y="100974"/>
                        <a:pt x="141288" y="100916"/>
                      </a:cubicBezTo>
                      <a:cubicBezTo>
                        <a:pt x="162539" y="118169"/>
                        <a:pt x="180385" y="139060"/>
                        <a:pt x="198525" y="159364"/>
                      </a:cubicBezTo>
                      <a:cubicBezTo>
                        <a:pt x="200756" y="161711"/>
                        <a:pt x="202575" y="164704"/>
                        <a:pt x="205158" y="166699"/>
                      </a:cubicBezTo>
                      <a:cubicBezTo>
                        <a:pt x="204630" y="167755"/>
                        <a:pt x="212144" y="174034"/>
                        <a:pt x="214844" y="177790"/>
                      </a:cubicBezTo>
                      <a:cubicBezTo>
                        <a:pt x="227114" y="192578"/>
                        <a:pt x="228288" y="193048"/>
                        <a:pt x="239970" y="211474"/>
                      </a:cubicBezTo>
                      <a:cubicBezTo>
                        <a:pt x="244960" y="219690"/>
                        <a:pt x="252474" y="233656"/>
                        <a:pt x="259401" y="240522"/>
                      </a:cubicBezTo>
                      <a:cubicBezTo>
                        <a:pt x="260575" y="240346"/>
                        <a:pt x="267385" y="223445"/>
                        <a:pt x="267971" y="222096"/>
                      </a:cubicBezTo>
                      <a:cubicBezTo>
                        <a:pt x="269791" y="216227"/>
                        <a:pt x="237387" y="133074"/>
                        <a:pt x="126789" y="49510"/>
                      </a:cubicBezTo>
                      <a:close/>
                    </a:path>
                  </a:pathLst>
                </a:custGeom>
                <a:solidFill>
                  <a:srgbClr val="432158">
                    <a:alpha val="109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25" name="Google Shape;725;p36"/>
              <p:cNvGrpSpPr/>
              <p:nvPr/>
            </p:nvGrpSpPr>
            <p:grpSpPr>
              <a:xfrm>
                <a:off x="2414617" y="2604667"/>
                <a:ext cx="2477835" cy="847613"/>
                <a:chOff x="2414617" y="2604667"/>
                <a:chExt cx="2477835" cy="847613"/>
              </a:xfrm>
            </p:grpSpPr>
            <p:sp>
              <p:nvSpPr>
                <p:cNvPr id="726" name="Google Shape;726;p36"/>
                <p:cNvSpPr/>
                <p:nvPr/>
              </p:nvSpPr>
              <p:spPr>
                <a:xfrm>
                  <a:off x="2488819" y="2983464"/>
                  <a:ext cx="2334713" cy="468816"/>
                </a:xfrm>
                <a:custGeom>
                  <a:avLst/>
                  <a:gdLst/>
                  <a:ahLst/>
                  <a:cxnLst/>
                  <a:rect l="l" t="t" r="r" b="b"/>
                  <a:pathLst>
                    <a:path w="2334713" h="468816" extrusionOk="0">
                      <a:moveTo>
                        <a:pt x="0" y="0"/>
                      </a:moveTo>
                      <a:lnTo>
                        <a:pt x="2334714" y="0"/>
                      </a:lnTo>
                      <a:lnTo>
                        <a:pt x="2334714" y="468816"/>
                      </a:lnTo>
                      <a:lnTo>
                        <a:pt x="0" y="468816"/>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7" name="Google Shape;727;p36"/>
                <p:cNvSpPr/>
                <p:nvPr/>
              </p:nvSpPr>
              <p:spPr>
                <a:xfrm>
                  <a:off x="2414794" y="2964687"/>
                  <a:ext cx="2477658" cy="56920"/>
                </a:xfrm>
                <a:custGeom>
                  <a:avLst/>
                  <a:gdLst/>
                  <a:ahLst/>
                  <a:cxnLst/>
                  <a:rect l="l" t="t" r="r" b="b"/>
                  <a:pathLst>
                    <a:path w="2477658" h="56920" extrusionOk="0">
                      <a:moveTo>
                        <a:pt x="1585" y="38142"/>
                      </a:moveTo>
                      <a:lnTo>
                        <a:pt x="0" y="8272"/>
                      </a:lnTo>
                      <a:cubicBezTo>
                        <a:pt x="0" y="-2056"/>
                        <a:pt x="9980" y="1113"/>
                        <a:pt x="20312" y="1113"/>
                      </a:cubicBezTo>
                      <a:lnTo>
                        <a:pt x="2456642" y="1113"/>
                      </a:lnTo>
                      <a:cubicBezTo>
                        <a:pt x="2466974" y="1113"/>
                        <a:pt x="2477658" y="-3699"/>
                        <a:pt x="2477658" y="6688"/>
                      </a:cubicBezTo>
                      <a:lnTo>
                        <a:pt x="2475310" y="38142"/>
                      </a:lnTo>
                      <a:cubicBezTo>
                        <a:pt x="2475310" y="48470"/>
                        <a:pt x="2466915" y="56920"/>
                        <a:pt x="2456642" y="56920"/>
                      </a:cubicBezTo>
                      <a:lnTo>
                        <a:pt x="20312" y="56920"/>
                      </a:lnTo>
                      <a:cubicBezTo>
                        <a:pt x="9980" y="56920"/>
                        <a:pt x="1585" y="48529"/>
                        <a:pt x="1585" y="381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8" name="Google Shape;728;p36"/>
                <p:cNvSpPr/>
                <p:nvPr/>
              </p:nvSpPr>
              <p:spPr>
                <a:xfrm>
                  <a:off x="2414617" y="2604667"/>
                  <a:ext cx="2477778" cy="387834"/>
                </a:xfrm>
                <a:custGeom>
                  <a:avLst/>
                  <a:gdLst/>
                  <a:ahLst/>
                  <a:cxnLst/>
                  <a:rect l="l" t="t" r="r" b="b"/>
                  <a:pathLst>
                    <a:path w="2477778" h="387834" extrusionOk="0">
                      <a:moveTo>
                        <a:pt x="5342" y="352038"/>
                      </a:moveTo>
                      <a:lnTo>
                        <a:pt x="305319" y="7394"/>
                      </a:lnTo>
                      <a:cubicBezTo>
                        <a:pt x="309428" y="2699"/>
                        <a:pt x="315299" y="0"/>
                        <a:pt x="321521" y="0"/>
                      </a:cubicBezTo>
                      <a:lnTo>
                        <a:pt x="2161655" y="0"/>
                      </a:lnTo>
                      <a:cubicBezTo>
                        <a:pt x="2167936" y="0"/>
                        <a:pt x="2173924" y="2758"/>
                        <a:pt x="2178033" y="7570"/>
                      </a:cubicBezTo>
                      <a:lnTo>
                        <a:pt x="2472551" y="352155"/>
                      </a:lnTo>
                      <a:cubicBezTo>
                        <a:pt x="2484526" y="366180"/>
                        <a:pt x="2474605" y="387834"/>
                        <a:pt x="2456173" y="387834"/>
                      </a:cubicBezTo>
                      <a:lnTo>
                        <a:pt x="21603" y="387834"/>
                      </a:lnTo>
                      <a:cubicBezTo>
                        <a:pt x="3111" y="387834"/>
                        <a:pt x="-6810" y="366004"/>
                        <a:pt x="5342" y="35203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29" name="Google Shape;729;p36"/>
              <p:cNvGrpSpPr/>
              <p:nvPr/>
            </p:nvGrpSpPr>
            <p:grpSpPr>
              <a:xfrm>
                <a:off x="3276215" y="2646214"/>
                <a:ext cx="818861" cy="266713"/>
                <a:chOff x="3276215" y="2646214"/>
                <a:chExt cx="818861" cy="266713"/>
              </a:xfrm>
            </p:grpSpPr>
            <p:sp>
              <p:nvSpPr>
                <p:cNvPr id="730" name="Google Shape;730;p36"/>
                <p:cNvSpPr/>
                <p:nvPr/>
              </p:nvSpPr>
              <p:spPr>
                <a:xfrm>
                  <a:off x="3276215" y="2646214"/>
                  <a:ext cx="818861" cy="266713"/>
                </a:xfrm>
                <a:custGeom>
                  <a:avLst/>
                  <a:gdLst/>
                  <a:ahLst/>
                  <a:cxnLst/>
                  <a:rect l="l" t="t" r="r" b="b"/>
                  <a:pathLst>
                    <a:path w="818861" h="266713" extrusionOk="0">
                      <a:moveTo>
                        <a:pt x="707793" y="0"/>
                      </a:moveTo>
                      <a:lnTo>
                        <a:pt x="818861" y="265011"/>
                      </a:lnTo>
                      <a:lnTo>
                        <a:pt x="0" y="266713"/>
                      </a:lnTo>
                      <a:lnTo>
                        <a:pt x="122163" y="4166"/>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1" name="Google Shape;731;p36"/>
                <p:cNvSpPr/>
                <p:nvPr/>
              </p:nvSpPr>
              <p:spPr>
                <a:xfrm>
                  <a:off x="3385438" y="2837047"/>
                  <a:ext cx="642219" cy="20674"/>
                </a:xfrm>
                <a:custGeom>
                  <a:avLst/>
                  <a:gdLst/>
                  <a:ahLst/>
                  <a:cxnLst/>
                  <a:rect l="l" t="t" r="r" b="b"/>
                  <a:pathLst>
                    <a:path w="642219" h="20674" extrusionOk="0">
                      <a:moveTo>
                        <a:pt x="639957" y="1236"/>
                      </a:moveTo>
                      <a:cubicBezTo>
                        <a:pt x="614420" y="1940"/>
                        <a:pt x="588943" y="-407"/>
                        <a:pt x="563407" y="63"/>
                      </a:cubicBezTo>
                      <a:cubicBezTo>
                        <a:pt x="532059" y="1530"/>
                        <a:pt x="500711" y="2879"/>
                        <a:pt x="469304" y="3349"/>
                      </a:cubicBezTo>
                      <a:cubicBezTo>
                        <a:pt x="414181" y="7809"/>
                        <a:pt x="358882" y="5051"/>
                        <a:pt x="303701" y="5051"/>
                      </a:cubicBezTo>
                      <a:cubicBezTo>
                        <a:pt x="239889" y="10802"/>
                        <a:pt x="175785" y="8396"/>
                        <a:pt x="111797" y="9276"/>
                      </a:cubicBezTo>
                      <a:cubicBezTo>
                        <a:pt x="85792" y="8396"/>
                        <a:pt x="59786" y="8278"/>
                        <a:pt x="33780" y="9335"/>
                      </a:cubicBezTo>
                      <a:cubicBezTo>
                        <a:pt x="23742" y="10039"/>
                        <a:pt x="9711" y="8982"/>
                        <a:pt x="847" y="11623"/>
                      </a:cubicBezTo>
                      <a:cubicBezTo>
                        <a:pt x="-973" y="13442"/>
                        <a:pt x="319" y="16963"/>
                        <a:pt x="3019" y="16846"/>
                      </a:cubicBezTo>
                      <a:cubicBezTo>
                        <a:pt x="8068" y="16963"/>
                        <a:pt x="13175" y="17139"/>
                        <a:pt x="18223" y="17315"/>
                      </a:cubicBezTo>
                      <a:cubicBezTo>
                        <a:pt x="40590" y="18372"/>
                        <a:pt x="62956" y="18430"/>
                        <a:pt x="85381" y="19134"/>
                      </a:cubicBezTo>
                      <a:cubicBezTo>
                        <a:pt x="117433" y="21012"/>
                        <a:pt x="149544" y="20660"/>
                        <a:pt x="181596" y="20308"/>
                      </a:cubicBezTo>
                      <a:cubicBezTo>
                        <a:pt x="222513" y="21599"/>
                        <a:pt x="263312" y="19369"/>
                        <a:pt x="304053" y="15320"/>
                      </a:cubicBezTo>
                      <a:cubicBezTo>
                        <a:pt x="346085" y="14498"/>
                        <a:pt x="388117" y="15555"/>
                        <a:pt x="430090" y="13207"/>
                      </a:cubicBezTo>
                      <a:cubicBezTo>
                        <a:pt x="472944" y="9628"/>
                        <a:pt x="515857" y="8806"/>
                        <a:pt x="558710" y="5344"/>
                      </a:cubicBezTo>
                      <a:cubicBezTo>
                        <a:pt x="578963" y="4464"/>
                        <a:pt x="599157" y="5344"/>
                        <a:pt x="619410" y="5931"/>
                      </a:cubicBezTo>
                      <a:cubicBezTo>
                        <a:pt x="626690" y="5520"/>
                        <a:pt x="634673" y="6987"/>
                        <a:pt x="641600" y="5051"/>
                      </a:cubicBezTo>
                      <a:cubicBezTo>
                        <a:pt x="642951" y="3818"/>
                        <a:pt x="641953" y="1178"/>
                        <a:pt x="639957" y="123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2" name="Google Shape;732;p36"/>
                <p:cNvSpPr/>
                <p:nvPr/>
              </p:nvSpPr>
              <p:spPr>
                <a:xfrm>
                  <a:off x="3427873" y="2778192"/>
                  <a:ext cx="569642" cy="14619"/>
                </a:xfrm>
                <a:custGeom>
                  <a:avLst/>
                  <a:gdLst/>
                  <a:ahLst/>
                  <a:cxnLst/>
                  <a:rect l="l" t="t" r="r" b="b"/>
                  <a:pathLst>
                    <a:path w="569642" h="14619" extrusionOk="0">
                      <a:moveTo>
                        <a:pt x="566820" y="7511"/>
                      </a:moveTo>
                      <a:cubicBezTo>
                        <a:pt x="451936" y="2112"/>
                        <a:pt x="336818" y="10856"/>
                        <a:pt x="222052" y="2465"/>
                      </a:cubicBezTo>
                      <a:cubicBezTo>
                        <a:pt x="169922" y="-1233"/>
                        <a:pt x="117676" y="293"/>
                        <a:pt x="65488" y="411"/>
                      </a:cubicBezTo>
                      <a:cubicBezTo>
                        <a:pt x="44589" y="821"/>
                        <a:pt x="23456" y="352"/>
                        <a:pt x="2734" y="2817"/>
                      </a:cubicBezTo>
                      <a:cubicBezTo>
                        <a:pt x="-1728" y="4460"/>
                        <a:pt x="-436" y="11854"/>
                        <a:pt x="4495" y="11678"/>
                      </a:cubicBezTo>
                      <a:cubicBezTo>
                        <a:pt x="70478" y="11443"/>
                        <a:pt x="136579" y="7042"/>
                        <a:pt x="202562" y="10211"/>
                      </a:cubicBezTo>
                      <a:cubicBezTo>
                        <a:pt x="239839" y="12030"/>
                        <a:pt x="277057" y="14788"/>
                        <a:pt x="314393" y="14612"/>
                      </a:cubicBezTo>
                      <a:cubicBezTo>
                        <a:pt x="353490" y="14612"/>
                        <a:pt x="392528" y="12441"/>
                        <a:pt x="431624" y="12617"/>
                      </a:cubicBezTo>
                      <a:cubicBezTo>
                        <a:pt x="474009" y="12793"/>
                        <a:pt x="516452" y="11736"/>
                        <a:pt x="558836" y="13086"/>
                      </a:cubicBezTo>
                      <a:cubicBezTo>
                        <a:pt x="562123" y="12734"/>
                        <a:pt x="565939" y="14318"/>
                        <a:pt x="568816" y="12499"/>
                      </a:cubicBezTo>
                      <a:cubicBezTo>
                        <a:pt x="570577" y="10739"/>
                        <a:pt x="569344" y="7453"/>
                        <a:pt x="566820" y="751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3" name="Google Shape;733;p36"/>
                <p:cNvSpPr/>
                <p:nvPr/>
              </p:nvSpPr>
              <p:spPr>
                <a:xfrm>
                  <a:off x="3482048" y="2712582"/>
                  <a:ext cx="472286" cy="12370"/>
                </a:xfrm>
                <a:custGeom>
                  <a:avLst/>
                  <a:gdLst/>
                  <a:ahLst/>
                  <a:cxnLst/>
                  <a:rect l="l" t="t" r="r" b="b"/>
                  <a:pathLst>
                    <a:path w="472286" h="12370" extrusionOk="0">
                      <a:moveTo>
                        <a:pt x="468440" y="2"/>
                      </a:moveTo>
                      <a:cubicBezTo>
                        <a:pt x="380971" y="354"/>
                        <a:pt x="293620" y="6340"/>
                        <a:pt x="206092" y="4051"/>
                      </a:cubicBezTo>
                      <a:cubicBezTo>
                        <a:pt x="153435" y="3934"/>
                        <a:pt x="100778" y="1939"/>
                        <a:pt x="48120" y="1528"/>
                      </a:cubicBezTo>
                      <a:cubicBezTo>
                        <a:pt x="33620" y="1352"/>
                        <a:pt x="19062" y="1293"/>
                        <a:pt x="4562" y="1059"/>
                      </a:cubicBezTo>
                      <a:cubicBezTo>
                        <a:pt x="2742" y="1059"/>
                        <a:pt x="922" y="2174"/>
                        <a:pt x="335" y="3934"/>
                      </a:cubicBezTo>
                      <a:cubicBezTo>
                        <a:pt x="-2659" y="13851"/>
                        <a:pt x="15246" y="9802"/>
                        <a:pt x="20764" y="10859"/>
                      </a:cubicBezTo>
                      <a:cubicBezTo>
                        <a:pt x="37612" y="10976"/>
                        <a:pt x="54460" y="11211"/>
                        <a:pt x="71308" y="11387"/>
                      </a:cubicBezTo>
                      <a:cubicBezTo>
                        <a:pt x="135589" y="12795"/>
                        <a:pt x="199870" y="12443"/>
                        <a:pt x="264151" y="11856"/>
                      </a:cubicBezTo>
                      <a:cubicBezTo>
                        <a:pt x="322091" y="12091"/>
                        <a:pt x="379973" y="9157"/>
                        <a:pt x="437973" y="8277"/>
                      </a:cubicBezTo>
                      <a:cubicBezTo>
                        <a:pt x="448129" y="8159"/>
                        <a:pt x="458284" y="8101"/>
                        <a:pt x="468440" y="7807"/>
                      </a:cubicBezTo>
                      <a:cubicBezTo>
                        <a:pt x="469497" y="7807"/>
                        <a:pt x="470436" y="7396"/>
                        <a:pt x="471199" y="6692"/>
                      </a:cubicBezTo>
                      <a:cubicBezTo>
                        <a:pt x="473548" y="4345"/>
                        <a:pt x="471845" y="-115"/>
                        <a:pt x="468440" y="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34" name="Google Shape;734;p36"/>
              <p:cNvGrpSpPr/>
              <p:nvPr/>
            </p:nvGrpSpPr>
            <p:grpSpPr>
              <a:xfrm>
                <a:off x="4147667" y="2693839"/>
                <a:ext cx="389816" cy="162102"/>
                <a:chOff x="4147667" y="2693839"/>
                <a:chExt cx="389816" cy="162102"/>
              </a:xfrm>
            </p:grpSpPr>
            <p:grpSp>
              <p:nvGrpSpPr>
                <p:cNvPr id="735" name="Google Shape;735;p36"/>
                <p:cNvGrpSpPr/>
                <p:nvPr/>
              </p:nvGrpSpPr>
              <p:grpSpPr>
                <a:xfrm>
                  <a:off x="4147667" y="2693839"/>
                  <a:ext cx="389816" cy="162102"/>
                  <a:chOff x="4147667" y="2693839"/>
                  <a:chExt cx="389816" cy="162102"/>
                </a:xfrm>
              </p:grpSpPr>
              <p:sp>
                <p:nvSpPr>
                  <p:cNvPr id="736" name="Google Shape;736;p36"/>
                  <p:cNvSpPr/>
                  <p:nvPr/>
                </p:nvSpPr>
                <p:spPr>
                  <a:xfrm>
                    <a:off x="4211192" y="2699557"/>
                    <a:ext cx="309235" cy="154511"/>
                  </a:xfrm>
                  <a:custGeom>
                    <a:avLst/>
                    <a:gdLst/>
                    <a:ahLst/>
                    <a:cxnLst/>
                    <a:rect l="l" t="t" r="r" b="b"/>
                    <a:pathLst>
                      <a:path w="309235" h="154511" extrusionOk="0">
                        <a:moveTo>
                          <a:pt x="277904" y="0"/>
                        </a:moveTo>
                        <a:cubicBezTo>
                          <a:pt x="184683" y="27346"/>
                          <a:pt x="92517" y="58389"/>
                          <a:pt x="0" y="96768"/>
                        </a:cubicBezTo>
                        <a:cubicBezTo>
                          <a:pt x="5870" y="115898"/>
                          <a:pt x="13208" y="134618"/>
                          <a:pt x="18727" y="154512"/>
                        </a:cubicBezTo>
                        <a:cubicBezTo>
                          <a:pt x="114708" y="128222"/>
                          <a:pt x="206286" y="96122"/>
                          <a:pt x="302149" y="65021"/>
                        </a:cubicBezTo>
                        <a:cubicBezTo>
                          <a:pt x="303617" y="64551"/>
                          <a:pt x="310544" y="51699"/>
                          <a:pt x="309018" y="41841"/>
                        </a:cubicBezTo>
                        <a:cubicBezTo>
                          <a:pt x="305437" y="18544"/>
                          <a:pt x="297394" y="13673"/>
                          <a:pt x="277904"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737" name="Google Shape;737;p36"/>
                  <p:cNvGrpSpPr/>
                  <p:nvPr/>
                </p:nvGrpSpPr>
                <p:grpSpPr>
                  <a:xfrm>
                    <a:off x="4147667" y="2796367"/>
                    <a:ext cx="91379" cy="59574"/>
                    <a:chOff x="4147667" y="2796367"/>
                    <a:chExt cx="91379" cy="59574"/>
                  </a:xfrm>
                </p:grpSpPr>
                <p:sp>
                  <p:nvSpPr>
                    <p:cNvPr id="738" name="Google Shape;738;p36"/>
                    <p:cNvSpPr/>
                    <p:nvPr/>
                  </p:nvSpPr>
                  <p:spPr>
                    <a:xfrm>
                      <a:off x="4147667" y="2830302"/>
                      <a:ext cx="28655" cy="25057"/>
                    </a:xfrm>
                    <a:custGeom>
                      <a:avLst/>
                      <a:gdLst/>
                      <a:ahLst/>
                      <a:cxnLst/>
                      <a:rect l="l" t="t" r="r" b="b"/>
                      <a:pathLst>
                        <a:path w="28655" h="25057" extrusionOk="0">
                          <a:moveTo>
                            <a:pt x="1534" y="15492"/>
                          </a:moveTo>
                          <a:cubicBezTo>
                            <a:pt x="-1342" y="17898"/>
                            <a:pt x="66" y="22652"/>
                            <a:pt x="3765" y="23121"/>
                          </a:cubicBezTo>
                          <a:cubicBezTo>
                            <a:pt x="12042" y="24060"/>
                            <a:pt x="20319" y="24647"/>
                            <a:pt x="28655" y="25058"/>
                          </a:cubicBezTo>
                          <a:cubicBezTo>
                            <a:pt x="27951" y="16138"/>
                            <a:pt x="24957" y="7453"/>
                            <a:pt x="20026" y="0"/>
                          </a:cubicBezTo>
                          <a:cubicBezTo>
                            <a:pt x="13862" y="5164"/>
                            <a:pt x="7698" y="10269"/>
                            <a:pt x="1534" y="1549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9" name="Google Shape;739;p36"/>
                    <p:cNvSpPr/>
                    <p:nvPr/>
                  </p:nvSpPr>
                  <p:spPr>
                    <a:xfrm>
                      <a:off x="4167693" y="2796367"/>
                      <a:ext cx="71353" cy="59574"/>
                    </a:xfrm>
                    <a:custGeom>
                      <a:avLst/>
                      <a:gdLst/>
                      <a:ahLst/>
                      <a:cxnLst/>
                      <a:rect l="l" t="t" r="r" b="b"/>
                      <a:pathLst>
                        <a:path w="71353" h="59574" extrusionOk="0">
                          <a:moveTo>
                            <a:pt x="70386" y="44028"/>
                          </a:moveTo>
                          <a:cubicBezTo>
                            <a:pt x="68214" y="40097"/>
                            <a:pt x="63342" y="38747"/>
                            <a:pt x="58939" y="37749"/>
                          </a:cubicBezTo>
                          <a:cubicBezTo>
                            <a:pt x="63342" y="34404"/>
                            <a:pt x="68214" y="29592"/>
                            <a:pt x="66688" y="24311"/>
                          </a:cubicBezTo>
                          <a:cubicBezTo>
                            <a:pt x="65220" y="19206"/>
                            <a:pt x="58998" y="17621"/>
                            <a:pt x="53773" y="16858"/>
                          </a:cubicBezTo>
                          <a:cubicBezTo>
                            <a:pt x="55417" y="15274"/>
                            <a:pt x="57060" y="13631"/>
                            <a:pt x="58000" y="11577"/>
                          </a:cubicBezTo>
                          <a:cubicBezTo>
                            <a:pt x="58939" y="9523"/>
                            <a:pt x="59056" y="6882"/>
                            <a:pt x="57706" y="5063"/>
                          </a:cubicBezTo>
                          <a:cubicBezTo>
                            <a:pt x="56473" y="3479"/>
                            <a:pt x="48020" y="-277"/>
                            <a:pt x="43441" y="16"/>
                          </a:cubicBezTo>
                          <a:cubicBezTo>
                            <a:pt x="30057" y="10579"/>
                            <a:pt x="13384" y="22785"/>
                            <a:pt x="0" y="33994"/>
                          </a:cubicBezTo>
                          <a:cubicBezTo>
                            <a:pt x="4931" y="41446"/>
                            <a:pt x="7925" y="50131"/>
                            <a:pt x="8629" y="59051"/>
                          </a:cubicBezTo>
                          <a:cubicBezTo>
                            <a:pt x="27356" y="59931"/>
                            <a:pt x="43500" y="59814"/>
                            <a:pt x="62167" y="57819"/>
                          </a:cubicBezTo>
                          <a:cubicBezTo>
                            <a:pt x="61346" y="58640"/>
                            <a:pt x="67333" y="56704"/>
                            <a:pt x="69388" y="53946"/>
                          </a:cubicBezTo>
                          <a:cubicBezTo>
                            <a:pt x="71502" y="51070"/>
                            <a:pt x="72030" y="47080"/>
                            <a:pt x="70386" y="4402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740" name="Google Shape;740;p36"/>
                  <p:cNvSpPr/>
                  <p:nvPr/>
                </p:nvSpPr>
                <p:spPr>
                  <a:xfrm>
                    <a:off x="4486471" y="2693839"/>
                    <a:ext cx="51012" cy="72088"/>
                  </a:xfrm>
                  <a:custGeom>
                    <a:avLst/>
                    <a:gdLst/>
                    <a:ahLst/>
                    <a:cxnLst/>
                    <a:rect l="l" t="t" r="r" b="b"/>
                    <a:pathLst>
                      <a:path w="51012" h="72088" extrusionOk="0">
                        <a:moveTo>
                          <a:pt x="102" y="6481"/>
                        </a:moveTo>
                        <a:cubicBezTo>
                          <a:pt x="11021" y="27079"/>
                          <a:pt x="18769" y="49319"/>
                          <a:pt x="22996" y="72088"/>
                        </a:cubicBezTo>
                        <a:cubicBezTo>
                          <a:pt x="29689" y="69976"/>
                          <a:pt x="36322" y="67159"/>
                          <a:pt x="41605" y="62640"/>
                        </a:cubicBezTo>
                        <a:cubicBezTo>
                          <a:pt x="46889" y="58122"/>
                          <a:pt x="50763" y="51667"/>
                          <a:pt x="50998" y="44742"/>
                        </a:cubicBezTo>
                        <a:cubicBezTo>
                          <a:pt x="51174" y="40106"/>
                          <a:pt x="49707" y="35587"/>
                          <a:pt x="48004" y="31245"/>
                        </a:cubicBezTo>
                        <a:cubicBezTo>
                          <a:pt x="45656" y="25142"/>
                          <a:pt x="42779" y="19274"/>
                          <a:pt x="39375" y="13640"/>
                        </a:cubicBezTo>
                        <a:cubicBezTo>
                          <a:pt x="36498" y="8828"/>
                          <a:pt x="33035" y="4016"/>
                          <a:pt x="27927" y="1669"/>
                        </a:cubicBezTo>
                        <a:cubicBezTo>
                          <a:pt x="20648" y="-1735"/>
                          <a:pt x="12195" y="730"/>
                          <a:pt x="4622" y="3195"/>
                        </a:cubicBezTo>
                        <a:cubicBezTo>
                          <a:pt x="2509" y="3840"/>
                          <a:pt x="-603" y="5131"/>
                          <a:pt x="102" y="648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1" name="Google Shape;741;p36"/>
                  <p:cNvSpPr/>
                  <p:nvPr/>
                </p:nvSpPr>
                <p:spPr>
                  <a:xfrm>
                    <a:off x="4473843" y="2698582"/>
                    <a:ext cx="37549" cy="71805"/>
                  </a:xfrm>
                  <a:custGeom>
                    <a:avLst/>
                    <a:gdLst/>
                    <a:ahLst/>
                    <a:cxnLst/>
                    <a:rect l="l" t="t" r="r" b="b"/>
                    <a:pathLst>
                      <a:path w="37549" h="71805" extrusionOk="0">
                        <a:moveTo>
                          <a:pt x="13610" y="36"/>
                        </a:moveTo>
                        <a:cubicBezTo>
                          <a:pt x="9794" y="-316"/>
                          <a:pt x="3631" y="1973"/>
                          <a:pt x="754" y="4379"/>
                        </a:cubicBezTo>
                        <a:cubicBezTo>
                          <a:pt x="519" y="4613"/>
                          <a:pt x="226" y="4848"/>
                          <a:pt x="108" y="5142"/>
                        </a:cubicBezTo>
                        <a:cubicBezTo>
                          <a:pt x="-185" y="5846"/>
                          <a:pt x="167" y="6609"/>
                          <a:pt x="578" y="7313"/>
                        </a:cubicBezTo>
                        <a:cubicBezTo>
                          <a:pt x="4981" y="15411"/>
                          <a:pt x="7740" y="24272"/>
                          <a:pt x="10499" y="33016"/>
                        </a:cubicBezTo>
                        <a:cubicBezTo>
                          <a:pt x="14491" y="45926"/>
                          <a:pt x="18541" y="58895"/>
                          <a:pt x="22533" y="71805"/>
                        </a:cubicBezTo>
                        <a:cubicBezTo>
                          <a:pt x="26701" y="70573"/>
                          <a:pt x="37268" y="68049"/>
                          <a:pt x="37327" y="67345"/>
                        </a:cubicBezTo>
                        <a:cubicBezTo>
                          <a:pt x="39264" y="46161"/>
                          <a:pt x="28345" y="17817"/>
                          <a:pt x="13610" y="36"/>
                        </a:cubicBezTo>
                        <a:close/>
                      </a:path>
                    </a:pathLst>
                  </a:custGeom>
                  <a:solidFill>
                    <a:srgbClr val="B3B3B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2" name="Google Shape;742;p36"/>
                  <p:cNvSpPr/>
                  <p:nvPr/>
                </p:nvSpPr>
                <p:spPr>
                  <a:xfrm>
                    <a:off x="4238372" y="2725730"/>
                    <a:ext cx="226714" cy="78869"/>
                  </a:xfrm>
                  <a:custGeom>
                    <a:avLst/>
                    <a:gdLst/>
                    <a:ahLst/>
                    <a:cxnLst/>
                    <a:rect l="l" t="t" r="r" b="b"/>
                    <a:pathLst>
                      <a:path w="226714" h="78869" extrusionOk="0">
                        <a:moveTo>
                          <a:pt x="0" y="78869"/>
                        </a:moveTo>
                        <a:cubicBezTo>
                          <a:pt x="75728" y="53108"/>
                          <a:pt x="151339" y="26818"/>
                          <a:pt x="226715" y="0"/>
                        </a:cubicBezTo>
                      </a:path>
                    </a:pathLst>
                  </a:custGeom>
                  <a:solidFill>
                    <a:schemeClr val="dk1"/>
                  </a:solidFill>
                  <a:ln w="9525" cap="rnd" cmpd="sng">
                    <a:solidFill>
                      <a:srgbClr val="CCA527"/>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3" name="Google Shape;743;p36"/>
                  <p:cNvSpPr/>
                  <p:nvPr/>
                </p:nvSpPr>
                <p:spPr>
                  <a:xfrm>
                    <a:off x="4250465" y="2753486"/>
                    <a:ext cx="220491" cy="78576"/>
                  </a:xfrm>
                  <a:custGeom>
                    <a:avLst/>
                    <a:gdLst/>
                    <a:ahLst/>
                    <a:cxnLst/>
                    <a:rect l="l" t="t" r="r" b="b"/>
                    <a:pathLst>
                      <a:path w="220491" h="78576" extrusionOk="0">
                        <a:moveTo>
                          <a:pt x="0" y="78576"/>
                        </a:moveTo>
                        <a:cubicBezTo>
                          <a:pt x="73263" y="51758"/>
                          <a:pt x="146760" y="25527"/>
                          <a:pt x="220492" y="0"/>
                        </a:cubicBezTo>
                      </a:path>
                    </a:pathLst>
                  </a:custGeom>
                  <a:solidFill>
                    <a:schemeClr val="dk1"/>
                  </a:solidFill>
                  <a:ln w="9525" cap="rnd" cmpd="sng">
                    <a:solidFill>
                      <a:srgbClr val="CCA527"/>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744" name="Google Shape;744;p36"/>
                <p:cNvSpPr/>
                <p:nvPr/>
              </p:nvSpPr>
              <p:spPr>
                <a:xfrm>
                  <a:off x="4480291" y="2702223"/>
                  <a:ext cx="25392" cy="61658"/>
                </a:xfrm>
                <a:custGeom>
                  <a:avLst/>
                  <a:gdLst/>
                  <a:ahLst/>
                  <a:cxnLst/>
                  <a:rect l="l" t="t" r="r" b="b"/>
                  <a:pathLst>
                    <a:path w="25392" h="61658" extrusionOk="0">
                      <a:moveTo>
                        <a:pt x="25301" y="59068"/>
                      </a:moveTo>
                      <a:cubicBezTo>
                        <a:pt x="24245" y="47860"/>
                        <a:pt x="18727" y="31898"/>
                        <a:pt x="13150" y="20103"/>
                      </a:cubicBezTo>
                      <a:cubicBezTo>
                        <a:pt x="12387" y="18401"/>
                        <a:pt x="352" y="-5718"/>
                        <a:pt x="0" y="1265"/>
                      </a:cubicBezTo>
                      <a:cubicBezTo>
                        <a:pt x="10978" y="18988"/>
                        <a:pt x="13854" y="40055"/>
                        <a:pt x="21251" y="60065"/>
                      </a:cubicBezTo>
                      <a:cubicBezTo>
                        <a:pt x="21779" y="62765"/>
                        <a:pt x="26065" y="61767"/>
                        <a:pt x="25301" y="5906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45" name="Google Shape;745;p36"/>
              <p:cNvGrpSpPr/>
              <p:nvPr/>
            </p:nvGrpSpPr>
            <p:grpSpPr>
              <a:xfrm>
                <a:off x="2782960" y="2086029"/>
                <a:ext cx="556127" cy="770013"/>
                <a:chOff x="2782960" y="2086029"/>
                <a:chExt cx="556127" cy="770013"/>
              </a:xfrm>
            </p:grpSpPr>
            <p:sp>
              <p:nvSpPr>
                <p:cNvPr id="746" name="Google Shape;746;p36"/>
                <p:cNvSpPr/>
                <p:nvPr/>
              </p:nvSpPr>
              <p:spPr>
                <a:xfrm>
                  <a:off x="2782960" y="2608147"/>
                  <a:ext cx="474869" cy="247895"/>
                </a:xfrm>
                <a:custGeom>
                  <a:avLst/>
                  <a:gdLst/>
                  <a:ahLst/>
                  <a:cxnLst/>
                  <a:rect l="l" t="t" r="r" b="b"/>
                  <a:pathLst>
                    <a:path w="474869" h="247895" extrusionOk="0">
                      <a:moveTo>
                        <a:pt x="445470" y="151149"/>
                      </a:moveTo>
                      <a:cubicBezTo>
                        <a:pt x="396569" y="126854"/>
                        <a:pt x="341094" y="123216"/>
                        <a:pt x="289024" y="108897"/>
                      </a:cubicBezTo>
                      <a:cubicBezTo>
                        <a:pt x="246757" y="97220"/>
                        <a:pt x="201496" y="81140"/>
                        <a:pt x="169561" y="66470"/>
                      </a:cubicBezTo>
                      <a:cubicBezTo>
                        <a:pt x="148428" y="56670"/>
                        <a:pt x="129114" y="43407"/>
                        <a:pt x="107981" y="33607"/>
                      </a:cubicBezTo>
                      <a:cubicBezTo>
                        <a:pt x="84558" y="22986"/>
                        <a:pt x="60431" y="14183"/>
                        <a:pt x="36186" y="5792"/>
                      </a:cubicBezTo>
                      <a:cubicBezTo>
                        <a:pt x="25502" y="2212"/>
                        <a:pt x="10708" y="-6062"/>
                        <a:pt x="3723" y="7494"/>
                      </a:cubicBezTo>
                      <a:cubicBezTo>
                        <a:pt x="1433" y="11191"/>
                        <a:pt x="1786" y="15416"/>
                        <a:pt x="3664" y="18819"/>
                      </a:cubicBezTo>
                      <a:cubicBezTo>
                        <a:pt x="-1150" y="42645"/>
                        <a:pt x="-1619" y="59369"/>
                        <a:pt x="4662" y="79556"/>
                      </a:cubicBezTo>
                      <a:cubicBezTo>
                        <a:pt x="10474" y="102501"/>
                        <a:pt x="20982" y="123861"/>
                        <a:pt x="36479" y="141818"/>
                      </a:cubicBezTo>
                      <a:cubicBezTo>
                        <a:pt x="39767" y="146454"/>
                        <a:pt x="56145" y="164294"/>
                        <a:pt x="69119" y="172333"/>
                      </a:cubicBezTo>
                      <a:cubicBezTo>
                        <a:pt x="83619" y="182310"/>
                        <a:pt x="99938" y="188999"/>
                        <a:pt x="116082" y="195748"/>
                      </a:cubicBezTo>
                      <a:cubicBezTo>
                        <a:pt x="162517" y="216169"/>
                        <a:pt x="214352" y="222507"/>
                        <a:pt x="264720" y="219573"/>
                      </a:cubicBezTo>
                      <a:cubicBezTo>
                        <a:pt x="293427" y="217578"/>
                        <a:pt x="321370" y="228317"/>
                        <a:pt x="353950" y="240640"/>
                      </a:cubicBezTo>
                      <a:cubicBezTo>
                        <a:pt x="372149" y="246919"/>
                        <a:pt x="392225" y="250616"/>
                        <a:pt x="411128" y="245452"/>
                      </a:cubicBezTo>
                      <a:cubicBezTo>
                        <a:pt x="419053" y="243340"/>
                        <a:pt x="425569" y="238293"/>
                        <a:pt x="432555" y="234302"/>
                      </a:cubicBezTo>
                      <a:cubicBezTo>
                        <a:pt x="474704" y="213529"/>
                        <a:pt x="495896" y="179375"/>
                        <a:pt x="445470" y="151149"/>
                      </a:cubicBezTo>
                      <a:close/>
                    </a:path>
                  </a:pathLst>
                </a:custGeom>
                <a:solidFill>
                  <a:srgbClr val="432158">
                    <a:alpha val="109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747" name="Google Shape;747;p36"/>
                <p:cNvGrpSpPr/>
                <p:nvPr/>
              </p:nvGrpSpPr>
              <p:grpSpPr>
                <a:xfrm>
                  <a:off x="2787012" y="2335900"/>
                  <a:ext cx="474701" cy="505182"/>
                  <a:chOff x="2787012" y="2335900"/>
                  <a:chExt cx="474701" cy="505182"/>
                </a:xfrm>
              </p:grpSpPr>
              <p:sp>
                <p:nvSpPr>
                  <p:cNvPr id="748" name="Google Shape;748;p36"/>
                  <p:cNvSpPr/>
                  <p:nvPr/>
                </p:nvSpPr>
                <p:spPr>
                  <a:xfrm>
                    <a:off x="2787012" y="2335900"/>
                    <a:ext cx="474701" cy="505182"/>
                  </a:xfrm>
                  <a:custGeom>
                    <a:avLst/>
                    <a:gdLst/>
                    <a:ahLst/>
                    <a:cxnLst/>
                    <a:rect l="l" t="t" r="r" b="b"/>
                    <a:pathLst>
                      <a:path w="474701" h="505182" extrusionOk="0">
                        <a:moveTo>
                          <a:pt x="345555" y="104631"/>
                        </a:moveTo>
                        <a:cubicBezTo>
                          <a:pt x="331818" y="120417"/>
                          <a:pt x="246462" y="201399"/>
                          <a:pt x="242001" y="221821"/>
                        </a:cubicBezTo>
                        <a:cubicBezTo>
                          <a:pt x="230847" y="272699"/>
                          <a:pt x="320547" y="294998"/>
                          <a:pt x="358704" y="308495"/>
                        </a:cubicBezTo>
                        <a:cubicBezTo>
                          <a:pt x="392753" y="320584"/>
                          <a:pt x="423748" y="341064"/>
                          <a:pt x="448287" y="367589"/>
                        </a:cubicBezTo>
                        <a:cubicBezTo>
                          <a:pt x="458618" y="378797"/>
                          <a:pt x="468011" y="391414"/>
                          <a:pt x="472238" y="406084"/>
                        </a:cubicBezTo>
                        <a:cubicBezTo>
                          <a:pt x="477932" y="426037"/>
                          <a:pt x="474292" y="442761"/>
                          <a:pt x="455683" y="446282"/>
                        </a:cubicBezTo>
                        <a:cubicBezTo>
                          <a:pt x="462317" y="474156"/>
                          <a:pt x="431673" y="489649"/>
                          <a:pt x="408661" y="475154"/>
                        </a:cubicBezTo>
                        <a:cubicBezTo>
                          <a:pt x="409542" y="486362"/>
                          <a:pt x="406900" y="503146"/>
                          <a:pt x="395864" y="504965"/>
                        </a:cubicBezTo>
                        <a:cubicBezTo>
                          <a:pt x="373615" y="508662"/>
                          <a:pt x="334871" y="464180"/>
                          <a:pt x="294189" y="455378"/>
                        </a:cubicBezTo>
                        <a:cubicBezTo>
                          <a:pt x="201084" y="443113"/>
                          <a:pt x="177661" y="468405"/>
                          <a:pt x="96650" y="420755"/>
                        </a:cubicBezTo>
                        <a:cubicBezTo>
                          <a:pt x="59314" y="398808"/>
                          <a:pt x="21979" y="370816"/>
                          <a:pt x="7537" y="329914"/>
                        </a:cubicBezTo>
                        <a:cubicBezTo>
                          <a:pt x="1256" y="312192"/>
                          <a:pt x="-211" y="293061"/>
                          <a:pt x="23" y="274224"/>
                        </a:cubicBezTo>
                        <a:cubicBezTo>
                          <a:pt x="1256" y="172938"/>
                          <a:pt x="68883" y="90723"/>
                          <a:pt x="159346" y="0"/>
                        </a:cubicBezTo>
                        <a:cubicBezTo>
                          <a:pt x="185586" y="12441"/>
                          <a:pt x="318316" y="61676"/>
                          <a:pt x="345555" y="104631"/>
                        </a:cubicBezTo>
                        <a:close/>
                      </a:path>
                    </a:pathLst>
                  </a:custGeom>
                  <a:solidFill>
                    <a:srgbClr val="EFCFB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9" name="Google Shape;749;p36"/>
                  <p:cNvSpPr/>
                  <p:nvPr/>
                </p:nvSpPr>
                <p:spPr>
                  <a:xfrm>
                    <a:off x="3107200" y="2733067"/>
                    <a:ext cx="89448" cy="95195"/>
                  </a:xfrm>
                  <a:custGeom>
                    <a:avLst/>
                    <a:gdLst/>
                    <a:ahLst/>
                    <a:cxnLst/>
                    <a:rect l="l" t="t" r="r" b="b"/>
                    <a:pathLst>
                      <a:path w="89448" h="95195" extrusionOk="0">
                        <a:moveTo>
                          <a:pt x="77906" y="56333"/>
                        </a:moveTo>
                        <a:cubicBezTo>
                          <a:pt x="58651" y="31745"/>
                          <a:pt x="32117" y="14140"/>
                          <a:pt x="4409" y="408"/>
                        </a:cubicBezTo>
                        <a:cubicBezTo>
                          <a:pt x="2296" y="-941"/>
                          <a:pt x="-640" y="1288"/>
                          <a:pt x="124" y="3694"/>
                        </a:cubicBezTo>
                        <a:cubicBezTo>
                          <a:pt x="1180" y="6218"/>
                          <a:pt x="4409" y="6863"/>
                          <a:pt x="6464" y="8448"/>
                        </a:cubicBezTo>
                        <a:cubicBezTo>
                          <a:pt x="34113" y="23940"/>
                          <a:pt x="60060" y="43305"/>
                          <a:pt x="75969" y="67306"/>
                        </a:cubicBezTo>
                        <a:cubicBezTo>
                          <a:pt x="84540" y="80217"/>
                          <a:pt x="84716" y="91836"/>
                          <a:pt x="86947" y="95005"/>
                        </a:cubicBezTo>
                        <a:cubicBezTo>
                          <a:pt x="88649" y="97528"/>
                          <a:pt x="94813" y="74525"/>
                          <a:pt x="77906" y="56333"/>
                        </a:cubicBezTo>
                        <a:close/>
                      </a:path>
                    </a:pathLst>
                  </a:custGeom>
                  <a:solidFill>
                    <a:srgbClr val="CF878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0" name="Google Shape;750;p36"/>
                  <p:cNvSpPr/>
                  <p:nvPr/>
                </p:nvSpPr>
                <p:spPr>
                  <a:xfrm>
                    <a:off x="3156397" y="2702902"/>
                    <a:ext cx="86689" cy="79374"/>
                  </a:xfrm>
                  <a:custGeom>
                    <a:avLst/>
                    <a:gdLst/>
                    <a:ahLst/>
                    <a:cxnLst/>
                    <a:rect l="l" t="t" r="r" b="b"/>
                    <a:pathLst>
                      <a:path w="86689" h="79374" extrusionOk="0">
                        <a:moveTo>
                          <a:pt x="65575" y="44657"/>
                        </a:moveTo>
                        <a:cubicBezTo>
                          <a:pt x="42740" y="21771"/>
                          <a:pt x="27359" y="11149"/>
                          <a:pt x="3760" y="58"/>
                        </a:cubicBezTo>
                        <a:cubicBezTo>
                          <a:pt x="1529" y="-411"/>
                          <a:pt x="-525" y="2053"/>
                          <a:pt x="121" y="4166"/>
                        </a:cubicBezTo>
                        <a:cubicBezTo>
                          <a:pt x="708" y="6102"/>
                          <a:pt x="2821" y="6748"/>
                          <a:pt x="4288" y="7863"/>
                        </a:cubicBezTo>
                        <a:cubicBezTo>
                          <a:pt x="51604" y="36383"/>
                          <a:pt x="83187" y="78634"/>
                          <a:pt x="86180" y="79338"/>
                        </a:cubicBezTo>
                        <a:cubicBezTo>
                          <a:pt x="89644" y="80453"/>
                          <a:pt x="74616" y="55337"/>
                          <a:pt x="65575" y="44657"/>
                        </a:cubicBezTo>
                        <a:close/>
                      </a:path>
                    </a:pathLst>
                  </a:custGeom>
                  <a:solidFill>
                    <a:srgbClr val="CF878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751" name="Google Shape;751;p36"/>
                  <p:cNvGrpSpPr/>
                  <p:nvPr/>
                </p:nvGrpSpPr>
                <p:grpSpPr>
                  <a:xfrm>
                    <a:off x="2896152" y="2380490"/>
                    <a:ext cx="164262" cy="154788"/>
                    <a:chOff x="2896152" y="2380490"/>
                    <a:chExt cx="164262" cy="154788"/>
                  </a:xfrm>
                </p:grpSpPr>
                <p:sp>
                  <p:nvSpPr>
                    <p:cNvPr id="752" name="Google Shape;752;p36"/>
                    <p:cNvSpPr/>
                    <p:nvPr/>
                  </p:nvSpPr>
                  <p:spPr>
                    <a:xfrm>
                      <a:off x="2896152" y="2380490"/>
                      <a:ext cx="164262" cy="154788"/>
                    </a:xfrm>
                    <a:custGeom>
                      <a:avLst/>
                      <a:gdLst/>
                      <a:ahLst/>
                      <a:cxnLst/>
                      <a:rect l="l" t="t" r="r" b="b"/>
                      <a:pathLst>
                        <a:path w="164262" h="154788" extrusionOk="0">
                          <a:moveTo>
                            <a:pt x="164091" y="131811"/>
                          </a:moveTo>
                          <a:cubicBezTo>
                            <a:pt x="122764" y="92259"/>
                            <a:pt x="78618" y="55934"/>
                            <a:pt x="32242" y="11335"/>
                          </a:cubicBezTo>
                          <a:cubicBezTo>
                            <a:pt x="30423" y="9516"/>
                            <a:pt x="24963" y="4997"/>
                            <a:pt x="23319" y="3589"/>
                          </a:cubicBezTo>
                          <a:cubicBezTo>
                            <a:pt x="21030" y="1711"/>
                            <a:pt x="18564" y="-49"/>
                            <a:pt x="15512" y="9"/>
                          </a:cubicBezTo>
                          <a:cubicBezTo>
                            <a:pt x="12870" y="-108"/>
                            <a:pt x="10581" y="890"/>
                            <a:pt x="8819" y="2533"/>
                          </a:cubicBezTo>
                          <a:cubicBezTo>
                            <a:pt x="3008" y="1124"/>
                            <a:pt x="-2276" y="8049"/>
                            <a:pt x="1012" y="13272"/>
                          </a:cubicBezTo>
                          <a:cubicBezTo>
                            <a:pt x="20149" y="52472"/>
                            <a:pt x="46096" y="91613"/>
                            <a:pt x="81143" y="122011"/>
                          </a:cubicBezTo>
                          <a:cubicBezTo>
                            <a:pt x="85956" y="126118"/>
                            <a:pt x="91005" y="129933"/>
                            <a:pt x="96171" y="133571"/>
                          </a:cubicBezTo>
                          <a:cubicBezTo>
                            <a:pt x="96288" y="133689"/>
                            <a:pt x="96464" y="133747"/>
                            <a:pt x="96641" y="133865"/>
                          </a:cubicBezTo>
                          <a:cubicBezTo>
                            <a:pt x="96699" y="133923"/>
                            <a:pt x="96875" y="134099"/>
                            <a:pt x="97228" y="134275"/>
                          </a:cubicBezTo>
                          <a:cubicBezTo>
                            <a:pt x="101865" y="136799"/>
                            <a:pt x="106327" y="140378"/>
                            <a:pt x="111317" y="142139"/>
                          </a:cubicBezTo>
                          <a:cubicBezTo>
                            <a:pt x="110964" y="142080"/>
                            <a:pt x="111023" y="142198"/>
                            <a:pt x="111904" y="142608"/>
                          </a:cubicBezTo>
                          <a:cubicBezTo>
                            <a:pt x="117598" y="145132"/>
                            <a:pt x="132743" y="152174"/>
                            <a:pt x="135737" y="152584"/>
                          </a:cubicBezTo>
                          <a:cubicBezTo>
                            <a:pt x="135855" y="152702"/>
                            <a:pt x="136266" y="152878"/>
                            <a:pt x="137264" y="153171"/>
                          </a:cubicBezTo>
                          <a:cubicBezTo>
                            <a:pt x="143604" y="154580"/>
                            <a:pt x="141901" y="155401"/>
                            <a:pt x="147537" y="154228"/>
                          </a:cubicBezTo>
                          <a:cubicBezTo>
                            <a:pt x="148065" y="153465"/>
                            <a:pt x="166205" y="133982"/>
                            <a:pt x="164091" y="131811"/>
                          </a:cubicBezTo>
                          <a:close/>
                        </a:path>
                      </a:pathLst>
                    </a:custGeom>
                    <a:solidFill>
                      <a:srgbClr val="432158">
                        <a:alpha val="109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3" name="Google Shape;753;p36"/>
                    <p:cNvSpPr/>
                    <p:nvPr/>
                  </p:nvSpPr>
                  <p:spPr>
                    <a:xfrm>
                      <a:off x="2918943" y="2383653"/>
                      <a:ext cx="704" cy="542"/>
                    </a:xfrm>
                    <a:custGeom>
                      <a:avLst/>
                      <a:gdLst/>
                      <a:ahLst/>
                      <a:cxnLst/>
                      <a:rect l="l" t="t" r="r" b="b"/>
                      <a:pathLst>
                        <a:path w="704" h="542" extrusionOk="0">
                          <a:moveTo>
                            <a:pt x="528" y="425"/>
                          </a:moveTo>
                          <a:cubicBezTo>
                            <a:pt x="587" y="484"/>
                            <a:pt x="646" y="484"/>
                            <a:pt x="704" y="543"/>
                          </a:cubicBezTo>
                          <a:cubicBezTo>
                            <a:pt x="-294" y="-220"/>
                            <a:pt x="-117" y="-103"/>
                            <a:pt x="528" y="425"/>
                          </a:cubicBezTo>
                          <a:close/>
                        </a:path>
                      </a:pathLst>
                    </a:custGeom>
                    <a:solidFill>
                      <a:srgbClr val="432158">
                        <a:alpha val="109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754" name="Google Shape;754;p36"/>
                <p:cNvSpPr/>
                <p:nvPr/>
              </p:nvSpPr>
              <p:spPr>
                <a:xfrm>
                  <a:off x="2887615" y="2086029"/>
                  <a:ext cx="451472" cy="467055"/>
                </a:xfrm>
                <a:custGeom>
                  <a:avLst/>
                  <a:gdLst/>
                  <a:ahLst/>
                  <a:cxnLst/>
                  <a:rect l="l" t="t" r="r" b="b"/>
                  <a:pathLst>
                    <a:path w="451472" h="467055" extrusionOk="0">
                      <a:moveTo>
                        <a:pt x="451472" y="0"/>
                      </a:moveTo>
                      <a:cubicBezTo>
                        <a:pt x="249824" y="18426"/>
                        <a:pt x="132417" y="111145"/>
                        <a:pt x="27924" y="215894"/>
                      </a:cubicBezTo>
                      <a:cubicBezTo>
                        <a:pt x="12895" y="230975"/>
                        <a:pt x="-5185" y="249636"/>
                        <a:pt x="1389" y="269941"/>
                      </a:cubicBezTo>
                      <a:cubicBezTo>
                        <a:pt x="3855" y="277511"/>
                        <a:pt x="9314" y="283614"/>
                        <a:pt x="14715" y="289423"/>
                      </a:cubicBezTo>
                      <a:cubicBezTo>
                        <a:pt x="79466" y="359314"/>
                        <a:pt x="154724" y="419405"/>
                        <a:pt x="237144" y="467056"/>
                      </a:cubicBezTo>
                      <a:cubicBezTo>
                        <a:pt x="286925" y="395815"/>
                        <a:pt x="338233" y="322931"/>
                        <a:pt x="409793" y="273755"/>
                      </a:cubicBezTo>
                      <a:cubicBezTo>
                        <a:pt x="416191" y="269354"/>
                        <a:pt x="422942" y="264952"/>
                        <a:pt x="427345" y="258556"/>
                      </a:cubicBezTo>
                      <a:cubicBezTo>
                        <a:pt x="431983" y="251866"/>
                        <a:pt x="433626" y="243533"/>
                        <a:pt x="434977" y="235494"/>
                      </a:cubicBezTo>
                      <a:cubicBezTo>
                        <a:pt x="441845" y="194298"/>
                        <a:pt x="443724" y="152282"/>
                        <a:pt x="440495" y="110676"/>
                      </a:cubicBezTo>
                      <a:cubicBezTo>
                        <a:pt x="437677" y="74116"/>
                        <a:pt x="431396" y="35386"/>
                        <a:pt x="451472"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5" name="Google Shape;755;p36"/>
                <p:cNvSpPr/>
                <p:nvPr/>
              </p:nvSpPr>
              <p:spPr>
                <a:xfrm>
                  <a:off x="2879923" y="2339563"/>
                  <a:ext cx="252643" cy="218165"/>
                </a:xfrm>
                <a:custGeom>
                  <a:avLst/>
                  <a:gdLst/>
                  <a:ahLst/>
                  <a:cxnLst/>
                  <a:rect l="l" t="t" r="r" b="b"/>
                  <a:pathLst>
                    <a:path w="252643" h="218165" extrusionOk="0">
                      <a:moveTo>
                        <a:pt x="251645" y="206715"/>
                      </a:moveTo>
                      <a:cubicBezTo>
                        <a:pt x="246420" y="201082"/>
                        <a:pt x="247595" y="204074"/>
                        <a:pt x="241665" y="200260"/>
                      </a:cubicBezTo>
                      <a:cubicBezTo>
                        <a:pt x="217186" y="186117"/>
                        <a:pt x="202510" y="173325"/>
                        <a:pt x="184136" y="159417"/>
                      </a:cubicBezTo>
                      <a:cubicBezTo>
                        <a:pt x="142162" y="128608"/>
                        <a:pt x="120500" y="112412"/>
                        <a:pt x="83576" y="81780"/>
                      </a:cubicBezTo>
                      <a:cubicBezTo>
                        <a:pt x="53695" y="55842"/>
                        <a:pt x="38374" y="36124"/>
                        <a:pt x="22230" y="12006"/>
                      </a:cubicBezTo>
                      <a:cubicBezTo>
                        <a:pt x="19178" y="7898"/>
                        <a:pt x="17475" y="1854"/>
                        <a:pt x="12016" y="387"/>
                      </a:cubicBezTo>
                      <a:cubicBezTo>
                        <a:pt x="4208" y="-2019"/>
                        <a:pt x="-3071" y="7311"/>
                        <a:pt x="1332" y="14353"/>
                      </a:cubicBezTo>
                      <a:cubicBezTo>
                        <a:pt x="26809" y="70630"/>
                        <a:pt x="77060" y="107013"/>
                        <a:pt x="121264" y="141519"/>
                      </a:cubicBezTo>
                      <a:cubicBezTo>
                        <a:pt x="160184" y="168689"/>
                        <a:pt x="201218" y="206715"/>
                        <a:pt x="240844" y="217278"/>
                      </a:cubicBezTo>
                      <a:cubicBezTo>
                        <a:pt x="245716" y="217923"/>
                        <a:pt x="243074" y="219038"/>
                        <a:pt x="249003" y="216985"/>
                      </a:cubicBezTo>
                      <a:cubicBezTo>
                        <a:pt x="252467" y="215048"/>
                        <a:pt x="253700" y="210177"/>
                        <a:pt x="251645" y="20671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6" name="Google Shape;756;p36"/>
                <p:cNvSpPr/>
                <p:nvPr/>
              </p:nvSpPr>
              <p:spPr>
                <a:xfrm>
                  <a:off x="3148515" y="2354203"/>
                  <a:ext cx="146784" cy="162796"/>
                </a:xfrm>
                <a:custGeom>
                  <a:avLst/>
                  <a:gdLst/>
                  <a:ahLst/>
                  <a:cxnLst/>
                  <a:rect l="l" t="t" r="r" b="b"/>
                  <a:pathLst>
                    <a:path w="146784" h="162796" extrusionOk="0">
                      <a:moveTo>
                        <a:pt x="141202" y="535"/>
                      </a:moveTo>
                      <a:cubicBezTo>
                        <a:pt x="115666" y="15499"/>
                        <a:pt x="94944" y="37740"/>
                        <a:pt x="74397" y="58748"/>
                      </a:cubicBezTo>
                      <a:cubicBezTo>
                        <a:pt x="46748" y="88441"/>
                        <a:pt x="17807" y="124003"/>
                        <a:pt x="430" y="158215"/>
                      </a:cubicBezTo>
                      <a:cubicBezTo>
                        <a:pt x="-978" y="160445"/>
                        <a:pt x="1311" y="163438"/>
                        <a:pt x="3835" y="162675"/>
                      </a:cubicBezTo>
                      <a:cubicBezTo>
                        <a:pt x="6066" y="161736"/>
                        <a:pt x="5831" y="160563"/>
                        <a:pt x="7651" y="158215"/>
                      </a:cubicBezTo>
                      <a:cubicBezTo>
                        <a:pt x="23384" y="134801"/>
                        <a:pt x="36064" y="116374"/>
                        <a:pt x="54379" y="95894"/>
                      </a:cubicBezTo>
                      <a:cubicBezTo>
                        <a:pt x="76863" y="72597"/>
                        <a:pt x="97762" y="47892"/>
                        <a:pt x="120950" y="25299"/>
                      </a:cubicBezTo>
                      <a:cubicBezTo>
                        <a:pt x="129755" y="17025"/>
                        <a:pt x="135802" y="12799"/>
                        <a:pt x="145957" y="5934"/>
                      </a:cubicBezTo>
                      <a:cubicBezTo>
                        <a:pt x="148540" y="3058"/>
                        <a:pt x="144549" y="-1578"/>
                        <a:pt x="141202" y="53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57" name="Google Shape;757;p36"/>
              <p:cNvGrpSpPr/>
              <p:nvPr/>
            </p:nvGrpSpPr>
            <p:grpSpPr>
              <a:xfrm>
                <a:off x="2800069" y="1130465"/>
                <a:ext cx="1744891" cy="1170106"/>
                <a:chOff x="2800069" y="1130465"/>
                <a:chExt cx="1744891" cy="1170106"/>
              </a:xfrm>
            </p:grpSpPr>
            <p:sp>
              <p:nvSpPr>
                <p:cNvPr id="758" name="Google Shape;758;p36"/>
                <p:cNvSpPr/>
                <p:nvPr/>
              </p:nvSpPr>
              <p:spPr>
                <a:xfrm>
                  <a:off x="3208501" y="1956746"/>
                  <a:ext cx="185692" cy="199593"/>
                </a:xfrm>
                <a:custGeom>
                  <a:avLst/>
                  <a:gdLst/>
                  <a:ahLst/>
                  <a:cxnLst/>
                  <a:rect l="l" t="t" r="r" b="b"/>
                  <a:pathLst>
                    <a:path w="185692" h="199593" extrusionOk="0">
                      <a:moveTo>
                        <a:pt x="161288" y="23654"/>
                      </a:moveTo>
                      <a:cubicBezTo>
                        <a:pt x="149253" y="7751"/>
                        <a:pt x="128883" y="-230"/>
                        <a:pt x="109159" y="5"/>
                      </a:cubicBezTo>
                      <a:cubicBezTo>
                        <a:pt x="89493" y="240"/>
                        <a:pt x="70473" y="7986"/>
                        <a:pt x="53859" y="18666"/>
                      </a:cubicBezTo>
                      <a:cubicBezTo>
                        <a:pt x="22922" y="38560"/>
                        <a:pt x="-2144" y="72772"/>
                        <a:pt x="145" y="110035"/>
                      </a:cubicBezTo>
                      <a:cubicBezTo>
                        <a:pt x="2200" y="143367"/>
                        <a:pt x="25975" y="172356"/>
                        <a:pt x="54799" y="188318"/>
                      </a:cubicBezTo>
                      <a:cubicBezTo>
                        <a:pt x="67596" y="195418"/>
                        <a:pt x="82037" y="200465"/>
                        <a:pt x="96537" y="199468"/>
                      </a:cubicBezTo>
                      <a:cubicBezTo>
                        <a:pt x="110039" y="198529"/>
                        <a:pt x="122778" y="192367"/>
                        <a:pt x="133932" y="184621"/>
                      </a:cubicBezTo>
                      <a:cubicBezTo>
                        <a:pt x="159937" y="166547"/>
                        <a:pt x="179603" y="138203"/>
                        <a:pt x="184652" y="106455"/>
                      </a:cubicBezTo>
                      <a:cubicBezTo>
                        <a:pt x="189642" y="74649"/>
                        <a:pt x="175846" y="42843"/>
                        <a:pt x="161288" y="23654"/>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9" name="Google Shape;759;p36"/>
                <p:cNvSpPr/>
                <p:nvPr/>
              </p:nvSpPr>
              <p:spPr>
                <a:xfrm>
                  <a:off x="3092320" y="2068375"/>
                  <a:ext cx="199629" cy="210773"/>
                </a:xfrm>
                <a:custGeom>
                  <a:avLst/>
                  <a:gdLst/>
                  <a:ahLst/>
                  <a:cxnLst/>
                  <a:rect l="l" t="t" r="r" b="b"/>
                  <a:pathLst>
                    <a:path w="199629" h="210773" extrusionOk="0">
                      <a:moveTo>
                        <a:pt x="138047" y="11082"/>
                      </a:moveTo>
                      <a:cubicBezTo>
                        <a:pt x="112511" y="-4235"/>
                        <a:pt x="78815" y="-3237"/>
                        <a:pt x="52868" y="11375"/>
                      </a:cubicBezTo>
                      <a:cubicBezTo>
                        <a:pt x="26921" y="25928"/>
                        <a:pt x="8899" y="52864"/>
                        <a:pt x="2500" y="82029"/>
                      </a:cubicBezTo>
                      <a:cubicBezTo>
                        <a:pt x="-6365" y="122755"/>
                        <a:pt x="8664" y="168938"/>
                        <a:pt x="42536" y="193174"/>
                      </a:cubicBezTo>
                      <a:cubicBezTo>
                        <a:pt x="74001" y="215650"/>
                        <a:pt x="119027" y="216588"/>
                        <a:pt x="151784" y="196050"/>
                      </a:cubicBezTo>
                      <a:cubicBezTo>
                        <a:pt x="184541" y="175511"/>
                        <a:pt x="203443" y="135078"/>
                        <a:pt x="198982" y="96582"/>
                      </a:cubicBezTo>
                      <a:cubicBezTo>
                        <a:pt x="194579" y="58028"/>
                        <a:pt x="165286" y="27454"/>
                        <a:pt x="138047" y="11082"/>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0" name="Google Shape;760;p36"/>
                <p:cNvSpPr/>
                <p:nvPr/>
              </p:nvSpPr>
              <p:spPr>
                <a:xfrm>
                  <a:off x="2970849" y="2122002"/>
                  <a:ext cx="164791" cy="178569"/>
                </a:xfrm>
                <a:custGeom>
                  <a:avLst/>
                  <a:gdLst/>
                  <a:ahLst/>
                  <a:cxnLst/>
                  <a:rect l="l" t="t" r="r" b="b"/>
                  <a:pathLst>
                    <a:path w="164791" h="178569" extrusionOk="0">
                      <a:moveTo>
                        <a:pt x="146278" y="26055"/>
                      </a:moveTo>
                      <a:cubicBezTo>
                        <a:pt x="133011" y="9389"/>
                        <a:pt x="111584" y="0"/>
                        <a:pt x="90333" y="0"/>
                      </a:cubicBezTo>
                      <a:cubicBezTo>
                        <a:pt x="69083" y="0"/>
                        <a:pt x="48243" y="8920"/>
                        <a:pt x="32334" y="23062"/>
                      </a:cubicBezTo>
                      <a:cubicBezTo>
                        <a:pt x="9674" y="43190"/>
                        <a:pt x="-3065" y="74527"/>
                        <a:pt x="634" y="104690"/>
                      </a:cubicBezTo>
                      <a:cubicBezTo>
                        <a:pt x="4332" y="134853"/>
                        <a:pt x="24937" y="162669"/>
                        <a:pt x="53174" y="173584"/>
                      </a:cubicBezTo>
                      <a:cubicBezTo>
                        <a:pt x="81410" y="184498"/>
                        <a:pt x="116163" y="177163"/>
                        <a:pt x="136651" y="154805"/>
                      </a:cubicBezTo>
                      <a:cubicBezTo>
                        <a:pt x="163478" y="125346"/>
                        <a:pt x="179094" y="67368"/>
                        <a:pt x="146278" y="26055"/>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1" name="Google Shape;761;p36"/>
                <p:cNvSpPr/>
                <p:nvPr/>
              </p:nvSpPr>
              <p:spPr>
                <a:xfrm>
                  <a:off x="2800069" y="2078054"/>
                  <a:ext cx="195764" cy="196633"/>
                </a:xfrm>
                <a:custGeom>
                  <a:avLst/>
                  <a:gdLst/>
                  <a:ahLst/>
                  <a:cxnLst/>
                  <a:rect l="l" t="t" r="r" b="b"/>
                  <a:pathLst>
                    <a:path w="195764" h="196633" extrusionOk="0">
                      <a:moveTo>
                        <a:pt x="191608" y="97466"/>
                      </a:moveTo>
                      <a:cubicBezTo>
                        <a:pt x="180337" y="67127"/>
                        <a:pt x="160202" y="39781"/>
                        <a:pt x="133256" y="21883"/>
                      </a:cubicBezTo>
                      <a:cubicBezTo>
                        <a:pt x="106370" y="3985"/>
                        <a:pt x="72557" y="-4055"/>
                        <a:pt x="40857" y="1989"/>
                      </a:cubicBezTo>
                      <a:cubicBezTo>
                        <a:pt x="33342" y="3398"/>
                        <a:pt x="24948" y="6567"/>
                        <a:pt x="22482" y="13785"/>
                      </a:cubicBezTo>
                      <a:cubicBezTo>
                        <a:pt x="21132" y="17716"/>
                        <a:pt x="21954" y="22059"/>
                        <a:pt x="22952" y="26049"/>
                      </a:cubicBezTo>
                      <a:cubicBezTo>
                        <a:pt x="27472" y="43654"/>
                        <a:pt x="36747" y="60027"/>
                        <a:pt x="49545" y="72996"/>
                      </a:cubicBezTo>
                      <a:cubicBezTo>
                        <a:pt x="39389" y="70120"/>
                        <a:pt x="28646" y="67186"/>
                        <a:pt x="18373" y="69533"/>
                      </a:cubicBezTo>
                      <a:cubicBezTo>
                        <a:pt x="8041" y="71881"/>
                        <a:pt x="-1410" y="81446"/>
                        <a:pt x="175" y="91950"/>
                      </a:cubicBezTo>
                      <a:cubicBezTo>
                        <a:pt x="1936" y="103452"/>
                        <a:pt x="14792" y="109144"/>
                        <a:pt x="25828" y="112841"/>
                      </a:cubicBezTo>
                      <a:cubicBezTo>
                        <a:pt x="14029" y="110728"/>
                        <a:pt x="1231" y="120646"/>
                        <a:pt x="1290" y="132617"/>
                      </a:cubicBezTo>
                      <a:cubicBezTo>
                        <a:pt x="1349" y="144647"/>
                        <a:pt x="15614" y="154506"/>
                        <a:pt x="26474" y="149342"/>
                      </a:cubicBezTo>
                      <a:cubicBezTo>
                        <a:pt x="12855" y="150398"/>
                        <a:pt x="8687" y="170878"/>
                        <a:pt x="17375" y="181500"/>
                      </a:cubicBezTo>
                      <a:cubicBezTo>
                        <a:pt x="26063" y="192063"/>
                        <a:pt x="41033" y="194645"/>
                        <a:pt x="54652" y="195701"/>
                      </a:cubicBezTo>
                      <a:cubicBezTo>
                        <a:pt x="86646" y="198224"/>
                        <a:pt x="119931" y="196229"/>
                        <a:pt x="148754" y="182204"/>
                      </a:cubicBezTo>
                      <a:cubicBezTo>
                        <a:pt x="177519" y="168120"/>
                        <a:pt x="206813" y="138368"/>
                        <a:pt x="191608" y="97466"/>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2" name="Google Shape;762;p36"/>
                <p:cNvSpPr/>
                <p:nvPr/>
              </p:nvSpPr>
              <p:spPr>
                <a:xfrm>
                  <a:off x="3959656" y="1845330"/>
                  <a:ext cx="170148" cy="169975"/>
                </a:xfrm>
                <a:custGeom>
                  <a:avLst/>
                  <a:gdLst/>
                  <a:ahLst/>
                  <a:cxnLst/>
                  <a:rect l="l" t="t" r="r" b="b"/>
                  <a:pathLst>
                    <a:path w="170148" h="169975" extrusionOk="0">
                      <a:moveTo>
                        <a:pt x="16896" y="31025"/>
                      </a:moveTo>
                      <a:cubicBezTo>
                        <a:pt x="-8698" y="66470"/>
                        <a:pt x="-4765" y="120223"/>
                        <a:pt x="25643" y="151560"/>
                      </a:cubicBezTo>
                      <a:cubicBezTo>
                        <a:pt x="31983" y="158073"/>
                        <a:pt x="39321" y="163707"/>
                        <a:pt x="47834" y="166817"/>
                      </a:cubicBezTo>
                      <a:cubicBezTo>
                        <a:pt x="58928" y="170866"/>
                        <a:pt x="71198" y="170338"/>
                        <a:pt x="82938" y="168988"/>
                      </a:cubicBezTo>
                      <a:cubicBezTo>
                        <a:pt x="100550" y="166993"/>
                        <a:pt x="118454" y="163179"/>
                        <a:pt x="133483" y="153790"/>
                      </a:cubicBezTo>
                      <a:cubicBezTo>
                        <a:pt x="161015" y="136654"/>
                        <a:pt x="175162" y="101151"/>
                        <a:pt x="168529" y="69345"/>
                      </a:cubicBezTo>
                      <a:cubicBezTo>
                        <a:pt x="161895" y="37539"/>
                        <a:pt x="135596" y="11191"/>
                        <a:pt x="104307" y="2975"/>
                      </a:cubicBezTo>
                      <a:cubicBezTo>
                        <a:pt x="73017" y="-5241"/>
                        <a:pt x="36856" y="3386"/>
                        <a:pt x="16896" y="31025"/>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3" name="Google Shape;763;p36"/>
                <p:cNvSpPr/>
                <p:nvPr/>
              </p:nvSpPr>
              <p:spPr>
                <a:xfrm>
                  <a:off x="4071386" y="1923084"/>
                  <a:ext cx="181721" cy="174723"/>
                </a:xfrm>
                <a:custGeom>
                  <a:avLst/>
                  <a:gdLst/>
                  <a:ahLst/>
                  <a:cxnLst/>
                  <a:rect l="l" t="t" r="r" b="b"/>
                  <a:pathLst>
                    <a:path w="181721" h="174723" extrusionOk="0">
                      <a:moveTo>
                        <a:pt x="5316" y="63595"/>
                      </a:moveTo>
                      <a:cubicBezTo>
                        <a:pt x="-5075" y="91880"/>
                        <a:pt x="2498" y="125622"/>
                        <a:pt x="23103" y="147511"/>
                      </a:cubicBezTo>
                      <a:cubicBezTo>
                        <a:pt x="43708" y="169400"/>
                        <a:pt x="76113" y="179024"/>
                        <a:pt x="105523" y="172921"/>
                      </a:cubicBezTo>
                      <a:cubicBezTo>
                        <a:pt x="134934" y="166818"/>
                        <a:pt x="160588" y="145751"/>
                        <a:pt x="173444" y="118522"/>
                      </a:cubicBezTo>
                      <a:cubicBezTo>
                        <a:pt x="178551" y="107724"/>
                        <a:pt x="181721" y="95929"/>
                        <a:pt x="181721" y="83958"/>
                      </a:cubicBezTo>
                      <a:cubicBezTo>
                        <a:pt x="181721" y="44816"/>
                        <a:pt x="146557" y="12599"/>
                        <a:pt x="108635" y="3328"/>
                      </a:cubicBezTo>
                      <a:cubicBezTo>
                        <a:pt x="81807" y="-3245"/>
                        <a:pt x="51985" y="-428"/>
                        <a:pt x="29032" y="14888"/>
                      </a:cubicBezTo>
                      <a:cubicBezTo>
                        <a:pt x="6079" y="30322"/>
                        <a:pt x="-8362" y="59311"/>
                        <a:pt x="5316" y="63595"/>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4" name="Google Shape;764;p36"/>
                <p:cNvSpPr/>
                <p:nvPr/>
              </p:nvSpPr>
              <p:spPr>
                <a:xfrm>
                  <a:off x="4218581" y="2001110"/>
                  <a:ext cx="172478" cy="170625"/>
                </a:xfrm>
                <a:custGeom>
                  <a:avLst/>
                  <a:gdLst/>
                  <a:ahLst/>
                  <a:cxnLst/>
                  <a:rect l="l" t="t" r="r" b="b"/>
                  <a:pathLst>
                    <a:path w="172478" h="170625" extrusionOk="0">
                      <a:moveTo>
                        <a:pt x="1828" y="77936"/>
                      </a:moveTo>
                      <a:cubicBezTo>
                        <a:pt x="-5158" y="114612"/>
                        <a:pt x="19322" y="153930"/>
                        <a:pt x="54485" y="166194"/>
                      </a:cubicBezTo>
                      <a:cubicBezTo>
                        <a:pt x="89708" y="178459"/>
                        <a:pt x="131563" y="164375"/>
                        <a:pt x="154458" y="134916"/>
                      </a:cubicBezTo>
                      <a:cubicBezTo>
                        <a:pt x="164848" y="121537"/>
                        <a:pt x="171776" y="105106"/>
                        <a:pt x="172421" y="88146"/>
                      </a:cubicBezTo>
                      <a:cubicBezTo>
                        <a:pt x="172832" y="78053"/>
                        <a:pt x="171013" y="67901"/>
                        <a:pt x="167608" y="58453"/>
                      </a:cubicBezTo>
                      <a:cubicBezTo>
                        <a:pt x="153166" y="18607"/>
                        <a:pt x="107377" y="-6626"/>
                        <a:pt x="65933" y="1531"/>
                      </a:cubicBezTo>
                      <a:cubicBezTo>
                        <a:pt x="24487" y="9629"/>
                        <a:pt x="-8211" y="49357"/>
                        <a:pt x="1828" y="77936"/>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5" name="Google Shape;765;p36"/>
                <p:cNvSpPr/>
                <p:nvPr/>
              </p:nvSpPr>
              <p:spPr>
                <a:xfrm>
                  <a:off x="4370490" y="2014460"/>
                  <a:ext cx="174470" cy="171383"/>
                </a:xfrm>
                <a:custGeom>
                  <a:avLst/>
                  <a:gdLst/>
                  <a:ahLst/>
                  <a:cxnLst/>
                  <a:rect l="l" t="t" r="r" b="b"/>
                  <a:pathLst>
                    <a:path w="174470" h="171383" extrusionOk="0">
                      <a:moveTo>
                        <a:pt x="436" y="76909"/>
                      </a:moveTo>
                      <a:cubicBezTo>
                        <a:pt x="-1795" y="94514"/>
                        <a:pt x="4721" y="112588"/>
                        <a:pt x="15816" y="126437"/>
                      </a:cubicBezTo>
                      <a:cubicBezTo>
                        <a:pt x="26911" y="140286"/>
                        <a:pt x="42233" y="150262"/>
                        <a:pt x="58435" y="157422"/>
                      </a:cubicBezTo>
                      <a:cubicBezTo>
                        <a:pt x="77573" y="165872"/>
                        <a:pt x="98354" y="170625"/>
                        <a:pt x="119252" y="171329"/>
                      </a:cubicBezTo>
                      <a:cubicBezTo>
                        <a:pt x="125005" y="171505"/>
                        <a:pt x="130993" y="171388"/>
                        <a:pt x="136159" y="168865"/>
                      </a:cubicBezTo>
                      <a:cubicBezTo>
                        <a:pt x="142910" y="165578"/>
                        <a:pt x="147372" y="158126"/>
                        <a:pt x="147196" y="150614"/>
                      </a:cubicBezTo>
                      <a:cubicBezTo>
                        <a:pt x="146961" y="143103"/>
                        <a:pt x="142088" y="135944"/>
                        <a:pt x="135161" y="133010"/>
                      </a:cubicBezTo>
                      <a:cubicBezTo>
                        <a:pt x="149955" y="131425"/>
                        <a:pt x="167566" y="127787"/>
                        <a:pt x="173025" y="113879"/>
                      </a:cubicBezTo>
                      <a:cubicBezTo>
                        <a:pt x="176254" y="105663"/>
                        <a:pt x="173788" y="96039"/>
                        <a:pt x="168446" y="88998"/>
                      </a:cubicBezTo>
                      <a:cubicBezTo>
                        <a:pt x="163104" y="82014"/>
                        <a:pt x="155297" y="77320"/>
                        <a:pt x="147196" y="73857"/>
                      </a:cubicBezTo>
                      <a:cubicBezTo>
                        <a:pt x="155942" y="72156"/>
                        <a:pt x="164396" y="67637"/>
                        <a:pt x="169327" y="60184"/>
                      </a:cubicBezTo>
                      <a:cubicBezTo>
                        <a:pt x="174258" y="52790"/>
                        <a:pt x="175080" y="42345"/>
                        <a:pt x="169973" y="35068"/>
                      </a:cubicBezTo>
                      <a:cubicBezTo>
                        <a:pt x="164865" y="27791"/>
                        <a:pt x="153594" y="25151"/>
                        <a:pt x="146550" y="30549"/>
                      </a:cubicBezTo>
                      <a:cubicBezTo>
                        <a:pt x="155942" y="24623"/>
                        <a:pt x="152185" y="8543"/>
                        <a:pt x="142440" y="3203"/>
                      </a:cubicBezTo>
                      <a:cubicBezTo>
                        <a:pt x="132696" y="-2137"/>
                        <a:pt x="120661" y="152"/>
                        <a:pt x="110036" y="3203"/>
                      </a:cubicBezTo>
                      <a:cubicBezTo>
                        <a:pt x="80214" y="11830"/>
                        <a:pt x="51978" y="25914"/>
                        <a:pt x="27029" y="44457"/>
                      </a:cubicBezTo>
                      <a:cubicBezTo>
                        <a:pt x="13292" y="54727"/>
                        <a:pt x="1551" y="67872"/>
                        <a:pt x="436" y="76909"/>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6" name="Google Shape;766;p36"/>
                <p:cNvSpPr/>
                <p:nvPr/>
              </p:nvSpPr>
              <p:spPr>
                <a:xfrm>
                  <a:off x="3138416" y="1204921"/>
                  <a:ext cx="904375" cy="880260"/>
                </a:xfrm>
                <a:custGeom>
                  <a:avLst/>
                  <a:gdLst/>
                  <a:ahLst/>
                  <a:cxnLst/>
                  <a:rect l="l" t="t" r="r" b="b"/>
                  <a:pathLst>
                    <a:path w="904375" h="880260" extrusionOk="0">
                      <a:moveTo>
                        <a:pt x="357351" y="9670"/>
                      </a:moveTo>
                      <a:cubicBezTo>
                        <a:pt x="238652" y="39774"/>
                        <a:pt x="137094" y="128091"/>
                        <a:pt x="86315" y="239823"/>
                      </a:cubicBezTo>
                      <a:cubicBezTo>
                        <a:pt x="35595" y="351555"/>
                        <a:pt x="35360" y="484295"/>
                        <a:pt x="81443" y="598081"/>
                      </a:cubicBezTo>
                      <a:cubicBezTo>
                        <a:pt x="34362" y="606238"/>
                        <a:pt x="-977" y="653771"/>
                        <a:pt x="21" y="701656"/>
                      </a:cubicBezTo>
                      <a:cubicBezTo>
                        <a:pt x="1019" y="749541"/>
                        <a:pt x="34891" y="793729"/>
                        <a:pt x="79153" y="811686"/>
                      </a:cubicBezTo>
                      <a:cubicBezTo>
                        <a:pt x="123416" y="829643"/>
                        <a:pt x="175604" y="822953"/>
                        <a:pt x="219867" y="793788"/>
                      </a:cubicBezTo>
                      <a:cubicBezTo>
                        <a:pt x="299528" y="856520"/>
                        <a:pt x="403434" y="885568"/>
                        <a:pt x="504522" y="879465"/>
                      </a:cubicBezTo>
                      <a:cubicBezTo>
                        <a:pt x="605610" y="873362"/>
                        <a:pt x="703470" y="833223"/>
                        <a:pt x="783953" y="771547"/>
                      </a:cubicBezTo>
                      <a:cubicBezTo>
                        <a:pt x="831386" y="735164"/>
                        <a:pt x="874239" y="689626"/>
                        <a:pt x="893964" y="633115"/>
                      </a:cubicBezTo>
                      <a:cubicBezTo>
                        <a:pt x="913747" y="576603"/>
                        <a:pt x="906174" y="507886"/>
                        <a:pt x="864025" y="465517"/>
                      </a:cubicBezTo>
                      <a:cubicBezTo>
                        <a:pt x="859446" y="460940"/>
                        <a:pt x="854515" y="456656"/>
                        <a:pt x="850934" y="451257"/>
                      </a:cubicBezTo>
                      <a:cubicBezTo>
                        <a:pt x="845064" y="442513"/>
                        <a:pt x="843244" y="431716"/>
                        <a:pt x="841483" y="421329"/>
                      </a:cubicBezTo>
                      <a:cubicBezTo>
                        <a:pt x="829742" y="350264"/>
                        <a:pt x="816181" y="279199"/>
                        <a:pt x="793874" y="210717"/>
                      </a:cubicBezTo>
                      <a:cubicBezTo>
                        <a:pt x="781840" y="173688"/>
                        <a:pt x="766694" y="136600"/>
                        <a:pt x="740571" y="107846"/>
                      </a:cubicBezTo>
                      <a:cubicBezTo>
                        <a:pt x="714858" y="79561"/>
                        <a:pt x="680223" y="61134"/>
                        <a:pt x="645118" y="46229"/>
                      </a:cubicBezTo>
                      <a:cubicBezTo>
                        <a:pt x="553833" y="7322"/>
                        <a:pt x="448343" y="-13451"/>
                        <a:pt x="357351" y="9670"/>
                      </a:cubicBezTo>
                      <a:close/>
                    </a:path>
                  </a:pathLst>
                </a:custGeom>
                <a:solidFill>
                  <a:srgbClr val="EFCFB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7" name="Google Shape;767;p36"/>
                <p:cNvSpPr/>
                <p:nvPr/>
              </p:nvSpPr>
              <p:spPr>
                <a:xfrm>
                  <a:off x="3109779" y="1131191"/>
                  <a:ext cx="910195" cy="693230"/>
                </a:xfrm>
                <a:custGeom>
                  <a:avLst/>
                  <a:gdLst/>
                  <a:ahLst/>
                  <a:cxnLst/>
                  <a:rect l="l" t="t" r="r" b="b"/>
                  <a:pathLst>
                    <a:path w="910195" h="693230" extrusionOk="0">
                      <a:moveTo>
                        <a:pt x="834956" y="325876"/>
                      </a:moveTo>
                      <a:cubicBezTo>
                        <a:pt x="792513" y="342249"/>
                        <a:pt x="614288" y="329339"/>
                        <a:pt x="436944" y="170485"/>
                      </a:cubicBezTo>
                      <a:cubicBezTo>
                        <a:pt x="408002" y="434616"/>
                        <a:pt x="240227" y="498345"/>
                        <a:pt x="200543" y="509729"/>
                      </a:cubicBezTo>
                      <a:cubicBezTo>
                        <a:pt x="211755" y="569586"/>
                        <a:pt x="201482" y="629090"/>
                        <a:pt x="175359" y="680614"/>
                      </a:cubicBezTo>
                      <a:cubicBezTo>
                        <a:pt x="135088" y="664711"/>
                        <a:pt x="105677" y="665063"/>
                        <a:pt x="66052" y="693230"/>
                      </a:cubicBezTo>
                      <a:cubicBezTo>
                        <a:pt x="34117" y="647223"/>
                        <a:pt x="16682" y="586956"/>
                        <a:pt x="8522" y="531559"/>
                      </a:cubicBezTo>
                      <a:cubicBezTo>
                        <a:pt x="-694" y="469414"/>
                        <a:pt x="-4275" y="405685"/>
                        <a:pt x="7231" y="343892"/>
                      </a:cubicBezTo>
                      <a:cubicBezTo>
                        <a:pt x="18737" y="282099"/>
                        <a:pt x="46445" y="222067"/>
                        <a:pt x="92469" y="179463"/>
                      </a:cubicBezTo>
                      <a:cubicBezTo>
                        <a:pt x="137495" y="137798"/>
                        <a:pt x="178001" y="109337"/>
                        <a:pt x="260186" y="97953"/>
                      </a:cubicBezTo>
                      <a:cubicBezTo>
                        <a:pt x="280087" y="58577"/>
                        <a:pt x="326287" y="41324"/>
                        <a:pt x="368847" y="29822"/>
                      </a:cubicBezTo>
                      <a:cubicBezTo>
                        <a:pt x="480502" y="-341"/>
                        <a:pt x="565505" y="-10904"/>
                        <a:pt x="678510" y="13567"/>
                      </a:cubicBezTo>
                      <a:cubicBezTo>
                        <a:pt x="771439" y="33695"/>
                        <a:pt x="853565" y="82108"/>
                        <a:pt x="891605" y="184979"/>
                      </a:cubicBezTo>
                      <a:cubicBezTo>
                        <a:pt x="910625" y="236327"/>
                        <a:pt x="913326" y="292603"/>
                        <a:pt x="907397" y="347002"/>
                      </a:cubicBezTo>
                      <a:cubicBezTo>
                        <a:pt x="901468" y="401460"/>
                        <a:pt x="887203" y="454568"/>
                        <a:pt x="872996" y="507441"/>
                      </a:cubicBezTo>
                      <a:cubicBezTo>
                        <a:pt x="863075" y="443359"/>
                        <a:pt x="842999" y="384207"/>
                        <a:pt x="834956" y="325876"/>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8" name="Google Shape;768;p36"/>
                <p:cNvSpPr/>
                <p:nvPr/>
              </p:nvSpPr>
              <p:spPr>
                <a:xfrm>
                  <a:off x="3188623" y="1858215"/>
                  <a:ext cx="86251" cy="59416"/>
                </a:xfrm>
                <a:custGeom>
                  <a:avLst/>
                  <a:gdLst/>
                  <a:ahLst/>
                  <a:cxnLst/>
                  <a:rect l="l" t="t" r="r" b="b"/>
                  <a:pathLst>
                    <a:path w="86251" h="59416" extrusionOk="0">
                      <a:moveTo>
                        <a:pt x="85420" y="15558"/>
                      </a:moveTo>
                      <a:cubicBezTo>
                        <a:pt x="80841" y="8634"/>
                        <a:pt x="82368" y="12272"/>
                        <a:pt x="76028" y="7754"/>
                      </a:cubicBezTo>
                      <a:cubicBezTo>
                        <a:pt x="70686" y="4467"/>
                        <a:pt x="64874" y="2003"/>
                        <a:pt x="58769" y="653"/>
                      </a:cubicBezTo>
                      <a:cubicBezTo>
                        <a:pt x="40629" y="-2399"/>
                        <a:pt x="21198" y="5465"/>
                        <a:pt x="9634" y="19666"/>
                      </a:cubicBezTo>
                      <a:cubicBezTo>
                        <a:pt x="1180" y="29055"/>
                        <a:pt x="-522" y="42142"/>
                        <a:pt x="124" y="54289"/>
                      </a:cubicBezTo>
                      <a:cubicBezTo>
                        <a:pt x="1004" y="61096"/>
                        <a:pt x="11219" y="61155"/>
                        <a:pt x="12099" y="54289"/>
                      </a:cubicBezTo>
                      <a:cubicBezTo>
                        <a:pt x="11747" y="36860"/>
                        <a:pt x="21433" y="26943"/>
                        <a:pt x="31061" y="21192"/>
                      </a:cubicBezTo>
                      <a:cubicBezTo>
                        <a:pt x="41392" y="15676"/>
                        <a:pt x="49611" y="15793"/>
                        <a:pt x="54718" y="17554"/>
                      </a:cubicBezTo>
                      <a:cubicBezTo>
                        <a:pt x="61293" y="20253"/>
                        <a:pt x="60236" y="19783"/>
                        <a:pt x="67985" y="25534"/>
                      </a:cubicBezTo>
                      <a:cubicBezTo>
                        <a:pt x="69805" y="26884"/>
                        <a:pt x="71508" y="28703"/>
                        <a:pt x="73797" y="29055"/>
                      </a:cubicBezTo>
                      <a:cubicBezTo>
                        <a:pt x="81428" y="31579"/>
                        <a:pt x="88766" y="22776"/>
                        <a:pt x="85420" y="15558"/>
                      </a:cubicBezTo>
                      <a:close/>
                    </a:path>
                  </a:pathLst>
                </a:custGeom>
                <a:solidFill>
                  <a:srgbClr val="CF878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9" name="Google Shape;769;p36"/>
                <p:cNvSpPr/>
                <p:nvPr/>
              </p:nvSpPr>
              <p:spPr>
                <a:xfrm>
                  <a:off x="3271149" y="1169546"/>
                  <a:ext cx="66930" cy="45788"/>
                </a:xfrm>
                <a:custGeom>
                  <a:avLst/>
                  <a:gdLst/>
                  <a:ahLst/>
                  <a:cxnLst/>
                  <a:rect l="l" t="t" r="r" b="b"/>
                  <a:pathLst>
                    <a:path w="66930" h="45788" extrusionOk="0">
                      <a:moveTo>
                        <a:pt x="51501" y="18990"/>
                      </a:moveTo>
                      <a:cubicBezTo>
                        <a:pt x="40524" y="7136"/>
                        <a:pt x="25906" y="-3075"/>
                        <a:pt x="10702" y="857"/>
                      </a:cubicBezTo>
                      <a:cubicBezTo>
                        <a:pt x="5008" y="2676"/>
                        <a:pt x="-158" y="7371"/>
                        <a:pt x="18" y="13708"/>
                      </a:cubicBezTo>
                      <a:cubicBezTo>
                        <a:pt x="-393" y="23215"/>
                        <a:pt x="6358" y="31372"/>
                        <a:pt x="13226" y="37182"/>
                      </a:cubicBezTo>
                      <a:cubicBezTo>
                        <a:pt x="20329" y="42346"/>
                        <a:pt x="29076" y="44282"/>
                        <a:pt x="37588" y="45280"/>
                      </a:cubicBezTo>
                      <a:cubicBezTo>
                        <a:pt x="43752" y="45925"/>
                        <a:pt x="49975" y="45925"/>
                        <a:pt x="56139" y="45456"/>
                      </a:cubicBezTo>
                      <a:cubicBezTo>
                        <a:pt x="58957" y="45162"/>
                        <a:pt x="62009" y="44986"/>
                        <a:pt x="64299" y="43167"/>
                      </a:cubicBezTo>
                      <a:cubicBezTo>
                        <a:pt x="71695" y="35949"/>
                        <a:pt x="62244" y="26267"/>
                        <a:pt x="51501" y="1899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770" name="Google Shape;770;p36"/>
                <p:cNvGrpSpPr/>
                <p:nvPr/>
              </p:nvGrpSpPr>
              <p:grpSpPr>
                <a:xfrm>
                  <a:off x="3327533" y="1130465"/>
                  <a:ext cx="41640" cy="72435"/>
                  <a:chOff x="3327533" y="1130465"/>
                  <a:chExt cx="41640" cy="72435"/>
                </a:xfrm>
              </p:grpSpPr>
              <p:sp>
                <p:nvSpPr>
                  <p:cNvPr id="771" name="Google Shape;771;p36"/>
                  <p:cNvSpPr/>
                  <p:nvPr/>
                </p:nvSpPr>
                <p:spPr>
                  <a:xfrm>
                    <a:off x="3327533" y="1130465"/>
                    <a:ext cx="41640" cy="72435"/>
                  </a:xfrm>
                  <a:custGeom>
                    <a:avLst/>
                    <a:gdLst/>
                    <a:ahLst/>
                    <a:cxnLst/>
                    <a:rect l="l" t="t" r="r" b="b"/>
                    <a:pathLst>
                      <a:path w="41640" h="72435" extrusionOk="0">
                        <a:moveTo>
                          <a:pt x="36914" y="9599"/>
                        </a:moveTo>
                        <a:cubicBezTo>
                          <a:pt x="24058" y="-10119"/>
                          <a:pt x="-1244" y="3378"/>
                          <a:pt x="48" y="24504"/>
                        </a:cubicBezTo>
                        <a:cubicBezTo>
                          <a:pt x="635" y="36006"/>
                          <a:pt x="5918" y="46686"/>
                          <a:pt x="10790" y="56897"/>
                        </a:cubicBezTo>
                        <a:cubicBezTo>
                          <a:pt x="13843" y="61064"/>
                          <a:pt x="15604" y="68634"/>
                          <a:pt x="20711" y="70335"/>
                        </a:cubicBezTo>
                        <a:cubicBezTo>
                          <a:pt x="24234" y="74032"/>
                          <a:pt x="31278" y="72683"/>
                          <a:pt x="33098" y="67577"/>
                        </a:cubicBezTo>
                        <a:cubicBezTo>
                          <a:pt x="33685" y="66345"/>
                          <a:pt x="35329" y="60888"/>
                          <a:pt x="35798" y="59420"/>
                        </a:cubicBezTo>
                        <a:cubicBezTo>
                          <a:pt x="40084" y="43635"/>
                          <a:pt x="45895" y="24798"/>
                          <a:pt x="36914" y="9599"/>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2" name="Google Shape;772;p36"/>
                  <p:cNvSpPr/>
                  <p:nvPr/>
                </p:nvSpPr>
                <p:spPr>
                  <a:xfrm>
                    <a:off x="3363097" y="1189629"/>
                    <a:ext cx="346" cy="1136"/>
                  </a:xfrm>
                  <a:custGeom>
                    <a:avLst/>
                    <a:gdLst/>
                    <a:ahLst/>
                    <a:cxnLst/>
                    <a:rect l="l" t="t" r="r" b="b"/>
                    <a:pathLst>
                      <a:path w="346" h="1136" extrusionOk="0">
                        <a:moveTo>
                          <a:pt x="0" y="1137"/>
                        </a:moveTo>
                        <a:cubicBezTo>
                          <a:pt x="411" y="-213"/>
                          <a:pt x="411" y="-213"/>
                          <a:pt x="235" y="374"/>
                        </a:cubicBezTo>
                        <a:cubicBezTo>
                          <a:pt x="117" y="608"/>
                          <a:pt x="59" y="902"/>
                          <a:pt x="0" y="1137"/>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73" name="Google Shape;773;p36"/>
                <p:cNvGrpSpPr/>
                <p:nvPr/>
              </p:nvGrpSpPr>
              <p:grpSpPr>
                <a:xfrm>
                  <a:off x="3440143" y="1654055"/>
                  <a:ext cx="109398" cy="95709"/>
                  <a:chOff x="3440143" y="1654055"/>
                  <a:chExt cx="109398" cy="95709"/>
                </a:xfrm>
              </p:grpSpPr>
              <p:sp>
                <p:nvSpPr>
                  <p:cNvPr id="774" name="Google Shape;774;p36"/>
                  <p:cNvSpPr/>
                  <p:nvPr/>
                </p:nvSpPr>
                <p:spPr>
                  <a:xfrm rot="-457384">
                    <a:off x="3468159" y="1658713"/>
                    <a:ext cx="75988" cy="86393"/>
                  </a:xfrm>
                  <a:custGeom>
                    <a:avLst/>
                    <a:gdLst/>
                    <a:ahLst/>
                    <a:cxnLst/>
                    <a:rect l="l" t="t" r="r" b="b"/>
                    <a:pathLst>
                      <a:path w="76077" h="86494" extrusionOk="0">
                        <a:moveTo>
                          <a:pt x="76077" y="43247"/>
                        </a:moveTo>
                        <a:cubicBezTo>
                          <a:pt x="76077" y="67132"/>
                          <a:pt x="59047" y="86495"/>
                          <a:pt x="38039" y="86495"/>
                        </a:cubicBezTo>
                        <a:cubicBezTo>
                          <a:pt x="17030" y="86495"/>
                          <a:pt x="0" y="67132"/>
                          <a:pt x="0" y="43247"/>
                        </a:cubicBezTo>
                        <a:cubicBezTo>
                          <a:pt x="0" y="19363"/>
                          <a:pt x="17031" y="0"/>
                          <a:pt x="38039" y="0"/>
                        </a:cubicBezTo>
                        <a:cubicBezTo>
                          <a:pt x="59047" y="0"/>
                          <a:pt x="76077" y="19362"/>
                          <a:pt x="76077" y="43247"/>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5" name="Google Shape;775;p36"/>
                  <p:cNvSpPr/>
                  <p:nvPr/>
                </p:nvSpPr>
                <p:spPr>
                  <a:xfrm>
                    <a:off x="3440143" y="1660672"/>
                    <a:ext cx="45292" cy="39166"/>
                  </a:xfrm>
                  <a:custGeom>
                    <a:avLst/>
                    <a:gdLst/>
                    <a:ahLst/>
                    <a:cxnLst/>
                    <a:rect l="l" t="t" r="r" b="b"/>
                    <a:pathLst>
                      <a:path w="45292" h="39166" extrusionOk="0">
                        <a:moveTo>
                          <a:pt x="40948" y="39166"/>
                        </a:moveTo>
                        <a:cubicBezTo>
                          <a:pt x="22691" y="37288"/>
                          <a:pt x="6137" y="23850"/>
                          <a:pt x="501" y="6304"/>
                        </a:cubicBezTo>
                        <a:cubicBezTo>
                          <a:pt x="91" y="4954"/>
                          <a:pt x="-262" y="3487"/>
                          <a:pt x="267" y="2255"/>
                        </a:cubicBezTo>
                        <a:cubicBezTo>
                          <a:pt x="971" y="612"/>
                          <a:pt x="2967" y="-151"/>
                          <a:pt x="4728" y="25"/>
                        </a:cubicBezTo>
                        <a:cubicBezTo>
                          <a:pt x="6489" y="201"/>
                          <a:pt x="8074" y="1140"/>
                          <a:pt x="9601" y="2079"/>
                        </a:cubicBezTo>
                        <a:cubicBezTo>
                          <a:pt x="15119" y="5482"/>
                          <a:pt x="20519" y="9179"/>
                          <a:pt x="26390" y="11820"/>
                        </a:cubicBezTo>
                        <a:cubicBezTo>
                          <a:pt x="32319" y="14461"/>
                          <a:pt x="38894" y="16045"/>
                          <a:pt x="45293" y="14930"/>
                        </a:cubicBezTo>
                        <a:cubicBezTo>
                          <a:pt x="44295" y="22207"/>
                          <a:pt x="43355" y="29484"/>
                          <a:pt x="40948" y="39166"/>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76" name="Google Shape;776;p36"/>
                <p:cNvGrpSpPr/>
                <p:nvPr/>
              </p:nvGrpSpPr>
              <p:grpSpPr>
                <a:xfrm>
                  <a:off x="3760985" y="1562084"/>
                  <a:ext cx="100222" cy="119309"/>
                  <a:chOff x="3760985" y="1562084"/>
                  <a:chExt cx="100222" cy="119309"/>
                </a:xfrm>
              </p:grpSpPr>
              <p:sp>
                <p:nvSpPr>
                  <p:cNvPr id="777" name="Google Shape;777;p36"/>
                  <p:cNvSpPr/>
                  <p:nvPr/>
                </p:nvSpPr>
                <p:spPr>
                  <a:xfrm rot="-1146859">
                    <a:off x="3773051" y="1584811"/>
                    <a:ext cx="76090" cy="86509"/>
                  </a:xfrm>
                  <a:custGeom>
                    <a:avLst/>
                    <a:gdLst/>
                    <a:ahLst/>
                    <a:cxnLst/>
                    <a:rect l="l" t="t" r="r" b="b"/>
                    <a:pathLst>
                      <a:path w="76079" h="86497" extrusionOk="0">
                        <a:moveTo>
                          <a:pt x="76079" y="43249"/>
                        </a:moveTo>
                        <a:cubicBezTo>
                          <a:pt x="76079" y="67134"/>
                          <a:pt x="59049" y="86497"/>
                          <a:pt x="38040" y="86497"/>
                        </a:cubicBezTo>
                        <a:cubicBezTo>
                          <a:pt x="17031" y="86497"/>
                          <a:pt x="0" y="67134"/>
                          <a:pt x="0" y="43249"/>
                        </a:cubicBezTo>
                        <a:cubicBezTo>
                          <a:pt x="0" y="19363"/>
                          <a:pt x="17031" y="0"/>
                          <a:pt x="38040" y="0"/>
                        </a:cubicBezTo>
                        <a:cubicBezTo>
                          <a:pt x="59048" y="0"/>
                          <a:pt x="76079" y="19363"/>
                          <a:pt x="76079" y="43249"/>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8" name="Google Shape;778;p36"/>
                  <p:cNvSpPr/>
                  <p:nvPr/>
                </p:nvSpPr>
                <p:spPr>
                  <a:xfrm>
                    <a:off x="3817524" y="1562084"/>
                    <a:ext cx="36443" cy="52429"/>
                  </a:xfrm>
                  <a:custGeom>
                    <a:avLst/>
                    <a:gdLst/>
                    <a:ahLst/>
                    <a:cxnLst/>
                    <a:rect l="l" t="t" r="r" b="b"/>
                    <a:pathLst>
                      <a:path w="36443" h="52429" extrusionOk="0">
                        <a:moveTo>
                          <a:pt x="15028" y="52429"/>
                        </a:moveTo>
                        <a:cubicBezTo>
                          <a:pt x="30350" y="42336"/>
                          <a:pt x="38921" y="22736"/>
                          <a:pt x="35809" y="4544"/>
                        </a:cubicBezTo>
                        <a:cubicBezTo>
                          <a:pt x="35575" y="3195"/>
                          <a:pt x="35222" y="1727"/>
                          <a:pt x="34166" y="789"/>
                        </a:cubicBezTo>
                        <a:cubicBezTo>
                          <a:pt x="32815" y="-385"/>
                          <a:pt x="30643" y="-150"/>
                          <a:pt x="29176" y="847"/>
                        </a:cubicBezTo>
                        <a:cubicBezTo>
                          <a:pt x="27708" y="1845"/>
                          <a:pt x="26710" y="3371"/>
                          <a:pt x="25771" y="4896"/>
                        </a:cubicBezTo>
                        <a:cubicBezTo>
                          <a:pt x="22425" y="10471"/>
                          <a:pt x="19372" y="16222"/>
                          <a:pt x="15322" y="21328"/>
                        </a:cubicBezTo>
                        <a:cubicBezTo>
                          <a:pt x="11330" y="26433"/>
                          <a:pt x="6164" y="30893"/>
                          <a:pt x="0" y="32829"/>
                        </a:cubicBezTo>
                        <a:cubicBezTo>
                          <a:pt x="4227" y="38932"/>
                          <a:pt x="8395" y="44977"/>
                          <a:pt x="15028" y="52429"/>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779" name="Google Shape;779;p36"/>
                <p:cNvSpPr/>
                <p:nvPr/>
              </p:nvSpPr>
              <p:spPr>
                <a:xfrm>
                  <a:off x="3622304" y="1655340"/>
                  <a:ext cx="96273" cy="81015"/>
                </a:xfrm>
                <a:custGeom>
                  <a:avLst/>
                  <a:gdLst/>
                  <a:ahLst/>
                  <a:cxnLst/>
                  <a:rect l="l" t="t" r="r" b="b"/>
                  <a:pathLst>
                    <a:path w="96273" h="81015" extrusionOk="0">
                      <a:moveTo>
                        <a:pt x="323" y="47080"/>
                      </a:moveTo>
                      <a:cubicBezTo>
                        <a:pt x="-2730" y="25016"/>
                        <a:pt x="16231" y="4183"/>
                        <a:pt x="42648" y="545"/>
                      </a:cubicBezTo>
                      <a:cubicBezTo>
                        <a:pt x="69065" y="-3093"/>
                        <a:pt x="92899" y="11871"/>
                        <a:pt x="95951" y="33935"/>
                      </a:cubicBezTo>
                      <a:cubicBezTo>
                        <a:pt x="99004" y="56000"/>
                        <a:pt x="80042" y="76833"/>
                        <a:pt x="53626" y="80471"/>
                      </a:cubicBezTo>
                      <a:cubicBezTo>
                        <a:pt x="27209" y="84109"/>
                        <a:pt x="3375" y="69145"/>
                        <a:pt x="323" y="47080"/>
                      </a:cubicBezTo>
                      <a:close/>
                    </a:path>
                  </a:pathLst>
                </a:custGeom>
                <a:solidFill>
                  <a:srgbClr val="E3A8A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780" name="Google Shape;780;p36"/>
                <p:cNvGrpSpPr/>
                <p:nvPr/>
              </p:nvGrpSpPr>
              <p:grpSpPr>
                <a:xfrm>
                  <a:off x="3674796" y="1651996"/>
                  <a:ext cx="50198" cy="81511"/>
                  <a:chOff x="3674796" y="1651996"/>
                  <a:chExt cx="50198" cy="81511"/>
                </a:xfrm>
              </p:grpSpPr>
              <p:sp>
                <p:nvSpPr>
                  <p:cNvPr id="781" name="Google Shape;781;p36"/>
                  <p:cNvSpPr/>
                  <p:nvPr/>
                </p:nvSpPr>
                <p:spPr>
                  <a:xfrm>
                    <a:off x="3687730" y="1727595"/>
                    <a:ext cx="528" cy="234"/>
                  </a:xfrm>
                  <a:custGeom>
                    <a:avLst/>
                    <a:gdLst/>
                    <a:ahLst/>
                    <a:cxnLst/>
                    <a:rect l="l" t="t" r="r" b="b"/>
                    <a:pathLst>
                      <a:path w="528" h="234" extrusionOk="0">
                        <a:moveTo>
                          <a:pt x="0" y="235"/>
                        </a:moveTo>
                        <a:cubicBezTo>
                          <a:pt x="176" y="176"/>
                          <a:pt x="294" y="59"/>
                          <a:pt x="470" y="0"/>
                        </a:cubicBezTo>
                        <a:cubicBezTo>
                          <a:pt x="470" y="0"/>
                          <a:pt x="470" y="0"/>
                          <a:pt x="528" y="0"/>
                        </a:cubicBezTo>
                        <a:cubicBezTo>
                          <a:pt x="352" y="59"/>
                          <a:pt x="235" y="117"/>
                          <a:pt x="0" y="235"/>
                        </a:cubicBezTo>
                        <a:close/>
                      </a:path>
                    </a:pathLst>
                  </a:custGeom>
                  <a:solidFill>
                    <a:srgbClr val="1E181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2" name="Google Shape;782;p36"/>
                  <p:cNvSpPr/>
                  <p:nvPr/>
                </p:nvSpPr>
                <p:spPr>
                  <a:xfrm>
                    <a:off x="3674796" y="1651996"/>
                    <a:ext cx="50198" cy="81511"/>
                  </a:xfrm>
                  <a:custGeom>
                    <a:avLst/>
                    <a:gdLst/>
                    <a:ahLst/>
                    <a:cxnLst/>
                    <a:rect l="l" t="t" r="r" b="b"/>
                    <a:pathLst>
                      <a:path w="50198" h="81511" extrusionOk="0">
                        <a:moveTo>
                          <a:pt x="45984" y="25191"/>
                        </a:moveTo>
                        <a:cubicBezTo>
                          <a:pt x="41698" y="15919"/>
                          <a:pt x="33127" y="9933"/>
                          <a:pt x="24028" y="6002"/>
                        </a:cubicBezTo>
                        <a:cubicBezTo>
                          <a:pt x="17219" y="3537"/>
                          <a:pt x="10233" y="-277"/>
                          <a:pt x="2895" y="16"/>
                        </a:cubicBezTo>
                        <a:cubicBezTo>
                          <a:pt x="-1273" y="955"/>
                          <a:pt x="-803" y="7469"/>
                          <a:pt x="3423" y="7879"/>
                        </a:cubicBezTo>
                        <a:cubicBezTo>
                          <a:pt x="11172" y="9347"/>
                          <a:pt x="15986" y="11518"/>
                          <a:pt x="23852" y="17856"/>
                        </a:cubicBezTo>
                        <a:cubicBezTo>
                          <a:pt x="30603" y="23313"/>
                          <a:pt x="35417" y="29299"/>
                          <a:pt x="36943" y="39099"/>
                        </a:cubicBezTo>
                        <a:cubicBezTo>
                          <a:pt x="38880" y="53945"/>
                          <a:pt x="29899" y="67971"/>
                          <a:pt x="13403" y="75541"/>
                        </a:cubicBezTo>
                        <a:cubicBezTo>
                          <a:pt x="11055" y="76656"/>
                          <a:pt x="11055" y="80470"/>
                          <a:pt x="13579" y="81409"/>
                        </a:cubicBezTo>
                        <a:cubicBezTo>
                          <a:pt x="16925" y="82054"/>
                          <a:pt x="22385" y="79531"/>
                          <a:pt x="27374" y="77418"/>
                        </a:cubicBezTo>
                        <a:cubicBezTo>
                          <a:pt x="33538" y="74484"/>
                          <a:pt x="39526" y="70787"/>
                          <a:pt x="43401" y="65447"/>
                        </a:cubicBezTo>
                        <a:cubicBezTo>
                          <a:pt x="51913" y="54004"/>
                          <a:pt x="52030" y="37808"/>
                          <a:pt x="45984" y="25191"/>
                        </a:cubicBezTo>
                        <a:close/>
                      </a:path>
                    </a:pathLst>
                  </a:custGeom>
                  <a:solidFill>
                    <a:srgbClr val="CF878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3" name="Google Shape;783;p36"/>
                  <p:cNvSpPr/>
                  <p:nvPr/>
                </p:nvSpPr>
                <p:spPr>
                  <a:xfrm>
                    <a:off x="3688199" y="1727396"/>
                    <a:ext cx="219" cy="140"/>
                  </a:xfrm>
                  <a:custGeom>
                    <a:avLst/>
                    <a:gdLst/>
                    <a:ahLst/>
                    <a:cxnLst/>
                    <a:rect l="l" t="t" r="r" b="b"/>
                    <a:pathLst>
                      <a:path w="219" h="140" extrusionOk="0">
                        <a:moveTo>
                          <a:pt x="117" y="23"/>
                        </a:moveTo>
                        <a:cubicBezTo>
                          <a:pt x="59" y="23"/>
                          <a:pt x="59" y="82"/>
                          <a:pt x="0" y="140"/>
                        </a:cubicBezTo>
                        <a:cubicBezTo>
                          <a:pt x="235" y="23"/>
                          <a:pt x="294" y="-36"/>
                          <a:pt x="117" y="23"/>
                        </a:cubicBezTo>
                        <a:close/>
                      </a:path>
                    </a:pathLst>
                  </a:custGeom>
                  <a:solidFill>
                    <a:srgbClr val="1E181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784" name="Google Shape;784;p36"/>
                <p:cNvSpPr/>
                <p:nvPr/>
              </p:nvSpPr>
              <p:spPr>
                <a:xfrm>
                  <a:off x="3630846" y="1719091"/>
                  <a:ext cx="24026" cy="15433"/>
                </a:xfrm>
                <a:custGeom>
                  <a:avLst/>
                  <a:gdLst/>
                  <a:ahLst/>
                  <a:cxnLst/>
                  <a:rect l="l" t="t" r="r" b="b"/>
                  <a:pathLst>
                    <a:path w="24026" h="15433" extrusionOk="0">
                      <a:moveTo>
                        <a:pt x="0" y="817"/>
                      </a:moveTo>
                      <a:cubicBezTo>
                        <a:pt x="2818" y="5981"/>
                        <a:pt x="7103" y="10323"/>
                        <a:pt x="12210" y="13258"/>
                      </a:cubicBezTo>
                      <a:cubicBezTo>
                        <a:pt x="14911" y="14783"/>
                        <a:pt x="18081" y="15957"/>
                        <a:pt x="21075" y="15194"/>
                      </a:cubicBezTo>
                      <a:cubicBezTo>
                        <a:pt x="21955" y="14959"/>
                        <a:pt x="22777" y="14607"/>
                        <a:pt x="23364" y="13903"/>
                      </a:cubicBezTo>
                      <a:cubicBezTo>
                        <a:pt x="24714" y="12260"/>
                        <a:pt x="23775" y="9795"/>
                        <a:pt x="22542" y="8094"/>
                      </a:cubicBezTo>
                      <a:cubicBezTo>
                        <a:pt x="17729" y="1462"/>
                        <a:pt x="8512" y="-1589"/>
                        <a:pt x="0" y="817"/>
                      </a:cubicBezTo>
                      <a:close/>
                    </a:path>
                  </a:pathLst>
                </a:custGeom>
                <a:solidFill>
                  <a:srgbClr val="1E181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5" name="Google Shape;785;p36"/>
                <p:cNvSpPr/>
                <p:nvPr/>
              </p:nvSpPr>
              <p:spPr>
                <a:xfrm>
                  <a:off x="3341628" y="1769396"/>
                  <a:ext cx="194570" cy="195127"/>
                </a:xfrm>
                <a:custGeom>
                  <a:avLst/>
                  <a:gdLst/>
                  <a:ahLst/>
                  <a:cxnLst/>
                  <a:rect l="l" t="t" r="r" b="b"/>
                  <a:pathLst>
                    <a:path w="194570" h="195127" extrusionOk="0">
                      <a:moveTo>
                        <a:pt x="923" y="110833"/>
                      </a:moveTo>
                      <a:cubicBezTo>
                        <a:pt x="-6415" y="57432"/>
                        <a:pt x="30803" y="8255"/>
                        <a:pt x="84048" y="920"/>
                      </a:cubicBezTo>
                      <a:cubicBezTo>
                        <a:pt x="137292" y="-6415"/>
                        <a:pt x="186369" y="30907"/>
                        <a:pt x="193648" y="84308"/>
                      </a:cubicBezTo>
                      <a:cubicBezTo>
                        <a:pt x="200986" y="137710"/>
                        <a:pt x="163768" y="186886"/>
                        <a:pt x="110523" y="194221"/>
                      </a:cubicBezTo>
                      <a:cubicBezTo>
                        <a:pt x="57279" y="201498"/>
                        <a:pt x="8202" y="164175"/>
                        <a:pt x="923" y="110833"/>
                      </a:cubicBezTo>
                      <a:close/>
                    </a:path>
                  </a:pathLst>
                </a:custGeom>
                <a:solidFill>
                  <a:srgbClr val="E3A8A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6" name="Google Shape;786;p36"/>
                <p:cNvSpPr/>
                <p:nvPr/>
              </p:nvSpPr>
              <p:spPr>
                <a:xfrm>
                  <a:off x="3818405" y="1673490"/>
                  <a:ext cx="194544" cy="195061"/>
                </a:xfrm>
                <a:custGeom>
                  <a:avLst/>
                  <a:gdLst/>
                  <a:ahLst/>
                  <a:cxnLst/>
                  <a:rect l="l" t="t" r="r" b="b"/>
                  <a:pathLst>
                    <a:path w="194544" h="195061" extrusionOk="0">
                      <a:moveTo>
                        <a:pt x="194545" y="97531"/>
                      </a:moveTo>
                      <a:cubicBezTo>
                        <a:pt x="194545" y="151395"/>
                        <a:pt x="150995" y="195061"/>
                        <a:pt x="97272" y="195061"/>
                      </a:cubicBezTo>
                      <a:cubicBezTo>
                        <a:pt x="43550" y="195061"/>
                        <a:pt x="0" y="151395"/>
                        <a:pt x="0" y="97531"/>
                      </a:cubicBezTo>
                      <a:cubicBezTo>
                        <a:pt x="0" y="43666"/>
                        <a:pt x="43550" y="0"/>
                        <a:pt x="97272" y="0"/>
                      </a:cubicBezTo>
                      <a:cubicBezTo>
                        <a:pt x="150995" y="0"/>
                        <a:pt x="194545" y="43666"/>
                        <a:pt x="194545" y="97531"/>
                      </a:cubicBezTo>
                      <a:close/>
                    </a:path>
                  </a:pathLst>
                </a:custGeom>
                <a:solidFill>
                  <a:srgbClr val="E3A8A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787" name="Google Shape;787;p36"/>
                <p:cNvGrpSpPr/>
                <p:nvPr/>
              </p:nvGrpSpPr>
              <p:grpSpPr>
                <a:xfrm>
                  <a:off x="3514455" y="1755365"/>
                  <a:ext cx="299987" cy="170630"/>
                  <a:chOff x="3514455" y="1755365"/>
                  <a:chExt cx="299987" cy="170630"/>
                </a:xfrm>
              </p:grpSpPr>
              <p:sp>
                <p:nvSpPr>
                  <p:cNvPr id="788" name="Google Shape;788;p36"/>
                  <p:cNvSpPr/>
                  <p:nvPr/>
                </p:nvSpPr>
                <p:spPr>
                  <a:xfrm>
                    <a:off x="3514455" y="1755365"/>
                    <a:ext cx="299987" cy="155790"/>
                  </a:xfrm>
                  <a:custGeom>
                    <a:avLst/>
                    <a:gdLst/>
                    <a:ahLst/>
                    <a:cxnLst/>
                    <a:rect l="l" t="t" r="r" b="b"/>
                    <a:pathLst>
                      <a:path w="299987" h="155790" extrusionOk="0">
                        <a:moveTo>
                          <a:pt x="291856" y="19177"/>
                        </a:moveTo>
                        <a:cubicBezTo>
                          <a:pt x="280291" y="3039"/>
                          <a:pt x="260508" y="-1480"/>
                          <a:pt x="240725" y="398"/>
                        </a:cubicBezTo>
                        <a:cubicBezTo>
                          <a:pt x="221001" y="2276"/>
                          <a:pt x="202450" y="11313"/>
                          <a:pt x="186600" y="23285"/>
                        </a:cubicBezTo>
                        <a:cubicBezTo>
                          <a:pt x="176620" y="30855"/>
                          <a:pt x="167345" y="39657"/>
                          <a:pt x="156015" y="44880"/>
                        </a:cubicBezTo>
                        <a:cubicBezTo>
                          <a:pt x="133179" y="55325"/>
                          <a:pt x="106528" y="49340"/>
                          <a:pt x="82283" y="42826"/>
                        </a:cubicBezTo>
                        <a:cubicBezTo>
                          <a:pt x="63146" y="37721"/>
                          <a:pt x="42012" y="32556"/>
                          <a:pt x="24284" y="41476"/>
                        </a:cubicBezTo>
                        <a:cubicBezTo>
                          <a:pt x="3737" y="51804"/>
                          <a:pt x="-4305" y="78974"/>
                          <a:pt x="2211" y="101039"/>
                        </a:cubicBezTo>
                        <a:cubicBezTo>
                          <a:pt x="8727" y="123104"/>
                          <a:pt x="26867" y="140063"/>
                          <a:pt x="46943" y="151213"/>
                        </a:cubicBezTo>
                        <a:cubicBezTo>
                          <a:pt x="49937" y="152915"/>
                          <a:pt x="53107" y="154323"/>
                          <a:pt x="56219" y="155790"/>
                        </a:cubicBezTo>
                        <a:cubicBezTo>
                          <a:pt x="67783" y="136894"/>
                          <a:pt x="86158" y="122752"/>
                          <a:pt x="105471" y="111602"/>
                        </a:cubicBezTo>
                        <a:cubicBezTo>
                          <a:pt x="136937" y="93528"/>
                          <a:pt x="172628" y="81733"/>
                          <a:pt x="208849" y="82378"/>
                        </a:cubicBezTo>
                        <a:cubicBezTo>
                          <a:pt x="232096" y="82789"/>
                          <a:pt x="255518" y="88774"/>
                          <a:pt x="275771" y="100042"/>
                        </a:cubicBezTo>
                        <a:cubicBezTo>
                          <a:pt x="293852" y="77449"/>
                          <a:pt x="310407" y="45056"/>
                          <a:pt x="291856" y="19177"/>
                        </a:cubicBezTo>
                        <a:close/>
                      </a:path>
                    </a:pathLst>
                  </a:custGeom>
                  <a:solidFill>
                    <a:srgbClr val="1E181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9" name="Google Shape;789;p36"/>
                  <p:cNvSpPr/>
                  <p:nvPr/>
                </p:nvSpPr>
                <p:spPr>
                  <a:xfrm>
                    <a:off x="3570733" y="1837771"/>
                    <a:ext cx="219611" cy="88224"/>
                  </a:xfrm>
                  <a:custGeom>
                    <a:avLst/>
                    <a:gdLst/>
                    <a:ahLst/>
                    <a:cxnLst/>
                    <a:rect l="l" t="t" r="r" b="b"/>
                    <a:pathLst>
                      <a:path w="219611" h="88224" extrusionOk="0">
                        <a:moveTo>
                          <a:pt x="49253" y="29195"/>
                        </a:moveTo>
                        <a:cubicBezTo>
                          <a:pt x="29939" y="40286"/>
                          <a:pt x="11565" y="54488"/>
                          <a:pt x="0" y="73383"/>
                        </a:cubicBezTo>
                        <a:cubicBezTo>
                          <a:pt x="29763" y="87233"/>
                          <a:pt x="63870" y="91164"/>
                          <a:pt x="96333" y="86118"/>
                        </a:cubicBezTo>
                        <a:cubicBezTo>
                          <a:pt x="132201" y="80543"/>
                          <a:pt x="166073" y="64581"/>
                          <a:pt x="195073" y="42575"/>
                        </a:cubicBezTo>
                        <a:cubicBezTo>
                          <a:pt x="200474" y="38467"/>
                          <a:pt x="210219" y="29371"/>
                          <a:pt x="219611" y="17693"/>
                        </a:cubicBezTo>
                        <a:cubicBezTo>
                          <a:pt x="199359" y="6426"/>
                          <a:pt x="175936" y="441"/>
                          <a:pt x="152689" y="30"/>
                        </a:cubicBezTo>
                        <a:cubicBezTo>
                          <a:pt x="116410" y="-674"/>
                          <a:pt x="80659" y="11062"/>
                          <a:pt x="49253" y="29195"/>
                        </a:cubicBezTo>
                        <a:close/>
                      </a:path>
                    </a:pathLst>
                  </a:custGeom>
                  <a:solidFill>
                    <a:srgbClr val="E09A9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790" name="Google Shape;790;p36"/>
                <p:cNvSpPr/>
                <p:nvPr/>
              </p:nvSpPr>
              <p:spPr>
                <a:xfrm>
                  <a:off x="3430285" y="1558253"/>
                  <a:ext cx="69952" cy="59353"/>
                </a:xfrm>
                <a:custGeom>
                  <a:avLst/>
                  <a:gdLst/>
                  <a:ahLst/>
                  <a:cxnLst/>
                  <a:rect l="l" t="t" r="r" b="b"/>
                  <a:pathLst>
                    <a:path w="69952" h="59353" extrusionOk="0">
                      <a:moveTo>
                        <a:pt x="69181" y="12131"/>
                      </a:moveTo>
                      <a:cubicBezTo>
                        <a:pt x="66481" y="-5826"/>
                        <a:pt x="39301" y="-1131"/>
                        <a:pt x="24566" y="8787"/>
                      </a:cubicBezTo>
                      <a:cubicBezTo>
                        <a:pt x="15056" y="15476"/>
                        <a:pt x="14117" y="17237"/>
                        <a:pt x="7835" y="24572"/>
                      </a:cubicBezTo>
                      <a:cubicBezTo>
                        <a:pt x="4548" y="28856"/>
                        <a:pt x="1437" y="33492"/>
                        <a:pt x="556" y="38891"/>
                      </a:cubicBezTo>
                      <a:cubicBezTo>
                        <a:pt x="-3201" y="57493"/>
                        <a:pt x="12767" y="63655"/>
                        <a:pt x="27736" y="56378"/>
                      </a:cubicBezTo>
                      <a:cubicBezTo>
                        <a:pt x="33078" y="53972"/>
                        <a:pt x="40123" y="50040"/>
                        <a:pt x="46521" y="45111"/>
                      </a:cubicBezTo>
                      <a:cubicBezTo>
                        <a:pt x="50572" y="42236"/>
                        <a:pt x="54446" y="39125"/>
                        <a:pt x="58027" y="35898"/>
                      </a:cubicBezTo>
                      <a:cubicBezTo>
                        <a:pt x="65189" y="30206"/>
                        <a:pt x="72351" y="21931"/>
                        <a:pt x="69181" y="12131"/>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1" name="Google Shape;791;p36"/>
                <p:cNvSpPr/>
                <p:nvPr/>
              </p:nvSpPr>
              <p:spPr>
                <a:xfrm>
                  <a:off x="3778092" y="1479020"/>
                  <a:ext cx="79411" cy="43133"/>
                </a:xfrm>
                <a:custGeom>
                  <a:avLst/>
                  <a:gdLst/>
                  <a:ahLst/>
                  <a:cxnLst/>
                  <a:rect l="l" t="t" r="r" b="b"/>
                  <a:pathLst>
                    <a:path w="79411" h="43133" extrusionOk="0">
                      <a:moveTo>
                        <a:pt x="1157" y="25991"/>
                      </a:moveTo>
                      <a:cubicBezTo>
                        <a:pt x="-5770" y="9208"/>
                        <a:pt x="19942" y="-827"/>
                        <a:pt x="37671" y="54"/>
                      </a:cubicBezTo>
                      <a:cubicBezTo>
                        <a:pt x="49235" y="875"/>
                        <a:pt x="50938" y="1873"/>
                        <a:pt x="60095" y="4924"/>
                      </a:cubicBezTo>
                      <a:cubicBezTo>
                        <a:pt x="65144" y="6861"/>
                        <a:pt x="70134" y="9267"/>
                        <a:pt x="73715" y="13433"/>
                      </a:cubicBezTo>
                      <a:cubicBezTo>
                        <a:pt x="86512" y="27458"/>
                        <a:pt x="76004" y="40955"/>
                        <a:pt x="59450" y="42481"/>
                      </a:cubicBezTo>
                      <a:cubicBezTo>
                        <a:pt x="53638" y="43185"/>
                        <a:pt x="45596" y="43479"/>
                        <a:pt x="37553" y="42540"/>
                      </a:cubicBezTo>
                      <a:cubicBezTo>
                        <a:pt x="32622" y="42188"/>
                        <a:pt x="27691" y="41542"/>
                        <a:pt x="22936" y="40603"/>
                      </a:cubicBezTo>
                      <a:cubicBezTo>
                        <a:pt x="13895" y="39430"/>
                        <a:pt x="3505" y="36026"/>
                        <a:pt x="1157" y="25991"/>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2" name="Google Shape;792;p36"/>
                <p:cNvSpPr/>
                <p:nvPr/>
              </p:nvSpPr>
              <p:spPr>
                <a:xfrm>
                  <a:off x="3143977" y="1316169"/>
                  <a:ext cx="331527" cy="260293"/>
                </a:xfrm>
                <a:custGeom>
                  <a:avLst/>
                  <a:gdLst/>
                  <a:ahLst/>
                  <a:cxnLst/>
                  <a:rect l="l" t="t" r="r" b="b"/>
                  <a:pathLst>
                    <a:path w="331527" h="260293" extrusionOk="0">
                      <a:moveTo>
                        <a:pt x="324787" y="18780"/>
                      </a:moveTo>
                      <a:cubicBezTo>
                        <a:pt x="317860" y="4990"/>
                        <a:pt x="301599" y="-2815"/>
                        <a:pt x="286570" y="941"/>
                      </a:cubicBezTo>
                      <a:cubicBezTo>
                        <a:pt x="267785" y="4755"/>
                        <a:pt x="257923" y="23181"/>
                        <a:pt x="254166" y="40551"/>
                      </a:cubicBezTo>
                      <a:cubicBezTo>
                        <a:pt x="252639" y="46009"/>
                        <a:pt x="251348" y="51466"/>
                        <a:pt x="250056" y="56983"/>
                      </a:cubicBezTo>
                      <a:cubicBezTo>
                        <a:pt x="248882" y="49354"/>
                        <a:pt x="246769" y="41901"/>
                        <a:pt x="242308" y="35798"/>
                      </a:cubicBezTo>
                      <a:cubicBezTo>
                        <a:pt x="235381" y="26878"/>
                        <a:pt x="222701" y="25587"/>
                        <a:pt x="212662" y="29578"/>
                      </a:cubicBezTo>
                      <a:cubicBezTo>
                        <a:pt x="180081" y="44424"/>
                        <a:pt x="161825" y="97063"/>
                        <a:pt x="149438" y="117954"/>
                      </a:cubicBezTo>
                      <a:cubicBezTo>
                        <a:pt x="148734" y="116722"/>
                        <a:pt x="147912" y="114609"/>
                        <a:pt x="146796" y="111029"/>
                      </a:cubicBezTo>
                      <a:cubicBezTo>
                        <a:pt x="146385" y="107802"/>
                        <a:pt x="144859" y="96945"/>
                        <a:pt x="145094" y="94305"/>
                      </a:cubicBezTo>
                      <a:cubicBezTo>
                        <a:pt x="144918" y="92251"/>
                        <a:pt x="144742" y="86500"/>
                        <a:pt x="144683" y="87321"/>
                      </a:cubicBezTo>
                      <a:cubicBezTo>
                        <a:pt x="144683" y="87087"/>
                        <a:pt x="144683" y="86852"/>
                        <a:pt x="144683" y="86617"/>
                      </a:cubicBezTo>
                      <a:cubicBezTo>
                        <a:pt x="144742" y="72299"/>
                        <a:pt x="146620" y="57921"/>
                        <a:pt x="145329" y="43662"/>
                      </a:cubicBezTo>
                      <a:cubicBezTo>
                        <a:pt x="144096" y="13733"/>
                        <a:pt x="118795" y="-1876"/>
                        <a:pt x="92202" y="13088"/>
                      </a:cubicBezTo>
                      <a:cubicBezTo>
                        <a:pt x="71949" y="23592"/>
                        <a:pt x="59738" y="44307"/>
                        <a:pt x="47058" y="62557"/>
                      </a:cubicBezTo>
                      <a:cubicBezTo>
                        <a:pt x="33909" y="84094"/>
                        <a:pt x="22931" y="106863"/>
                        <a:pt x="13010" y="130042"/>
                      </a:cubicBezTo>
                      <a:cubicBezTo>
                        <a:pt x="5085" y="150640"/>
                        <a:pt x="800" y="159501"/>
                        <a:pt x="800" y="178867"/>
                      </a:cubicBezTo>
                      <a:cubicBezTo>
                        <a:pt x="154" y="180568"/>
                        <a:pt x="447" y="189664"/>
                        <a:pt x="154" y="193596"/>
                      </a:cubicBezTo>
                      <a:cubicBezTo>
                        <a:pt x="154" y="193772"/>
                        <a:pt x="95" y="194065"/>
                        <a:pt x="95" y="194535"/>
                      </a:cubicBezTo>
                      <a:cubicBezTo>
                        <a:pt x="-198" y="196295"/>
                        <a:pt x="213" y="197880"/>
                        <a:pt x="976" y="199229"/>
                      </a:cubicBezTo>
                      <a:cubicBezTo>
                        <a:pt x="741" y="202574"/>
                        <a:pt x="506" y="205978"/>
                        <a:pt x="447" y="209323"/>
                      </a:cubicBezTo>
                      <a:cubicBezTo>
                        <a:pt x="154" y="220062"/>
                        <a:pt x="1034" y="231270"/>
                        <a:pt x="7316" y="240366"/>
                      </a:cubicBezTo>
                      <a:cubicBezTo>
                        <a:pt x="13304" y="249462"/>
                        <a:pt x="25220" y="255624"/>
                        <a:pt x="36022" y="252924"/>
                      </a:cubicBezTo>
                      <a:cubicBezTo>
                        <a:pt x="50404" y="249814"/>
                        <a:pt x="58740" y="236434"/>
                        <a:pt x="68016" y="226165"/>
                      </a:cubicBezTo>
                      <a:cubicBezTo>
                        <a:pt x="74297" y="218712"/>
                        <a:pt x="82398" y="207034"/>
                        <a:pt x="89971" y="195532"/>
                      </a:cubicBezTo>
                      <a:cubicBezTo>
                        <a:pt x="88973" y="208208"/>
                        <a:pt x="89325" y="220825"/>
                        <a:pt x="93317" y="233148"/>
                      </a:cubicBezTo>
                      <a:cubicBezTo>
                        <a:pt x="95548" y="239192"/>
                        <a:pt x="98483" y="245765"/>
                        <a:pt x="103297" y="250225"/>
                      </a:cubicBezTo>
                      <a:cubicBezTo>
                        <a:pt x="103355" y="250342"/>
                        <a:pt x="103532" y="250518"/>
                        <a:pt x="104001" y="251046"/>
                      </a:cubicBezTo>
                      <a:cubicBezTo>
                        <a:pt x="108463" y="255858"/>
                        <a:pt x="114509" y="259790"/>
                        <a:pt x="121201" y="260259"/>
                      </a:cubicBezTo>
                      <a:cubicBezTo>
                        <a:pt x="129948" y="260729"/>
                        <a:pt x="137815" y="256210"/>
                        <a:pt x="145035" y="251809"/>
                      </a:cubicBezTo>
                      <a:cubicBezTo>
                        <a:pt x="152725" y="247349"/>
                        <a:pt x="159887" y="241833"/>
                        <a:pt x="165405" y="234791"/>
                      </a:cubicBezTo>
                      <a:cubicBezTo>
                        <a:pt x="182899" y="212374"/>
                        <a:pt x="192527" y="192011"/>
                        <a:pt x="204385" y="171883"/>
                      </a:cubicBezTo>
                      <a:cubicBezTo>
                        <a:pt x="204678" y="179277"/>
                        <a:pt x="204737" y="186671"/>
                        <a:pt x="205559" y="194007"/>
                      </a:cubicBezTo>
                      <a:cubicBezTo>
                        <a:pt x="205618" y="195885"/>
                        <a:pt x="205970" y="197821"/>
                        <a:pt x="206557" y="199699"/>
                      </a:cubicBezTo>
                      <a:cubicBezTo>
                        <a:pt x="206557" y="199816"/>
                        <a:pt x="206557" y="199875"/>
                        <a:pt x="206557" y="200051"/>
                      </a:cubicBezTo>
                      <a:cubicBezTo>
                        <a:pt x="207555" y="204746"/>
                        <a:pt x="209199" y="209440"/>
                        <a:pt x="212545" y="213020"/>
                      </a:cubicBezTo>
                      <a:cubicBezTo>
                        <a:pt x="220352" y="220179"/>
                        <a:pt x="221350" y="218829"/>
                        <a:pt x="228219" y="220414"/>
                      </a:cubicBezTo>
                      <a:cubicBezTo>
                        <a:pt x="262032" y="223759"/>
                        <a:pt x="300777" y="148645"/>
                        <a:pt x="314572" y="121827"/>
                      </a:cubicBezTo>
                      <a:cubicBezTo>
                        <a:pt x="326724" y="94305"/>
                        <a:pt x="339815" y="46478"/>
                        <a:pt x="324787" y="18780"/>
                      </a:cubicBezTo>
                      <a:close/>
                    </a:path>
                  </a:pathLst>
                </a:custGeom>
                <a:solidFill>
                  <a:srgbClr val="C9C8C8">
                    <a:alpha val="5569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3" name="Google Shape;793;p36"/>
                <p:cNvSpPr/>
                <p:nvPr/>
              </p:nvSpPr>
              <p:spPr>
                <a:xfrm>
                  <a:off x="3609862" y="1182515"/>
                  <a:ext cx="330730" cy="222508"/>
                </a:xfrm>
                <a:custGeom>
                  <a:avLst/>
                  <a:gdLst/>
                  <a:ahLst/>
                  <a:cxnLst/>
                  <a:rect l="l" t="t" r="r" b="b"/>
                  <a:pathLst>
                    <a:path w="330730" h="222508" extrusionOk="0">
                      <a:moveTo>
                        <a:pt x="329884" y="105018"/>
                      </a:moveTo>
                      <a:cubicBezTo>
                        <a:pt x="328357" y="97800"/>
                        <a:pt x="324072" y="91756"/>
                        <a:pt x="320197" y="85653"/>
                      </a:cubicBezTo>
                      <a:cubicBezTo>
                        <a:pt x="317614" y="82484"/>
                        <a:pt x="315325" y="78670"/>
                        <a:pt x="312272" y="75853"/>
                      </a:cubicBezTo>
                      <a:cubicBezTo>
                        <a:pt x="303115" y="64586"/>
                        <a:pt x="293487" y="53730"/>
                        <a:pt x="282744" y="43988"/>
                      </a:cubicBezTo>
                      <a:cubicBezTo>
                        <a:pt x="267364" y="28907"/>
                        <a:pt x="249635" y="16701"/>
                        <a:pt x="229852" y="8192"/>
                      </a:cubicBezTo>
                      <a:cubicBezTo>
                        <a:pt x="216115" y="2382"/>
                        <a:pt x="200441" y="-3603"/>
                        <a:pt x="185883" y="2676"/>
                      </a:cubicBezTo>
                      <a:cubicBezTo>
                        <a:pt x="159231" y="20046"/>
                        <a:pt x="167861" y="48214"/>
                        <a:pt x="180893" y="71804"/>
                      </a:cubicBezTo>
                      <a:cubicBezTo>
                        <a:pt x="168917" y="64821"/>
                        <a:pt x="156002" y="57427"/>
                        <a:pt x="145788" y="51969"/>
                      </a:cubicBezTo>
                      <a:cubicBezTo>
                        <a:pt x="126768" y="40350"/>
                        <a:pt x="97651" y="29376"/>
                        <a:pt x="85088" y="55314"/>
                      </a:cubicBezTo>
                      <a:cubicBezTo>
                        <a:pt x="77280" y="68929"/>
                        <a:pt x="82212" y="87296"/>
                        <a:pt x="89784" y="103493"/>
                      </a:cubicBezTo>
                      <a:cubicBezTo>
                        <a:pt x="82505" y="99033"/>
                        <a:pt x="74756" y="94632"/>
                        <a:pt x="66890" y="91052"/>
                      </a:cubicBezTo>
                      <a:cubicBezTo>
                        <a:pt x="50159" y="84186"/>
                        <a:pt x="30670" y="76323"/>
                        <a:pt x="12765" y="82719"/>
                      </a:cubicBezTo>
                      <a:cubicBezTo>
                        <a:pt x="1318" y="88059"/>
                        <a:pt x="-2733" y="102906"/>
                        <a:pt x="1846" y="114232"/>
                      </a:cubicBezTo>
                      <a:cubicBezTo>
                        <a:pt x="6601" y="126672"/>
                        <a:pt x="17344" y="135240"/>
                        <a:pt x="27558" y="143162"/>
                      </a:cubicBezTo>
                      <a:cubicBezTo>
                        <a:pt x="29906" y="144864"/>
                        <a:pt x="32372" y="146448"/>
                        <a:pt x="34779" y="148150"/>
                      </a:cubicBezTo>
                      <a:cubicBezTo>
                        <a:pt x="36188" y="149324"/>
                        <a:pt x="37597" y="150380"/>
                        <a:pt x="38947" y="151495"/>
                      </a:cubicBezTo>
                      <a:cubicBezTo>
                        <a:pt x="49279" y="159769"/>
                        <a:pt x="60315" y="167046"/>
                        <a:pt x="71527" y="174088"/>
                      </a:cubicBezTo>
                      <a:cubicBezTo>
                        <a:pt x="96770" y="189404"/>
                        <a:pt x="122072" y="205542"/>
                        <a:pt x="149956" y="215577"/>
                      </a:cubicBezTo>
                      <a:cubicBezTo>
                        <a:pt x="160640" y="219039"/>
                        <a:pt x="171618" y="223616"/>
                        <a:pt x="183006" y="222266"/>
                      </a:cubicBezTo>
                      <a:cubicBezTo>
                        <a:pt x="193456" y="221269"/>
                        <a:pt x="201791" y="211351"/>
                        <a:pt x="200324" y="200789"/>
                      </a:cubicBezTo>
                      <a:cubicBezTo>
                        <a:pt x="195628" y="182245"/>
                        <a:pt x="182184" y="168044"/>
                        <a:pt x="169622" y="153725"/>
                      </a:cubicBezTo>
                      <a:cubicBezTo>
                        <a:pt x="186646" y="159006"/>
                        <a:pt x="208132" y="166048"/>
                        <a:pt x="221927" y="170450"/>
                      </a:cubicBezTo>
                      <a:cubicBezTo>
                        <a:pt x="237307" y="175262"/>
                        <a:pt x="253627" y="179722"/>
                        <a:pt x="269829" y="176494"/>
                      </a:cubicBezTo>
                      <a:cubicBezTo>
                        <a:pt x="275289" y="175144"/>
                        <a:pt x="280983" y="173795"/>
                        <a:pt x="285738" y="170567"/>
                      </a:cubicBezTo>
                      <a:cubicBezTo>
                        <a:pt x="292959" y="164816"/>
                        <a:pt x="297538" y="154664"/>
                        <a:pt x="293957" y="145686"/>
                      </a:cubicBezTo>
                      <a:cubicBezTo>
                        <a:pt x="290904" y="137881"/>
                        <a:pt x="286619" y="130663"/>
                        <a:pt x="281922" y="123680"/>
                      </a:cubicBezTo>
                      <a:cubicBezTo>
                        <a:pt x="292196" y="126438"/>
                        <a:pt x="302469" y="129313"/>
                        <a:pt x="313153" y="129137"/>
                      </a:cubicBezTo>
                      <a:cubicBezTo>
                        <a:pt x="324659" y="128902"/>
                        <a:pt x="333582" y="116051"/>
                        <a:pt x="329884" y="105018"/>
                      </a:cubicBezTo>
                      <a:close/>
                    </a:path>
                  </a:pathLst>
                </a:custGeom>
                <a:solidFill>
                  <a:srgbClr val="C9C8C8">
                    <a:alpha val="5569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794" name="Google Shape;794;p36"/>
            <p:cNvGrpSpPr/>
            <p:nvPr/>
          </p:nvGrpSpPr>
          <p:grpSpPr>
            <a:xfrm>
              <a:off x="4595723" y="413112"/>
              <a:ext cx="3982910" cy="4138992"/>
              <a:chOff x="4595723" y="413112"/>
              <a:chExt cx="3982910" cy="4138992"/>
            </a:xfrm>
          </p:grpSpPr>
          <p:sp>
            <p:nvSpPr>
              <p:cNvPr id="795" name="Google Shape;795;p36"/>
              <p:cNvSpPr/>
              <p:nvPr/>
            </p:nvSpPr>
            <p:spPr>
              <a:xfrm flipH="1">
                <a:off x="7776439" y="497974"/>
                <a:ext cx="593666" cy="437648"/>
              </a:xfrm>
              <a:custGeom>
                <a:avLst/>
                <a:gdLst/>
                <a:ahLst/>
                <a:cxnLst/>
                <a:rect l="l" t="t" r="r" b="b"/>
                <a:pathLst>
                  <a:path w="362544" h="196475" extrusionOk="0">
                    <a:moveTo>
                      <a:pt x="350068" y="70177"/>
                    </a:moveTo>
                    <a:cubicBezTo>
                      <a:pt x="325765" y="32811"/>
                      <a:pt x="283225" y="12017"/>
                      <a:pt x="240011" y="5819"/>
                    </a:cubicBezTo>
                    <a:cubicBezTo>
                      <a:pt x="229544" y="3708"/>
                      <a:pt x="218988" y="2406"/>
                      <a:pt x="208431" y="1867"/>
                    </a:cubicBezTo>
                    <a:cubicBezTo>
                      <a:pt x="190148" y="-603"/>
                      <a:pt x="171416" y="-244"/>
                      <a:pt x="153043" y="789"/>
                    </a:cubicBezTo>
                    <a:cubicBezTo>
                      <a:pt x="124248" y="1912"/>
                      <a:pt x="95588" y="7121"/>
                      <a:pt x="69713" y="20236"/>
                    </a:cubicBezTo>
                    <a:cubicBezTo>
                      <a:pt x="57810" y="26074"/>
                      <a:pt x="46445" y="33350"/>
                      <a:pt x="36427" y="42063"/>
                    </a:cubicBezTo>
                    <a:cubicBezTo>
                      <a:pt x="32698" y="44353"/>
                      <a:pt x="28925" y="47048"/>
                      <a:pt x="25152" y="50237"/>
                    </a:cubicBezTo>
                    <a:cubicBezTo>
                      <a:pt x="4398" y="68740"/>
                      <a:pt x="-9393" y="105253"/>
                      <a:pt x="7722" y="137455"/>
                    </a:cubicBezTo>
                    <a:cubicBezTo>
                      <a:pt x="31575" y="174058"/>
                      <a:pt x="63110" y="181558"/>
                      <a:pt x="98598" y="190451"/>
                    </a:cubicBezTo>
                    <a:cubicBezTo>
                      <a:pt x="148865" y="200241"/>
                      <a:pt x="195853" y="196738"/>
                      <a:pt x="231520" y="189597"/>
                    </a:cubicBezTo>
                    <a:cubicBezTo>
                      <a:pt x="268581" y="183489"/>
                      <a:pt x="305057" y="171318"/>
                      <a:pt x="337356" y="151961"/>
                    </a:cubicBezTo>
                    <a:cubicBezTo>
                      <a:pt x="365791" y="132649"/>
                      <a:pt x="370328" y="97394"/>
                      <a:pt x="350068" y="7017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6" name="Google Shape;796;p36"/>
              <p:cNvSpPr/>
              <p:nvPr/>
            </p:nvSpPr>
            <p:spPr>
              <a:xfrm flipH="1">
                <a:off x="8369709" y="413112"/>
                <a:ext cx="208924" cy="191832"/>
              </a:xfrm>
              <a:custGeom>
                <a:avLst/>
                <a:gdLst/>
                <a:ahLst/>
                <a:cxnLst/>
                <a:rect l="l" t="t" r="r" b="b"/>
                <a:pathLst>
                  <a:path w="127587" h="86120" extrusionOk="0">
                    <a:moveTo>
                      <a:pt x="88266" y="1466"/>
                    </a:moveTo>
                    <a:cubicBezTo>
                      <a:pt x="76137" y="-780"/>
                      <a:pt x="62346" y="-555"/>
                      <a:pt x="49769" y="2903"/>
                    </a:cubicBezTo>
                    <a:cubicBezTo>
                      <a:pt x="17605" y="5239"/>
                      <a:pt x="-11100" y="23922"/>
                      <a:pt x="4263" y="57426"/>
                    </a:cubicBezTo>
                    <a:cubicBezTo>
                      <a:pt x="4712" y="58100"/>
                      <a:pt x="5206" y="58728"/>
                      <a:pt x="5655" y="59357"/>
                    </a:cubicBezTo>
                    <a:cubicBezTo>
                      <a:pt x="5925" y="59986"/>
                      <a:pt x="6105" y="60704"/>
                      <a:pt x="6419" y="61333"/>
                    </a:cubicBezTo>
                    <a:cubicBezTo>
                      <a:pt x="13876" y="75480"/>
                      <a:pt x="29823" y="82172"/>
                      <a:pt x="44917" y="84687"/>
                    </a:cubicBezTo>
                    <a:cubicBezTo>
                      <a:pt x="70567" y="88909"/>
                      <a:pt x="100125" y="84373"/>
                      <a:pt x="117510" y="63444"/>
                    </a:cubicBezTo>
                    <a:cubicBezTo>
                      <a:pt x="141318" y="34970"/>
                      <a:pt x="119442" y="8248"/>
                      <a:pt x="88266" y="146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7" name="Google Shape;797;p36"/>
              <p:cNvSpPr/>
              <p:nvPr/>
            </p:nvSpPr>
            <p:spPr>
              <a:xfrm flipH="1">
                <a:off x="4595723" y="4299296"/>
                <a:ext cx="290997" cy="252808"/>
              </a:xfrm>
              <a:custGeom>
                <a:avLst/>
                <a:gdLst/>
                <a:ahLst/>
                <a:cxnLst/>
                <a:rect l="l" t="t" r="r" b="b"/>
                <a:pathLst>
                  <a:path w="177708" h="113494" extrusionOk="0">
                    <a:moveTo>
                      <a:pt x="159418" y="21349"/>
                    </a:moveTo>
                    <a:cubicBezTo>
                      <a:pt x="128557" y="-2185"/>
                      <a:pt x="85567" y="-3981"/>
                      <a:pt x="49046" y="5001"/>
                    </a:cubicBezTo>
                    <a:cubicBezTo>
                      <a:pt x="34087" y="9357"/>
                      <a:pt x="18859" y="16992"/>
                      <a:pt x="11087" y="31139"/>
                    </a:cubicBezTo>
                    <a:cubicBezTo>
                      <a:pt x="9875" y="33610"/>
                      <a:pt x="9021" y="36080"/>
                      <a:pt x="8302" y="38550"/>
                    </a:cubicBezTo>
                    <a:cubicBezTo>
                      <a:pt x="-907" y="50766"/>
                      <a:pt x="-3737" y="65856"/>
                      <a:pt x="6460" y="82698"/>
                    </a:cubicBezTo>
                    <a:cubicBezTo>
                      <a:pt x="29460" y="113058"/>
                      <a:pt x="76987" y="116965"/>
                      <a:pt x="112026" y="111307"/>
                    </a:cubicBezTo>
                    <a:cubicBezTo>
                      <a:pt x="135475" y="108163"/>
                      <a:pt x="158789" y="95632"/>
                      <a:pt x="172221" y="75916"/>
                    </a:cubicBezTo>
                    <a:cubicBezTo>
                      <a:pt x="183855" y="57637"/>
                      <a:pt x="175769" y="33834"/>
                      <a:pt x="159418" y="2134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8" name="Google Shape;798;p36"/>
              <p:cNvSpPr/>
              <p:nvPr/>
            </p:nvSpPr>
            <p:spPr>
              <a:xfrm rot="-683654" flipH="1">
                <a:off x="5108379" y="3104701"/>
                <a:ext cx="446804" cy="472721"/>
              </a:xfrm>
              <a:custGeom>
                <a:avLst/>
                <a:gdLst/>
                <a:ahLst/>
                <a:cxnLst/>
                <a:rect l="l" t="t" r="r" b="b"/>
                <a:pathLst>
                  <a:path w="446937" h="472861" extrusionOk="0">
                    <a:moveTo>
                      <a:pt x="183689" y="7610"/>
                    </a:moveTo>
                    <a:cubicBezTo>
                      <a:pt x="146540" y="26204"/>
                      <a:pt x="172279" y="187661"/>
                      <a:pt x="172279" y="187661"/>
                    </a:cubicBezTo>
                    <a:cubicBezTo>
                      <a:pt x="172279" y="187661"/>
                      <a:pt x="25162" y="168663"/>
                      <a:pt x="7373" y="204143"/>
                    </a:cubicBezTo>
                    <a:cubicBezTo>
                      <a:pt x="-10371" y="239668"/>
                      <a:pt x="4857" y="287858"/>
                      <a:pt x="42906" y="295448"/>
                    </a:cubicBezTo>
                    <a:cubicBezTo>
                      <a:pt x="80954" y="303038"/>
                      <a:pt x="176098" y="295448"/>
                      <a:pt x="176098" y="295448"/>
                    </a:cubicBezTo>
                    <a:cubicBezTo>
                      <a:pt x="176098" y="295448"/>
                      <a:pt x="159612" y="424794"/>
                      <a:pt x="183689" y="455244"/>
                    </a:cubicBezTo>
                    <a:cubicBezTo>
                      <a:pt x="207767" y="485694"/>
                      <a:pt x="267378" y="472984"/>
                      <a:pt x="280091" y="445094"/>
                    </a:cubicBezTo>
                    <a:cubicBezTo>
                      <a:pt x="292759" y="417204"/>
                      <a:pt x="280091" y="295448"/>
                      <a:pt x="280091" y="295448"/>
                    </a:cubicBezTo>
                    <a:cubicBezTo>
                      <a:pt x="280091" y="295448"/>
                      <a:pt x="409464" y="306856"/>
                      <a:pt x="429769" y="292889"/>
                    </a:cubicBezTo>
                    <a:cubicBezTo>
                      <a:pt x="450028" y="278921"/>
                      <a:pt x="455149" y="188918"/>
                      <a:pt x="429769" y="185101"/>
                    </a:cubicBezTo>
                    <a:cubicBezTo>
                      <a:pt x="404388" y="181283"/>
                      <a:pt x="281348" y="190175"/>
                      <a:pt x="281348" y="190175"/>
                    </a:cubicBezTo>
                    <a:cubicBezTo>
                      <a:pt x="281348" y="190175"/>
                      <a:pt x="299092" y="43090"/>
                      <a:pt x="280091" y="20230"/>
                    </a:cubicBezTo>
                    <a:cubicBezTo>
                      <a:pt x="261089" y="-2540"/>
                      <a:pt x="209070" y="-5100"/>
                      <a:pt x="183689" y="7610"/>
                    </a:cubicBezTo>
                    <a:close/>
                  </a:path>
                </a:pathLst>
              </a:custGeom>
              <a:solidFill>
                <a:schemeClr val="accent1"/>
              </a:solidFill>
              <a:ln w="1905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9" name="Google Shape;1112;p42">
            <a:extLst>
              <a:ext uri="{FF2B5EF4-FFF2-40B4-BE49-F238E27FC236}">
                <a16:creationId xmlns:a16="http://schemas.microsoft.com/office/drawing/2014/main" id="{E1791CAC-5E5D-AC58-5EA2-62ECAC3ECF4C}"/>
              </a:ext>
            </a:extLst>
          </p:cNvPr>
          <p:cNvSpPr/>
          <p:nvPr/>
        </p:nvSpPr>
        <p:spPr>
          <a:xfrm>
            <a:off x="7803428" y="1160678"/>
            <a:ext cx="786806" cy="440197"/>
          </a:xfrm>
          <a:custGeom>
            <a:avLst/>
            <a:gdLst/>
            <a:ahLst/>
            <a:cxnLst/>
            <a:rect l="l" t="t" r="r" b="b"/>
            <a:pathLst>
              <a:path w="324791" h="181712" extrusionOk="0">
                <a:moveTo>
                  <a:pt x="157214" y="90"/>
                </a:moveTo>
                <a:cubicBezTo>
                  <a:pt x="147466" y="359"/>
                  <a:pt x="137314" y="2111"/>
                  <a:pt x="127072" y="5434"/>
                </a:cubicBezTo>
                <a:cubicBezTo>
                  <a:pt x="117369" y="8578"/>
                  <a:pt x="108295" y="12890"/>
                  <a:pt x="100119" y="18369"/>
                </a:cubicBezTo>
                <a:cubicBezTo>
                  <a:pt x="96166" y="21019"/>
                  <a:pt x="92437" y="23938"/>
                  <a:pt x="88978" y="27127"/>
                </a:cubicBezTo>
                <a:cubicBezTo>
                  <a:pt x="84980" y="30809"/>
                  <a:pt x="81207" y="35166"/>
                  <a:pt x="77434" y="40376"/>
                </a:cubicBezTo>
                <a:cubicBezTo>
                  <a:pt x="73166" y="46304"/>
                  <a:pt x="69572" y="53175"/>
                  <a:pt x="66832" y="60810"/>
                </a:cubicBezTo>
                <a:cubicBezTo>
                  <a:pt x="64496" y="67323"/>
                  <a:pt x="63014" y="74733"/>
                  <a:pt x="62340" y="82772"/>
                </a:cubicBezTo>
                <a:cubicBezTo>
                  <a:pt x="61801" y="89644"/>
                  <a:pt x="62071" y="97144"/>
                  <a:pt x="63239" y="105632"/>
                </a:cubicBezTo>
                <a:cubicBezTo>
                  <a:pt x="63867" y="110348"/>
                  <a:pt x="64901" y="115288"/>
                  <a:pt x="66203" y="120318"/>
                </a:cubicBezTo>
                <a:cubicBezTo>
                  <a:pt x="62295" y="117938"/>
                  <a:pt x="58072" y="116411"/>
                  <a:pt x="53715" y="115737"/>
                </a:cubicBezTo>
                <a:cubicBezTo>
                  <a:pt x="51694" y="115423"/>
                  <a:pt x="49537" y="115243"/>
                  <a:pt x="47426" y="115243"/>
                </a:cubicBezTo>
                <a:cubicBezTo>
                  <a:pt x="41766" y="115243"/>
                  <a:pt x="36106" y="116411"/>
                  <a:pt x="30670" y="118656"/>
                </a:cubicBezTo>
                <a:cubicBezTo>
                  <a:pt x="15262" y="125034"/>
                  <a:pt x="3807" y="138193"/>
                  <a:pt x="753" y="153014"/>
                </a:cubicBezTo>
                <a:cubicBezTo>
                  <a:pt x="-280" y="157954"/>
                  <a:pt x="-235" y="163074"/>
                  <a:pt x="798" y="168239"/>
                </a:cubicBezTo>
                <a:cubicBezTo>
                  <a:pt x="1741" y="172775"/>
                  <a:pt x="3762" y="177356"/>
                  <a:pt x="6727" y="181712"/>
                </a:cubicBezTo>
                <a:lnTo>
                  <a:pt x="55108" y="181712"/>
                </a:lnTo>
                <a:lnTo>
                  <a:pt x="228864" y="181712"/>
                </a:lnTo>
                <a:lnTo>
                  <a:pt x="309093" y="181712"/>
                </a:lnTo>
                <a:cubicBezTo>
                  <a:pt x="311834" y="178524"/>
                  <a:pt x="314214" y="174661"/>
                  <a:pt x="316326" y="169990"/>
                </a:cubicBezTo>
                <a:cubicBezTo>
                  <a:pt x="318482" y="165275"/>
                  <a:pt x="320234" y="160065"/>
                  <a:pt x="321671" y="154047"/>
                </a:cubicBezTo>
                <a:cubicBezTo>
                  <a:pt x="322884" y="149196"/>
                  <a:pt x="323738" y="144032"/>
                  <a:pt x="324277" y="138328"/>
                </a:cubicBezTo>
                <a:cubicBezTo>
                  <a:pt x="324816" y="132938"/>
                  <a:pt x="324950" y="127459"/>
                  <a:pt x="324591" y="122025"/>
                </a:cubicBezTo>
                <a:cubicBezTo>
                  <a:pt x="323783" y="109944"/>
                  <a:pt x="320638" y="99659"/>
                  <a:pt x="315247" y="91485"/>
                </a:cubicBezTo>
                <a:cubicBezTo>
                  <a:pt x="312283" y="86994"/>
                  <a:pt x="308285" y="82817"/>
                  <a:pt x="303433" y="79134"/>
                </a:cubicBezTo>
                <a:cubicBezTo>
                  <a:pt x="299211" y="75946"/>
                  <a:pt x="294494" y="73430"/>
                  <a:pt x="289463" y="71814"/>
                </a:cubicBezTo>
                <a:cubicBezTo>
                  <a:pt x="285420" y="70511"/>
                  <a:pt x="281062" y="69838"/>
                  <a:pt x="276435" y="69838"/>
                </a:cubicBezTo>
                <a:cubicBezTo>
                  <a:pt x="274324" y="69838"/>
                  <a:pt x="272258" y="69972"/>
                  <a:pt x="270236" y="70242"/>
                </a:cubicBezTo>
                <a:cubicBezTo>
                  <a:pt x="263992" y="71050"/>
                  <a:pt x="257703" y="73026"/>
                  <a:pt x="251100" y="76215"/>
                </a:cubicBezTo>
                <a:cubicBezTo>
                  <a:pt x="245395" y="78999"/>
                  <a:pt x="239825" y="82772"/>
                  <a:pt x="233985" y="87802"/>
                </a:cubicBezTo>
                <a:cubicBezTo>
                  <a:pt x="232682" y="88925"/>
                  <a:pt x="231469" y="90048"/>
                  <a:pt x="230256" y="91215"/>
                </a:cubicBezTo>
                <a:cubicBezTo>
                  <a:pt x="230930" y="87084"/>
                  <a:pt x="231200" y="82637"/>
                  <a:pt x="231155" y="78011"/>
                </a:cubicBezTo>
                <a:cubicBezTo>
                  <a:pt x="230975" y="67772"/>
                  <a:pt x="228998" y="57038"/>
                  <a:pt x="225405" y="46888"/>
                </a:cubicBezTo>
                <a:cubicBezTo>
                  <a:pt x="221766" y="36648"/>
                  <a:pt x="216735" y="27800"/>
                  <a:pt x="210356" y="20525"/>
                </a:cubicBezTo>
                <a:cubicBezTo>
                  <a:pt x="207346" y="17111"/>
                  <a:pt x="203618" y="13878"/>
                  <a:pt x="199350" y="11003"/>
                </a:cubicBezTo>
                <a:cubicBezTo>
                  <a:pt x="195667" y="8533"/>
                  <a:pt x="191399" y="6333"/>
                  <a:pt x="186323" y="4446"/>
                </a:cubicBezTo>
                <a:cubicBezTo>
                  <a:pt x="178507" y="1482"/>
                  <a:pt x="169567" y="0"/>
                  <a:pt x="159685" y="0"/>
                </a:cubicBezTo>
                <a:cubicBezTo>
                  <a:pt x="158831" y="45"/>
                  <a:pt x="158023" y="45"/>
                  <a:pt x="157214" y="90"/>
                </a:cubicBezTo>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 name="مستطيل: زوايا مستديرة 2">
            <a:extLst>
              <a:ext uri="{FF2B5EF4-FFF2-40B4-BE49-F238E27FC236}">
                <a16:creationId xmlns:a16="http://schemas.microsoft.com/office/drawing/2014/main" id="{71202F6C-B573-89BC-BC79-268949AC3915}"/>
              </a:ext>
            </a:extLst>
          </p:cNvPr>
          <p:cNvSpPr/>
          <p:nvPr/>
        </p:nvSpPr>
        <p:spPr>
          <a:xfrm>
            <a:off x="7097282" y="659874"/>
            <a:ext cx="699413" cy="373104"/>
          </a:xfrm>
          <a:prstGeom prst="roundRect">
            <a:avLst/>
          </a:prstGeom>
          <a:solidFill>
            <a:srgbClr val="01A75D"/>
          </a:solidFill>
          <a:ln>
            <a:solidFill>
              <a:srgbClr val="FEFEFE"/>
            </a:solidFill>
          </a:ln>
        </p:spPr>
        <p:style>
          <a:lnRef idx="2">
            <a:schemeClr val="accent4">
              <a:shade val="15000"/>
            </a:schemeClr>
          </a:lnRef>
          <a:fillRef idx="1">
            <a:schemeClr val="accent4"/>
          </a:fillRef>
          <a:effectRef idx="0">
            <a:schemeClr val="accent4"/>
          </a:effectRef>
          <a:fontRef idx="minor">
            <a:schemeClr val="lt1"/>
          </a:fontRef>
        </p:style>
        <p:txBody>
          <a:bodyPr rtlCol="1" anchor="ctr"/>
          <a:lstStyle/>
          <a:p>
            <a:pPr algn="ctr"/>
            <a:r>
              <a:rPr lang="ar-SA" sz="1800" b="1" dirty="0">
                <a:solidFill>
                  <a:schemeClr val="accent6"/>
                </a:solidFill>
              </a:rPr>
              <a:t>أحاول</a:t>
            </a:r>
          </a:p>
        </p:txBody>
      </p:sp>
      <p:sp>
        <p:nvSpPr>
          <p:cNvPr id="6" name="مستطيل: زوايا مستديرة 5">
            <a:extLst>
              <a:ext uri="{FF2B5EF4-FFF2-40B4-BE49-F238E27FC236}">
                <a16:creationId xmlns:a16="http://schemas.microsoft.com/office/drawing/2014/main" id="{EEBFC0AE-21FC-DD12-42A7-27692EB08867}"/>
              </a:ext>
            </a:extLst>
          </p:cNvPr>
          <p:cNvSpPr/>
          <p:nvPr/>
        </p:nvSpPr>
        <p:spPr>
          <a:xfrm>
            <a:off x="938812" y="2990043"/>
            <a:ext cx="4425772" cy="465119"/>
          </a:xfrm>
          <a:prstGeom prst="roundRect">
            <a:avLst/>
          </a:prstGeom>
          <a:solidFill>
            <a:srgbClr val="FBF09D"/>
          </a:solidFill>
          <a:ln>
            <a:solidFill>
              <a:schemeClr val="accent6"/>
            </a:solidFill>
          </a:ln>
        </p:spPr>
        <p:style>
          <a:lnRef idx="3">
            <a:schemeClr val="lt1"/>
          </a:lnRef>
          <a:fillRef idx="1">
            <a:schemeClr val="accent1"/>
          </a:fillRef>
          <a:effectRef idx="1">
            <a:schemeClr val="accent1"/>
          </a:effectRef>
          <a:fontRef idx="minor">
            <a:schemeClr val="lt1"/>
          </a:fontRef>
        </p:style>
        <p:txBody>
          <a:bodyPr rtlCol="1" anchor="ctr"/>
          <a:lstStyle/>
          <a:p>
            <a:pPr algn="r"/>
            <a:r>
              <a:rPr lang="ar-SA" sz="1600" b="1" dirty="0">
                <a:solidFill>
                  <a:schemeClr val="accent6">
                    <a:lumMod val="10000"/>
                  </a:schemeClr>
                </a:solidFill>
              </a:rPr>
              <a:t>ما المطلوب في المسألة .</a:t>
            </a:r>
          </a:p>
        </p:txBody>
      </p:sp>
      <p:sp>
        <p:nvSpPr>
          <p:cNvPr id="7" name="مستطيل: زوايا مستديرة 6">
            <a:extLst>
              <a:ext uri="{FF2B5EF4-FFF2-40B4-BE49-F238E27FC236}">
                <a16:creationId xmlns:a16="http://schemas.microsoft.com/office/drawing/2014/main" id="{C7CF6086-40C3-17B9-1E13-919E61EED247}"/>
              </a:ext>
            </a:extLst>
          </p:cNvPr>
          <p:cNvSpPr/>
          <p:nvPr/>
        </p:nvSpPr>
        <p:spPr>
          <a:xfrm>
            <a:off x="5527108" y="3043915"/>
            <a:ext cx="751176" cy="421268"/>
          </a:xfrm>
          <a:prstGeom prst="roundRect">
            <a:avLst/>
          </a:prstGeom>
          <a:solidFill>
            <a:schemeClr val="bg1">
              <a:lumMod val="60000"/>
              <a:lumOff val="40000"/>
            </a:schemeClr>
          </a:solidFill>
          <a:ln>
            <a:solidFill>
              <a:srgbClr val="FEFEFE"/>
            </a:solidFill>
          </a:ln>
        </p:spPr>
        <p:style>
          <a:lnRef idx="2">
            <a:schemeClr val="accent4">
              <a:shade val="15000"/>
            </a:schemeClr>
          </a:lnRef>
          <a:fillRef idx="1">
            <a:schemeClr val="accent4"/>
          </a:fillRef>
          <a:effectRef idx="0">
            <a:schemeClr val="accent4"/>
          </a:effectRef>
          <a:fontRef idx="minor">
            <a:schemeClr val="lt1"/>
          </a:fontRef>
        </p:style>
        <p:txBody>
          <a:bodyPr rtlCol="1" anchor="ctr"/>
          <a:lstStyle/>
          <a:p>
            <a:pPr algn="ctr"/>
            <a:r>
              <a:rPr lang="ar-SA" sz="1800" b="1" dirty="0">
                <a:solidFill>
                  <a:schemeClr val="accent5">
                    <a:lumMod val="25000"/>
                  </a:schemeClr>
                </a:solidFill>
              </a:rPr>
              <a:t>أفهم</a:t>
            </a:r>
          </a:p>
        </p:txBody>
      </p:sp>
      <p:sp>
        <p:nvSpPr>
          <p:cNvPr id="11" name="مستطيل: زوايا مستديرة 10">
            <a:extLst>
              <a:ext uri="{FF2B5EF4-FFF2-40B4-BE49-F238E27FC236}">
                <a16:creationId xmlns:a16="http://schemas.microsoft.com/office/drawing/2014/main" id="{91496B35-6C6D-40FF-34A5-E7374EEA8E5D}"/>
              </a:ext>
            </a:extLst>
          </p:cNvPr>
          <p:cNvSpPr/>
          <p:nvPr/>
        </p:nvSpPr>
        <p:spPr>
          <a:xfrm>
            <a:off x="480944" y="3664754"/>
            <a:ext cx="4734183" cy="465119"/>
          </a:xfrm>
          <a:prstGeom prst="roundRect">
            <a:avLst/>
          </a:prstGeom>
          <a:solidFill>
            <a:srgbClr val="FBF09D"/>
          </a:solidFill>
          <a:ln>
            <a:solidFill>
              <a:schemeClr val="accent6"/>
            </a:solidFill>
          </a:ln>
        </p:spPr>
        <p:style>
          <a:lnRef idx="3">
            <a:schemeClr val="lt1"/>
          </a:lnRef>
          <a:fillRef idx="1">
            <a:schemeClr val="accent1"/>
          </a:fillRef>
          <a:effectRef idx="1">
            <a:schemeClr val="accent1"/>
          </a:effectRef>
          <a:fontRef idx="minor">
            <a:schemeClr val="lt1"/>
          </a:fontRef>
        </p:style>
        <p:txBody>
          <a:bodyPr rtlCol="1" anchor="ctr"/>
          <a:lstStyle/>
          <a:p>
            <a:pPr algn="r"/>
            <a:r>
              <a:rPr lang="ar-SA" sz="1600" b="1" dirty="0">
                <a:solidFill>
                  <a:schemeClr val="accent6">
                    <a:lumMod val="10000"/>
                  </a:schemeClr>
                </a:solidFill>
              </a:rPr>
              <a:t>كيف سأحل المسألة ؟</a:t>
            </a:r>
          </a:p>
        </p:txBody>
      </p:sp>
      <p:sp>
        <p:nvSpPr>
          <p:cNvPr id="12" name="مستطيل: زوايا مستديرة 11">
            <a:extLst>
              <a:ext uri="{FF2B5EF4-FFF2-40B4-BE49-F238E27FC236}">
                <a16:creationId xmlns:a16="http://schemas.microsoft.com/office/drawing/2014/main" id="{D6C8BF66-9785-981C-FAA2-C1BE6A7CC465}"/>
              </a:ext>
            </a:extLst>
          </p:cNvPr>
          <p:cNvSpPr/>
          <p:nvPr/>
        </p:nvSpPr>
        <p:spPr>
          <a:xfrm>
            <a:off x="5375942" y="3706773"/>
            <a:ext cx="751176" cy="389138"/>
          </a:xfrm>
          <a:prstGeom prst="roundRect">
            <a:avLst/>
          </a:prstGeom>
          <a:solidFill>
            <a:schemeClr val="bg1">
              <a:lumMod val="60000"/>
              <a:lumOff val="40000"/>
            </a:schemeClr>
          </a:solidFill>
          <a:ln>
            <a:solidFill>
              <a:srgbClr val="FEFEFE"/>
            </a:solidFill>
          </a:ln>
        </p:spPr>
        <p:style>
          <a:lnRef idx="2">
            <a:schemeClr val="accent4">
              <a:shade val="15000"/>
            </a:schemeClr>
          </a:lnRef>
          <a:fillRef idx="1">
            <a:schemeClr val="accent4"/>
          </a:fillRef>
          <a:effectRef idx="0">
            <a:schemeClr val="accent4"/>
          </a:effectRef>
          <a:fontRef idx="minor">
            <a:schemeClr val="lt1"/>
          </a:fontRef>
        </p:style>
        <p:txBody>
          <a:bodyPr rtlCol="1" anchor="ctr"/>
          <a:lstStyle/>
          <a:p>
            <a:pPr algn="ctr"/>
            <a:r>
              <a:rPr lang="ar-SA" sz="1800" b="1" dirty="0">
                <a:solidFill>
                  <a:schemeClr val="accent5">
                    <a:lumMod val="25000"/>
                  </a:schemeClr>
                </a:solidFill>
              </a:rPr>
              <a:t>أخطط</a:t>
            </a:r>
          </a:p>
        </p:txBody>
      </p:sp>
      <p:sp>
        <p:nvSpPr>
          <p:cNvPr id="13" name="مربع نص 12">
            <a:extLst>
              <a:ext uri="{FF2B5EF4-FFF2-40B4-BE49-F238E27FC236}">
                <a16:creationId xmlns:a16="http://schemas.microsoft.com/office/drawing/2014/main" id="{F5D2F615-B44F-8E7B-E4EF-4777721D8304}"/>
              </a:ext>
            </a:extLst>
          </p:cNvPr>
          <p:cNvSpPr txBox="1"/>
          <p:nvPr/>
        </p:nvSpPr>
        <p:spPr>
          <a:xfrm>
            <a:off x="1378220" y="3723830"/>
            <a:ext cx="2302136" cy="338554"/>
          </a:xfrm>
          <a:prstGeom prst="rect">
            <a:avLst/>
          </a:prstGeom>
          <a:noFill/>
        </p:spPr>
        <p:txBody>
          <a:bodyPr wrap="square" rtlCol="1">
            <a:spAutoFit/>
          </a:bodyPr>
          <a:lstStyle/>
          <a:p>
            <a:pPr algn="r"/>
            <a:r>
              <a:rPr lang="ar-SA" sz="1600" b="1" dirty="0">
                <a:solidFill>
                  <a:srgbClr val="FF0000"/>
                </a:solidFill>
              </a:rPr>
              <a:t>أحل المسألة بتمثيلها</a:t>
            </a:r>
          </a:p>
        </p:txBody>
      </p:sp>
      <p:sp>
        <p:nvSpPr>
          <p:cNvPr id="18" name="مستطيل: زوايا مستديرة 17">
            <a:extLst>
              <a:ext uri="{FF2B5EF4-FFF2-40B4-BE49-F238E27FC236}">
                <a16:creationId xmlns:a16="http://schemas.microsoft.com/office/drawing/2014/main" id="{4A19ED45-CE3E-6EC0-5F58-D7978A63ECD5}"/>
              </a:ext>
            </a:extLst>
          </p:cNvPr>
          <p:cNvSpPr/>
          <p:nvPr/>
        </p:nvSpPr>
        <p:spPr>
          <a:xfrm>
            <a:off x="1645920" y="618056"/>
            <a:ext cx="5268931" cy="466925"/>
          </a:xfrm>
          <a:prstGeom prst="roundRect">
            <a:avLst/>
          </a:prstGeom>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r"/>
            <a:r>
              <a:rPr lang="ar-SA" sz="1600" b="1" dirty="0">
                <a:solidFill>
                  <a:schemeClr val="accent6">
                    <a:lumMod val="10000"/>
                  </a:schemeClr>
                </a:solidFill>
              </a:rPr>
              <a:t>أختار خطة ، ثم </a:t>
            </a:r>
            <a:r>
              <a:rPr lang="ar-SA" sz="1600" b="1">
                <a:solidFill>
                  <a:schemeClr val="accent6">
                    <a:lumMod val="10000"/>
                  </a:schemeClr>
                </a:solidFill>
              </a:rPr>
              <a:t>أحل المسألة :</a:t>
            </a:r>
            <a:endParaRPr lang="ar-SA" sz="1600" b="1" dirty="0">
              <a:solidFill>
                <a:schemeClr val="accent6">
                  <a:lumMod val="10000"/>
                </a:schemeClr>
              </a:solidFill>
            </a:endParaRPr>
          </a:p>
        </p:txBody>
      </p:sp>
      <p:cxnSp>
        <p:nvCxnSpPr>
          <p:cNvPr id="20" name="رابط كسهم مستقيم 19">
            <a:extLst>
              <a:ext uri="{FF2B5EF4-FFF2-40B4-BE49-F238E27FC236}">
                <a16:creationId xmlns:a16="http://schemas.microsoft.com/office/drawing/2014/main" id="{02EE6C2D-2772-9E93-E76C-D52521F58312}"/>
              </a:ext>
            </a:extLst>
          </p:cNvPr>
          <p:cNvCxnSpPr>
            <a:cxnSpLocks/>
          </p:cNvCxnSpPr>
          <p:nvPr/>
        </p:nvCxnSpPr>
        <p:spPr>
          <a:xfrm flipH="1" flipV="1">
            <a:off x="3775934" y="2265970"/>
            <a:ext cx="215802" cy="760078"/>
          </a:xfrm>
          <a:prstGeom prst="straightConnector1">
            <a:avLst/>
          </a:prstGeom>
          <a:ln w="12700">
            <a:solidFill>
              <a:srgbClr val="FF0000"/>
            </a:solidFill>
            <a:tailEnd type="triangle"/>
          </a:ln>
        </p:spPr>
        <p:style>
          <a:lnRef idx="2">
            <a:schemeClr val="accent2"/>
          </a:lnRef>
          <a:fillRef idx="0">
            <a:schemeClr val="accent2"/>
          </a:fillRef>
          <a:effectRef idx="1">
            <a:schemeClr val="accent2"/>
          </a:effectRef>
          <a:fontRef idx="minor">
            <a:schemeClr val="tx1"/>
          </a:fontRef>
        </p:style>
      </p:cxnSp>
      <p:sp>
        <p:nvSpPr>
          <p:cNvPr id="21" name="شكل بيضاوي 20">
            <a:extLst>
              <a:ext uri="{FF2B5EF4-FFF2-40B4-BE49-F238E27FC236}">
                <a16:creationId xmlns:a16="http://schemas.microsoft.com/office/drawing/2014/main" id="{A084F443-2F61-480C-6633-CE41C8EC954B}"/>
              </a:ext>
            </a:extLst>
          </p:cNvPr>
          <p:cNvSpPr/>
          <p:nvPr/>
        </p:nvSpPr>
        <p:spPr>
          <a:xfrm>
            <a:off x="2377440" y="1665334"/>
            <a:ext cx="2430786" cy="60063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4" name="سحابة 23">
            <a:extLst>
              <a:ext uri="{FF2B5EF4-FFF2-40B4-BE49-F238E27FC236}">
                <a16:creationId xmlns:a16="http://schemas.microsoft.com/office/drawing/2014/main" id="{E5E319D0-54D7-9D99-F7D3-6D555C61AA07}"/>
              </a:ext>
            </a:extLst>
          </p:cNvPr>
          <p:cNvSpPr/>
          <p:nvPr/>
        </p:nvSpPr>
        <p:spPr>
          <a:xfrm rot="21061238">
            <a:off x="325174" y="403777"/>
            <a:ext cx="1668199" cy="950609"/>
          </a:xfrm>
          <a:prstGeom prst="cloud">
            <a:avLst/>
          </a:prstGeom>
          <a:solidFill>
            <a:srgbClr val="E1B7DB"/>
          </a:solidFill>
          <a:ln>
            <a:solidFill>
              <a:schemeClr val="accent6"/>
            </a:solidFill>
          </a:ln>
        </p:spPr>
        <p:style>
          <a:lnRef idx="2">
            <a:schemeClr val="accent3">
              <a:shade val="15000"/>
            </a:schemeClr>
          </a:lnRef>
          <a:fillRef idx="1">
            <a:schemeClr val="accent3"/>
          </a:fillRef>
          <a:effectRef idx="0">
            <a:schemeClr val="accent3"/>
          </a:effectRef>
          <a:fontRef idx="minor">
            <a:schemeClr val="lt1"/>
          </a:fontRef>
        </p:style>
        <p:txBody>
          <a:bodyPr rtlCol="1" anchor="ctr"/>
          <a:lstStyle/>
          <a:p>
            <a:pPr algn="ctr"/>
            <a:r>
              <a:rPr lang="ar-SA" b="1" dirty="0">
                <a:solidFill>
                  <a:schemeClr val="accent6">
                    <a:lumMod val="10000"/>
                  </a:schemeClr>
                </a:solidFill>
              </a:rPr>
              <a:t>افتح / ي الكتاب صفحة رق</a:t>
            </a:r>
            <a:r>
              <a:rPr lang="ar-EG" b="1" dirty="0">
                <a:solidFill>
                  <a:schemeClr val="accent6">
                    <a:lumMod val="10000"/>
                  </a:schemeClr>
                </a:solidFill>
              </a:rPr>
              <a:t>م ٥٥</a:t>
            </a:r>
            <a:endParaRPr lang="ar-SA" b="1" dirty="0">
              <a:solidFill>
                <a:schemeClr val="accent6">
                  <a:lumMod val="10000"/>
                </a:schemeClr>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Effect transition="in" filter="fade">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down)">
                                      <p:cBhvr>
                                        <p:cTn id="30" dur="580">
                                          <p:stCondLst>
                                            <p:cond delay="0"/>
                                          </p:stCondLst>
                                        </p:cTn>
                                        <p:tgtEl>
                                          <p:spTgt spid="20"/>
                                        </p:tgtEl>
                                      </p:cBhvr>
                                    </p:animEffect>
                                    <p:anim calcmode="lin" valueType="num">
                                      <p:cBhvr>
                                        <p:cTn id="31"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36" dur="26">
                                          <p:stCondLst>
                                            <p:cond delay="650"/>
                                          </p:stCondLst>
                                        </p:cTn>
                                        <p:tgtEl>
                                          <p:spTgt spid="20"/>
                                        </p:tgtEl>
                                      </p:cBhvr>
                                      <p:to x="100000" y="60000"/>
                                    </p:animScale>
                                    <p:animScale>
                                      <p:cBhvr>
                                        <p:cTn id="37" dur="166" decel="50000">
                                          <p:stCondLst>
                                            <p:cond delay="676"/>
                                          </p:stCondLst>
                                        </p:cTn>
                                        <p:tgtEl>
                                          <p:spTgt spid="20"/>
                                        </p:tgtEl>
                                      </p:cBhvr>
                                      <p:to x="100000" y="100000"/>
                                    </p:animScale>
                                    <p:animScale>
                                      <p:cBhvr>
                                        <p:cTn id="38" dur="26">
                                          <p:stCondLst>
                                            <p:cond delay="1312"/>
                                          </p:stCondLst>
                                        </p:cTn>
                                        <p:tgtEl>
                                          <p:spTgt spid="20"/>
                                        </p:tgtEl>
                                      </p:cBhvr>
                                      <p:to x="100000" y="80000"/>
                                    </p:animScale>
                                    <p:animScale>
                                      <p:cBhvr>
                                        <p:cTn id="39" dur="166" decel="50000">
                                          <p:stCondLst>
                                            <p:cond delay="1338"/>
                                          </p:stCondLst>
                                        </p:cTn>
                                        <p:tgtEl>
                                          <p:spTgt spid="20"/>
                                        </p:tgtEl>
                                      </p:cBhvr>
                                      <p:to x="100000" y="100000"/>
                                    </p:animScale>
                                    <p:animScale>
                                      <p:cBhvr>
                                        <p:cTn id="40" dur="26">
                                          <p:stCondLst>
                                            <p:cond delay="1642"/>
                                          </p:stCondLst>
                                        </p:cTn>
                                        <p:tgtEl>
                                          <p:spTgt spid="20"/>
                                        </p:tgtEl>
                                      </p:cBhvr>
                                      <p:to x="100000" y="90000"/>
                                    </p:animScale>
                                    <p:animScale>
                                      <p:cBhvr>
                                        <p:cTn id="41" dur="166" decel="50000">
                                          <p:stCondLst>
                                            <p:cond delay="1668"/>
                                          </p:stCondLst>
                                        </p:cTn>
                                        <p:tgtEl>
                                          <p:spTgt spid="20"/>
                                        </p:tgtEl>
                                      </p:cBhvr>
                                      <p:to x="100000" y="100000"/>
                                    </p:animScale>
                                    <p:animScale>
                                      <p:cBhvr>
                                        <p:cTn id="42" dur="26">
                                          <p:stCondLst>
                                            <p:cond delay="1808"/>
                                          </p:stCondLst>
                                        </p:cTn>
                                        <p:tgtEl>
                                          <p:spTgt spid="20"/>
                                        </p:tgtEl>
                                      </p:cBhvr>
                                      <p:to x="100000" y="95000"/>
                                    </p:animScale>
                                    <p:animScale>
                                      <p:cBhvr>
                                        <p:cTn id="43" dur="166" decel="50000">
                                          <p:stCondLst>
                                            <p:cond delay="1834"/>
                                          </p:stCondLst>
                                        </p:cTn>
                                        <p:tgtEl>
                                          <p:spTgt spid="20"/>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randombar(horizontal)">
                                      <p:cBhvr>
                                        <p:cTn id="48" dur="500"/>
                                        <p:tgtEl>
                                          <p:spTgt spid="21"/>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6"/>
                                        </p:tgtEl>
                                        <p:attrNameLst>
                                          <p:attrName>style.visibility</p:attrName>
                                        </p:attrNameLst>
                                      </p:cBhvr>
                                      <p:to>
                                        <p:strVal val="visible"/>
                                      </p:to>
                                    </p:set>
                                    <p:anim calcmode="lin" valueType="num">
                                      <p:cBhvr additive="base">
                                        <p:cTn id="59" dur="500" fill="hold"/>
                                        <p:tgtEl>
                                          <p:spTgt spid="6"/>
                                        </p:tgtEl>
                                        <p:attrNameLst>
                                          <p:attrName>ppt_x</p:attrName>
                                        </p:attrNameLst>
                                      </p:cBhvr>
                                      <p:tavLst>
                                        <p:tav tm="0">
                                          <p:val>
                                            <p:strVal val="#ppt_x"/>
                                          </p:val>
                                        </p:tav>
                                        <p:tav tm="100000">
                                          <p:val>
                                            <p:strVal val="#ppt_x"/>
                                          </p:val>
                                        </p:tav>
                                      </p:tavLst>
                                    </p:anim>
                                    <p:anim calcmode="lin" valueType="num">
                                      <p:cBhvr additive="base">
                                        <p:cTn id="6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12"/>
                                        </p:tgtEl>
                                        <p:attrNameLst>
                                          <p:attrName>style.visibility</p:attrName>
                                        </p:attrNameLst>
                                      </p:cBhvr>
                                      <p:to>
                                        <p:strVal val="visible"/>
                                      </p:to>
                                    </p:set>
                                    <p:anim calcmode="lin" valueType="num">
                                      <p:cBhvr additive="base">
                                        <p:cTn id="65" dur="500" fill="hold"/>
                                        <p:tgtEl>
                                          <p:spTgt spid="12"/>
                                        </p:tgtEl>
                                        <p:attrNameLst>
                                          <p:attrName>ppt_x</p:attrName>
                                        </p:attrNameLst>
                                      </p:cBhvr>
                                      <p:tavLst>
                                        <p:tav tm="0">
                                          <p:val>
                                            <p:strVal val="#ppt_x"/>
                                          </p:val>
                                        </p:tav>
                                        <p:tav tm="100000">
                                          <p:val>
                                            <p:strVal val="#ppt_x"/>
                                          </p:val>
                                        </p:tav>
                                      </p:tavLst>
                                    </p:anim>
                                    <p:anim calcmode="lin" valueType="num">
                                      <p:cBhvr additive="base">
                                        <p:cTn id="6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11"/>
                                        </p:tgtEl>
                                        <p:attrNameLst>
                                          <p:attrName>style.visibility</p:attrName>
                                        </p:attrNameLst>
                                      </p:cBhvr>
                                      <p:to>
                                        <p:strVal val="visible"/>
                                      </p:to>
                                    </p:set>
                                    <p:anim calcmode="lin" valueType="num">
                                      <p:cBhvr additive="base">
                                        <p:cTn id="71" dur="500" fill="hold"/>
                                        <p:tgtEl>
                                          <p:spTgt spid="11"/>
                                        </p:tgtEl>
                                        <p:attrNameLst>
                                          <p:attrName>ppt_x</p:attrName>
                                        </p:attrNameLst>
                                      </p:cBhvr>
                                      <p:tavLst>
                                        <p:tav tm="0">
                                          <p:val>
                                            <p:strVal val="#ppt_x"/>
                                          </p:val>
                                        </p:tav>
                                        <p:tav tm="100000">
                                          <p:val>
                                            <p:strVal val="#ppt_x"/>
                                          </p:val>
                                        </p:tav>
                                      </p:tavLst>
                                    </p:anim>
                                    <p:anim calcmode="lin" valueType="num">
                                      <p:cBhvr additive="base">
                                        <p:cTn id="7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fade">
                                      <p:cBhvr>
                                        <p:cTn id="77" dur="1000"/>
                                        <p:tgtEl>
                                          <p:spTgt spid="13"/>
                                        </p:tgtEl>
                                      </p:cBhvr>
                                    </p:animEffect>
                                    <p:anim calcmode="lin" valueType="num">
                                      <p:cBhvr>
                                        <p:cTn id="78" dur="1000" fill="hold"/>
                                        <p:tgtEl>
                                          <p:spTgt spid="13"/>
                                        </p:tgtEl>
                                        <p:attrNameLst>
                                          <p:attrName>ppt_x</p:attrName>
                                        </p:attrNameLst>
                                      </p:cBhvr>
                                      <p:tavLst>
                                        <p:tav tm="0">
                                          <p:val>
                                            <p:strVal val="#ppt_x"/>
                                          </p:val>
                                        </p:tav>
                                        <p:tav tm="100000">
                                          <p:val>
                                            <p:strVal val="#ppt_x"/>
                                          </p:val>
                                        </p:tav>
                                      </p:tavLst>
                                    </p:anim>
                                    <p:anim calcmode="lin" valueType="num">
                                      <p:cBhvr>
                                        <p:cTn id="7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11" grpId="0" animBg="1"/>
      <p:bldP spid="12" grpId="0" animBg="1"/>
      <p:bldP spid="13" grpId="0"/>
      <p:bldP spid="18" grpId="0" animBg="1"/>
      <p:bldP spid="21" grpId="0" animBg="1"/>
      <p:bldP spid="24" grpId="0" animBg="1"/>
    </p:bldLst>
  </p:timing>
</p:sld>
</file>

<file path=ppt/theme/theme1.xml><?xml version="1.0" encoding="utf-8"?>
<a:theme xmlns:a="http://schemas.openxmlformats.org/drawingml/2006/main" name="Addition and Subtraction Strategies - 1st grade by Slidesgo">
  <a:themeElements>
    <a:clrScheme name="Simple Light">
      <a:dk1>
        <a:srgbClr val="043F6D"/>
      </a:dk1>
      <a:lt1>
        <a:srgbClr val="50A8A9"/>
      </a:lt1>
      <a:dk2>
        <a:srgbClr val="ABE2D8"/>
      </a:dk2>
      <a:lt2>
        <a:srgbClr val="FED5E6"/>
      </a:lt2>
      <a:accent1>
        <a:srgbClr val="FE94BD"/>
      </a:accent1>
      <a:accent2>
        <a:srgbClr val="D3487E"/>
      </a:accent2>
      <a:accent3>
        <a:srgbClr val="FBF09D"/>
      </a:accent3>
      <a:accent4>
        <a:srgbClr val="FBF4D9"/>
      </a:accent4>
      <a:accent5>
        <a:srgbClr val="BFBFFF"/>
      </a:accent5>
      <a:accent6>
        <a:srgbClr val="FCFCFC"/>
      </a:accent6>
      <a:hlink>
        <a:srgbClr val="043F6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1213</TotalTime>
  <Words>452</Words>
  <Application>Microsoft Office PowerPoint</Application>
  <PresentationFormat>عرض على الشاشة (16:9)</PresentationFormat>
  <Paragraphs>155</Paragraphs>
  <Slides>19</Slides>
  <Notes>19</Notes>
  <HiddenSlides>0</HiddenSlides>
  <MMClips>1</MMClips>
  <ScaleCrop>false</ScaleCrop>
  <HeadingPairs>
    <vt:vector size="4" baseType="variant">
      <vt:variant>
        <vt:lpstr>نسق</vt:lpstr>
      </vt:variant>
      <vt:variant>
        <vt:i4>1</vt:i4>
      </vt:variant>
      <vt:variant>
        <vt:lpstr>عناوين الشرائح</vt:lpstr>
      </vt:variant>
      <vt:variant>
        <vt:i4>19</vt:i4>
      </vt:variant>
    </vt:vector>
  </HeadingPairs>
  <TitlesOfParts>
    <vt:vector size="20" baseType="lpstr">
      <vt:lpstr>Addition and Subtraction Strategies - 1st grade by Slidesgo</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 الواجب / ص ٥٥ ، فقرة ٤</vt:lpstr>
      <vt:lpstr>عرض تقديمي في PowerPoint</vt:lpstr>
      <vt:lpstr>شكرا لحسن استماعكم</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جيجي</dc:creator>
  <cp:lastModifiedBy>انيسه الاهدل</cp:lastModifiedBy>
  <cp:revision>49</cp:revision>
  <dcterms:modified xsi:type="dcterms:W3CDTF">2024-09-24T22:06:41Z</dcterms:modified>
</cp:coreProperties>
</file>