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86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71FD73-0314-D15E-8979-42EB1AEFC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79F1A99-18DD-63DE-10F0-E67850833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FF94754-244F-4C5D-888D-0831FD397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0A52CA9-6CF7-8356-E4A7-64ABF71FB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EA245D6-AE24-D3B6-8BC2-B3DB2523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935892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D82807-E4A8-21A7-B438-91DDED895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2B159D2-7971-FF5B-C89C-6C179B676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BC55367-B210-A694-295C-95ADA027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47E9146-147E-E1FE-B852-F0BB8222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B75EA0-B819-DF2B-359C-545F8F5F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5634696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C2D5FD6-3438-5822-4C56-83B600BAF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DA27B6C-A3BA-E3D0-694F-EFA952ADA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3C5CA5-0530-C2F0-EB34-67C82345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1AB443D-AA38-F45E-4C90-A2F6BB64D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7DDA494-438D-235C-6FC2-7C93EEC9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7162657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CD6AD4-CB7C-0988-E799-92FB3C01F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64BFA65-C96A-B9A6-C32F-40C30C8E4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E56FCDF-892A-85C9-82B1-5EA9D67D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4DCE5D4-F08B-EEF2-5B1D-47E0D9611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DF7E58E-9DB2-C308-1D65-761B9EC8A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3429001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D4E4B0D-7D71-D6DF-92D6-B876878C7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C6260CE-B691-41A1-DC5E-99D5B7D3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41918F-18CC-35CA-C4C9-6AF59481D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56EF84-5EAA-29FC-E095-37C16DD8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56A7DB5-AF3F-F775-8983-9C297821F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1034037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E4CCC1-026D-3F92-796A-9E8381A93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19769D9-0D0D-B98C-7B9A-E704309A3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F014BB7-F094-B0E1-4874-1C06480C8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4EAFEEF-0BFC-AEA1-F03A-63AE88941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115D78E-F228-DDD8-E7FA-B5A2D7257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29E82B2-F565-F168-8802-1FF2F94E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1001027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904F0DF-804A-27A7-197A-61211B65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75CFE43-46DE-DBB4-10DF-3259D8FD5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6DFD01D-9478-1F25-9F24-8C9E7D0B0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E61175D-4B2A-6425-CC27-C77433B0B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02F7E48-4FA1-CC16-D176-2C0F1FE9D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5C20B57-5240-9438-1221-8EC826751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4E28ADA-27CC-2F7A-09FD-A0AF16083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F4A15A1-6087-622B-E5F4-6DF9EF77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0127719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5042D1-B274-9779-CB13-8233A17F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607B678-B55C-8452-DEAE-A915778C0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2B91ADE-DDC2-4C60-8E74-E6DF87FB8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7636507-428D-7C7C-28DE-F8F7B78F1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4526925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A02671E-C797-9016-6D65-F0E7C34D1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23D06D8-559C-F000-B765-CD0C20B21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08F7821-3EB9-AE31-795E-EB6EE072A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8025993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4EC3C5C-5767-5E08-75D1-2A9F7D113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7B85407-99D2-F3A2-CB19-8EB8B2153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A5B177D-B08C-3F82-CD3E-FA316ED9C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9F3A8A7-7B2D-D684-E3AC-2A3F5452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CAB6F32-B61D-7157-E8A5-7D5E7553C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E662931-049B-9784-8F38-4FF4D79D0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263351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EDF21F-4AAD-C63E-BE1D-5972D18C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B66BFFE-13A6-0FCA-7541-172313EA8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E1CCAAA-4DA1-F4C7-35A0-1CF9FA287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DF57771-B999-8449-F71F-FDFC7D2D2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ED1BFD5-3D26-C436-38AC-D1D0115A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0BF0EA3-686D-DD75-F66E-58FDC4C68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2895668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39BC458-E867-DA1B-1899-282B10F69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1245E09-B39B-15C9-322E-841035BE8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367F9A7-2017-92E6-4099-E3EF76D1A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59A15-4F12-C34B-82CF-09FE5792681E}" type="datetimeFigureOut">
              <a:rPr lang="ar-SA" smtClean="0"/>
              <a:t>26 جمادى الأولى، 1447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2E3061-DB1D-B7AC-8C32-B38D92E0C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F394E0E-A4D8-BCE0-024C-2E541E461A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415B31-8A57-9241-A830-24FBFF96AFF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306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633;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633;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636;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588;&#1585;&#1610;&#1581;&#1577;&#1611;&#1611;&#1585;&#1602;&#1605;&#1636;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636;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588;&#1585;&#1610;&#1581;&#1577;&#1611;&#1611;&#1585;&#1602;&#1605;&#1636;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2B00C5F-CEDA-B75E-B23A-B767EBC5D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6454" y="3052919"/>
            <a:ext cx="7075307" cy="3566160"/>
          </a:xfrm>
        </p:spPr>
        <p:txBody>
          <a:bodyPr anchor="b">
            <a:noAutofit/>
          </a:bodyPr>
          <a:lstStyle/>
          <a:p>
            <a:r>
              <a:rPr lang="ar-SA" sz="8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8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8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8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b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ar-SA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00FFFF"/>
                </a:highlight>
              </a:rPr>
              <a:t>قسم العمل التطوعي</a:t>
            </a:r>
            <a:r>
              <a:rPr lang="ar-SA" sz="8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F547284-F764-8803-EAF3-2855EE18A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9" r="-1" b="10771"/>
          <a:stretch>
            <a:fillRect/>
          </a:stretch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37244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762312" y="1936437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ما مثلك في </a:t>
            </a:r>
          </a:p>
          <a:p>
            <a:pPr algn="ctr"/>
            <a:r>
              <a:rPr lang="ar-SA" sz="8800" b="1" dirty="0"/>
              <a:t>هالدنيا أحد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34984" y="2296310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302B556B-A658-9FFA-5893-799779E82CCC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-٤-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2E55E2DF-701D-0C24-4C8A-E78646612F7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0189484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762312" y="1936437"/>
            <a:ext cx="8353331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انت كل شيء حلو </a:t>
            </a:r>
          </a:p>
          <a:p>
            <a:pPr algn="ctr"/>
            <a:r>
              <a:rPr lang="ar-SA" sz="8800" b="1" dirty="0"/>
              <a:t>في حياة اللي </a:t>
            </a:r>
          </a:p>
          <a:p>
            <a:pPr algn="ctr"/>
            <a:r>
              <a:rPr lang="ar-SA" sz="8800" b="1" dirty="0"/>
              <a:t>حولك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784092" y="3503440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2940704E-64FD-4FD4-32C1-069418463160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-٥-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F8F2EB97-E1C8-3A72-59AE-200BF263A2B0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721775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888055" y="2530848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إذا طرأ اسمك </a:t>
            </a:r>
          </a:p>
          <a:p>
            <a:pPr algn="ctr"/>
            <a:r>
              <a:rPr lang="ar-SA" sz="8800" b="1" dirty="0"/>
              <a:t>قالوا الطيب عند طاريه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696072" y="1881359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B624614-C136-FBC9-D4DE-0C82853CF0AD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-٦-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09B5C99D-A1CD-635B-D62B-18750E8457A1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2117721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762312" y="1936437"/>
            <a:ext cx="8353331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إنت صاحبة </a:t>
            </a:r>
          </a:p>
          <a:p>
            <a:pPr algn="ctr"/>
            <a:r>
              <a:rPr lang="ar-SA" sz="8800" b="1" dirty="0"/>
              <a:t>القلب الحنون والوجه البشوش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683498" y="91314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610F35CC-22F2-1414-A7EC-C2C822915C93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-٧-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714B1FAA-702F-854E-AAD7-75DDDE24D738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1557404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762312" y="1936437"/>
            <a:ext cx="8353331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إنت </a:t>
            </a:r>
          </a:p>
          <a:p>
            <a:pPr algn="ctr"/>
            <a:r>
              <a:rPr lang="ar-SA" sz="8800" b="1" dirty="0"/>
              <a:t>السعادة و البهجة والهنا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683498" y="91314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339E29FE-3080-E7F0-1D46-C3D112A678F7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-٨-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AE968F28-2F9F-ED25-69FA-D9D7C3BC691F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6116782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762312" y="1936437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إنت </a:t>
            </a:r>
          </a:p>
          <a:p>
            <a:pPr algn="ctr"/>
            <a:r>
              <a:rPr lang="ar-SA" sz="8800" b="1" dirty="0"/>
              <a:t>بر الأمان لكل متضايق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683498" y="91314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12CF5D6B-8AD9-70B2-79D5-DA7889A79386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-٩-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07F448CD-8B2D-B5AB-6719-9C43B543EDF7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2603566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389108" y="2165544"/>
            <a:ext cx="10461782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/>
              <a:t>مين قدك</a:t>
            </a:r>
          </a:p>
          <a:p>
            <a:pPr algn="ctr"/>
            <a:r>
              <a:rPr lang="ar-SA" sz="9600" b="1" dirty="0"/>
              <a:t>مالك شبيه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1240700" y="2203555"/>
            <a:ext cx="3835755" cy="2970966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518231D-969A-14AE-E5B2-CE845305F011}"/>
              </a:ext>
            </a:extLst>
          </p:cNvPr>
          <p:cNvSpPr txBox="1"/>
          <p:nvPr/>
        </p:nvSpPr>
        <p:spPr>
          <a:xfrm>
            <a:off x="4316490" y="234797"/>
            <a:ext cx="391964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-١٠-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159F3000-C96A-25B2-157B-8F4DDBCCF4EF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7807737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3231585"/>
            <a:ext cx="8353331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تغار المراية </a:t>
            </a:r>
          </a:p>
          <a:p>
            <a:pPr algn="ctr"/>
            <a:r>
              <a:rPr lang="ar-SA" sz="8800" b="1" dirty="0"/>
              <a:t>من جمالك </a:t>
            </a:r>
          </a:p>
          <a:p>
            <a:pPr algn="ctr"/>
            <a:endParaRPr lang="ar-SA" sz="8800" b="1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CF7D8D76-EC58-661D-C607-D5BD47EA6F95}"/>
              </a:ext>
            </a:extLst>
          </p:cNvPr>
          <p:cNvSpPr txBox="1"/>
          <p:nvPr/>
        </p:nvSpPr>
        <p:spPr>
          <a:xfrm>
            <a:off x="3989559" y="968636"/>
            <a:ext cx="459865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-١١-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AF5BEDFB-851A-331C-9D6F-0624CC215EB1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2142566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41549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اذا حضرتي </a:t>
            </a:r>
          </a:p>
          <a:p>
            <a:pPr algn="ctr"/>
            <a:r>
              <a:rPr lang="ar-SA" sz="8800" b="1" dirty="0"/>
              <a:t>غطيتي على كل الحضور 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-١٢-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4438489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نورك زاد </a:t>
            </a:r>
          </a:p>
          <a:p>
            <a:pPr algn="ctr"/>
            <a:r>
              <a:rPr lang="ar-SA" sz="8800" b="1" dirty="0"/>
              <a:t>المكان نور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-١٣-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0681831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2B00C5F-CEDA-B75E-B23A-B767EBC5D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8024" y="2542260"/>
            <a:ext cx="7075307" cy="3566160"/>
          </a:xfrm>
        </p:spPr>
        <p:txBody>
          <a:bodyPr anchor="b">
            <a:noAutofit/>
          </a:bodyPr>
          <a:lstStyle/>
          <a:p>
            <a: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مبادرة </a:t>
            </a:r>
            <a:b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b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سمعني كلمة حلوة</a:t>
            </a:r>
            <a:endParaRPr lang="ar-SA" sz="8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617DD13-1F54-5AF0-681A-9E1743F17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5494">
            <a:off x="805168" y="2175129"/>
            <a:ext cx="4150383" cy="3214660"/>
          </a:xfrm>
          <a:prstGeom prst="rect">
            <a:avLst/>
          </a:prstGeom>
        </p:spPr>
      </p:pic>
      <p:sp>
        <p:nvSpPr>
          <p:cNvPr id="6" name="عنوان 1">
            <a:extLst>
              <a:ext uri="{FF2B5EF4-FFF2-40B4-BE49-F238E27FC236}">
                <a16:creationId xmlns:a16="http://schemas.microsoft.com/office/drawing/2014/main" id="{0655E3D3-9101-0BF1-40F8-14774415511C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263611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غطيتي على </a:t>
            </a:r>
          </a:p>
          <a:p>
            <a:pPr algn="ctr"/>
            <a:r>
              <a:rPr lang="ar-SA" sz="8800" b="1" dirty="0"/>
              <a:t>الكل بجمالك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١٤-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595812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لو منك اثنين</a:t>
            </a:r>
          </a:p>
          <a:p>
            <a:pPr algn="ctr"/>
            <a:r>
              <a:rPr lang="ar-SA" sz="8800" b="1" dirty="0"/>
              <a:t>الدنيا بخير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١٥- 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3706259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يزداد جمالك </a:t>
            </a:r>
          </a:p>
          <a:p>
            <a:pPr algn="ctr"/>
            <a:r>
              <a:rPr lang="ar-SA" sz="8800" b="1" dirty="0"/>
              <a:t>كل يوم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١٦-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9181480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يحلو المكان </a:t>
            </a:r>
          </a:p>
          <a:p>
            <a:pPr algn="ctr"/>
            <a:r>
              <a:rPr lang="ar-SA" sz="8800" b="1" dirty="0"/>
              <a:t>بوجودك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١٧-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4756600"/>
      </p:ext>
    </p:extLst>
  </p:cSld>
  <p:clrMapOvr>
    <a:masterClrMapping/>
  </p:clrMapOvr>
  <p:transition spd="slow">
    <p:randomBar dir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يا حظ المدرسة</a:t>
            </a:r>
          </a:p>
          <a:p>
            <a:pPr algn="ctr"/>
            <a:r>
              <a:rPr lang="ar-SA" sz="8800" b="1" dirty="0"/>
              <a:t>فيك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١٨-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4266446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قلبك أبيض</a:t>
            </a:r>
          </a:p>
          <a:p>
            <a:pPr algn="ctr"/>
            <a:r>
              <a:rPr lang="ar-SA" sz="8800" b="1" dirty="0"/>
              <a:t>حنون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3323124" y="39022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١٩-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874383"/>
      </p:ext>
    </p:extLst>
  </p:cSld>
  <p:clrMapOvr>
    <a:masterClrMapping/>
  </p:clrMapOvr>
  <p:transition spd="slow">
    <p:randomBar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2565596" y="834567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٢٠ 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C47D85C-F3AB-A119-78E0-F239BF3BD4DB}"/>
              </a:ext>
            </a:extLst>
          </p:cNvPr>
          <p:cNvSpPr txBox="1"/>
          <p:nvPr/>
        </p:nvSpPr>
        <p:spPr>
          <a:xfrm>
            <a:off x="3235103" y="2322056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نادرة في </a:t>
            </a:r>
          </a:p>
          <a:p>
            <a:pPr algn="ctr"/>
            <a:r>
              <a:rPr lang="ar-SA" sz="8800" b="1" dirty="0"/>
              <a:t>كل الأوصاف </a:t>
            </a:r>
          </a:p>
        </p:txBody>
      </p:sp>
    </p:spTree>
    <p:extLst>
      <p:ext uri="{BB962C8B-B14F-4D97-AF65-F5344CB8AC3E}">
        <p14:creationId xmlns:p14="http://schemas.microsoft.com/office/powerpoint/2010/main" val="1098786663"/>
      </p:ext>
    </p:extLst>
  </p:cSld>
  <p:clrMapOvr>
    <a:masterClrMapping/>
  </p:clrMapOvr>
  <p:transition spd="slow">
    <p:randomBar dir="vert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2565596" y="834567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٢١-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C47D85C-F3AB-A119-78E0-F239BF3BD4DB}"/>
              </a:ext>
            </a:extLst>
          </p:cNvPr>
          <p:cNvSpPr txBox="1"/>
          <p:nvPr/>
        </p:nvSpPr>
        <p:spPr>
          <a:xfrm>
            <a:off x="3235103" y="2322056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أعظم مربية </a:t>
            </a:r>
          </a:p>
          <a:p>
            <a:pPr algn="ctr"/>
            <a:r>
              <a:rPr lang="ar-SA" sz="8800" b="1" dirty="0"/>
              <a:t>أجيال  </a:t>
            </a:r>
          </a:p>
        </p:txBody>
      </p:sp>
    </p:spTree>
    <p:extLst>
      <p:ext uri="{BB962C8B-B14F-4D97-AF65-F5344CB8AC3E}">
        <p14:creationId xmlns:p14="http://schemas.microsoft.com/office/powerpoint/2010/main" val="187661157"/>
      </p:ext>
    </p:extLst>
  </p:cSld>
  <p:clrMapOvr>
    <a:masterClrMapping/>
  </p:clrMapOvr>
  <p:transition spd="slow">
    <p:randomBar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2565596" y="834567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٢٢ 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C47D85C-F3AB-A119-78E0-F239BF3BD4DB}"/>
              </a:ext>
            </a:extLst>
          </p:cNvPr>
          <p:cNvSpPr txBox="1"/>
          <p:nvPr/>
        </p:nvSpPr>
        <p:spPr>
          <a:xfrm>
            <a:off x="3235103" y="2322056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من بهاك </a:t>
            </a:r>
          </a:p>
          <a:p>
            <a:pPr algn="ctr"/>
            <a:r>
              <a:rPr lang="ar-SA" sz="8800" b="1" dirty="0"/>
              <a:t>يزهى المكان  </a:t>
            </a:r>
          </a:p>
        </p:txBody>
      </p:sp>
    </p:spTree>
    <p:extLst>
      <p:ext uri="{BB962C8B-B14F-4D97-AF65-F5344CB8AC3E}">
        <p14:creationId xmlns:p14="http://schemas.microsoft.com/office/powerpoint/2010/main" val="934250058"/>
      </p:ext>
    </p:extLst>
  </p:cSld>
  <p:clrMapOvr>
    <a:masterClrMapping/>
  </p:clrMapOvr>
  <p:transition spd="slow">
    <p:randomBar dir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2565596" y="834567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٢٣-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C47D85C-F3AB-A119-78E0-F239BF3BD4DB}"/>
              </a:ext>
            </a:extLst>
          </p:cNvPr>
          <p:cNvSpPr txBox="1"/>
          <p:nvPr/>
        </p:nvSpPr>
        <p:spPr>
          <a:xfrm>
            <a:off x="3235103" y="2322056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أنت الأمان </a:t>
            </a:r>
          </a:p>
          <a:p>
            <a:pPr algn="ctr"/>
            <a:r>
              <a:rPr lang="ar-SA" sz="8800" b="1" dirty="0"/>
              <a:t>و الحنان  </a:t>
            </a:r>
          </a:p>
        </p:txBody>
      </p:sp>
    </p:spTree>
    <p:extLst>
      <p:ext uri="{BB962C8B-B14F-4D97-AF65-F5344CB8AC3E}">
        <p14:creationId xmlns:p14="http://schemas.microsoft.com/office/powerpoint/2010/main" val="245026982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2B00C5F-CEDA-B75E-B23A-B767EBC5D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7595" y="1416260"/>
            <a:ext cx="7075307" cy="3566160"/>
          </a:xfrm>
        </p:spPr>
        <p:txBody>
          <a:bodyPr anchor="b">
            <a:noAutofit/>
          </a:bodyPr>
          <a:lstStyle/>
          <a:p>
            <a: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اختاري رقم  </a:t>
            </a:r>
            <a:b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endParaRPr lang="ar-SA" sz="8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>
            <a:hlinkClick r:id="rId2" invalidUrl="١"/>
            <a:extLst>
              <a:ext uri="{FF2B5EF4-FFF2-40B4-BE49-F238E27FC236}">
                <a16:creationId xmlns:a16="http://schemas.microsoft.com/office/drawing/2014/main" id="{0617DD13-1F54-5AF0-681A-9E1743F17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832129" y="1839217"/>
            <a:ext cx="4105074" cy="3179566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987B464D-7D9E-65BD-F7A1-6988A5423392}"/>
              </a:ext>
            </a:extLst>
          </p:cNvPr>
          <p:cNvSpPr>
            <a:spLocks noGrp="1"/>
          </p:cNvSpPr>
          <p:nvPr/>
        </p:nvSpPr>
        <p:spPr>
          <a:xfrm>
            <a:off x="7027396" y="-17830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3096038"/>
      </p:ext>
    </p:extLst>
  </p:cSld>
  <p:clrMapOvr>
    <a:masterClrMapping/>
  </p:clrMapOvr>
  <p:transition spd="slow">
    <p:randomBar dir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972706" y="2195233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2565596" y="834567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٢٤-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C47D85C-F3AB-A119-78E0-F239BF3BD4DB}"/>
              </a:ext>
            </a:extLst>
          </p:cNvPr>
          <p:cNvSpPr txBox="1"/>
          <p:nvPr/>
        </p:nvSpPr>
        <p:spPr>
          <a:xfrm>
            <a:off x="4065004" y="2863728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 يا حظ طالباتك</a:t>
            </a:r>
          </a:p>
          <a:p>
            <a:pPr algn="ctr"/>
            <a:r>
              <a:rPr lang="ar-SA" sz="8800" b="1" dirty="0"/>
              <a:t>فيك</a:t>
            </a:r>
          </a:p>
        </p:txBody>
      </p:sp>
    </p:spTree>
    <p:extLst>
      <p:ext uri="{BB962C8B-B14F-4D97-AF65-F5344CB8AC3E}">
        <p14:creationId xmlns:p14="http://schemas.microsoft.com/office/powerpoint/2010/main" val="214347454"/>
      </p:ext>
    </p:extLst>
  </p:cSld>
  <p:clrMapOvr>
    <a:masterClrMapping/>
  </p:clrMapOvr>
  <p:transition spd="slow">
    <p:randomBar dir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3235103" y="1959881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852095" y="2296196"/>
            <a:ext cx="3769154" cy="2919381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FF44CC16-4AE3-6309-05D0-773D4B66500A}"/>
              </a:ext>
            </a:extLst>
          </p:cNvPr>
          <p:cNvSpPr txBox="1"/>
          <p:nvPr/>
        </p:nvSpPr>
        <p:spPr>
          <a:xfrm>
            <a:off x="2767789" y="945301"/>
            <a:ext cx="529024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٢٥-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D3204B34-22BF-B7A0-F599-6C5D557B7F33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C47D85C-F3AB-A119-78E0-F239BF3BD4DB}"/>
              </a:ext>
            </a:extLst>
          </p:cNvPr>
          <p:cNvSpPr txBox="1"/>
          <p:nvPr/>
        </p:nvSpPr>
        <p:spPr>
          <a:xfrm>
            <a:off x="2881619" y="2514960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إنت كل </a:t>
            </a:r>
          </a:p>
          <a:p>
            <a:pPr algn="ctr"/>
            <a:r>
              <a:rPr lang="ar-SA" sz="8800" b="1" dirty="0"/>
              <a:t>الحلا فيك  </a:t>
            </a:r>
          </a:p>
        </p:txBody>
      </p:sp>
    </p:spTree>
    <p:extLst>
      <p:ext uri="{BB962C8B-B14F-4D97-AF65-F5344CB8AC3E}">
        <p14:creationId xmlns:p14="http://schemas.microsoft.com/office/powerpoint/2010/main" val="2926608770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عنوان 1">
            <a:extLst>
              <a:ext uri="{FF2B5EF4-FFF2-40B4-BE49-F238E27FC236}">
                <a16:creationId xmlns:a16="http://schemas.microsoft.com/office/drawing/2014/main" id="{D2B00C5F-CEDA-B75E-B23A-B767EBC5D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7595" y="1416260"/>
            <a:ext cx="7075307" cy="3566160"/>
          </a:xfrm>
        </p:spPr>
        <p:txBody>
          <a:bodyPr anchor="b">
            <a:noAutofit/>
          </a:bodyPr>
          <a:lstStyle/>
          <a:p>
            <a: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هيا نبدأ  </a:t>
            </a:r>
            <a:br>
              <a:rPr lang="ar-SA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endParaRPr lang="ar-SA" sz="8000" b="1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صورة 2">
            <a:hlinkClick r:id="rId2" invalidUrl="١"/>
            <a:extLst>
              <a:ext uri="{FF2B5EF4-FFF2-40B4-BE49-F238E27FC236}">
                <a16:creationId xmlns:a16="http://schemas.microsoft.com/office/drawing/2014/main" id="{0617DD13-1F54-5AF0-681A-9E1743F17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832129" y="1839217"/>
            <a:ext cx="4105074" cy="3179566"/>
          </a:xfrm>
          <a:prstGeom prst="rect">
            <a:avLst/>
          </a:prstGeom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987B464D-7D9E-65BD-F7A1-6988A5423392}"/>
              </a:ext>
            </a:extLst>
          </p:cNvPr>
          <p:cNvSpPr>
            <a:spLocks noGrp="1"/>
          </p:cNvSpPr>
          <p:nvPr/>
        </p:nvSpPr>
        <p:spPr>
          <a:xfrm>
            <a:off x="7027396" y="-17830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01221974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صورة 23">
            <a:hlinkClick r:id="rId2" invalidUrl="٤"/>
            <a:extLst>
              <a:ext uri="{FF2B5EF4-FFF2-40B4-BE49-F238E27FC236}">
                <a16:creationId xmlns:a16="http://schemas.microsoft.com/office/drawing/2014/main" id="{65676572-B770-B3E7-1336-A7112737C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43" y="1120321"/>
            <a:ext cx="2201438" cy="1705114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C0258442-D44C-E5DF-C418-174CF4231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71" y="994510"/>
            <a:ext cx="2201438" cy="1705114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BA4F7B3D-3A0E-555A-4F0D-60AB87419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40" y="1120321"/>
            <a:ext cx="2201438" cy="1705114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2FFBAF63-DA33-2267-62E1-122B9A455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838" y="1058662"/>
            <a:ext cx="2201438" cy="1705114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DBD0E544-BAF4-1130-10CE-FE22765DE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375" y="2946379"/>
            <a:ext cx="2201438" cy="1705114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D86A55CF-073E-FA04-3D78-11FB7A277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891" y="4846601"/>
            <a:ext cx="2201438" cy="1705114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4E3BD653-10A7-0A87-DF90-E4C60BC25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40" y="3013056"/>
            <a:ext cx="2201438" cy="1705114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38CBDB07-139A-533E-143E-ED90566DF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40" y="4846601"/>
            <a:ext cx="2201438" cy="1705114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6B57DAD1-5FA0-FD9C-AFAA-E1EBAB033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62" y="2983119"/>
            <a:ext cx="2201438" cy="1705114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76606E22-3A34-2BD2-8252-246EE8D56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84" y="2983051"/>
            <a:ext cx="2201438" cy="1705114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1276C689-2453-852D-81CA-5AC2707E8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905" y="4846601"/>
            <a:ext cx="2201438" cy="1705114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463B517F-2DA1-9001-62BD-896810095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71" y="4885054"/>
            <a:ext cx="2201438" cy="1705114"/>
          </a:xfrm>
          <a:prstGeom prst="rect">
            <a:avLst/>
          </a:prstGeom>
        </p:spPr>
      </p:pic>
      <p:sp>
        <p:nvSpPr>
          <p:cNvPr id="47" name="مربع نص 46">
            <a:hlinkClick r:id="rId4" invalidUrl="شريحةًًرقم٤"/>
            <a:extLst>
              <a:ext uri="{FF2B5EF4-FFF2-40B4-BE49-F238E27FC236}">
                <a16:creationId xmlns:a16="http://schemas.microsoft.com/office/drawing/2014/main" id="{2EF44A10-ED21-396B-A314-E7718D02A252}"/>
              </a:ext>
            </a:extLst>
          </p:cNvPr>
          <p:cNvSpPr txBox="1"/>
          <p:nvPr/>
        </p:nvSpPr>
        <p:spPr>
          <a:xfrm>
            <a:off x="8393410" y="1329939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1C4D99E6-B46C-B635-69EA-E25EA59DFED0}"/>
              </a:ext>
            </a:extLst>
          </p:cNvPr>
          <p:cNvSpPr txBox="1"/>
          <p:nvPr/>
        </p:nvSpPr>
        <p:spPr>
          <a:xfrm>
            <a:off x="6014343" y="1307573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</a:t>
            </a: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32866861-9EAB-8ABB-83FC-48632FC6BB47}"/>
              </a:ext>
            </a:extLst>
          </p:cNvPr>
          <p:cNvSpPr txBox="1"/>
          <p:nvPr/>
        </p:nvSpPr>
        <p:spPr>
          <a:xfrm>
            <a:off x="3644657" y="1292561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٣</a:t>
            </a: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6B633D6A-05DD-8D56-2C79-492BC500CBF9}"/>
              </a:ext>
            </a:extLst>
          </p:cNvPr>
          <p:cNvSpPr txBox="1"/>
          <p:nvPr/>
        </p:nvSpPr>
        <p:spPr>
          <a:xfrm>
            <a:off x="6014343" y="3212726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٦</a:t>
            </a: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19C3929-7F34-A646-3725-4D325ECF1626}"/>
              </a:ext>
            </a:extLst>
          </p:cNvPr>
          <p:cNvSpPr txBox="1"/>
          <p:nvPr/>
        </p:nvSpPr>
        <p:spPr>
          <a:xfrm>
            <a:off x="8506578" y="3081833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٥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551737C-5B22-FBA6-9B94-188D887208EC}"/>
              </a:ext>
            </a:extLst>
          </p:cNvPr>
          <p:cNvSpPr txBox="1"/>
          <p:nvPr/>
        </p:nvSpPr>
        <p:spPr>
          <a:xfrm>
            <a:off x="3654847" y="3244834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٧</a:t>
            </a:r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85396A7D-55A6-E252-CB41-BB621C3CBE95}"/>
              </a:ext>
            </a:extLst>
          </p:cNvPr>
          <p:cNvSpPr txBox="1"/>
          <p:nvPr/>
        </p:nvSpPr>
        <p:spPr>
          <a:xfrm>
            <a:off x="1035037" y="1182029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٤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5F0E9BBE-5D50-9848-A961-D3239420530D}"/>
              </a:ext>
            </a:extLst>
          </p:cNvPr>
          <p:cNvSpPr txBox="1"/>
          <p:nvPr/>
        </p:nvSpPr>
        <p:spPr>
          <a:xfrm>
            <a:off x="8393410" y="5046270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٩</a:t>
            </a:r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1623DADA-0B5F-9F7B-E8A4-3AB3997A3479}"/>
              </a:ext>
            </a:extLst>
          </p:cNvPr>
          <p:cNvSpPr txBox="1"/>
          <p:nvPr/>
        </p:nvSpPr>
        <p:spPr>
          <a:xfrm>
            <a:off x="1115081" y="3236127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٨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3AA33830-4A4B-42D5-CB1D-2B77A67CA55A}"/>
              </a:ext>
            </a:extLst>
          </p:cNvPr>
          <p:cNvSpPr txBox="1"/>
          <p:nvPr/>
        </p:nvSpPr>
        <p:spPr>
          <a:xfrm>
            <a:off x="6096000" y="5023726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١٠</a:t>
            </a:r>
          </a:p>
        </p:txBody>
      </p:sp>
      <p:sp>
        <p:nvSpPr>
          <p:cNvPr id="67" name="مربع نص 66">
            <a:extLst>
              <a:ext uri="{FF2B5EF4-FFF2-40B4-BE49-F238E27FC236}">
                <a16:creationId xmlns:a16="http://schemas.microsoft.com/office/drawing/2014/main" id="{8D180F98-959F-E94F-0896-F85F41E67E28}"/>
              </a:ext>
            </a:extLst>
          </p:cNvPr>
          <p:cNvSpPr txBox="1"/>
          <p:nvPr/>
        </p:nvSpPr>
        <p:spPr>
          <a:xfrm>
            <a:off x="3829098" y="4949948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١١</a:t>
            </a:r>
          </a:p>
        </p:txBody>
      </p:sp>
      <p:sp>
        <p:nvSpPr>
          <p:cNvPr id="69" name="مربع نص 68">
            <a:extLst>
              <a:ext uri="{FF2B5EF4-FFF2-40B4-BE49-F238E27FC236}">
                <a16:creationId xmlns:a16="http://schemas.microsoft.com/office/drawing/2014/main" id="{5F6BCB89-222D-A5D2-C79B-52B3D1FE3CC2}"/>
              </a:ext>
            </a:extLst>
          </p:cNvPr>
          <p:cNvSpPr txBox="1"/>
          <p:nvPr/>
        </p:nvSpPr>
        <p:spPr>
          <a:xfrm>
            <a:off x="1023721" y="5078660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١٢</a:t>
            </a:r>
          </a:p>
        </p:txBody>
      </p:sp>
    </p:spTree>
    <p:extLst>
      <p:ext uri="{BB962C8B-B14F-4D97-AF65-F5344CB8AC3E}">
        <p14:creationId xmlns:p14="http://schemas.microsoft.com/office/powerpoint/2010/main" val="37675036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صورة 23">
            <a:hlinkClick r:id="rId2" invalidUrl="٤"/>
            <a:extLst>
              <a:ext uri="{FF2B5EF4-FFF2-40B4-BE49-F238E27FC236}">
                <a16:creationId xmlns:a16="http://schemas.microsoft.com/office/drawing/2014/main" id="{65676572-B770-B3E7-1336-A7112737C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443" y="1120321"/>
            <a:ext cx="2201438" cy="1705114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C0258442-D44C-E5DF-C418-174CF4231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71" y="994510"/>
            <a:ext cx="2201438" cy="1705114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BA4F7B3D-3A0E-555A-4F0D-60AB87419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40" y="1120321"/>
            <a:ext cx="2201438" cy="1705114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2FFBAF63-DA33-2267-62E1-122B9A455C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838" y="1058662"/>
            <a:ext cx="2201438" cy="1705114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DBD0E544-BAF4-1130-10CE-FE22765DE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375" y="2946379"/>
            <a:ext cx="2201438" cy="1705114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D86A55CF-073E-FA04-3D78-11FB7A277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891" y="4846601"/>
            <a:ext cx="2201438" cy="1705114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4E3BD653-10A7-0A87-DF90-E4C60BC25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40" y="3013056"/>
            <a:ext cx="2201438" cy="1705114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38CBDB07-139A-533E-143E-ED90566DF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140" y="4846601"/>
            <a:ext cx="2201438" cy="1705114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6B57DAD1-5FA0-FD9C-AFAA-E1EBAB033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62" y="2983119"/>
            <a:ext cx="2201438" cy="1705114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76606E22-3A34-2BD2-8252-246EE8D569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84" y="2983051"/>
            <a:ext cx="2201438" cy="1705114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1276C689-2453-852D-81CA-5AC2707E8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905" y="4846601"/>
            <a:ext cx="2201438" cy="1705114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463B517F-2DA1-9001-62BD-896810095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71" y="4885054"/>
            <a:ext cx="2201438" cy="1705114"/>
          </a:xfrm>
          <a:prstGeom prst="rect">
            <a:avLst/>
          </a:prstGeom>
        </p:spPr>
      </p:pic>
      <p:sp>
        <p:nvSpPr>
          <p:cNvPr id="47" name="مربع نص 46">
            <a:hlinkClick r:id="rId4" invalidUrl="شريحةًًرقم٤"/>
            <a:extLst>
              <a:ext uri="{FF2B5EF4-FFF2-40B4-BE49-F238E27FC236}">
                <a16:creationId xmlns:a16="http://schemas.microsoft.com/office/drawing/2014/main" id="{2EF44A10-ED21-396B-A314-E7718D02A252}"/>
              </a:ext>
            </a:extLst>
          </p:cNvPr>
          <p:cNvSpPr txBox="1"/>
          <p:nvPr/>
        </p:nvSpPr>
        <p:spPr>
          <a:xfrm>
            <a:off x="8793323" y="1316247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١٣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1C4D99E6-B46C-B635-69EA-E25EA59DFED0}"/>
              </a:ext>
            </a:extLst>
          </p:cNvPr>
          <p:cNvSpPr txBox="1"/>
          <p:nvPr/>
        </p:nvSpPr>
        <p:spPr>
          <a:xfrm>
            <a:off x="6398021" y="1254636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١٤</a:t>
            </a: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32866861-9EAB-8ABB-83FC-48632FC6BB47}"/>
              </a:ext>
            </a:extLst>
          </p:cNvPr>
          <p:cNvSpPr txBox="1"/>
          <p:nvPr/>
        </p:nvSpPr>
        <p:spPr>
          <a:xfrm>
            <a:off x="3991678" y="1129964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١٥</a:t>
            </a: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id="{6B633D6A-05DD-8D56-2C79-492BC500CBF9}"/>
              </a:ext>
            </a:extLst>
          </p:cNvPr>
          <p:cNvSpPr txBox="1"/>
          <p:nvPr/>
        </p:nvSpPr>
        <p:spPr>
          <a:xfrm>
            <a:off x="6342106" y="3148510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١٨</a:t>
            </a:r>
          </a:p>
        </p:txBody>
      </p:sp>
      <p:sp>
        <p:nvSpPr>
          <p:cNvPr id="55" name="مربع نص 54">
            <a:extLst>
              <a:ext uri="{FF2B5EF4-FFF2-40B4-BE49-F238E27FC236}">
                <a16:creationId xmlns:a16="http://schemas.microsoft.com/office/drawing/2014/main" id="{619C3929-7F34-A646-3725-4D325ECF1626}"/>
              </a:ext>
            </a:extLst>
          </p:cNvPr>
          <p:cNvSpPr txBox="1"/>
          <p:nvPr/>
        </p:nvSpPr>
        <p:spPr>
          <a:xfrm>
            <a:off x="8705297" y="3118949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١٧</a:t>
            </a:r>
          </a:p>
        </p:txBody>
      </p:sp>
      <p:sp>
        <p:nvSpPr>
          <p:cNvPr id="57" name="مربع نص 56">
            <a:extLst>
              <a:ext uri="{FF2B5EF4-FFF2-40B4-BE49-F238E27FC236}">
                <a16:creationId xmlns:a16="http://schemas.microsoft.com/office/drawing/2014/main" id="{1551737C-5B22-FBA6-9B94-188D887208EC}"/>
              </a:ext>
            </a:extLst>
          </p:cNvPr>
          <p:cNvSpPr txBox="1"/>
          <p:nvPr/>
        </p:nvSpPr>
        <p:spPr>
          <a:xfrm>
            <a:off x="3942852" y="3157564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١٩</a:t>
            </a:r>
          </a:p>
        </p:txBody>
      </p:sp>
      <p:sp>
        <p:nvSpPr>
          <p:cNvPr id="59" name="مربع نص 58">
            <a:extLst>
              <a:ext uri="{FF2B5EF4-FFF2-40B4-BE49-F238E27FC236}">
                <a16:creationId xmlns:a16="http://schemas.microsoft.com/office/drawing/2014/main" id="{85396A7D-55A6-E252-CB41-BB621C3CBE95}"/>
              </a:ext>
            </a:extLst>
          </p:cNvPr>
          <p:cNvSpPr txBox="1"/>
          <p:nvPr/>
        </p:nvSpPr>
        <p:spPr>
          <a:xfrm>
            <a:off x="1401367" y="1177075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١٦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id="{5F0E9BBE-5D50-9848-A961-D3239420530D}"/>
              </a:ext>
            </a:extLst>
          </p:cNvPr>
          <p:cNvSpPr txBox="1"/>
          <p:nvPr/>
        </p:nvSpPr>
        <p:spPr>
          <a:xfrm>
            <a:off x="8751152" y="5047946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٢١</a:t>
            </a:r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1623DADA-0B5F-9F7B-E8A4-3AB3997A3479}"/>
              </a:ext>
            </a:extLst>
          </p:cNvPr>
          <p:cNvSpPr txBox="1"/>
          <p:nvPr/>
        </p:nvSpPr>
        <p:spPr>
          <a:xfrm>
            <a:off x="1618163" y="3212726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٢٠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3AA33830-4A4B-42D5-CB1D-2B77A67CA55A}"/>
              </a:ext>
            </a:extLst>
          </p:cNvPr>
          <p:cNvSpPr txBox="1"/>
          <p:nvPr/>
        </p:nvSpPr>
        <p:spPr>
          <a:xfrm>
            <a:off x="6333978" y="5020508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٢٢</a:t>
            </a:r>
          </a:p>
        </p:txBody>
      </p:sp>
      <p:sp>
        <p:nvSpPr>
          <p:cNvPr id="67" name="مربع نص 66">
            <a:extLst>
              <a:ext uri="{FF2B5EF4-FFF2-40B4-BE49-F238E27FC236}">
                <a16:creationId xmlns:a16="http://schemas.microsoft.com/office/drawing/2014/main" id="{8D180F98-959F-E94F-0896-F85F41E67E28}"/>
              </a:ext>
            </a:extLst>
          </p:cNvPr>
          <p:cNvSpPr txBox="1"/>
          <p:nvPr/>
        </p:nvSpPr>
        <p:spPr>
          <a:xfrm>
            <a:off x="3829098" y="4949948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٢٣</a:t>
            </a:r>
          </a:p>
        </p:txBody>
      </p:sp>
      <p:sp>
        <p:nvSpPr>
          <p:cNvPr id="69" name="مربع نص 68">
            <a:extLst>
              <a:ext uri="{FF2B5EF4-FFF2-40B4-BE49-F238E27FC236}">
                <a16:creationId xmlns:a16="http://schemas.microsoft.com/office/drawing/2014/main" id="{5F6BCB89-222D-A5D2-C79B-52B3D1FE3CC2}"/>
              </a:ext>
            </a:extLst>
          </p:cNvPr>
          <p:cNvSpPr txBox="1"/>
          <p:nvPr/>
        </p:nvSpPr>
        <p:spPr>
          <a:xfrm>
            <a:off x="1316970" y="5005346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٢٤</a:t>
            </a:r>
          </a:p>
        </p:txBody>
      </p:sp>
    </p:spTree>
    <p:extLst>
      <p:ext uri="{BB962C8B-B14F-4D97-AF65-F5344CB8AC3E}">
        <p14:creationId xmlns:p14="http://schemas.microsoft.com/office/powerpoint/2010/main" val="38954584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133599" y="2150199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وين ما تروحين إنت وجه الخير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540709" y="3717200"/>
            <a:ext cx="3185781" cy="2467532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0549185-E404-6A99-0B8E-9F654FC14D77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-١-</a:t>
            </a:r>
          </a:p>
        </p:txBody>
      </p:sp>
      <p:sp>
        <p:nvSpPr>
          <p:cNvPr id="3" name="عنوان 1">
            <a:extLst>
              <a:ext uri="{FF2B5EF4-FFF2-40B4-BE49-F238E27FC236}">
                <a16:creationId xmlns:a16="http://schemas.microsoft.com/office/drawing/2014/main" id="{76EB9CD6-1ADB-9C56-DD72-22C929634E98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3777155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133599" y="2150199"/>
            <a:ext cx="8353331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إنت كفو وستين كفو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540709" y="3717200"/>
            <a:ext cx="3185781" cy="2467532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FC4D549-C3DF-056F-A5F4-BF55E67CADCF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-٢-</a:t>
            </a:r>
          </a:p>
        </p:txBody>
      </p:sp>
      <p:sp>
        <p:nvSpPr>
          <p:cNvPr id="3" name="عنوان 1">
            <a:extLst>
              <a:ext uri="{FF2B5EF4-FFF2-40B4-BE49-F238E27FC236}">
                <a16:creationId xmlns:a16="http://schemas.microsoft.com/office/drawing/2014/main" id="{B55BD6B4-C4B8-6EBC-5736-0ED872F48E91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7056449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BE5217B4-500F-BF5E-5B03-DCC966729CF3}"/>
              </a:ext>
            </a:extLst>
          </p:cNvPr>
          <p:cNvSpPr txBox="1"/>
          <p:nvPr/>
        </p:nvSpPr>
        <p:spPr>
          <a:xfrm>
            <a:off x="2133599" y="2150199"/>
            <a:ext cx="8353331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800" b="1" dirty="0"/>
              <a:t>تقولين للقمر </a:t>
            </a:r>
          </a:p>
          <a:p>
            <a:pPr algn="ctr"/>
            <a:r>
              <a:rPr lang="ar-SA" sz="8800" b="1" dirty="0"/>
              <a:t>قوم واجلس مكانك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D39C848-4B76-0606-8C19-2C12176D6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6928">
            <a:off x="369140" y="1403537"/>
            <a:ext cx="3185781" cy="2467532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FE3C52F-E6E1-A5F2-3CC9-C612D9065E44}"/>
              </a:ext>
            </a:extLst>
          </p:cNvPr>
          <p:cNvSpPr txBox="1"/>
          <p:nvPr/>
        </p:nvSpPr>
        <p:spPr>
          <a:xfrm>
            <a:off x="5511046" y="365072"/>
            <a:ext cx="18288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9600" b="1" dirty="0"/>
              <a:t>-٣-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95B2011E-7885-94E9-84AC-A121386B39D5}"/>
              </a:ext>
            </a:extLst>
          </p:cNvPr>
          <p:cNvSpPr>
            <a:spLocks noGrp="1"/>
          </p:cNvSpPr>
          <p:nvPr/>
        </p:nvSpPr>
        <p:spPr>
          <a:xfrm>
            <a:off x="7336564" y="-2065780"/>
            <a:ext cx="7075307" cy="3566160"/>
          </a:xfrm>
          <a:prstGeom prst="rect">
            <a:avLst/>
          </a:prstGeom>
        </p:spPr>
        <p:txBody>
          <a:bodyPr vert="horz" lIns="91440" tIns="45720" rIns="91440" bIns="45720" rtlCol="1" anchor="b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الإحتفاء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باليوم العالمي </a:t>
            </a:r>
            <a:b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</a:b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للتسامح</a:t>
            </a:r>
            <a:b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en-GB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16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نوفمبر</a:t>
            </a:r>
            <a:r>
              <a:rPr lang="ar-SA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ar-SA" sz="2000" b="1" dirty="0">
                <a:ln w="12700" cmpd="sng">
                  <a:solidFill>
                    <a:schemeClr val="accent4"/>
                  </a:solidFill>
                  <a:prstDash val="solid"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900014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31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32" baseType="lpstr">
      <vt:lpstr>نسق Office</vt:lpstr>
      <vt:lpstr>الإحتفاء  باليوم العالمي  للتسامح 16نوفمبر  قسم العمل التطوعي </vt:lpstr>
      <vt:lpstr>مبادرة   سمعني كلمة حلوة</vt:lpstr>
      <vt:lpstr>اختاري رقم   </vt:lpstr>
      <vt:lpstr>هيا نبدأ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الإحتفاء  باليوم العالمي  للتسامح 16نوفمبر  </dc:title>
  <dc:creator>sharifah12356@outlook.sa</dc:creator>
  <cp:lastModifiedBy>sharifah12356@outlook.sa</cp:lastModifiedBy>
  <cp:revision>5</cp:revision>
  <dcterms:created xsi:type="dcterms:W3CDTF">2025-11-12T13:16:57Z</dcterms:created>
  <dcterms:modified xsi:type="dcterms:W3CDTF">2025-11-16T08:19:34Z</dcterms:modified>
</cp:coreProperties>
</file>