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media1.m4a" ContentType="audio/unknown"/>
  <Override PartName="/ppt/media/image1.jpeg" ContentType="image/jpeg"/>
  <Override PartName="/ppt/media/media2.m4a" ContentType="audio/unknown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r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latinLnBrk="0">
      <a:defRPr sz="1200">
        <a:latin typeface="+mn-lt"/>
        <a:ea typeface="+mn-ea"/>
        <a:cs typeface="+mn-cs"/>
        <a:sym typeface="Calibri"/>
      </a:defRPr>
    </a:lvl1pPr>
    <a:lvl2pPr indent="228600" algn="r" rtl="1" latinLnBrk="0">
      <a:defRPr sz="1200">
        <a:latin typeface="+mn-lt"/>
        <a:ea typeface="+mn-ea"/>
        <a:cs typeface="+mn-cs"/>
        <a:sym typeface="Calibri"/>
      </a:defRPr>
    </a:lvl2pPr>
    <a:lvl3pPr indent="457200" algn="r" rtl="1" latinLnBrk="0">
      <a:defRPr sz="1200">
        <a:latin typeface="+mn-lt"/>
        <a:ea typeface="+mn-ea"/>
        <a:cs typeface="+mn-cs"/>
        <a:sym typeface="Calibri"/>
      </a:defRPr>
    </a:lvl3pPr>
    <a:lvl4pPr indent="685800" algn="r" rtl="1" latinLnBrk="0">
      <a:defRPr sz="1200">
        <a:latin typeface="+mn-lt"/>
        <a:ea typeface="+mn-ea"/>
        <a:cs typeface="+mn-cs"/>
        <a:sym typeface="Calibri"/>
      </a:defRPr>
    </a:lvl4pPr>
    <a:lvl5pPr indent="914400" algn="r" rtl="1" latinLnBrk="0">
      <a:defRPr sz="1200">
        <a:latin typeface="+mn-lt"/>
        <a:ea typeface="+mn-ea"/>
        <a:cs typeface="+mn-cs"/>
        <a:sym typeface="Calibri"/>
      </a:defRPr>
    </a:lvl5pPr>
    <a:lvl6pPr indent="1143000" algn="r" rtl="1" latinLnBrk="0">
      <a:defRPr sz="1200">
        <a:latin typeface="+mn-lt"/>
        <a:ea typeface="+mn-ea"/>
        <a:cs typeface="+mn-cs"/>
        <a:sym typeface="Calibri"/>
      </a:defRPr>
    </a:lvl6pPr>
    <a:lvl7pPr indent="1371600" algn="r" rtl="1" latinLnBrk="0">
      <a:defRPr sz="1200">
        <a:latin typeface="+mn-lt"/>
        <a:ea typeface="+mn-ea"/>
        <a:cs typeface="+mn-cs"/>
        <a:sym typeface="Calibri"/>
      </a:defRPr>
    </a:lvl7pPr>
    <a:lvl8pPr indent="1600200" algn="r" rtl="1" latinLnBrk="0">
      <a:defRPr sz="1200">
        <a:latin typeface="+mn-lt"/>
        <a:ea typeface="+mn-ea"/>
        <a:cs typeface="+mn-cs"/>
        <a:sym typeface="Calibri"/>
      </a:defRPr>
    </a:lvl8pPr>
    <a:lvl9pPr indent="1828800" algn="r" rtl="1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/>
          <p:nvPr>
            <p:ph type="title"/>
          </p:nvPr>
        </p:nvSpPr>
        <p:spPr>
          <a:xfrm>
            <a:off x="1143000" y="1122362"/>
            <a:ext cx="6858000" cy="2387601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12" name="مستوى النص الأول…"/>
          <p:cNvSpPr txBox="1"/>
          <p:nvPr>
            <p:ph type="body" sz="quarter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1800"/>
            </a:lvl1pPr>
            <a:lvl2pPr marL="0" indent="342900" algn="ctr">
              <a:buSzTx/>
              <a:buFontTx/>
              <a:buNone/>
              <a:defRPr sz="1800"/>
            </a:lvl2pPr>
            <a:lvl3pPr marL="0" indent="685800" algn="ctr">
              <a:buSzTx/>
              <a:buFontTx/>
              <a:buNone/>
              <a:defRPr sz="1800"/>
            </a:lvl3pPr>
            <a:lvl4pPr marL="0" indent="1028700" algn="ctr">
              <a:buSzTx/>
              <a:buFontTx/>
              <a:buNone/>
              <a:defRPr sz="1800"/>
            </a:lvl4pPr>
            <a:lvl5pPr marL="0" indent="1371600" algn="ctr">
              <a:buSzTx/>
              <a:buFontTx/>
              <a:buNone/>
              <a:defRPr sz="18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21" name="مستوى النص الأول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2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نص العنوان"/>
          <p:cNvSpPr txBox="1"/>
          <p:nvPr>
            <p:ph type="title"/>
          </p:nvPr>
        </p:nvSpPr>
        <p:spPr>
          <a:xfrm>
            <a:off x="623887" y="1709739"/>
            <a:ext cx="7886701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30" name="مستوى النص الأول…"/>
          <p:cNvSpPr txBox="1"/>
          <p:nvPr>
            <p:ph type="body" sz="quarter" idx="1"/>
          </p:nvPr>
        </p:nvSpPr>
        <p:spPr>
          <a:xfrm>
            <a:off x="623887" y="4589464"/>
            <a:ext cx="7886701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800">
                <a:solidFill>
                  <a:srgbClr val="888888"/>
                </a:solidFill>
              </a:defRPr>
            </a:lvl1pPr>
            <a:lvl2pPr marL="0" indent="342900">
              <a:buSzTx/>
              <a:buFontTx/>
              <a:buNone/>
              <a:defRPr sz="1800">
                <a:solidFill>
                  <a:srgbClr val="888888"/>
                </a:solidFill>
              </a:defRPr>
            </a:lvl2pPr>
            <a:lvl3pPr marL="0" indent="685800">
              <a:buSzTx/>
              <a:buFontTx/>
              <a:buNone/>
              <a:defRPr sz="1800">
                <a:solidFill>
                  <a:srgbClr val="888888"/>
                </a:solidFill>
              </a:defRPr>
            </a:lvl3pPr>
            <a:lvl4pPr marL="0" indent="1028700">
              <a:buSzTx/>
              <a:buFontTx/>
              <a:buNone/>
              <a:defRPr sz="1800">
                <a:solidFill>
                  <a:srgbClr val="888888"/>
                </a:solidFill>
              </a:defRPr>
            </a:lvl4pPr>
            <a:lvl5pPr marL="0" indent="1371600">
              <a:buSzTx/>
              <a:buFontTx/>
              <a:buNone/>
              <a:defRPr sz="1800">
                <a:solidFill>
                  <a:srgbClr val="888888"/>
                </a:solidFill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31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39" name="مستوى النص الأول…"/>
          <p:cNvSpPr txBox="1"/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0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نص العنوان"/>
          <p:cNvSpPr txBox="1"/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48" name="مستوى النص الأول…"/>
          <p:cNvSpPr txBox="1"/>
          <p:nvPr>
            <p:ph type="body" sz="quarter" idx="1"/>
          </p:nvPr>
        </p:nvSpPr>
        <p:spPr>
          <a:xfrm>
            <a:off x="629841" y="1681163"/>
            <a:ext cx="3868341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1800"/>
            </a:lvl1pPr>
            <a:lvl2pPr marL="0" indent="342900">
              <a:buSzTx/>
              <a:buFontTx/>
              <a:buNone/>
              <a:defRPr b="1" sz="1800"/>
            </a:lvl2pPr>
            <a:lvl3pPr marL="0" indent="685800">
              <a:buSzTx/>
              <a:buFontTx/>
              <a:buNone/>
              <a:defRPr b="1" sz="1800"/>
            </a:lvl3pPr>
            <a:lvl4pPr marL="0" indent="1028700">
              <a:buSzTx/>
              <a:buFontTx/>
              <a:buNone/>
              <a:defRPr b="1" sz="1800"/>
            </a:lvl4pPr>
            <a:lvl5pPr marL="0" indent="1371600">
              <a:buSzTx/>
              <a:buFontTx/>
              <a:buNone/>
              <a:defRPr b="1" sz="18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9" name="عنصر نائب للنص 4"/>
          <p:cNvSpPr/>
          <p:nvPr>
            <p:ph type="body" sz="quarter" idx="21"/>
          </p:nvPr>
        </p:nvSpPr>
        <p:spPr>
          <a:xfrm>
            <a:off x="4629150" y="1681163"/>
            <a:ext cx="3887392" cy="823913"/>
          </a:xfrm>
          <a:prstGeom prst="rect">
            <a:avLst/>
          </a:prstGeom>
        </p:spPr>
        <p:txBody>
          <a:bodyPr anchor="b"/>
          <a:lstStyle/>
          <a:p>
            <a:pPr marL="0" indent="0" rtl="0">
              <a:buSzTx/>
              <a:buFontTx/>
              <a:buNone/>
              <a:defRPr b="1" sz="1800"/>
            </a:pPr>
          </a:p>
        </p:txBody>
      </p:sp>
      <p:sp>
        <p:nvSpPr>
          <p:cNvPr id="50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58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نص العنوان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73" name="مستوى النص الأول…"/>
          <p:cNvSpPr txBox="1"/>
          <p:nvPr>
            <p:ph type="body" sz="half" idx="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718457" indent="-261257">
              <a:defRPr sz="2400"/>
            </a:lvl2pPr>
            <a:lvl3pPr marL="1219200" indent="-304800">
              <a:defRPr sz="2400"/>
            </a:lvl3pPr>
            <a:lvl4pPr marL="1737360" indent="-365760">
              <a:defRPr sz="2400"/>
            </a:lvl4pPr>
            <a:lvl5pPr marL="2194560" indent="-365760">
              <a:defRPr sz="24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74" name="عنصر نائب للنص 3"/>
          <p:cNvSpPr/>
          <p:nvPr>
            <p:ph type="body" sz="quarter" idx="21"/>
          </p:nvPr>
        </p:nvSpPr>
        <p:spPr>
          <a:xfrm>
            <a:off x="629840" y="2057400"/>
            <a:ext cx="2949180" cy="3811588"/>
          </a:xfrm>
          <a:prstGeom prst="rect">
            <a:avLst/>
          </a:prstGeom>
        </p:spPr>
        <p:txBody>
          <a:bodyPr/>
          <a:lstStyle/>
          <a:p>
            <a:pPr marL="0" indent="0" rtl="0">
              <a:buSzTx/>
              <a:buFontTx/>
              <a:buNone/>
              <a:defRPr sz="1200"/>
            </a:pPr>
          </a:p>
        </p:txBody>
      </p:sp>
      <p:sp>
        <p:nvSpPr>
          <p:cNvPr id="75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نص العنوان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83" name="عنصر نائب للصورة 2"/>
          <p:cNvSpPr/>
          <p:nvPr>
            <p:ph type="pic" sz="half" idx="2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مستوى النص الأول…"/>
          <p:cNvSpPr txBox="1"/>
          <p:nvPr>
            <p:ph type="body" sz="quarter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200"/>
            </a:lvl1pPr>
            <a:lvl2pPr marL="0" indent="342900">
              <a:buSzTx/>
              <a:buFontTx/>
              <a:buNone/>
              <a:defRPr sz="1200"/>
            </a:lvl2pPr>
            <a:lvl3pPr marL="0" indent="685800">
              <a:buSzTx/>
              <a:buFontTx/>
              <a:buNone/>
              <a:defRPr sz="1200"/>
            </a:lvl3pPr>
            <a:lvl4pPr marL="0" indent="1028700">
              <a:buSzTx/>
              <a:buFontTx/>
              <a:buNone/>
              <a:defRPr sz="1200"/>
            </a:lvl4pPr>
            <a:lvl5pPr marL="0" indent="1371600">
              <a:buSzTx/>
              <a:buFontTx/>
              <a:buNone/>
              <a:defRPr sz="12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85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ص العنوان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نص العنوان</a:t>
            </a:r>
          </a:p>
        </p:txBody>
      </p:sp>
      <p:sp>
        <p:nvSpPr>
          <p:cNvPr id="3" name="مستوى النص الأول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" name="رقم الشريحة"/>
          <p:cNvSpPr txBox="1"/>
          <p:nvPr>
            <p:ph type="sldNum" sz="quarter" idx="2"/>
          </p:nvPr>
        </p:nvSpPr>
        <p:spPr>
          <a:xfrm>
            <a:off x="628650" y="6435957"/>
            <a:ext cx="220226" cy="20591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l">
              <a:defRPr sz="9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r" defTabSz="914400" rtl="1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3" Type="http://schemas.microsoft.com/office/2007/relationships/media" Target="../media/media1.m4a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3" Type="http://schemas.microsoft.com/office/2007/relationships/media" Target="../media/media2.m4a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2.png"/><Relationship Id="rId7" Type="http://schemas.openxmlformats.org/officeDocument/2006/relationships/image" Target="../media/image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audio" Target="../media/media3.m4a"/><Relationship Id="rId4" Type="http://schemas.microsoft.com/office/2007/relationships/media" Target="../media/media3.m4a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audio" Target="../media/media4.m4a"/><Relationship Id="rId6" Type="http://schemas.microsoft.com/office/2007/relationships/media" Target="../media/media4.m4a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audio" Target="../media/media5.m4a"/><Relationship Id="rId4" Type="http://schemas.microsoft.com/office/2007/relationships/media" Target="../media/media5.m4a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3" Type="http://schemas.microsoft.com/office/2007/relationships/media" Target="../media/media6.m4a"/><Relationship Id="rId4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B18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تسجيل الصوت.m4a" descr="تسجيل الصوت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031708" y="259520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Picture 6" descr="Picture 6"/>
          <p:cNvPicPr>
            <a:picLocks noChangeAspect="1"/>
          </p:cNvPicPr>
          <p:nvPr/>
        </p:nvPicPr>
        <p:blipFill>
          <a:blip r:embed="rId5">
            <a:extLst/>
          </a:blip>
          <a:srcRect l="0" t="1203" r="3274" b="619"/>
          <a:stretch>
            <a:fillRect/>
          </a:stretch>
        </p:blipFill>
        <p:spPr>
          <a:xfrm>
            <a:off x="4071116" y="432155"/>
            <a:ext cx="6808648" cy="6546468"/>
          </a:xfrm>
          <a:prstGeom prst="rect">
            <a:avLst/>
          </a:prstGeom>
          <a:ln w="127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  <p:pic>
        <p:nvPicPr>
          <p:cNvPr id="96" name="صورة 4" descr="صورة 4"/>
          <p:cNvPicPr>
            <a:picLocks noChangeAspect="1"/>
          </p:cNvPicPr>
          <p:nvPr/>
        </p:nvPicPr>
        <p:blipFill>
          <a:blip r:embed="rId6">
            <a:extLst/>
          </a:blip>
          <a:srcRect l="23258" t="10216" r="30155" b="84231"/>
          <a:stretch>
            <a:fillRect/>
          </a:stretch>
        </p:blipFill>
        <p:spPr>
          <a:xfrm>
            <a:off x="446161" y="4093074"/>
            <a:ext cx="5331219" cy="909214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صورة 4" descr="صورة 4"/>
          <p:cNvPicPr>
            <a:picLocks noChangeAspect="1"/>
          </p:cNvPicPr>
          <p:nvPr/>
        </p:nvPicPr>
        <p:blipFill>
          <a:blip r:embed="rId6">
            <a:extLst/>
          </a:blip>
          <a:srcRect l="70374" t="9915" r="8756" b="82662"/>
          <a:stretch>
            <a:fillRect/>
          </a:stretch>
        </p:blipFill>
        <p:spPr>
          <a:xfrm>
            <a:off x="1979197" y="906109"/>
            <a:ext cx="3341210" cy="170054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8455" dir="5400000">
              <a:srgbClr val="000000"/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89999" fill="hold"/>
                                        <p:tgtEl>
                                          <p:spTgt spid="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9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B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عنوان 1"/>
          <p:cNvSpPr txBox="1"/>
          <p:nvPr>
            <p:ph type="title"/>
          </p:nvPr>
        </p:nvSpPr>
        <p:spPr>
          <a:xfrm>
            <a:off x="1406862" y="323436"/>
            <a:ext cx="6788865" cy="846129"/>
          </a:xfrm>
          <a:prstGeom prst="rect">
            <a:avLst/>
          </a:prstGeom>
        </p:spPr>
        <p:txBody>
          <a:bodyPr/>
          <a:lstStyle>
            <a:lvl1pPr algn="ctr">
              <a:defRPr b="1" sz="49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rtl="0">
              <a:defRPr/>
            </a:pPr>
            <a:r>
              <a:t>أهداف الدرس</a:t>
            </a:r>
          </a:p>
        </p:txBody>
      </p:sp>
      <p:sp>
        <p:nvSpPr>
          <p:cNvPr id="100" name="أن توضح الطالب. خطورة الشرك بالله"/>
          <p:cNvSpPr txBox="1"/>
          <p:nvPr/>
        </p:nvSpPr>
        <p:spPr>
          <a:xfrm>
            <a:off x="3903650" y="2678796"/>
            <a:ext cx="4398676" cy="437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600"/>
            </a:lvl1pPr>
          </a:lstStyle>
          <a:p>
            <a:pPr rtl="0">
              <a:defRPr/>
            </a:pPr>
            <a:r>
              <a:t>أن توضح الطالب. خطورة الشرك بالله </a:t>
            </a:r>
          </a:p>
        </p:txBody>
      </p:sp>
      <p:sp>
        <p:nvSpPr>
          <p:cNvPr id="101" name="أن تمثل الأنواع من الشرك بالله تعالى"/>
          <p:cNvSpPr txBox="1"/>
          <p:nvPr/>
        </p:nvSpPr>
        <p:spPr>
          <a:xfrm>
            <a:off x="3693232" y="3391987"/>
            <a:ext cx="4565115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800"/>
            </a:lvl1pPr>
          </a:lstStyle>
          <a:p>
            <a:pPr rtl="0">
              <a:defRPr/>
            </a:pPr>
            <a:r>
              <a:t>أن تمثل الأنواع من الشرك بالله تعالى </a:t>
            </a:r>
          </a:p>
        </p:txBody>
      </p:sp>
      <p:sp>
        <p:nvSpPr>
          <p:cNvPr id="102" name="أن تعرف  الفرق بين التوحيد  الشرك"/>
          <p:cNvSpPr txBox="1"/>
          <p:nvPr/>
        </p:nvSpPr>
        <p:spPr>
          <a:xfrm>
            <a:off x="3901834" y="4105178"/>
            <a:ext cx="4256948" cy="434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700"/>
            </a:lvl1pPr>
          </a:lstStyle>
          <a:p>
            <a:pPr rtl="0">
              <a:defRPr/>
            </a:pPr>
            <a:r>
              <a:t>أن تعرف  الفرق بين التوحيد  الشرك</a:t>
            </a:r>
          </a:p>
        </p:txBody>
      </p:sp>
      <p:pic>
        <p:nvPicPr>
          <p:cNvPr id="103" name="DA27D087-62DF-41B5-9690-C9FB37D4B6A2-L0-001.jpeg" descr="DA27D087-62DF-41B5-9690-C9FB37D4B6A2-L0-001.jpeg"/>
          <p:cNvPicPr>
            <a:picLocks noChangeAspect="1"/>
          </p:cNvPicPr>
          <p:nvPr/>
        </p:nvPicPr>
        <p:blipFill>
          <a:blip r:embed="rId2">
            <a:extLst/>
          </a:blip>
          <a:srcRect l="169" t="92" r="331" b="19106"/>
          <a:stretch>
            <a:fillRect/>
          </a:stretch>
        </p:blipFill>
        <p:spPr>
          <a:xfrm>
            <a:off x="326139" y="1643546"/>
            <a:ext cx="3017441" cy="4592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600" fill="norm" stroke="1" extrusionOk="0">
                <a:moveTo>
                  <a:pt x="8404" y="0"/>
                </a:moveTo>
                <a:cubicBezTo>
                  <a:pt x="7874" y="6"/>
                  <a:pt x="7495" y="15"/>
                  <a:pt x="7487" y="22"/>
                </a:cubicBezTo>
                <a:cubicBezTo>
                  <a:pt x="7464" y="48"/>
                  <a:pt x="7189" y="84"/>
                  <a:pt x="6877" y="103"/>
                </a:cubicBezTo>
                <a:cubicBezTo>
                  <a:pt x="5831" y="167"/>
                  <a:pt x="4332" y="517"/>
                  <a:pt x="3619" y="864"/>
                </a:cubicBezTo>
                <a:cubicBezTo>
                  <a:pt x="3483" y="930"/>
                  <a:pt x="3132" y="1069"/>
                  <a:pt x="2838" y="1170"/>
                </a:cubicBezTo>
                <a:cubicBezTo>
                  <a:pt x="2063" y="1439"/>
                  <a:pt x="1390" y="1906"/>
                  <a:pt x="968" y="2468"/>
                </a:cubicBezTo>
                <a:cubicBezTo>
                  <a:pt x="319" y="3331"/>
                  <a:pt x="-20" y="4794"/>
                  <a:pt x="207" y="5755"/>
                </a:cubicBezTo>
                <a:cubicBezTo>
                  <a:pt x="305" y="6172"/>
                  <a:pt x="301" y="6200"/>
                  <a:pt x="136" y="6353"/>
                </a:cubicBezTo>
                <a:lnTo>
                  <a:pt x="0" y="6478"/>
                </a:lnTo>
                <a:cubicBezTo>
                  <a:pt x="25" y="6733"/>
                  <a:pt x="67" y="6790"/>
                  <a:pt x="136" y="6855"/>
                </a:cubicBezTo>
                <a:cubicBezTo>
                  <a:pt x="231" y="6942"/>
                  <a:pt x="442" y="7056"/>
                  <a:pt x="607" y="7107"/>
                </a:cubicBezTo>
                <a:cubicBezTo>
                  <a:pt x="878" y="7190"/>
                  <a:pt x="928" y="7241"/>
                  <a:pt x="1124" y="7631"/>
                </a:cubicBezTo>
                <a:cubicBezTo>
                  <a:pt x="1537" y="8454"/>
                  <a:pt x="1603" y="9186"/>
                  <a:pt x="1306" y="9662"/>
                </a:cubicBezTo>
                <a:cubicBezTo>
                  <a:pt x="1241" y="9766"/>
                  <a:pt x="1055" y="9942"/>
                  <a:pt x="891" y="10052"/>
                </a:cubicBezTo>
                <a:cubicBezTo>
                  <a:pt x="675" y="10198"/>
                  <a:pt x="625" y="10261"/>
                  <a:pt x="709" y="10280"/>
                </a:cubicBezTo>
                <a:cubicBezTo>
                  <a:pt x="1035" y="10353"/>
                  <a:pt x="3453" y="10549"/>
                  <a:pt x="5044" y="10631"/>
                </a:cubicBezTo>
                <a:cubicBezTo>
                  <a:pt x="5557" y="10658"/>
                  <a:pt x="6018" y="10706"/>
                  <a:pt x="6065" y="10737"/>
                </a:cubicBezTo>
                <a:cubicBezTo>
                  <a:pt x="6197" y="10824"/>
                  <a:pt x="5784" y="10905"/>
                  <a:pt x="5220" y="10905"/>
                </a:cubicBezTo>
                <a:cubicBezTo>
                  <a:pt x="4390" y="10905"/>
                  <a:pt x="4049" y="11049"/>
                  <a:pt x="3653" y="11564"/>
                </a:cubicBezTo>
                <a:cubicBezTo>
                  <a:pt x="3383" y="11916"/>
                  <a:pt x="3085" y="12583"/>
                  <a:pt x="3085" y="12834"/>
                </a:cubicBezTo>
                <a:cubicBezTo>
                  <a:pt x="3085" y="12927"/>
                  <a:pt x="2996" y="13133"/>
                  <a:pt x="2889" y="13293"/>
                </a:cubicBezTo>
                <a:cubicBezTo>
                  <a:pt x="2783" y="13453"/>
                  <a:pt x="2542" y="13875"/>
                  <a:pt x="2353" y="14230"/>
                </a:cubicBezTo>
                <a:cubicBezTo>
                  <a:pt x="1955" y="14979"/>
                  <a:pt x="1955" y="14994"/>
                  <a:pt x="2478" y="15681"/>
                </a:cubicBezTo>
                <a:cubicBezTo>
                  <a:pt x="2675" y="15940"/>
                  <a:pt x="2838" y="16176"/>
                  <a:pt x="2838" y="16205"/>
                </a:cubicBezTo>
                <a:cubicBezTo>
                  <a:pt x="2838" y="16234"/>
                  <a:pt x="2581" y="16529"/>
                  <a:pt x="2265" y="16858"/>
                </a:cubicBezTo>
                <a:cubicBezTo>
                  <a:pt x="1758" y="17388"/>
                  <a:pt x="1701" y="17469"/>
                  <a:pt x="1791" y="17566"/>
                </a:cubicBezTo>
                <a:cubicBezTo>
                  <a:pt x="1847" y="17626"/>
                  <a:pt x="2358" y="17880"/>
                  <a:pt x="2926" y="18128"/>
                </a:cubicBezTo>
                <a:lnTo>
                  <a:pt x="3959" y="18580"/>
                </a:lnTo>
                <a:lnTo>
                  <a:pt x="4042" y="19489"/>
                </a:lnTo>
                <a:cubicBezTo>
                  <a:pt x="4090" y="20012"/>
                  <a:pt x="4161" y="20404"/>
                  <a:pt x="4209" y="20415"/>
                </a:cubicBezTo>
                <a:cubicBezTo>
                  <a:pt x="4558" y="20491"/>
                  <a:pt x="4571" y="20531"/>
                  <a:pt x="4473" y="21296"/>
                </a:cubicBezTo>
                <a:cubicBezTo>
                  <a:pt x="4460" y="21398"/>
                  <a:pt x="4461" y="21501"/>
                  <a:pt x="4453" y="21600"/>
                </a:cubicBezTo>
                <a:lnTo>
                  <a:pt x="7286" y="21600"/>
                </a:lnTo>
                <a:cubicBezTo>
                  <a:pt x="7292" y="21075"/>
                  <a:pt x="7313" y="20800"/>
                  <a:pt x="7380" y="20764"/>
                </a:cubicBezTo>
                <a:cubicBezTo>
                  <a:pt x="7442" y="20729"/>
                  <a:pt x="7807" y="20711"/>
                  <a:pt x="8265" y="20717"/>
                </a:cubicBezTo>
                <a:lnTo>
                  <a:pt x="9040" y="20728"/>
                </a:lnTo>
                <a:lnTo>
                  <a:pt x="9080" y="21600"/>
                </a:lnTo>
                <a:lnTo>
                  <a:pt x="11932" y="21600"/>
                </a:lnTo>
                <a:cubicBezTo>
                  <a:pt x="11931" y="21568"/>
                  <a:pt x="11934" y="21526"/>
                  <a:pt x="11932" y="21495"/>
                </a:cubicBezTo>
                <a:lnTo>
                  <a:pt x="11884" y="20534"/>
                </a:lnTo>
                <a:lnTo>
                  <a:pt x="12077" y="20476"/>
                </a:lnTo>
                <a:cubicBezTo>
                  <a:pt x="12233" y="20430"/>
                  <a:pt x="12276" y="20363"/>
                  <a:pt x="12318" y="20114"/>
                </a:cubicBezTo>
                <a:cubicBezTo>
                  <a:pt x="12425" y="19484"/>
                  <a:pt x="12522" y="18418"/>
                  <a:pt x="12574" y="17318"/>
                </a:cubicBezTo>
                <a:cubicBezTo>
                  <a:pt x="12634" y="16034"/>
                  <a:pt x="12549" y="15566"/>
                  <a:pt x="11992" y="14142"/>
                </a:cubicBezTo>
                <a:cubicBezTo>
                  <a:pt x="11832" y="13733"/>
                  <a:pt x="11721" y="13374"/>
                  <a:pt x="11748" y="13345"/>
                </a:cubicBezTo>
                <a:cubicBezTo>
                  <a:pt x="11831" y="13256"/>
                  <a:pt x="12015" y="13339"/>
                  <a:pt x="12250" y="13573"/>
                </a:cubicBezTo>
                <a:cubicBezTo>
                  <a:pt x="12607" y="13928"/>
                  <a:pt x="14023" y="14863"/>
                  <a:pt x="14339" y="14953"/>
                </a:cubicBezTo>
                <a:cubicBezTo>
                  <a:pt x="14621" y="15032"/>
                  <a:pt x="17491" y="15144"/>
                  <a:pt x="17936" y="15093"/>
                </a:cubicBezTo>
                <a:cubicBezTo>
                  <a:pt x="18229" y="15059"/>
                  <a:pt x="18243" y="15196"/>
                  <a:pt x="18006" y="15791"/>
                </a:cubicBezTo>
                <a:cubicBezTo>
                  <a:pt x="17862" y="16154"/>
                  <a:pt x="17816" y="16356"/>
                  <a:pt x="17870" y="16392"/>
                </a:cubicBezTo>
                <a:cubicBezTo>
                  <a:pt x="17993" y="16473"/>
                  <a:pt x="18034" y="16420"/>
                  <a:pt x="18214" y="15959"/>
                </a:cubicBezTo>
                <a:cubicBezTo>
                  <a:pt x="18415" y="15441"/>
                  <a:pt x="18418" y="15438"/>
                  <a:pt x="18617" y="15520"/>
                </a:cubicBezTo>
                <a:cubicBezTo>
                  <a:pt x="18820" y="15604"/>
                  <a:pt x="19052" y="15519"/>
                  <a:pt x="19091" y="15348"/>
                </a:cubicBezTo>
                <a:cubicBezTo>
                  <a:pt x="19106" y="15283"/>
                  <a:pt x="19205" y="15203"/>
                  <a:pt x="19312" y="15171"/>
                </a:cubicBezTo>
                <a:cubicBezTo>
                  <a:pt x="19554" y="15098"/>
                  <a:pt x="19622" y="14989"/>
                  <a:pt x="19511" y="14852"/>
                </a:cubicBezTo>
                <a:cubicBezTo>
                  <a:pt x="19399" y="14714"/>
                  <a:pt x="19457" y="14660"/>
                  <a:pt x="19761" y="14620"/>
                </a:cubicBezTo>
                <a:cubicBezTo>
                  <a:pt x="19968" y="14593"/>
                  <a:pt x="20008" y="14563"/>
                  <a:pt x="20008" y="14432"/>
                </a:cubicBezTo>
                <a:cubicBezTo>
                  <a:pt x="20008" y="14345"/>
                  <a:pt x="19954" y="14246"/>
                  <a:pt x="19888" y="14210"/>
                </a:cubicBezTo>
                <a:cubicBezTo>
                  <a:pt x="19783" y="14152"/>
                  <a:pt x="19783" y="14127"/>
                  <a:pt x="19894" y="14015"/>
                </a:cubicBezTo>
                <a:cubicBezTo>
                  <a:pt x="20091" y="13817"/>
                  <a:pt x="19975" y="13672"/>
                  <a:pt x="19585" y="13631"/>
                </a:cubicBezTo>
                <a:cubicBezTo>
                  <a:pt x="19403" y="13612"/>
                  <a:pt x="19239" y="13567"/>
                  <a:pt x="19218" y="13532"/>
                </a:cubicBezTo>
                <a:cubicBezTo>
                  <a:pt x="19198" y="13497"/>
                  <a:pt x="19587" y="12422"/>
                  <a:pt x="20084" y="11144"/>
                </a:cubicBezTo>
                <a:cubicBezTo>
                  <a:pt x="20581" y="9867"/>
                  <a:pt x="21102" y="8494"/>
                  <a:pt x="21245" y="8092"/>
                </a:cubicBezTo>
                <a:cubicBezTo>
                  <a:pt x="21388" y="7691"/>
                  <a:pt x="21537" y="7338"/>
                  <a:pt x="21577" y="7310"/>
                </a:cubicBezTo>
                <a:cubicBezTo>
                  <a:pt x="21578" y="7310"/>
                  <a:pt x="21579" y="7296"/>
                  <a:pt x="21580" y="7295"/>
                </a:cubicBezTo>
                <a:cubicBezTo>
                  <a:pt x="21578" y="7276"/>
                  <a:pt x="21574" y="7226"/>
                  <a:pt x="21571" y="7226"/>
                </a:cubicBezTo>
                <a:cubicBezTo>
                  <a:pt x="21528" y="7226"/>
                  <a:pt x="21436" y="7354"/>
                  <a:pt x="21364" y="7510"/>
                </a:cubicBezTo>
                <a:cubicBezTo>
                  <a:pt x="21127" y="8030"/>
                  <a:pt x="20276" y="10102"/>
                  <a:pt x="19636" y="11718"/>
                </a:cubicBezTo>
                <a:cubicBezTo>
                  <a:pt x="19288" y="12596"/>
                  <a:pt x="18973" y="13337"/>
                  <a:pt x="18935" y="13364"/>
                </a:cubicBezTo>
                <a:cubicBezTo>
                  <a:pt x="18894" y="13393"/>
                  <a:pt x="18852" y="13381"/>
                  <a:pt x="18832" y="13336"/>
                </a:cubicBezTo>
                <a:cubicBezTo>
                  <a:pt x="18641" y="12885"/>
                  <a:pt x="18579" y="12849"/>
                  <a:pt x="18282" y="13007"/>
                </a:cubicBezTo>
                <a:cubicBezTo>
                  <a:pt x="18124" y="13091"/>
                  <a:pt x="18088" y="13163"/>
                  <a:pt x="18083" y="13412"/>
                </a:cubicBezTo>
                <a:cubicBezTo>
                  <a:pt x="18080" y="13584"/>
                  <a:pt x="18033" y="13746"/>
                  <a:pt x="17972" y="13786"/>
                </a:cubicBezTo>
                <a:cubicBezTo>
                  <a:pt x="17824" y="13883"/>
                  <a:pt x="15526" y="13885"/>
                  <a:pt x="15267" y="13788"/>
                </a:cubicBezTo>
                <a:cubicBezTo>
                  <a:pt x="14990" y="13683"/>
                  <a:pt x="14094" y="12790"/>
                  <a:pt x="13599" y="12124"/>
                </a:cubicBezTo>
                <a:cubicBezTo>
                  <a:pt x="13276" y="11691"/>
                  <a:pt x="13033" y="11446"/>
                  <a:pt x="12702" y="11223"/>
                </a:cubicBezTo>
                <a:cubicBezTo>
                  <a:pt x="12175" y="10868"/>
                  <a:pt x="11806" y="10777"/>
                  <a:pt x="11112" y="10831"/>
                </a:cubicBezTo>
                <a:cubicBezTo>
                  <a:pt x="10827" y="10853"/>
                  <a:pt x="10644" y="10843"/>
                  <a:pt x="10610" y="10807"/>
                </a:cubicBezTo>
                <a:cubicBezTo>
                  <a:pt x="10515" y="10706"/>
                  <a:pt x="10861" y="10635"/>
                  <a:pt x="11447" y="10635"/>
                </a:cubicBezTo>
                <a:cubicBezTo>
                  <a:pt x="12457" y="10635"/>
                  <a:pt x="16735" y="10321"/>
                  <a:pt x="16863" y="10237"/>
                </a:cubicBezTo>
                <a:cubicBezTo>
                  <a:pt x="16879" y="10227"/>
                  <a:pt x="16802" y="10177"/>
                  <a:pt x="16689" y="10129"/>
                </a:cubicBezTo>
                <a:cubicBezTo>
                  <a:pt x="16375" y="9993"/>
                  <a:pt x="16076" y="9610"/>
                  <a:pt x="16000" y="9242"/>
                </a:cubicBezTo>
                <a:cubicBezTo>
                  <a:pt x="15918" y="8847"/>
                  <a:pt x="15995" y="8350"/>
                  <a:pt x="16235" y="7764"/>
                </a:cubicBezTo>
                <a:cubicBezTo>
                  <a:pt x="16425" y="7300"/>
                  <a:pt x="16644" y="7064"/>
                  <a:pt x="16885" y="7064"/>
                </a:cubicBezTo>
                <a:cubicBezTo>
                  <a:pt x="17136" y="7064"/>
                  <a:pt x="17379" y="6809"/>
                  <a:pt x="17379" y="6545"/>
                </a:cubicBezTo>
                <a:cubicBezTo>
                  <a:pt x="17379" y="6350"/>
                  <a:pt x="17341" y="6291"/>
                  <a:pt x="17146" y="6196"/>
                </a:cubicBezTo>
                <a:cubicBezTo>
                  <a:pt x="16930" y="6090"/>
                  <a:pt x="16918" y="6065"/>
                  <a:pt x="16979" y="5856"/>
                </a:cubicBezTo>
                <a:cubicBezTo>
                  <a:pt x="17088" y="5486"/>
                  <a:pt x="17060" y="4609"/>
                  <a:pt x="16928" y="4195"/>
                </a:cubicBezTo>
                <a:cubicBezTo>
                  <a:pt x="16634" y="3275"/>
                  <a:pt x="15979" y="2317"/>
                  <a:pt x="15236" y="1721"/>
                </a:cubicBezTo>
                <a:cubicBezTo>
                  <a:pt x="14153" y="852"/>
                  <a:pt x="12361" y="300"/>
                  <a:pt x="10068" y="131"/>
                </a:cubicBezTo>
                <a:cubicBezTo>
                  <a:pt x="9638" y="99"/>
                  <a:pt x="9224" y="51"/>
                  <a:pt x="9145" y="24"/>
                </a:cubicBezTo>
                <a:cubicBezTo>
                  <a:pt x="9119" y="15"/>
                  <a:pt x="8814" y="7"/>
                  <a:pt x="8404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D3E2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إذا علمنا  أن التوحيد  أعظم ما أمر الله  به…"/>
          <p:cNvSpPr/>
          <p:nvPr/>
        </p:nvSpPr>
        <p:spPr>
          <a:xfrm>
            <a:off x="265892" y="287776"/>
            <a:ext cx="5700866" cy="1439463"/>
          </a:xfrm>
          <a:prstGeom prst="roundRect">
            <a:avLst>
              <a:gd name="adj" fmla="val 13234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 rtl="0">
              <a:defRPr b="1" sz="2900"/>
            </a:pPr>
            <a:r>
              <a:t>إذا علمنا  أن التوحيد  أعظم ما أمر الله  به</a:t>
            </a:r>
          </a:p>
          <a:p>
            <a:pPr algn="ctr" rtl="0">
              <a:defRPr b="1" sz="2900"/>
            </a:pPr>
            <a:r>
              <a:t>،فما أعظم ما نهى عنه؟ ( أجيبي يا مبدعة)</a:t>
            </a:r>
          </a:p>
        </p:txBody>
      </p:sp>
      <p:sp>
        <p:nvSpPr>
          <p:cNvPr id="106" name="فقاعة اقتباس"/>
          <p:cNvSpPr/>
          <p:nvPr/>
        </p:nvSpPr>
        <p:spPr>
          <a:xfrm>
            <a:off x="522572" y="2643529"/>
            <a:ext cx="5305628" cy="2231033"/>
          </a:xfrm>
          <a:prstGeom prst="wedgeEllipseCallout">
            <a:avLst>
              <a:gd name="adj1" fmla="val -49689"/>
              <a:gd name="adj2" fmla="val 6184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07" name="الشرك بالله"/>
          <p:cNvSpPr txBox="1"/>
          <p:nvPr/>
        </p:nvSpPr>
        <p:spPr>
          <a:xfrm>
            <a:off x="1624279" y="3512596"/>
            <a:ext cx="1964233" cy="549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b="1" sz="3600"/>
            </a:lvl1pPr>
          </a:lstStyle>
          <a:p>
            <a:pPr rtl="0">
              <a:defRPr/>
            </a:pPr>
            <a:r>
              <a:t>الشرك بالله </a:t>
            </a:r>
          </a:p>
        </p:txBody>
      </p:sp>
      <p:sp>
        <p:nvSpPr>
          <p:cNvPr id="108" name="متعة التعليم"/>
          <p:cNvSpPr txBox="1"/>
          <p:nvPr/>
        </p:nvSpPr>
        <p:spPr>
          <a:xfrm>
            <a:off x="1034529" y="6057939"/>
            <a:ext cx="1187317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/>
            </a:lvl1pPr>
          </a:lstStyle>
          <a:p>
            <a:pPr rtl="0">
              <a:defRPr/>
            </a:pPr>
            <a:r>
              <a:t>متعة التعليم </a:t>
            </a:r>
          </a:p>
        </p:txBody>
      </p:sp>
      <p:pic>
        <p:nvPicPr>
          <p:cNvPr id="109" name="تسجيل الصوت.m4a" descr="تسجيل الصوت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210819" y="359026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Picture 6" descr="Picture 6"/>
          <p:cNvPicPr>
            <a:picLocks noChangeAspect="1"/>
          </p:cNvPicPr>
          <p:nvPr/>
        </p:nvPicPr>
        <p:blipFill>
          <a:blip r:embed="rId5">
            <a:extLst/>
          </a:blip>
          <a:srcRect l="0" t="1203" r="3274" b="619"/>
          <a:stretch>
            <a:fillRect/>
          </a:stretch>
        </p:blipFill>
        <p:spPr>
          <a:xfrm>
            <a:off x="5095553" y="2329344"/>
            <a:ext cx="5100902" cy="4904482"/>
          </a:xfrm>
          <a:prstGeom prst="rect">
            <a:avLst/>
          </a:prstGeom>
          <a:ln w="127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250000" fill="hold"/>
                                        <p:tgtEl>
                                          <p:spTgt spid="1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109"/>
                </p:tgtEl>
              </p:cMediaNode>
            </p:audio>
          </p:childTnLst>
        </p:cTn>
      </p:par>
    </p:tnLst>
    <p:bldLst>
      <p:bldP build="whole" bldLvl="1" animBg="1" rev="0" advAuto="0" spid="10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E5DCAB22-8BB2-4624-B43C-ED3787F25AEE-L0-001.jpeg" descr="E5DCAB22-8BB2-4624-B43C-ED3787F25AEE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44005" y="4443204"/>
            <a:ext cx="3822216" cy="214999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  <p:pic>
        <p:nvPicPr>
          <p:cNvPr id="113" name="391F64FF-D10E-405A-9CB8-50492D65EE3A-L0-001.jpeg" descr="391F64FF-D10E-405A-9CB8-50492D65EE3A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6359" y="4525029"/>
            <a:ext cx="2648297" cy="1986223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14" name="8248C6FA-939C-4908-B182-65055FE1D39F-L0-001.jpeg" descr="8248C6FA-939C-4908-B182-65055FE1D39F-L0-00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90900" y="2219808"/>
            <a:ext cx="3752098" cy="187605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  <p:pic>
        <p:nvPicPr>
          <p:cNvPr id="115" name="149B6834-9938-483F-AEDD-6227B58C3373-L0-001.jpeg" descr="149B6834-9938-483F-AEDD-6227B58C3373-L0-001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15270" y="2200239"/>
            <a:ext cx="2670475" cy="2002856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116" name="تعاوني مع زميلاتك في قارئة الصور التالية ولمعرفة المفهوم  للشرك؟"/>
          <p:cNvSpPr txBox="1"/>
          <p:nvPr/>
        </p:nvSpPr>
        <p:spPr>
          <a:xfrm>
            <a:off x="456188" y="77857"/>
            <a:ext cx="8231624" cy="1455153"/>
          </a:xfrm>
          <a:prstGeom prst="rect">
            <a:avLst/>
          </a:prstGeom>
          <a:solidFill>
            <a:srgbClr val="B92D5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rtl="0">
              <a:defRPr b="1" sz="3000">
                <a:solidFill>
                  <a:srgbClr val="FFFFFF"/>
                </a:solidFill>
              </a:defRPr>
            </a:pPr>
          </a:p>
          <a:p>
            <a:pPr algn="ctr" rtl="0">
              <a:defRPr b="1" sz="3000">
                <a:solidFill>
                  <a:srgbClr val="FFFFFF"/>
                </a:solidFill>
              </a:defRPr>
            </a:pPr>
            <a:r>
              <a:t>تعاوني مع زميلاتك في قارئة الصور التالية ولمعرفة المفهوم  للشرك؟</a:t>
            </a:r>
          </a:p>
        </p:txBody>
      </p:sp>
      <p:sp>
        <p:nvSpPr>
          <p:cNvPr id="117" name="متعة التعليم"/>
          <p:cNvSpPr txBox="1"/>
          <p:nvPr/>
        </p:nvSpPr>
        <p:spPr>
          <a:xfrm>
            <a:off x="379338" y="1690555"/>
            <a:ext cx="1383874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/>
            </a:lvl1pPr>
          </a:lstStyle>
          <a:p>
            <a:pPr rtl="0">
              <a:defRPr/>
            </a:pPr>
            <a:r>
              <a:t>متعة التعليم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D9A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8248C6FA-939C-4908-B182-65055FE1D39F-L0-001.jpeg" descr="8248C6FA-939C-4908-B182-65055FE1D39F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97115" y="314790"/>
            <a:ext cx="2758780" cy="137939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  <p:pic>
        <p:nvPicPr>
          <p:cNvPr id="120" name="149B6834-9938-483F-AEDD-6227B58C3373-L0-001.jpeg" descr="149B6834-9938-483F-AEDD-6227B58C3373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83197" y="1906074"/>
            <a:ext cx="2586616" cy="1939963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21" name="E5DCAB22-8BB2-4624-B43C-ED3787F25AEE-L0-001.jpeg" descr="E5DCAB22-8BB2-4624-B43C-ED3787F25AEE-L0-00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290093" y="283363"/>
            <a:ext cx="2563934" cy="1442213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  <p:pic>
        <p:nvPicPr>
          <p:cNvPr id="122" name="391F64FF-D10E-405A-9CB8-50492D65EE3A-L0-001.jpeg" descr="391F64FF-D10E-405A-9CB8-50492D65EE3A-L0-001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474974" y="1938583"/>
            <a:ext cx="2566250" cy="1924688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23" name="Picture 6" descr="Picture 6"/>
          <p:cNvPicPr>
            <a:picLocks noChangeAspect="1"/>
          </p:cNvPicPr>
          <p:nvPr/>
        </p:nvPicPr>
        <p:blipFill>
          <a:blip r:embed="rId6">
            <a:extLst/>
          </a:blip>
          <a:srcRect l="0" t="1203" r="3274" b="619"/>
          <a:stretch>
            <a:fillRect/>
          </a:stretch>
        </p:blipFill>
        <p:spPr>
          <a:xfrm>
            <a:off x="7046119" y="4210794"/>
            <a:ext cx="2736104" cy="2630745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أن يعبد الأنسان مع الله الهاً آخر"/>
          <p:cNvSpPr/>
          <p:nvPr/>
        </p:nvSpPr>
        <p:spPr>
          <a:xfrm>
            <a:off x="790933" y="5499022"/>
            <a:ext cx="6546484" cy="1105944"/>
          </a:xfrm>
          <a:prstGeom prst="roundRect">
            <a:avLst>
              <a:gd name="adj" fmla="val 17225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3000"/>
            </a:lvl1pPr>
          </a:lstStyle>
          <a:p>
            <a:pPr rtl="0">
              <a:defRPr/>
            </a:pPr>
            <a:r>
              <a:t>أن يعبد الأنسان مع الله الهاً آخر</a:t>
            </a:r>
          </a:p>
        </p:txBody>
      </p:sp>
      <p:pic>
        <p:nvPicPr>
          <p:cNvPr id="125" name="DA27D087-62DF-41B5-9690-C9FB37D4B6A2-L0-001.jpeg" descr="DA27D087-62DF-41B5-9690-C9FB37D4B6A2-L0-001.jpeg"/>
          <p:cNvPicPr>
            <a:picLocks noChangeAspect="1"/>
          </p:cNvPicPr>
          <p:nvPr/>
        </p:nvPicPr>
        <p:blipFill>
          <a:blip r:embed="rId7">
            <a:extLst/>
          </a:blip>
          <a:srcRect l="248" t="99" r="327" b="22594"/>
          <a:stretch>
            <a:fillRect/>
          </a:stretch>
        </p:blipFill>
        <p:spPr>
          <a:xfrm>
            <a:off x="55795" y="1022847"/>
            <a:ext cx="2543573" cy="3706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156" y="0"/>
                </a:moveTo>
                <a:cubicBezTo>
                  <a:pt x="7703" y="7"/>
                  <a:pt x="7394" y="15"/>
                  <a:pt x="7371" y="23"/>
                </a:cubicBezTo>
                <a:cubicBezTo>
                  <a:pt x="7292" y="51"/>
                  <a:pt x="6931" y="102"/>
                  <a:pt x="6569" y="136"/>
                </a:cubicBezTo>
                <a:cubicBezTo>
                  <a:pt x="5625" y="226"/>
                  <a:pt x="4649" y="455"/>
                  <a:pt x="4004" y="738"/>
                </a:cubicBezTo>
                <a:cubicBezTo>
                  <a:pt x="3696" y="872"/>
                  <a:pt x="3185" y="1079"/>
                  <a:pt x="2868" y="1198"/>
                </a:cubicBezTo>
                <a:cubicBezTo>
                  <a:pt x="1744" y="1619"/>
                  <a:pt x="941" y="2341"/>
                  <a:pt x="526" y="3303"/>
                </a:cubicBezTo>
                <a:cubicBezTo>
                  <a:pt x="143" y="4189"/>
                  <a:pt x="10" y="5377"/>
                  <a:pt x="209" y="6118"/>
                </a:cubicBezTo>
                <a:cubicBezTo>
                  <a:pt x="300" y="6457"/>
                  <a:pt x="293" y="6484"/>
                  <a:pt x="125" y="6608"/>
                </a:cubicBezTo>
                <a:lnTo>
                  <a:pt x="0" y="6700"/>
                </a:lnTo>
                <a:cubicBezTo>
                  <a:pt x="65" y="7295"/>
                  <a:pt x="212" y="7311"/>
                  <a:pt x="559" y="7420"/>
                </a:cubicBezTo>
                <a:cubicBezTo>
                  <a:pt x="869" y="7517"/>
                  <a:pt x="899" y="7549"/>
                  <a:pt x="1109" y="8005"/>
                </a:cubicBezTo>
                <a:cubicBezTo>
                  <a:pt x="1650" y="9180"/>
                  <a:pt x="1579" y="9962"/>
                  <a:pt x="883" y="10491"/>
                </a:cubicBezTo>
                <a:cubicBezTo>
                  <a:pt x="716" y="10618"/>
                  <a:pt x="596" y="10730"/>
                  <a:pt x="613" y="10741"/>
                </a:cubicBezTo>
                <a:cubicBezTo>
                  <a:pt x="696" y="10793"/>
                  <a:pt x="3500" y="11033"/>
                  <a:pt x="4954" y="11111"/>
                </a:cubicBezTo>
                <a:cubicBezTo>
                  <a:pt x="5468" y="11139"/>
                  <a:pt x="5928" y="11187"/>
                  <a:pt x="5975" y="11220"/>
                </a:cubicBezTo>
                <a:cubicBezTo>
                  <a:pt x="6106" y="11309"/>
                  <a:pt x="5697" y="11398"/>
                  <a:pt x="5150" y="11398"/>
                </a:cubicBezTo>
                <a:cubicBezTo>
                  <a:pt x="4413" y="11398"/>
                  <a:pt x="4055" y="11549"/>
                  <a:pt x="3704" y="12008"/>
                </a:cubicBezTo>
                <a:cubicBezTo>
                  <a:pt x="3400" y="12406"/>
                  <a:pt x="3074" y="13122"/>
                  <a:pt x="3074" y="13389"/>
                </a:cubicBezTo>
                <a:cubicBezTo>
                  <a:pt x="3074" y="13475"/>
                  <a:pt x="2928" y="13793"/>
                  <a:pt x="2754" y="14097"/>
                </a:cubicBezTo>
                <a:cubicBezTo>
                  <a:pt x="2579" y="14401"/>
                  <a:pt x="2336" y="14864"/>
                  <a:pt x="2211" y="15124"/>
                </a:cubicBezTo>
                <a:cubicBezTo>
                  <a:pt x="1946" y="15677"/>
                  <a:pt x="1962" y="15760"/>
                  <a:pt x="2504" y="16463"/>
                </a:cubicBezTo>
                <a:cubicBezTo>
                  <a:pt x="2687" y="16700"/>
                  <a:pt x="2819" y="16930"/>
                  <a:pt x="2794" y="16974"/>
                </a:cubicBezTo>
                <a:cubicBezTo>
                  <a:pt x="2769" y="17018"/>
                  <a:pt x="2505" y="17322"/>
                  <a:pt x="2208" y="17647"/>
                </a:cubicBezTo>
                <a:cubicBezTo>
                  <a:pt x="1742" y="18157"/>
                  <a:pt x="1680" y="18256"/>
                  <a:pt x="1759" y="18357"/>
                </a:cubicBezTo>
                <a:cubicBezTo>
                  <a:pt x="1810" y="18422"/>
                  <a:pt x="2323" y="18689"/>
                  <a:pt x="2902" y="18952"/>
                </a:cubicBezTo>
                <a:lnTo>
                  <a:pt x="3957" y="19428"/>
                </a:lnTo>
                <a:lnTo>
                  <a:pt x="4017" y="20316"/>
                </a:lnTo>
                <a:cubicBezTo>
                  <a:pt x="4050" y="20804"/>
                  <a:pt x="4097" y="21237"/>
                  <a:pt x="4122" y="21281"/>
                </a:cubicBezTo>
                <a:cubicBezTo>
                  <a:pt x="4146" y="21325"/>
                  <a:pt x="4259" y="21386"/>
                  <a:pt x="4371" y="21415"/>
                </a:cubicBezTo>
                <a:cubicBezTo>
                  <a:pt x="4514" y="21452"/>
                  <a:pt x="4539" y="21499"/>
                  <a:pt x="4530" y="21600"/>
                </a:cubicBezTo>
                <a:lnTo>
                  <a:pt x="11927" y="21600"/>
                </a:lnTo>
                <a:cubicBezTo>
                  <a:pt x="11945" y="21456"/>
                  <a:pt x="11990" y="21429"/>
                  <a:pt x="12086" y="21399"/>
                </a:cubicBezTo>
                <a:cubicBezTo>
                  <a:pt x="12222" y="21356"/>
                  <a:pt x="12287" y="21275"/>
                  <a:pt x="12322" y="21105"/>
                </a:cubicBezTo>
                <a:cubicBezTo>
                  <a:pt x="12423" y="20614"/>
                  <a:pt x="12532" y="19410"/>
                  <a:pt x="12585" y="18186"/>
                </a:cubicBezTo>
                <a:cubicBezTo>
                  <a:pt x="12634" y="17036"/>
                  <a:pt x="12623" y="16844"/>
                  <a:pt x="12463" y="16202"/>
                </a:cubicBezTo>
                <a:cubicBezTo>
                  <a:pt x="12366" y="15811"/>
                  <a:pt x="12159" y="15162"/>
                  <a:pt x="12005" y="14761"/>
                </a:cubicBezTo>
                <a:cubicBezTo>
                  <a:pt x="11851" y="14360"/>
                  <a:pt x="11744" y="14010"/>
                  <a:pt x="11766" y="13986"/>
                </a:cubicBezTo>
                <a:cubicBezTo>
                  <a:pt x="11848" y="13894"/>
                  <a:pt x="11965" y="13952"/>
                  <a:pt x="12291" y="14240"/>
                </a:cubicBezTo>
                <a:cubicBezTo>
                  <a:pt x="12791" y="14682"/>
                  <a:pt x="14111" y="15587"/>
                  <a:pt x="14347" y="15651"/>
                </a:cubicBezTo>
                <a:cubicBezTo>
                  <a:pt x="14460" y="15682"/>
                  <a:pt x="15349" y="15733"/>
                  <a:pt x="16322" y="15762"/>
                </a:cubicBezTo>
                <a:cubicBezTo>
                  <a:pt x="17295" y="15792"/>
                  <a:pt x="18125" y="15838"/>
                  <a:pt x="18166" y="15866"/>
                </a:cubicBezTo>
                <a:cubicBezTo>
                  <a:pt x="18210" y="15897"/>
                  <a:pt x="18149" y="16149"/>
                  <a:pt x="18014" y="16493"/>
                </a:cubicBezTo>
                <a:cubicBezTo>
                  <a:pt x="17856" y="16899"/>
                  <a:pt x="17818" y="17085"/>
                  <a:pt x="17879" y="17127"/>
                </a:cubicBezTo>
                <a:cubicBezTo>
                  <a:pt x="18005" y="17213"/>
                  <a:pt x="18035" y="17174"/>
                  <a:pt x="18220" y="16708"/>
                </a:cubicBezTo>
                <a:cubicBezTo>
                  <a:pt x="18460" y="16101"/>
                  <a:pt x="18431" y="16135"/>
                  <a:pt x="18624" y="16218"/>
                </a:cubicBezTo>
                <a:cubicBezTo>
                  <a:pt x="18833" y="16308"/>
                  <a:pt x="19067" y="16223"/>
                  <a:pt x="19106" y="16042"/>
                </a:cubicBezTo>
                <a:cubicBezTo>
                  <a:pt x="19121" y="15974"/>
                  <a:pt x="19219" y="15894"/>
                  <a:pt x="19325" y="15866"/>
                </a:cubicBezTo>
                <a:cubicBezTo>
                  <a:pt x="19555" y="15806"/>
                  <a:pt x="19665" y="15610"/>
                  <a:pt x="19531" y="15499"/>
                </a:cubicBezTo>
                <a:cubicBezTo>
                  <a:pt x="19414" y="15402"/>
                  <a:pt x="19489" y="15301"/>
                  <a:pt x="19679" y="15300"/>
                </a:cubicBezTo>
                <a:cubicBezTo>
                  <a:pt x="19755" y="15299"/>
                  <a:pt x="19869" y="15276"/>
                  <a:pt x="19932" y="15249"/>
                </a:cubicBezTo>
                <a:cubicBezTo>
                  <a:pt x="20089" y="15181"/>
                  <a:pt x="20075" y="14900"/>
                  <a:pt x="19911" y="14837"/>
                </a:cubicBezTo>
                <a:cubicBezTo>
                  <a:pt x="19790" y="14790"/>
                  <a:pt x="19789" y="14772"/>
                  <a:pt x="19901" y="14661"/>
                </a:cubicBezTo>
                <a:cubicBezTo>
                  <a:pt x="19970" y="14594"/>
                  <a:pt x="20026" y="14509"/>
                  <a:pt x="20026" y="14472"/>
                </a:cubicBezTo>
                <a:cubicBezTo>
                  <a:pt x="20026" y="14351"/>
                  <a:pt x="19774" y="14227"/>
                  <a:pt x="19531" y="14227"/>
                </a:cubicBezTo>
                <a:cubicBezTo>
                  <a:pt x="19401" y="14227"/>
                  <a:pt x="19273" y="14202"/>
                  <a:pt x="19248" y="14173"/>
                </a:cubicBezTo>
                <a:cubicBezTo>
                  <a:pt x="19200" y="14121"/>
                  <a:pt x="21422" y="7991"/>
                  <a:pt x="21600" y="7674"/>
                </a:cubicBezTo>
                <a:cubicBezTo>
                  <a:pt x="21598" y="7657"/>
                  <a:pt x="21596" y="7609"/>
                  <a:pt x="21593" y="7609"/>
                </a:cubicBezTo>
                <a:cubicBezTo>
                  <a:pt x="21480" y="7609"/>
                  <a:pt x="21140" y="8434"/>
                  <a:pt x="19595" y="12462"/>
                </a:cubicBezTo>
                <a:cubicBezTo>
                  <a:pt x="19221" y="13436"/>
                  <a:pt x="18878" y="14232"/>
                  <a:pt x="18833" y="14229"/>
                </a:cubicBezTo>
                <a:cubicBezTo>
                  <a:pt x="18788" y="14226"/>
                  <a:pt x="18744" y="14127"/>
                  <a:pt x="18739" y="14011"/>
                </a:cubicBezTo>
                <a:cubicBezTo>
                  <a:pt x="18715" y="13541"/>
                  <a:pt x="18720" y="13547"/>
                  <a:pt x="18509" y="13547"/>
                </a:cubicBezTo>
                <a:cubicBezTo>
                  <a:pt x="18239" y="13547"/>
                  <a:pt x="18180" y="13624"/>
                  <a:pt x="18132" y="14055"/>
                </a:cubicBezTo>
                <a:cubicBezTo>
                  <a:pt x="18092" y="14409"/>
                  <a:pt x="18083" y="14425"/>
                  <a:pt x="17846" y="14460"/>
                </a:cubicBezTo>
                <a:cubicBezTo>
                  <a:pt x="17443" y="14519"/>
                  <a:pt x="15728" y="14512"/>
                  <a:pt x="15409" y="14451"/>
                </a:cubicBezTo>
                <a:cubicBezTo>
                  <a:pt x="15164" y="14404"/>
                  <a:pt x="15027" y="14307"/>
                  <a:pt x="14590" y="13873"/>
                </a:cubicBezTo>
                <a:cubicBezTo>
                  <a:pt x="14300" y="13585"/>
                  <a:pt x="13871" y="13082"/>
                  <a:pt x="13639" y="12756"/>
                </a:cubicBezTo>
                <a:cubicBezTo>
                  <a:pt x="12858" y="11654"/>
                  <a:pt x="12284" y="11304"/>
                  <a:pt x="11341" y="11356"/>
                </a:cubicBezTo>
                <a:cubicBezTo>
                  <a:pt x="10831" y="11384"/>
                  <a:pt x="10255" y="11282"/>
                  <a:pt x="10347" y="11180"/>
                </a:cubicBezTo>
                <a:cubicBezTo>
                  <a:pt x="10371" y="11154"/>
                  <a:pt x="10920" y="11115"/>
                  <a:pt x="11567" y="11095"/>
                </a:cubicBezTo>
                <a:cubicBezTo>
                  <a:pt x="12697" y="11059"/>
                  <a:pt x="14842" y="10909"/>
                  <a:pt x="16177" y="10771"/>
                </a:cubicBezTo>
                <a:lnTo>
                  <a:pt x="16818" y="10706"/>
                </a:lnTo>
                <a:lnTo>
                  <a:pt x="16521" y="10480"/>
                </a:lnTo>
                <a:cubicBezTo>
                  <a:pt x="15979" y="10067"/>
                  <a:pt x="15819" y="9562"/>
                  <a:pt x="15992" y="8812"/>
                </a:cubicBezTo>
                <a:cubicBezTo>
                  <a:pt x="16120" y="8257"/>
                  <a:pt x="16490" y="7489"/>
                  <a:pt x="16652" y="7436"/>
                </a:cubicBezTo>
                <a:cubicBezTo>
                  <a:pt x="16720" y="7414"/>
                  <a:pt x="16873" y="7363"/>
                  <a:pt x="16993" y="7325"/>
                </a:cubicBezTo>
                <a:cubicBezTo>
                  <a:pt x="17449" y="7179"/>
                  <a:pt x="17533" y="6727"/>
                  <a:pt x="17148" y="6485"/>
                </a:cubicBezTo>
                <a:lnTo>
                  <a:pt x="16902" y="6333"/>
                </a:lnTo>
                <a:lnTo>
                  <a:pt x="16989" y="5967"/>
                </a:lnTo>
                <a:cubicBezTo>
                  <a:pt x="17113" y="5457"/>
                  <a:pt x="17025" y="4620"/>
                  <a:pt x="16781" y="4015"/>
                </a:cubicBezTo>
                <a:cubicBezTo>
                  <a:pt x="15830" y="1661"/>
                  <a:pt x="13956" y="539"/>
                  <a:pt x="10370" y="173"/>
                </a:cubicBezTo>
                <a:cubicBezTo>
                  <a:pt x="9898" y="125"/>
                  <a:pt x="9325" y="86"/>
                  <a:pt x="9096" y="86"/>
                </a:cubicBezTo>
                <a:cubicBezTo>
                  <a:pt x="8867" y="86"/>
                  <a:pt x="8656" y="59"/>
                  <a:pt x="8628" y="28"/>
                </a:cubicBezTo>
                <a:cubicBezTo>
                  <a:pt x="8618" y="17"/>
                  <a:pt x="8430" y="8"/>
                  <a:pt x="8156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26" name="وضحي معنى الشرك بالله تعالى ؟"/>
          <p:cNvSpPr/>
          <p:nvPr/>
        </p:nvSpPr>
        <p:spPr>
          <a:xfrm>
            <a:off x="1421752" y="4042073"/>
            <a:ext cx="5611356" cy="1019556"/>
          </a:xfrm>
          <a:prstGeom prst="wedgeEllipseCallout">
            <a:avLst>
              <a:gd name="adj1" fmla="val -49706"/>
              <a:gd name="adj2" fmla="val 75909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600"/>
            </a:lvl1pPr>
          </a:lstStyle>
          <a:p>
            <a:pPr rtl="0">
              <a:defRPr/>
            </a:pPr>
            <a:r>
              <a:t>وضحي معنى الشرك بالله تعالى ؟</a:t>
            </a:r>
          </a:p>
        </p:txBody>
      </p:sp>
      <p:sp>
        <p:nvSpPr>
          <p:cNvPr id="127" name="متعة التعليم"/>
          <p:cNvSpPr txBox="1"/>
          <p:nvPr/>
        </p:nvSpPr>
        <p:spPr>
          <a:xfrm>
            <a:off x="29902" y="350495"/>
            <a:ext cx="230842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متعة التعليم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هاتي دليلا يؤكد عبادتنا لله وحدة ؟"/>
          <p:cNvSpPr/>
          <p:nvPr/>
        </p:nvSpPr>
        <p:spPr>
          <a:xfrm>
            <a:off x="265892" y="287776"/>
            <a:ext cx="5700866" cy="1439463"/>
          </a:xfrm>
          <a:prstGeom prst="roundRect">
            <a:avLst>
              <a:gd name="adj" fmla="val 13234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900"/>
            </a:lvl1pPr>
          </a:lstStyle>
          <a:p>
            <a:pPr rtl="0">
              <a:defRPr/>
            </a:pPr>
            <a:r>
              <a:t>هاتي دليلا يؤكد عبادتنا لله وحدة ؟ </a:t>
            </a:r>
          </a:p>
        </p:txBody>
      </p:sp>
      <p:sp>
        <p:nvSpPr>
          <p:cNvPr id="130" name="فقاعة اقتباس"/>
          <p:cNvSpPr/>
          <p:nvPr/>
        </p:nvSpPr>
        <p:spPr>
          <a:xfrm>
            <a:off x="522572" y="2205785"/>
            <a:ext cx="5382060" cy="2668777"/>
          </a:xfrm>
          <a:prstGeom prst="wedgeEllipseCallout">
            <a:avLst>
              <a:gd name="adj1" fmla="val -49693"/>
              <a:gd name="adj2" fmla="val 59898"/>
            </a:avLst>
          </a:prstGeom>
          <a:solidFill>
            <a:srgbClr val="FFFFFF"/>
          </a:solidFill>
          <a:ln w="139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131" name="صورة 4" descr="صورة 4"/>
          <p:cNvPicPr>
            <a:picLocks noChangeAspect="1"/>
          </p:cNvPicPr>
          <p:nvPr/>
        </p:nvPicPr>
        <p:blipFill>
          <a:blip r:embed="rId2">
            <a:extLst/>
          </a:blip>
          <a:srcRect l="34205" t="59384" r="22431" b="34300"/>
          <a:stretch>
            <a:fillRect/>
          </a:stretch>
        </p:blipFill>
        <p:spPr>
          <a:xfrm>
            <a:off x="1034333" y="3097608"/>
            <a:ext cx="4514175" cy="94071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90500" dist="8455" dir="5400000">
              <a:srgbClr val="000000"/>
            </a:outerShdw>
          </a:effectLst>
        </p:spPr>
      </p:pic>
      <p:sp>
        <p:nvSpPr>
          <p:cNvPr id="132" name="متعة التعليم"/>
          <p:cNvSpPr txBox="1"/>
          <p:nvPr/>
        </p:nvSpPr>
        <p:spPr>
          <a:xfrm>
            <a:off x="2137151" y="6276336"/>
            <a:ext cx="230842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متعة التعليم </a:t>
            </a:r>
          </a:p>
        </p:txBody>
      </p:sp>
      <p:pic>
        <p:nvPicPr>
          <p:cNvPr id="133" name="تسجيل الصوت.m4a" descr="تسجيل الصوت.m4a"/>
          <p:cNvPicPr>
            <a:picLocks noChangeAspect="0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7357420" y="2036289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Picture 6" descr="Picture 6"/>
          <p:cNvPicPr>
            <a:picLocks noChangeAspect="1"/>
          </p:cNvPicPr>
          <p:nvPr/>
        </p:nvPicPr>
        <p:blipFill>
          <a:blip r:embed="rId6">
            <a:extLst/>
          </a:blip>
          <a:srcRect l="0" t="1203" r="3274" b="619"/>
          <a:stretch>
            <a:fillRect/>
          </a:stretch>
        </p:blipFill>
        <p:spPr>
          <a:xfrm>
            <a:off x="3870172" y="523220"/>
            <a:ext cx="7531308" cy="7241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6666" fill="hold"/>
                                        <p:tgtEl>
                                          <p:spTgt spid="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3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669D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صورة 8" descr="صورة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23876" y="413765"/>
            <a:ext cx="2330114" cy="17102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صورة 9" descr="صورة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1988" y="375929"/>
            <a:ext cx="2191119" cy="17859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صورة 10" descr="صورة 1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24737" y="464036"/>
            <a:ext cx="2239593" cy="1609726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لمن تكون عبادتنا وطاعتنا ( استراتيجية المناقشة والحوار؟"/>
          <p:cNvSpPr/>
          <p:nvPr/>
        </p:nvSpPr>
        <p:spPr>
          <a:xfrm>
            <a:off x="508511" y="2657426"/>
            <a:ext cx="8126848" cy="1049816"/>
          </a:xfrm>
          <a:prstGeom prst="wedgeEllipseCallout">
            <a:avLst>
              <a:gd name="adj1" fmla="val -49797"/>
              <a:gd name="adj2" fmla="val 75163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500"/>
            </a:lvl1pPr>
          </a:lstStyle>
          <a:p>
            <a:pPr rtl="0">
              <a:defRPr/>
            </a:pPr>
            <a:r>
              <a:t>لمن تكون عبادتنا وطاعتنا ( استراتيجية المناقشة والحوار؟</a:t>
            </a:r>
          </a:p>
        </p:txBody>
      </p:sp>
      <p:sp>
        <p:nvSpPr>
          <p:cNvPr id="140" name="وسيلة شرح"/>
          <p:cNvSpPr/>
          <p:nvPr/>
        </p:nvSpPr>
        <p:spPr>
          <a:xfrm>
            <a:off x="1140104" y="4473354"/>
            <a:ext cx="5496323" cy="1905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747" y="0"/>
                </a:moveTo>
                <a:cubicBezTo>
                  <a:pt x="1609" y="0"/>
                  <a:pt x="1497" y="322"/>
                  <a:pt x="1497" y="720"/>
                </a:cubicBezTo>
                <a:lnTo>
                  <a:pt x="1497" y="8640"/>
                </a:lnTo>
                <a:lnTo>
                  <a:pt x="0" y="10800"/>
                </a:lnTo>
                <a:lnTo>
                  <a:pt x="1497" y="12960"/>
                </a:lnTo>
                <a:lnTo>
                  <a:pt x="1497" y="20880"/>
                </a:lnTo>
                <a:cubicBezTo>
                  <a:pt x="1497" y="21278"/>
                  <a:pt x="1609" y="21600"/>
                  <a:pt x="1747" y="21600"/>
                </a:cubicBezTo>
                <a:lnTo>
                  <a:pt x="21350" y="21600"/>
                </a:lnTo>
                <a:cubicBezTo>
                  <a:pt x="21488" y="21600"/>
                  <a:pt x="21600" y="21278"/>
                  <a:pt x="21600" y="20880"/>
                </a:cubicBezTo>
                <a:lnTo>
                  <a:pt x="21600" y="720"/>
                </a:lnTo>
                <a:cubicBezTo>
                  <a:pt x="21600" y="322"/>
                  <a:pt x="21488" y="0"/>
                  <a:pt x="21350" y="0"/>
                </a:cubicBezTo>
                <a:lnTo>
                  <a:pt x="1747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41" name="لله وحده فقط نعبد الله ونطيع كل اوامره"/>
          <p:cNvSpPr txBox="1"/>
          <p:nvPr/>
        </p:nvSpPr>
        <p:spPr>
          <a:xfrm>
            <a:off x="2325288" y="4939579"/>
            <a:ext cx="3909765" cy="972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000"/>
            </a:lvl1pPr>
          </a:lstStyle>
          <a:p>
            <a:pPr rtl="0">
              <a:defRPr/>
            </a:pPr>
            <a:r>
              <a:t>لله وحده فقط نعبد الله ونطيع كل اوامره</a:t>
            </a:r>
          </a:p>
        </p:txBody>
      </p:sp>
      <p:pic>
        <p:nvPicPr>
          <p:cNvPr id="142" name="تسجيل الصوت.m4a" descr="تسجيل الصوت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7445381" y="4733749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Picture 6" descr="Picture 6"/>
          <p:cNvPicPr>
            <a:picLocks noChangeAspect="1"/>
          </p:cNvPicPr>
          <p:nvPr/>
        </p:nvPicPr>
        <p:blipFill>
          <a:blip r:embed="rId8">
            <a:extLst/>
          </a:blip>
          <a:srcRect l="0" t="1203" r="3273" b="619"/>
          <a:stretch>
            <a:fillRect/>
          </a:stretch>
        </p:blipFill>
        <p:spPr>
          <a:xfrm>
            <a:off x="6025943" y="3348371"/>
            <a:ext cx="3864020" cy="37152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93333" fill="hold"/>
                                        <p:tgtEl>
                                          <p:spTgt spid="1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142"/>
                </p:tgtEl>
              </p:cMediaNode>
            </p:audio>
          </p:childTnLst>
        </p:cTn>
      </p:par>
    </p:tnLst>
    <p:bldLst>
      <p:bldP build="whole" bldLvl="1" animBg="1" rev="0" advAuto="0" spid="14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DA27D087-62DF-41B5-9690-C9FB37D4B6A2-L0-001.jpeg" descr="DA27D087-62DF-41B5-9690-C9FB37D4B6A2-L0-001.jpeg"/>
          <p:cNvPicPr>
            <a:picLocks noChangeAspect="1"/>
          </p:cNvPicPr>
          <p:nvPr/>
        </p:nvPicPr>
        <p:blipFill>
          <a:blip r:embed="rId2">
            <a:extLst/>
          </a:blip>
          <a:srcRect l="237" t="99" r="329" b="22592"/>
          <a:stretch>
            <a:fillRect/>
          </a:stretch>
        </p:blipFill>
        <p:spPr>
          <a:xfrm>
            <a:off x="607986" y="-32325"/>
            <a:ext cx="3161508" cy="46065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159" y="0"/>
                </a:moveTo>
                <a:cubicBezTo>
                  <a:pt x="7706" y="7"/>
                  <a:pt x="7396" y="14"/>
                  <a:pt x="7373" y="22"/>
                </a:cubicBezTo>
                <a:cubicBezTo>
                  <a:pt x="7294" y="51"/>
                  <a:pt x="6935" y="104"/>
                  <a:pt x="6573" y="138"/>
                </a:cubicBezTo>
                <a:cubicBezTo>
                  <a:pt x="5629" y="227"/>
                  <a:pt x="4650" y="454"/>
                  <a:pt x="4005" y="737"/>
                </a:cubicBezTo>
                <a:cubicBezTo>
                  <a:pt x="3697" y="872"/>
                  <a:pt x="3186" y="1080"/>
                  <a:pt x="2869" y="1198"/>
                </a:cubicBezTo>
                <a:cubicBezTo>
                  <a:pt x="1745" y="1619"/>
                  <a:pt x="944" y="2339"/>
                  <a:pt x="529" y="3301"/>
                </a:cubicBezTo>
                <a:cubicBezTo>
                  <a:pt x="146" y="4187"/>
                  <a:pt x="10" y="5376"/>
                  <a:pt x="209" y="6117"/>
                </a:cubicBezTo>
                <a:cubicBezTo>
                  <a:pt x="300" y="6457"/>
                  <a:pt x="296" y="6483"/>
                  <a:pt x="127" y="6606"/>
                </a:cubicBezTo>
                <a:lnTo>
                  <a:pt x="0" y="6699"/>
                </a:lnTo>
                <a:cubicBezTo>
                  <a:pt x="65" y="7294"/>
                  <a:pt x="214" y="7311"/>
                  <a:pt x="561" y="7420"/>
                </a:cubicBezTo>
                <a:cubicBezTo>
                  <a:pt x="871" y="7517"/>
                  <a:pt x="902" y="7550"/>
                  <a:pt x="1112" y="8006"/>
                </a:cubicBezTo>
                <a:cubicBezTo>
                  <a:pt x="1653" y="9181"/>
                  <a:pt x="1583" y="9961"/>
                  <a:pt x="887" y="10490"/>
                </a:cubicBezTo>
                <a:cubicBezTo>
                  <a:pt x="720" y="10617"/>
                  <a:pt x="598" y="10730"/>
                  <a:pt x="616" y="10741"/>
                </a:cubicBezTo>
                <a:cubicBezTo>
                  <a:pt x="698" y="10794"/>
                  <a:pt x="3502" y="11032"/>
                  <a:pt x="4957" y="11110"/>
                </a:cubicBezTo>
                <a:cubicBezTo>
                  <a:pt x="5471" y="11137"/>
                  <a:pt x="5931" y="11187"/>
                  <a:pt x="5979" y="11220"/>
                </a:cubicBezTo>
                <a:cubicBezTo>
                  <a:pt x="6109" y="11309"/>
                  <a:pt x="5699" y="11396"/>
                  <a:pt x="5152" y="11396"/>
                </a:cubicBezTo>
                <a:cubicBezTo>
                  <a:pt x="4416" y="11396"/>
                  <a:pt x="4058" y="11549"/>
                  <a:pt x="3707" y="12009"/>
                </a:cubicBezTo>
                <a:cubicBezTo>
                  <a:pt x="3403" y="12406"/>
                  <a:pt x="3075" y="13121"/>
                  <a:pt x="3075" y="13388"/>
                </a:cubicBezTo>
                <a:cubicBezTo>
                  <a:pt x="3075" y="13473"/>
                  <a:pt x="2932" y="13793"/>
                  <a:pt x="2758" y="14097"/>
                </a:cubicBezTo>
                <a:cubicBezTo>
                  <a:pt x="2583" y="14401"/>
                  <a:pt x="2337" y="14862"/>
                  <a:pt x="2213" y="15122"/>
                </a:cubicBezTo>
                <a:cubicBezTo>
                  <a:pt x="1947" y="15675"/>
                  <a:pt x="1966" y="15761"/>
                  <a:pt x="2508" y="16464"/>
                </a:cubicBezTo>
                <a:cubicBezTo>
                  <a:pt x="2691" y="16701"/>
                  <a:pt x="2820" y="16930"/>
                  <a:pt x="2796" y="16974"/>
                </a:cubicBezTo>
                <a:cubicBezTo>
                  <a:pt x="2771" y="17018"/>
                  <a:pt x="2507" y="17320"/>
                  <a:pt x="2210" y="17645"/>
                </a:cubicBezTo>
                <a:cubicBezTo>
                  <a:pt x="1744" y="18155"/>
                  <a:pt x="1683" y="18255"/>
                  <a:pt x="1762" y="18356"/>
                </a:cubicBezTo>
                <a:cubicBezTo>
                  <a:pt x="1813" y="18421"/>
                  <a:pt x="2328" y="18689"/>
                  <a:pt x="2907" y="18952"/>
                </a:cubicBezTo>
                <a:lnTo>
                  <a:pt x="3959" y="19428"/>
                </a:lnTo>
                <a:lnTo>
                  <a:pt x="4018" y="20314"/>
                </a:lnTo>
                <a:cubicBezTo>
                  <a:pt x="4051" y="20801"/>
                  <a:pt x="4100" y="21236"/>
                  <a:pt x="4124" y="21280"/>
                </a:cubicBezTo>
                <a:cubicBezTo>
                  <a:pt x="4149" y="21324"/>
                  <a:pt x="4261" y="21384"/>
                  <a:pt x="4374" y="21414"/>
                </a:cubicBezTo>
                <a:cubicBezTo>
                  <a:pt x="4517" y="21451"/>
                  <a:pt x="4541" y="21499"/>
                  <a:pt x="4531" y="21600"/>
                </a:cubicBezTo>
                <a:lnTo>
                  <a:pt x="11928" y="21600"/>
                </a:lnTo>
                <a:cubicBezTo>
                  <a:pt x="11945" y="21456"/>
                  <a:pt x="11992" y="21427"/>
                  <a:pt x="12088" y="21397"/>
                </a:cubicBezTo>
                <a:cubicBezTo>
                  <a:pt x="12224" y="21355"/>
                  <a:pt x="12289" y="21275"/>
                  <a:pt x="12324" y="21105"/>
                </a:cubicBezTo>
                <a:cubicBezTo>
                  <a:pt x="12425" y="20614"/>
                  <a:pt x="12531" y="19409"/>
                  <a:pt x="12584" y="18185"/>
                </a:cubicBezTo>
                <a:cubicBezTo>
                  <a:pt x="12634" y="17035"/>
                  <a:pt x="12624" y="16844"/>
                  <a:pt x="12465" y="16201"/>
                </a:cubicBezTo>
                <a:cubicBezTo>
                  <a:pt x="12368" y="15810"/>
                  <a:pt x="12161" y="15162"/>
                  <a:pt x="12007" y="14761"/>
                </a:cubicBezTo>
                <a:cubicBezTo>
                  <a:pt x="11853" y="14360"/>
                  <a:pt x="11746" y="14011"/>
                  <a:pt x="11768" y="13987"/>
                </a:cubicBezTo>
                <a:cubicBezTo>
                  <a:pt x="11851" y="13895"/>
                  <a:pt x="11968" y="13950"/>
                  <a:pt x="12294" y="14238"/>
                </a:cubicBezTo>
                <a:cubicBezTo>
                  <a:pt x="12794" y="14679"/>
                  <a:pt x="14113" y="15586"/>
                  <a:pt x="14349" y="15651"/>
                </a:cubicBezTo>
                <a:cubicBezTo>
                  <a:pt x="14463" y="15681"/>
                  <a:pt x="15351" y="15731"/>
                  <a:pt x="16323" y="15760"/>
                </a:cubicBezTo>
                <a:cubicBezTo>
                  <a:pt x="17296" y="15790"/>
                  <a:pt x="18126" y="15836"/>
                  <a:pt x="18167" y="15865"/>
                </a:cubicBezTo>
                <a:cubicBezTo>
                  <a:pt x="18212" y="15895"/>
                  <a:pt x="18150" y="16147"/>
                  <a:pt x="18015" y="16492"/>
                </a:cubicBezTo>
                <a:cubicBezTo>
                  <a:pt x="17857" y="16897"/>
                  <a:pt x="17818" y="17084"/>
                  <a:pt x="17880" y="17126"/>
                </a:cubicBezTo>
                <a:cubicBezTo>
                  <a:pt x="18005" y="17212"/>
                  <a:pt x="18037" y="17174"/>
                  <a:pt x="18221" y="16708"/>
                </a:cubicBezTo>
                <a:cubicBezTo>
                  <a:pt x="18461" y="16101"/>
                  <a:pt x="18432" y="16135"/>
                  <a:pt x="18625" y="16218"/>
                </a:cubicBezTo>
                <a:cubicBezTo>
                  <a:pt x="18834" y="16308"/>
                  <a:pt x="19066" y="16222"/>
                  <a:pt x="19105" y="16041"/>
                </a:cubicBezTo>
                <a:cubicBezTo>
                  <a:pt x="19120" y="15973"/>
                  <a:pt x="19219" y="15892"/>
                  <a:pt x="19325" y="15865"/>
                </a:cubicBezTo>
                <a:cubicBezTo>
                  <a:pt x="19555" y="15804"/>
                  <a:pt x="19665" y="15609"/>
                  <a:pt x="19531" y="15498"/>
                </a:cubicBezTo>
                <a:cubicBezTo>
                  <a:pt x="19414" y="15401"/>
                  <a:pt x="19490" y="15300"/>
                  <a:pt x="19680" y="15299"/>
                </a:cubicBezTo>
                <a:cubicBezTo>
                  <a:pt x="19757" y="15298"/>
                  <a:pt x="19870" y="15276"/>
                  <a:pt x="19932" y="15249"/>
                </a:cubicBezTo>
                <a:cubicBezTo>
                  <a:pt x="20089" y="15180"/>
                  <a:pt x="20075" y="14899"/>
                  <a:pt x="19911" y="14835"/>
                </a:cubicBezTo>
                <a:cubicBezTo>
                  <a:pt x="19789" y="14789"/>
                  <a:pt x="19790" y="14773"/>
                  <a:pt x="19903" y="14662"/>
                </a:cubicBezTo>
                <a:cubicBezTo>
                  <a:pt x="19971" y="14595"/>
                  <a:pt x="20025" y="14508"/>
                  <a:pt x="20025" y="14471"/>
                </a:cubicBezTo>
                <a:cubicBezTo>
                  <a:pt x="20025" y="14350"/>
                  <a:pt x="19774" y="14225"/>
                  <a:pt x="19531" y="14225"/>
                </a:cubicBezTo>
                <a:cubicBezTo>
                  <a:pt x="19401" y="14225"/>
                  <a:pt x="19275" y="14201"/>
                  <a:pt x="19249" y="14173"/>
                </a:cubicBezTo>
                <a:cubicBezTo>
                  <a:pt x="19202" y="14121"/>
                  <a:pt x="21422" y="7989"/>
                  <a:pt x="21600" y="7673"/>
                </a:cubicBezTo>
                <a:cubicBezTo>
                  <a:pt x="21598" y="7656"/>
                  <a:pt x="21594" y="7608"/>
                  <a:pt x="21592" y="7608"/>
                </a:cubicBezTo>
                <a:cubicBezTo>
                  <a:pt x="21479" y="7608"/>
                  <a:pt x="21138" y="8435"/>
                  <a:pt x="19593" y="12463"/>
                </a:cubicBezTo>
                <a:cubicBezTo>
                  <a:pt x="19220" y="13437"/>
                  <a:pt x="18880" y="14232"/>
                  <a:pt x="18834" y="14229"/>
                </a:cubicBezTo>
                <a:cubicBezTo>
                  <a:pt x="18789" y="14226"/>
                  <a:pt x="18745" y="14127"/>
                  <a:pt x="18739" y="14011"/>
                </a:cubicBezTo>
                <a:cubicBezTo>
                  <a:pt x="18716" y="13541"/>
                  <a:pt x="18719" y="13546"/>
                  <a:pt x="18509" y="13546"/>
                </a:cubicBezTo>
                <a:cubicBezTo>
                  <a:pt x="18239" y="13546"/>
                  <a:pt x="18180" y="13624"/>
                  <a:pt x="18132" y="14056"/>
                </a:cubicBezTo>
                <a:cubicBezTo>
                  <a:pt x="18092" y="14410"/>
                  <a:pt x="18082" y="14425"/>
                  <a:pt x="17845" y="14460"/>
                </a:cubicBezTo>
                <a:cubicBezTo>
                  <a:pt x="17443" y="14518"/>
                  <a:pt x="15729" y="14511"/>
                  <a:pt x="15410" y="14450"/>
                </a:cubicBezTo>
                <a:cubicBezTo>
                  <a:pt x="15165" y="14404"/>
                  <a:pt x="15028" y="14305"/>
                  <a:pt x="14591" y="13871"/>
                </a:cubicBezTo>
                <a:cubicBezTo>
                  <a:pt x="14301" y="13584"/>
                  <a:pt x="13873" y="13082"/>
                  <a:pt x="13642" y="12755"/>
                </a:cubicBezTo>
                <a:cubicBezTo>
                  <a:pt x="12860" y="11653"/>
                  <a:pt x="12282" y="11303"/>
                  <a:pt x="11340" y="11355"/>
                </a:cubicBezTo>
                <a:cubicBezTo>
                  <a:pt x="10830" y="11384"/>
                  <a:pt x="10259" y="11282"/>
                  <a:pt x="10350" y="11181"/>
                </a:cubicBezTo>
                <a:cubicBezTo>
                  <a:pt x="10374" y="11154"/>
                  <a:pt x="10921" y="11115"/>
                  <a:pt x="11567" y="11095"/>
                </a:cubicBezTo>
                <a:cubicBezTo>
                  <a:pt x="12698" y="11059"/>
                  <a:pt x="14844" y="10909"/>
                  <a:pt x="16180" y="10771"/>
                </a:cubicBezTo>
                <a:lnTo>
                  <a:pt x="16817" y="10704"/>
                </a:lnTo>
                <a:lnTo>
                  <a:pt x="16521" y="10479"/>
                </a:lnTo>
                <a:cubicBezTo>
                  <a:pt x="15979" y="10066"/>
                  <a:pt x="15819" y="9563"/>
                  <a:pt x="15993" y="8813"/>
                </a:cubicBezTo>
                <a:cubicBezTo>
                  <a:pt x="16121" y="8258"/>
                  <a:pt x="16489" y="7487"/>
                  <a:pt x="16651" y="7434"/>
                </a:cubicBezTo>
                <a:cubicBezTo>
                  <a:pt x="16719" y="7412"/>
                  <a:pt x="16874" y="7363"/>
                  <a:pt x="16993" y="7325"/>
                </a:cubicBezTo>
                <a:cubicBezTo>
                  <a:pt x="17450" y="7179"/>
                  <a:pt x="17533" y="6727"/>
                  <a:pt x="17148" y="6485"/>
                </a:cubicBezTo>
                <a:lnTo>
                  <a:pt x="16904" y="6331"/>
                </a:lnTo>
                <a:lnTo>
                  <a:pt x="16990" y="5966"/>
                </a:lnTo>
                <a:cubicBezTo>
                  <a:pt x="17114" y="5456"/>
                  <a:pt x="17026" y="4621"/>
                  <a:pt x="16782" y="4016"/>
                </a:cubicBezTo>
                <a:cubicBezTo>
                  <a:pt x="15831" y="1662"/>
                  <a:pt x="13957" y="539"/>
                  <a:pt x="10372" y="173"/>
                </a:cubicBezTo>
                <a:cubicBezTo>
                  <a:pt x="9899" y="125"/>
                  <a:pt x="9326" y="86"/>
                  <a:pt x="9097" y="86"/>
                </a:cubicBezTo>
                <a:cubicBezTo>
                  <a:pt x="8868" y="86"/>
                  <a:pt x="8656" y="59"/>
                  <a:pt x="8628" y="28"/>
                </a:cubicBezTo>
                <a:cubicBezTo>
                  <a:pt x="8618" y="17"/>
                  <a:pt x="8433" y="8"/>
                  <a:pt x="8159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6" name="مستطيل مستدير الزوايا"/>
          <p:cNvSpPr/>
          <p:nvPr/>
        </p:nvSpPr>
        <p:spPr>
          <a:xfrm>
            <a:off x="5777986" y="2975751"/>
            <a:ext cx="2113794" cy="1905001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47" name="مستطيل مستدير الزوايا"/>
          <p:cNvSpPr/>
          <p:nvPr/>
        </p:nvSpPr>
        <p:spPr>
          <a:xfrm>
            <a:off x="2490615" y="2975751"/>
            <a:ext cx="2359432" cy="1905001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48" name="مثلي على عبادة الله ؟( مهارة التمثيل )"/>
          <p:cNvSpPr/>
          <p:nvPr/>
        </p:nvSpPr>
        <p:spPr>
          <a:xfrm>
            <a:off x="3297041" y="201999"/>
            <a:ext cx="4422776" cy="2186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10" y="0"/>
                </a:moveTo>
                <a:cubicBezTo>
                  <a:pt x="139" y="0"/>
                  <a:pt x="0" y="281"/>
                  <a:pt x="0" y="627"/>
                </a:cubicBezTo>
                <a:lnTo>
                  <a:pt x="0" y="12972"/>
                </a:lnTo>
                <a:cubicBezTo>
                  <a:pt x="0" y="13318"/>
                  <a:pt x="139" y="13599"/>
                  <a:pt x="310" y="13599"/>
                </a:cubicBezTo>
                <a:lnTo>
                  <a:pt x="9625" y="13599"/>
                </a:lnTo>
                <a:lnTo>
                  <a:pt x="10556" y="21600"/>
                </a:lnTo>
                <a:lnTo>
                  <a:pt x="11486" y="13599"/>
                </a:lnTo>
                <a:lnTo>
                  <a:pt x="21290" y="13599"/>
                </a:lnTo>
                <a:cubicBezTo>
                  <a:pt x="21461" y="13599"/>
                  <a:pt x="21600" y="13318"/>
                  <a:pt x="21600" y="12972"/>
                </a:cubicBezTo>
                <a:lnTo>
                  <a:pt x="21600" y="627"/>
                </a:lnTo>
                <a:cubicBezTo>
                  <a:pt x="21600" y="281"/>
                  <a:pt x="21461" y="0"/>
                  <a:pt x="21290" y="0"/>
                </a:cubicBezTo>
                <a:lnTo>
                  <a:pt x="31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700"/>
            </a:lvl1pPr>
          </a:lstStyle>
          <a:p>
            <a:pPr rtl="0">
              <a:defRPr/>
            </a:pPr>
            <a:r>
              <a:t>مثلي على عبادة الله ؟( مهارة التمثيل )</a:t>
            </a:r>
          </a:p>
        </p:txBody>
      </p:sp>
      <p:sp>
        <p:nvSpPr>
          <p:cNvPr id="149" name="السجود لغير الله"/>
          <p:cNvSpPr txBox="1"/>
          <p:nvPr/>
        </p:nvSpPr>
        <p:spPr>
          <a:xfrm>
            <a:off x="5952893" y="3654593"/>
            <a:ext cx="1561328" cy="853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700"/>
            </a:lvl1pPr>
          </a:lstStyle>
          <a:p>
            <a:pPr rtl="0">
              <a:defRPr/>
            </a:pPr>
            <a:r>
              <a:t>السجود لغير الله</a:t>
            </a:r>
          </a:p>
        </p:txBody>
      </p:sp>
      <p:sp>
        <p:nvSpPr>
          <p:cNvPr id="150" name="دعاء الأموات"/>
          <p:cNvSpPr txBox="1"/>
          <p:nvPr/>
        </p:nvSpPr>
        <p:spPr>
          <a:xfrm>
            <a:off x="2800623" y="3864143"/>
            <a:ext cx="1739416" cy="434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700"/>
            </a:lvl1pPr>
          </a:lstStyle>
          <a:p>
            <a:pPr rtl="0">
              <a:defRPr/>
            </a:pPr>
            <a:r>
              <a:t>دعاء الأموات</a:t>
            </a:r>
          </a:p>
        </p:txBody>
      </p:sp>
      <p:sp>
        <p:nvSpPr>
          <p:cNvPr id="151" name="متعة التعليم"/>
          <p:cNvSpPr txBox="1"/>
          <p:nvPr/>
        </p:nvSpPr>
        <p:spPr>
          <a:xfrm>
            <a:off x="1034529" y="6057939"/>
            <a:ext cx="230842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متعة التعليم </a:t>
            </a:r>
          </a:p>
        </p:txBody>
      </p:sp>
      <p:pic>
        <p:nvPicPr>
          <p:cNvPr id="152" name="تسجيل الصوت.m4a" descr="تسجيل الصوت.m4a"/>
          <p:cNvPicPr>
            <a:picLocks noChangeAspect="0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7723923" y="518821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Picture 6" descr="Picture 6"/>
          <p:cNvPicPr>
            <a:picLocks noChangeAspect="1"/>
          </p:cNvPicPr>
          <p:nvPr/>
        </p:nvPicPr>
        <p:blipFill>
          <a:blip r:embed="rId6">
            <a:extLst/>
          </a:blip>
          <a:srcRect l="0" t="1203" r="3274" b="619"/>
          <a:stretch>
            <a:fillRect/>
          </a:stretch>
        </p:blipFill>
        <p:spPr>
          <a:xfrm>
            <a:off x="6384944" y="3333180"/>
            <a:ext cx="3663487" cy="35224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0" presetID="1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0" presetID="1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03333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19" fill="hold" display="0">
                  <p:stCondLst>
                    <p:cond delay="indefinite"/>
                  </p:stCondLst>
                </p:cTn>
                <p:tgtEl>
                  <p:spTgt spid="152"/>
                </p:tgtEl>
              </p:cMediaNode>
            </p:audio>
          </p:childTnLst>
        </p:cTn>
      </p:par>
    </p:tnLst>
    <p:bldLst>
      <p:bldP build="whole" bldLvl="1" animBg="1" rev="0" advAuto="0" spid="150" grpId="2"/>
      <p:bldP build="whole" bldLvl="1" animBg="1" rev="0" advAuto="0" spid="14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93E3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شجرة"/>
          <p:cNvSpPr/>
          <p:nvPr/>
        </p:nvSpPr>
        <p:spPr>
          <a:xfrm>
            <a:off x="480544" y="1495972"/>
            <a:ext cx="4271006" cy="5367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1" h="21599" fill="norm" stroke="1" extrusionOk="0">
                <a:moveTo>
                  <a:pt x="8459" y="0"/>
                </a:moveTo>
                <a:cubicBezTo>
                  <a:pt x="8430" y="17"/>
                  <a:pt x="8385" y="18"/>
                  <a:pt x="8353" y="33"/>
                </a:cubicBezTo>
                <a:cubicBezTo>
                  <a:pt x="8261" y="78"/>
                  <a:pt x="8167" y="149"/>
                  <a:pt x="8141" y="246"/>
                </a:cubicBezTo>
                <a:cubicBezTo>
                  <a:pt x="8125" y="312"/>
                  <a:pt x="8192" y="361"/>
                  <a:pt x="8214" y="402"/>
                </a:cubicBezTo>
                <a:cubicBezTo>
                  <a:pt x="8257" y="487"/>
                  <a:pt x="8232" y="654"/>
                  <a:pt x="8165" y="695"/>
                </a:cubicBezTo>
                <a:cubicBezTo>
                  <a:pt x="7901" y="855"/>
                  <a:pt x="7751" y="471"/>
                  <a:pt x="7483" y="603"/>
                </a:cubicBezTo>
                <a:cubicBezTo>
                  <a:pt x="7292" y="697"/>
                  <a:pt x="7290" y="946"/>
                  <a:pt x="7099" y="1039"/>
                </a:cubicBezTo>
                <a:cubicBezTo>
                  <a:pt x="6900" y="1137"/>
                  <a:pt x="6622" y="966"/>
                  <a:pt x="6475" y="1136"/>
                </a:cubicBezTo>
                <a:cubicBezTo>
                  <a:pt x="6388" y="1235"/>
                  <a:pt x="6463" y="1349"/>
                  <a:pt x="6426" y="1481"/>
                </a:cubicBezTo>
                <a:cubicBezTo>
                  <a:pt x="6398" y="1579"/>
                  <a:pt x="6346" y="1657"/>
                  <a:pt x="6237" y="1689"/>
                </a:cubicBezTo>
                <a:cubicBezTo>
                  <a:pt x="6076" y="1737"/>
                  <a:pt x="5956" y="1644"/>
                  <a:pt x="5848" y="1611"/>
                </a:cubicBezTo>
                <a:cubicBezTo>
                  <a:pt x="5762" y="1585"/>
                  <a:pt x="5646" y="1565"/>
                  <a:pt x="5539" y="1565"/>
                </a:cubicBezTo>
                <a:cubicBezTo>
                  <a:pt x="5464" y="1624"/>
                  <a:pt x="5379" y="1692"/>
                  <a:pt x="5261" y="1714"/>
                </a:cubicBezTo>
                <a:cubicBezTo>
                  <a:pt x="5120" y="1741"/>
                  <a:pt x="4959" y="1677"/>
                  <a:pt x="4863" y="1734"/>
                </a:cubicBezTo>
                <a:cubicBezTo>
                  <a:pt x="4686" y="1785"/>
                  <a:pt x="4799" y="2053"/>
                  <a:pt x="4700" y="2162"/>
                </a:cubicBezTo>
                <a:cubicBezTo>
                  <a:pt x="4661" y="2206"/>
                  <a:pt x="4580" y="2233"/>
                  <a:pt x="4505" y="2247"/>
                </a:cubicBezTo>
                <a:cubicBezTo>
                  <a:pt x="4434" y="2260"/>
                  <a:pt x="4370" y="2236"/>
                  <a:pt x="4327" y="2267"/>
                </a:cubicBezTo>
                <a:cubicBezTo>
                  <a:pt x="4227" y="2294"/>
                  <a:pt x="4275" y="2389"/>
                  <a:pt x="4238" y="2468"/>
                </a:cubicBezTo>
                <a:cubicBezTo>
                  <a:pt x="4191" y="2569"/>
                  <a:pt x="4058" y="2610"/>
                  <a:pt x="3992" y="2695"/>
                </a:cubicBezTo>
                <a:cubicBezTo>
                  <a:pt x="3972" y="2722"/>
                  <a:pt x="3959" y="2770"/>
                  <a:pt x="3986" y="2798"/>
                </a:cubicBezTo>
                <a:cubicBezTo>
                  <a:pt x="4059" y="2958"/>
                  <a:pt x="4397" y="2807"/>
                  <a:pt x="4547" y="2889"/>
                </a:cubicBezTo>
                <a:cubicBezTo>
                  <a:pt x="4665" y="2953"/>
                  <a:pt x="4571" y="3066"/>
                  <a:pt x="4571" y="3175"/>
                </a:cubicBezTo>
                <a:cubicBezTo>
                  <a:pt x="4590" y="3194"/>
                  <a:pt x="4609" y="3215"/>
                  <a:pt x="4628" y="3234"/>
                </a:cubicBezTo>
                <a:cubicBezTo>
                  <a:pt x="4735" y="3298"/>
                  <a:pt x="4862" y="3330"/>
                  <a:pt x="4848" y="3474"/>
                </a:cubicBezTo>
                <a:cubicBezTo>
                  <a:pt x="4803" y="3508"/>
                  <a:pt x="4772" y="3538"/>
                  <a:pt x="4700" y="3552"/>
                </a:cubicBezTo>
                <a:cubicBezTo>
                  <a:pt x="4588" y="3574"/>
                  <a:pt x="4456" y="3531"/>
                  <a:pt x="4376" y="3513"/>
                </a:cubicBezTo>
                <a:cubicBezTo>
                  <a:pt x="4149" y="3464"/>
                  <a:pt x="3817" y="3477"/>
                  <a:pt x="3709" y="3598"/>
                </a:cubicBezTo>
                <a:cubicBezTo>
                  <a:pt x="3589" y="3731"/>
                  <a:pt x="3770" y="3895"/>
                  <a:pt x="3806" y="4012"/>
                </a:cubicBezTo>
                <a:cubicBezTo>
                  <a:pt x="3803" y="4083"/>
                  <a:pt x="3800" y="4155"/>
                  <a:pt x="3798" y="4227"/>
                </a:cubicBezTo>
                <a:cubicBezTo>
                  <a:pt x="3798" y="4294"/>
                  <a:pt x="3826" y="4376"/>
                  <a:pt x="3783" y="4421"/>
                </a:cubicBezTo>
                <a:cubicBezTo>
                  <a:pt x="3753" y="4488"/>
                  <a:pt x="3639" y="4476"/>
                  <a:pt x="3571" y="4512"/>
                </a:cubicBezTo>
                <a:cubicBezTo>
                  <a:pt x="3490" y="4555"/>
                  <a:pt x="3456" y="4628"/>
                  <a:pt x="3342" y="4649"/>
                </a:cubicBezTo>
                <a:cubicBezTo>
                  <a:pt x="3224" y="4671"/>
                  <a:pt x="3170" y="4580"/>
                  <a:pt x="3130" y="4533"/>
                </a:cubicBezTo>
                <a:cubicBezTo>
                  <a:pt x="3063" y="4453"/>
                  <a:pt x="2866" y="4232"/>
                  <a:pt x="2667" y="4272"/>
                </a:cubicBezTo>
                <a:cubicBezTo>
                  <a:pt x="2585" y="4288"/>
                  <a:pt x="2495" y="4332"/>
                  <a:pt x="2463" y="4389"/>
                </a:cubicBezTo>
                <a:cubicBezTo>
                  <a:pt x="2436" y="4437"/>
                  <a:pt x="2457" y="4490"/>
                  <a:pt x="2440" y="4551"/>
                </a:cubicBezTo>
                <a:cubicBezTo>
                  <a:pt x="2417" y="4634"/>
                  <a:pt x="2376" y="4717"/>
                  <a:pt x="2302" y="4759"/>
                </a:cubicBezTo>
                <a:cubicBezTo>
                  <a:pt x="2247" y="4791"/>
                  <a:pt x="2129" y="4814"/>
                  <a:pt x="2033" y="4791"/>
                </a:cubicBezTo>
                <a:cubicBezTo>
                  <a:pt x="1997" y="4783"/>
                  <a:pt x="1939" y="4759"/>
                  <a:pt x="1879" y="4773"/>
                </a:cubicBezTo>
                <a:cubicBezTo>
                  <a:pt x="1806" y="4789"/>
                  <a:pt x="1753" y="4846"/>
                  <a:pt x="1692" y="4876"/>
                </a:cubicBezTo>
                <a:cubicBezTo>
                  <a:pt x="1601" y="4920"/>
                  <a:pt x="1481" y="4931"/>
                  <a:pt x="1398" y="4981"/>
                </a:cubicBezTo>
                <a:cubicBezTo>
                  <a:pt x="1375" y="4994"/>
                  <a:pt x="1368" y="5021"/>
                  <a:pt x="1349" y="5038"/>
                </a:cubicBezTo>
                <a:cubicBezTo>
                  <a:pt x="1349" y="5065"/>
                  <a:pt x="1351" y="5077"/>
                  <a:pt x="1366" y="5091"/>
                </a:cubicBezTo>
                <a:cubicBezTo>
                  <a:pt x="1388" y="5137"/>
                  <a:pt x="1444" y="5134"/>
                  <a:pt x="1497" y="5155"/>
                </a:cubicBezTo>
                <a:cubicBezTo>
                  <a:pt x="1568" y="5183"/>
                  <a:pt x="1616" y="5214"/>
                  <a:pt x="1644" y="5278"/>
                </a:cubicBezTo>
                <a:cubicBezTo>
                  <a:pt x="1655" y="5305"/>
                  <a:pt x="1666" y="5336"/>
                  <a:pt x="1644" y="5363"/>
                </a:cubicBezTo>
                <a:cubicBezTo>
                  <a:pt x="1612" y="5489"/>
                  <a:pt x="1370" y="5457"/>
                  <a:pt x="1317" y="5571"/>
                </a:cubicBezTo>
                <a:cubicBezTo>
                  <a:pt x="1240" y="5737"/>
                  <a:pt x="1504" y="5899"/>
                  <a:pt x="1635" y="5927"/>
                </a:cubicBezTo>
                <a:cubicBezTo>
                  <a:pt x="1749" y="5952"/>
                  <a:pt x="1826" y="5888"/>
                  <a:pt x="1896" y="5870"/>
                </a:cubicBezTo>
                <a:cubicBezTo>
                  <a:pt x="1942" y="5858"/>
                  <a:pt x="1987" y="5868"/>
                  <a:pt x="2033" y="5870"/>
                </a:cubicBezTo>
                <a:cubicBezTo>
                  <a:pt x="2058" y="5885"/>
                  <a:pt x="2083" y="5900"/>
                  <a:pt x="2107" y="5916"/>
                </a:cubicBezTo>
                <a:cubicBezTo>
                  <a:pt x="2185" y="6007"/>
                  <a:pt x="2091" y="6112"/>
                  <a:pt x="2065" y="6195"/>
                </a:cubicBezTo>
                <a:cubicBezTo>
                  <a:pt x="2036" y="6289"/>
                  <a:pt x="2113" y="6333"/>
                  <a:pt x="2131" y="6389"/>
                </a:cubicBezTo>
                <a:cubicBezTo>
                  <a:pt x="2148" y="6444"/>
                  <a:pt x="2094" y="6496"/>
                  <a:pt x="2082" y="6538"/>
                </a:cubicBezTo>
                <a:cubicBezTo>
                  <a:pt x="2071" y="6575"/>
                  <a:pt x="2092" y="6617"/>
                  <a:pt x="2099" y="6643"/>
                </a:cubicBezTo>
                <a:cubicBezTo>
                  <a:pt x="2126" y="6739"/>
                  <a:pt x="2057" y="6824"/>
                  <a:pt x="1993" y="6851"/>
                </a:cubicBezTo>
                <a:cubicBezTo>
                  <a:pt x="1752" y="6952"/>
                  <a:pt x="1622" y="6709"/>
                  <a:pt x="1383" y="6753"/>
                </a:cubicBezTo>
                <a:cubicBezTo>
                  <a:pt x="1248" y="6777"/>
                  <a:pt x="1071" y="6855"/>
                  <a:pt x="1146" y="7018"/>
                </a:cubicBezTo>
                <a:cubicBezTo>
                  <a:pt x="1189" y="7111"/>
                  <a:pt x="1404" y="7301"/>
                  <a:pt x="1601" y="7265"/>
                </a:cubicBezTo>
                <a:cubicBezTo>
                  <a:pt x="1701" y="7246"/>
                  <a:pt x="1839" y="7157"/>
                  <a:pt x="1959" y="7219"/>
                </a:cubicBezTo>
                <a:cubicBezTo>
                  <a:pt x="2115" y="7300"/>
                  <a:pt x="2032" y="7519"/>
                  <a:pt x="2205" y="7578"/>
                </a:cubicBezTo>
                <a:cubicBezTo>
                  <a:pt x="2424" y="7651"/>
                  <a:pt x="2911" y="7641"/>
                  <a:pt x="2895" y="7868"/>
                </a:cubicBezTo>
                <a:cubicBezTo>
                  <a:pt x="2847" y="7904"/>
                  <a:pt x="2819" y="7933"/>
                  <a:pt x="2741" y="7948"/>
                </a:cubicBezTo>
                <a:cubicBezTo>
                  <a:pt x="2601" y="7974"/>
                  <a:pt x="2449" y="7912"/>
                  <a:pt x="2334" y="7953"/>
                </a:cubicBezTo>
                <a:cubicBezTo>
                  <a:pt x="2209" y="7997"/>
                  <a:pt x="2215" y="8167"/>
                  <a:pt x="2016" y="8207"/>
                </a:cubicBezTo>
                <a:cubicBezTo>
                  <a:pt x="1873" y="8235"/>
                  <a:pt x="1783" y="8132"/>
                  <a:pt x="1707" y="8097"/>
                </a:cubicBezTo>
                <a:cubicBezTo>
                  <a:pt x="1603" y="8048"/>
                  <a:pt x="1436" y="8101"/>
                  <a:pt x="1366" y="8142"/>
                </a:cubicBezTo>
                <a:cubicBezTo>
                  <a:pt x="1342" y="8156"/>
                  <a:pt x="1330" y="8183"/>
                  <a:pt x="1309" y="8200"/>
                </a:cubicBezTo>
                <a:cubicBezTo>
                  <a:pt x="1309" y="8219"/>
                  <a:pt x="1309" y="8239"/>
                  <a:pt x="1309" y="8259"/>
                </a:cubicBezTo>
                <a:cubicBezTo>
                  <a:pt x="1336" y="8280"/>
                  <a:pt x="1353" y="8312"/>
                  <a:pt x="1383" y="8330"/>
                </a:cubicBezTo>
                <a:cubicBezTo>
                  <a:pt x="1433" y="8359"/>
                  <a:pt x="1598" y="8433"/>
                  <a:pt x="1521" y="8513"/>
                </a:cubicBezTo>
                <a:cubicBezTo>
                  <a:pt x="1467" y="8639"/>
                  <a:pt x="1114" y="8542"/>
                  <a:pt x="1048" y="8693"/>
                </a:cubicBezTo>
                <a:cubicBezTo>
                  <a:pt x="995" y="8755"/>
                  <a:pt x="1063" y="8845"/>
                  <a:pt x="1097" y="8881"/>
                </a:cubicBezTo>
                <a:cubicBezTo>
                  <a:pt x="1138" y="8924"/>
                  <a:pt x="1275" y="8996"/>
                  <a:pt x="1334" y="9032"/>
                </a:cubicBezTo>
                <a:cubicBezTo>
                  <a:pt x="1438" y="9094"/>
                  <a:pt x="1502" y="9186"/>
                  <a:pt x="1586" y="9265"/>
                </a:cubicBezTo>
                <a:cubicBezTo>
                  <a:pt x="1587" y="9412"/>
                  <a:pt x="1433" y="9383"/>
                  <a:pt x="1326" y="9441"/>
                </a:cubicBezTo>
                <a:cubicBezTo>
                  <a:pt x="1238" y="9489"/>
                  <a:pt x="1190" y="9573"/>
                  <a:pt x="1082" y="9610"/>
                </a:cubicBezTo>
                <a:cubicBezTo>
                  <a:pt x="989" y="9642"/>
                  <a:pt x="848" y="9610"/>
                  <a:pt x="756" y="9642"/>
                </a:cubicBezTo>
                <a:cubicBezTo>
                  <a:pt x="728" y="9732"/>
                  <a:pt x="793" y="9772"/>
                  <a:pt x="813" y="9855"/>
                </a:cubicBezTo>
                <a:cubicBezTo>
                  <a:pt x="837" y="9954"/>
                  <a:pt x="717" y="10040"/>
                  <a:pt x="782" y="10141"/>
                </a:cubicBezTo>
                <a:cubicBezTo>
                  <a:pt x="836" y="10226"/>
                  <a:pt x="962" y="10210"/>
                  <a:pt x="1091" y="10239"/>
                </a:cubicBezTo>
                <a:cubicBezTo>
                  <a:pt x="1164" y="10260"/>
                  <a:pt x="1236" y="10281"/>
                  <a:pt x="1309" y="10303"/>
                </a:cubicBezTo>
                <a:cubicBezTo>
                  <a:pt x="1361" y="10313"/>
                  <a:pt x="1458" y="10305"/>
                  <a:pt x="1497" y="10298"/>
                </a:cubicBezTo>
                <a:cubicBezTo>
                  <a:pt x="1563" y="10294"/>
                  <a:pt x="1627" y="10289"/>
                  <a:pt x="1692" y="10284"/>
                </a:cubicBezTo>
                <a:cubicBezTo>
                  <a:pt x="1773" y="10268"/>
                  <a:pt x="1865" y="10243"/>
                  <a:pt x="1944" y="10225"/>
                </a:cubicBezTo>
                <a:cubicBezTo>
                  <a:pt x="2121" y="10186"/>
                  <a:pt x="2333" y="10172"/>
                  <a:pt x="2408" y="10291"/>
                </a:cubicBezTo>
                <a:cubicBezTo>
                  <a:pt x="2419" y="10308"/>
                  <a:pt x="2437" y="10354"/>
                  <a:pt x="2423" y="10388"/>
                </a:cubicBezTo>
                <a:cubicBezTo>
                  <a:pt x="2393" y="10463"/>
                  <a:pt x="2281" y="10510"/>
                  <a:pt x="2196" y="10545"/>
                </a:cubicBezTo>
                <a:cubicBezTo>
                  <a:pt x="2041" y="10610"/>
                  <a:pt x="1692" y="10709"/>
                  <a:pt x="1601" y="10810"/>
                </a:cubicBezTo>
                <a:cubicBezTo>
                  <a:pt x="1487" y="10937"/>
                  <a:pt x="1624" y="11126"/>
                  <a:pt x="1383" y="11174"/>
                </a:cubicBezTo>
                <a:cubicBezTo>
                  <a:pt x="1127" y="11225"/>
                  <a:pt x="1060" y="10918"/>
                  <a:pt x="782" y="10986"/>
                </a:cubicBezTo>
                <a:cubicBezTo>
                  <a:pt x="747" y="10994"/>
                  <a:pt x="704" y="11015"/>
                  <a:pt x="676" y="11032"/>
                </a:cubicBezTo>
                <a:cubicBezTo>
                  <a:pt x="608" y="11072"/>
                  <a:pt x="552" y="11164"/>
                  <a:pt x="530" y="11238"/>
                </a:cubicBezTo>
                <a:cubicBezTo>
                  <a:pt x="498" y="11344"/>
                  <a:pt x="549" y="11426"/>
                  <a:pt x="487" y="11505"/>
                </a:cubicBezTo>
                <a:cubicBezTo>
                  <a:pt x="446" y="11557"/>
                  <a:pt x="365" y="11603"/>
                  <a:pt x="284" y="11622"/>
                </a:cubicBezTo>
                <a:cubicBezTo>
                  <a:pt x="199" y="11642"/>
                  <a:pt x="112" y="11633"/>
                  <a:pt x="57" y="11674"/>
                </a:cubicBezTo>
                <a:cubicBezTo>
                  <a:pt x="24" y="11700"/>
                  <a:pt x="-26" y="11764"/>
                  <a:pt x="17" y="11810"/>
                </a:cubicBezTo>
                <a:cubicBezTo>
                  <a:pt x="47" y="11877"/>
                  <a:pt x="152" y="11887"/>
                  <a:pt x="235" y="11914"/>
                </a:cubicBezTo>
                <a:cubicBezTo>
                  <a:pt x="347" y="11951"/>
                  <a:pt x="499" y="11999"/>
                  <a:pt x="553" y="12083"/>
                </a:cubicBezTo>
                <a:cubicBezTo>
                  <a:pt x="646" y="12230"/>
                  <a:pt x="405" y="12289"/>
                  <a:pt x="455" y="12440"/>
                </a:cubicBezTo>
                <a:cubicBezTo>
                  <a:pt x="493" y="12551"/>
                  <a:pt x="631" y="12594"/>
                  <a:pt x="684" y="12694"/>
                </a:cubicBezTo>
                <a:cubicBezTo>
                  <a:pt x="718" y="12759"/>
                  <a:pt x="716" y="12836"/>
                  <a:pt x="782" y="12875"/>
                </a:cubicBezTo>
                <a:cubicBezTo>
                  <a:pt x="881" y="12933"/>
                  <a:pt x="1183" y="12885"/>
                  <a:pt x="1317" y="12861"/>
                </a:cubicBezTo>
                <a:cubicBezTo>
                  <a:pt x="1458" y="12837"/>
                  <a:pt x="1621" y="12875"/>
                  <a:pt x="1650" y="12946"/>
                </a:cubicBezTo>
                <a:cubicBezTo>
                  <a:pt x="1669" y="12967"/>
                  <a:pt x="1661" y="12982"/>
                  <a:pt x="1658" y="13012"/>
                </a:cubicBezTo>
                <a:cubicBezTo>
                  <a:pt x="1638" y="13029"/>
                  <a:pt x="1626" y="13056"/>
                  <a:pt x="1601" y="13069"/>
                </a:cubicBezTo>
                <a:cubicBezTo>
                  <a:pt x="1485" y="13132"/>
                  <a:pt x="1300" y="13128"/>
                  <a:pt x="1171" y="13181"/>
                </a:cubicBezTo>
                <a:cubicBezTo>
                  <a:pt x="1068" y="13223"/>
                  <a:pt x="984" y="13292"/>
                  <a:pt x="871" y="13330"/>
                </a:cubicBezTo>
                <a:cubicBezTo>
                  <a:pt x="732" y="13375"/>
                  <a:pt x="478" y="13423"/>
                  <a:pt x="544" y="13602"/>
                </a:cubicBezTo>
                <a:cubicBezTo>
                  <a:pt x="586" y="13713"/>
                  <a:pt x="766" y="13736"/>
                  <a:pt x="805" y="13849"/>
                </a:cubicBezTo>
                <a:cubicBezTo>
                  <a:pt x="841" y="13952"/>
                  <a:pt x="704" y="14022"/>
                  <a:pt x="782" y="14116"/>
                </a:cubicBezTo>
                <a:cubicBezTo>
                  <a:pt x="893" y="14249"/>
                  <a:pt x="1304" y="14157"/>
                  <a:pt x="1375" y="14322"/>
                </a:cubicBezTo>
                <a:cubicBezTo>
                  <a:pt x="1451" y="14403"/>
                  <a:pt x="1338" y="14495"/>
                  <a:pt x="1286" y="14537"/>
                </a:cubicBezTo>
                <a:cubicBezTo>
                  <a:pt x="1158" y="14637"/>
                  <a:pt x="867" y="14805"/>
                  <a:pt x="985" y="15030"/>
                </a:cubicBezTo>
                <a:cubicBezTo>
                  <a:pt x="1034" y="15123"/>
                  <a:pt x="1204" y="15206"/>
                  <a:pt x="1383" y="15147"/>
                </a:cubicBezTo>
                <a:cubicBezTo>
                  <a:pt x="1445" y="15127"/>
                  <a:pt x="1492" y="15082"/>
                  <a:pt x="1546" y="15056"/>
                </a:cubicBezTo>
                <a:cubicBezTo>
                  <a:pt x="1601" y="15029"/>
                  <a:pt x="1664" y="15018"/>
                  <a:pt x="1701" y="14978"/>
                </a:cubicBezTo>
                <a:cubicBezTo>
                  <a:pt x="1740" y="14936"/>
                  <a:pt x="1766" y="14882"/>
                  <a:pt x="1822" y="14855"/>
                </a:cubicBezTo>
                <a:cubicBezTo>
                  <a:pt x="1866" y="14832"/>
                  <a:pt x="1919" y="14840"/>
                  <a:pt x="1976" y="14843"/>
                </a:cubicBezTo>
                <a:cubicBezTo>
                  <a:pt x="2012" y="14870"/>
                  <a:pt x="2061" y="14888"/>
                  <a:pt x="2082" y="14927"/>
                </a:cubicBezTo>
                <a:cubicBezTo>
                  <a:pt x="2126" y="15008"/>
                  <a:pt x="2106" y="15080"/>
                  <a:pt x="2205" y="15115"/>
                </a:cubicBezTo>
                <a:cubicBezTo>
                  <a:pt x="2262" y="15128"/>
                  <a:pt x="2317" y="15141"/>
                  <a:pt x="2374" y="15154"/>
                </a:cubicBezTo>
                <a:cubicBezTo>
                  <a:pt x="2528" y="15182"/>
                  <a:pt x="2685" y="15064"/>
                  <a:pt x="2766" y="15211"/>
                </a:cubicBezTo>
                <a:cubicBezTo>
                  <a:pt x="2805" y="15281"/>
                  <a:pt x="2763" y="15373"/>
                  <a:pt x="2789" y="15458"/>
                </a:cubicBezTo>
                <a:cubicBezTo>
                  <a:pt x="2827" y="15580"/>
                  <a:pt x="2987" y="15649"/>
                  <a:pt x="2847" y="15796"/>
                </a:cubicBezTo>
                <a:cubicBezTo>
                  <a:pt x="2783" y="15863"/>
                  <a:pt x="2619" y="15863"/>
                  <a:pt x="2569" y="15940"/>
                </a:cubicBezTo>
                <a:cubicBezTo>
                  <a:pt x="2495" y="16055"/>
                  <a:pt x="2618" y="16206"/>
                  <a:pt x="2709" y="16238"/>
                </a:cubicBezTo>
                <a:cubicBezTo>
                  <a:pt x="2909" y="16309"/>
                  <a:pt x="3149" y="16155"/>
                  <a:pt x="3359" y="16226"/>
                </a:cubicBezTo>
                <a:cubicBezTo>
                  <a:pt x="3504" y="16274"/>
                  <a:pt x="3571" y="16386"/>
                  <a:pt x="3774" y="16375"/>
                </a:cubicBezTo>
                <a:cubicBezTo>
                  <a:pt x="3801" y="16353"/>
                  <a:pt x="3841" y="16340"/>
                  <a:pt x="3863" y="16315"/>
                </a:cubicBezTo>
                <a:cubicBezTo>
                  <a:pt x="3898" y="16278"/>
                  <a:pt x="3921" y="16231"/>
                  <a:pt x="3969" y="16206"/>
                </a:cubicBezTo>
                <a:cubicBezTo>
                  <a:pt x="4036" y="16170"/>
                  <a:pt x="4135" y="16164"/>
                  <a:pt x="4204" y="16134"/>
                </a:cubicBezTo>
                <a:cubicBezTo>
                  <a:pt x="4278" y="16102"/>
                  <a:pt x="4392" y="16051"/>
                  <a:pt x="4490" y="16107"/>
                </a:cubicBezTo>
                <a:cubicBezTo>
                  <a:pt x="4612" y="16178"/>
                  <a:pt x="4587" y="16368"/>
                  <a:pt x="4717" y="16432"/>
                </a:cubicBezTo>
                <a:cubicBezTo>
                  <a:pt x="4898" y="16522"/>
                  <a:pt x="5087" y="16369"/>
                  <a:pt x="5270" y="16413"/>
                </a:cubicBezTo>
                <a:cubicBezTo>
                  <a:pt x="5423" y="16451"/>
                  <a:pt x="5447" y="16597"/>
                  <a:pt x="5613" y="16628"/>
                </a:cubicBezTo>
                <a:cubicBezTo>
                  <a:pt x="5738" y="16652"/>
                  <a:pt x="5900" y="16478"/>
                  <a:pt x="5971" y="16432"/>
                </a:cubicBezTo>
                <a:cubicBezTo>
                  <a:pt x="6009" y="16407"/>
                  <a:pt x="6096" y="16366"/>
                  <a:pt x="6157" y="16400"/>
                </a:cubicBezTo>
                <a:cubicBezTo>
                  <a:pt x="6472" y="16448"/>
                  <a:pt x="6063" y="16968"/>
                  <a:pt x="6392" y="17037"/>
                </a:cubicBezTo>
                <a:cubicBezTo>
                  <a:pt x="6492" y="17059"/>
                  <a:pt x="6591" y="16999"/>
                  <a:pt x="6653" y="16978"/>
                </a:cubicBezTo>
                <a:cubicBezTo>
                  <a:pt x="6726" y="16959"/>
                  <a:pt x="6800" y="16938"/>
                  <a:pt x="6873" y="16919"/>
                </a:cubicBezTo>
                <a:cubicBezTo>
                  <a:pt x="7017" y="16869"/>
                  <a:pt x="7108" y="16785"/>
                  <a:pt x="7191" y="16686"/>
                </a:cubicBezTo>
                <a:cubicBezTo>
                  <a:pt x="7250" y="16615"/>
                  <a:pt x="7379" y="16451"/>
                  <a:pt x="7563" y="16491"/>
                </a:cubicBezTo>
                <a:cubicBezTo>
                  <a:pt x="7741" y="16530"/>
                  <a:pt x="7780" y="16745"/>
                  <a:pt x="7873" y="16855"/>
                </a:cubicBezTo>
                <a:cubicBezTo>
                  <a:pt x="7913" y="16902"/>
                  <a:pt x="7983" y="16971"/>
                  <a:pt x="8108" y="16946"/>
                </a:cubicBezTo>
                <a:cubicBezTo>
                  <a:pt x="8208" y="16926"/>
                  <a:pt x="8261" y="16844"/>
                  <a:pt x="8307" y="16762"/>
                </a:cubicBezTo>
                <a:cubicBezTo>
                  <a:pt x="8811" y="17200"/>
                  <a:pt x="9645" y="17976"/>
                  <a:pt x="9645" y="17976"/>
                </a:cubicBezTo>
                <a:cubicBezTo>
                  <a:pt x="9645" y="17976"/>
                  <a:pt x="9976" y="18231"/>
                  <a:pt x="9976" y="18562"/>
                </a:cubicBezTo>
                <a:cubicBezTo>
                  <a:pt x="9976" y="19024"/>
                  <a:pt x="9976" y="19718"/>
                  <a:pt x="9976" y="19945"/>
                </a:cubicBezTo>
                <a:cubicBezTo>
                  <a:pt x="9976" y="20728"/>
                  <a:pt x="9275" y="21597"/>
                  <a:pt x="9275" y="21597"/>
                </a:cubicBezTo>
                <a:cubicBezTo>
                  <a:pt x="9275" y="21597"/>
                  <a:pt x="12156" y="21599"/>
                  <a:pt x="12312" y="21599"/>
                </a:cubicBezTo>
                <a:cubicBezTo>
                  <a:pt x="12136" y="21598"/>
                  <a:pt x="11551" y="20437"/>
                  <a:pt x="11551" y="19800"/>
                </a:cubicBezTo>
                <a:cubicBezTo>
                  <a:pt x="11551" y="19712"/>
                  <a:pt x="11551" y="19149"/>
                  <a:pt x="11551" y="18439"/>
                </a:cubicBezTo>
                <a:cubicBezTo>
                  <a:pt x="11551" y="18313"/>
                  <a:pt x="12770" y="17328"/>
                  <a:pt x="13727" y="16613"/>
                </a:cubicBezTo>
                <a:cubicBezTo>
                  <a:pt x="13783" y="16676"/>
                  <a:pt x="13849" y="16735"/>
                  <a:pt x="13907" y="16763"/>
                </a:cubicBezTo>
                <a:cubicBezTo>
                  <a:pt x="14005" y="16812"/>
                  <a:pt x="14097" y="16760"/>
                  <a:pt x="14159" y="16725"/>
                </a:cubicBezTo>
                <a:cubicBezTo>
                  <a:pt x="14245" y="16674"/>
                  <a:pt x="14295" y="16594"/>
                  <a:pt x="14387" y="16550"/>
                </a:cubicBezTo>
                <a:cubicBezTo>
                  <a:pt x="14448" y="16522"/>
                  <a:pt x="14510" y="16524"/>
                  <a:pt x="14591" y="16510"/>
                </a:cubicBezTo>
                <a:cubicBezTo>
                  <a:pt x="14611" y="16506"/>
                  <a:pt x="14663" y="16499"/>
                  <a:pt x="14697" y="16505"/>
                </a:cubicBezTo>
                <a:cubicBezTo>
                  <a:pt x="14793" y="16523"/>
                  <a:pt x="14859" y="16557"/>
                  <a:pt x="14883" y="16633"/>
                </a:cubicBezTo>
                <a:cubicBezTo>
                  <a:pt x="14913" y="16728"/>
                  <a:pt x="14829" y="16803"/>
                  <a:pt x="14908" y="16880"/>
                </a:cubicBezTo>
                <a:cubicBezTo>
                  <a:pt x="14952" y="16923"/>
                  <a:pt x="15088" y="16931"/>
                  <a:pt x="15169" y="16907"/>
                </a:cubicBezTo>
                <a:cubicBezTo>
                  <a:pt x="15293" y="16870"/>
                  <a:pt x="15350" y="16788"/>
                  <a:pt x="15444" y="16731"/>
                </a:cubicBezTo>
                <a:cubicBezTo>
                  <a:pt x="15470" y="16716"/>
                  <a:pt x="15502" y="16709"/>
                  <a:pt x="15527" y="16692"/>
                </a:cubicBezTo>
                <a:cubicBezTo>
                  <a:pt x="15645" y="16695"/>
                  <a:pt x="15851" y="16792"/>
                  <a:pt x="15883" y="16862"/>
                </a:cubicBezTo>
                <a:cubicBezTo>
                  <a:pt x="15908" y="16916"/>
                  <a:pt x="15860" y="16974"/>
                  <a:pt x="15883" y="17037"/>
                </a:cubicBezTo>
                <a:cubicBezTo>
                  <a:pt x="15904" y="17100"/>
                  <a:pt x="15992" y="17149"/>
                  <a:pt x="16071" y="17166"/>
                </a:cubicBezTo>
                <a:cubicBezTo>
                  <a:pt x="16166" y="17186"/>
                  <a:pt x="16249" y="17147"/>
                  <a:pt x="16298" y="17127"/>
                </a:cubicBezTo>
                <a:cubicBezTo>
                  <a:pt x="16471" y="17055"/>
                  <a:pt x="16644" y="16922"/>
                  <a:pt x="16713" y="16770"/>
                </a:cubicBezTo>
                <a:cubicBezTo>
                  <a:pt x="16744" y="16702"/>
                  <a:pt x="16713" y="16598"/>
                  <a:pt x="16747" y="16530"/>
                </a:cubicBezTo>
                <a:cubicBezTo>
                  <a:pt x="16797" y="16427"/>
                  <a:pt x="16984" y="16405"/>
                  <a:pt x="17062" y="16322"/>
                </a:cubicBezTo>
                <a:cubicBezTo>
                  <a:pt x="17111" y="16271"/>
                  <a:pt x="17151" y="16189"/>
                  <a:pt x="17234" y="16167"/>
                </a:cubicBezTo>
                <a:cubicBezTo>
                  <a:pt x="17325" y="16117"/>
                  <a:pt x="17412" y="16236"/>
                  <a:pt x="17486" y="16251"/>
                </a:cubicBezTo>
                <a:cubicBezTo>
                  <a:pt x="17591" y="16273"/>
                  <a:pt x="17682" y="16172"/>
                  <a:pt x="17778" y="16231"/>
                </a:cubicBezTo>
                <a:cubicBezTo>
                  <a:pt x="17922" y="16272"/>
                  <a:pt x="17836" y="16455"/>
                  <a:pt x="17967" y="16491"/>
                </a:cubicBezTo>
                <a:cubicBezTo>
                  <a:pt x="18062" y="16544"/>
                  <a:pt x="18188" y="16456"/>
                  <a:pt x="18225" y="16413"/>
                </a:cubicBezTo>
                <a:cubicBezTo>
                  <a:pt x="18369" y="16247"/>
                  <a:pt x="18056" y="15975"/>
                  <a:pt x="18299" y="15856"/>
                </a:cubicBezTo>
                <a:cubicBezTo>
                  <a:pt x="18497" y="15758"/>
                  <a:pt x="18746" y="15898"/>
                  <a:pt x="18975" y="15856"/>
                </a:cubicBezTo>
                <a:cubicBezTo>
                  <a:pt x="19040" y="15843"/>
                  <a:pt x="19096" y="15820"/>
                  <a:pt x="19144" y="15796"/>
                </a:cubicBezTo>
                <a:cubicBezTo>
                  <a:pt x="19197" y="15770"/>
                  <a:pt x="19246" y="15756"/>
                  <a:pt x="19267" y="15705"/>
                </a:cubicBezTo>
                <a:cubicBezTo>
                  <a:pt x="19276" y="15694"/>
                  <a:pt x="19276" y="15674"/>
                  <a:pt x="19276" y="15654"/>
                </a:cubicBezTo>
                <a:cubicBezTo>
                  <a:pt x="19224" y="15611"/>
                  <a:pt x="19177" y="15554"/>
                  <a:pt x="19096" y="15536"/>
                </a:cubicBezTo>
                <a:cubicBezTo>
                  <a:pt x="19001" y="15515"/>
                  <a:pt x="18914" y="15560"/>
                  <a:pt x="18829" y="15536"/>
                </a:cubicBezTo>
                <a:cubicBezTo>
                  <a:pt x="18781" y="15522"/>
                  <a:pt x="18759" y="15487"/>
                  <a:pt x="18723" y="15465"/>
                </a:cubicBezTo>
                <a:cubicBezTo>
                  <a:pt x="18697" y="15298"/>
                  <a:pt x="18775" y="15326"/>
                  <a:pt x="18852" y="15225"/>
                </a:cubicBezTo>
                <a:cubicBezTo>
                  <a:pt x="18884" y="15184"/>
                  <a:pt x="18876" y="15123"/>
                  <a:pt x="18901" y="15076"/>
                </a:cubicBezTo>
                <a:cubicBezTo>
                  <a:pt x="18939" y="15004"/>
                  <a:pt x="19021" y="14960"/>
                  <a:pt x="19047" y="14875"/>
                </a:cubicBezTo>
                <a:cubicBezTo>
                  <a:pt x="19079" y="14769"/>
                  <a:pt x="18936" y="14676"/>
                  <a:pt x="18909" y="14596"/>
                </a:cubicBezTo>
                <a:cubicBezTo>
                  <a:pt x="18878" y="14505"/>
                  <a:pt x="18986" y="14364"/>
                  <a:pt x="19038" y="14336"/>
                </a:cubicBezTo>
                <a:cubicBezTo>
                  <a:pt x="19188" y="14255"/>
                  <a:pt x="19464" y="14397"/>
                  <a:pt x="19648" y="14290"/>
                </a:cubicBezTo>
                <a:cubicBezTo>
                  <a:pt x="19715" y="14251"/>
                  <a:pt x="19748" y="14181"/>
                  <a:pt x="19797" y="14128"/>
                </a:cubicBezTo>
                <a:cubicBezTo>
                  <a:pt x="19848" y="14071"/>
                  <a:pt x="19948" y="14048"/>
                  <a:pt x="20000" y="13992"/>
                </a:cubicBezTo>
                <a:cubicBezTo>
                  <a:pt x="20082" y="13905"/>
                  <a:pt x="20098" y="13852"/>
                  <a:pt x="20284" y="13862"/>
                </a:cubicBezTo>
                <a:cubicBezTo>
                  <a:pt x="20307" y="13881"/>
                  <a:pt x="20345" y="13891"/>
                  <a:pt x="20364" y="13913"/>
                </a:cubicBezTo>
                <a:cubicBezTo>
                  <a:pt x="20405" y="13957"/>
                  <a:pt x="20436" y="14034"/>
                  <a:pt x="20470" y="14082"/>
                </a:cubicBezTo>
                <a:cubicBezTo>
                  <a:pt x="20504" y="14089"/>
                  <a:pt x="20534" y="14111"/>
                  <a:pt x="20584" y="14102"/>
                </a:cubicBezTo>
                <a:cubicBezTo>
                  <a:pt x="20716" y="14079"/>
                  <a:pt x="20958" y="13991"/>
                  <a:pt x="20911" y="13835"/>
                </a:cubicBezTo>
                <a:cubicBezTo>
                  <a:pt x="20883" y="13746"/>
                  <a:pt x="20730" y="13595"/>
                  <a:pt x="20633" y="13563"/>
                </a:cubicBezTo>
                <a:cubicBezTo>
                  <a:pt x="20514" y="13523"/>
                  <a:pt x="20416" y="13551"/>
                  <a:pt x="20356" y="13460"/>
                </a:cubicBezTo>
                <a:cubicBezTo>
                  <a:pt x="20335" y="13428"/>
                  <a:pt x="20327" y="13375"/>
                  <a:pt x="20341" y="13336"/>
                </a:cubicBezTo>
                <a:cubicBezTo>
                  <a:pt x="20376" y="13237"/>
                  <a:pt x="20469" y="13174"/>
                  <a:pt x="20576" y="13135"/>
                </a:cubicBezTo>
                <a:cubicBezTo>
                  <a:pt x="20664" y="13103"/>
                  <a:pt x="20760" y="13095"/>
                  <a:pt x="20796" y="13024"/>
                </a:cubicBezTo>
                <a:cubicBezTo>
                  <a:pt x="20849" y="12922"/>
                  <a:pt x="20717" y="12799"/>
                  <a:pt x="20779" y="12726"/>
                </a:cubicBezTo>
                <a:cubicBezTo>
                  <a:pt x="20805" y="12612"/>
                  <a:pt x="21085" y="12606"/>
                  <a:pt x="21211" y="12564"/>
                </a:cubicBezTo>
                <a:cubicBezTo>
                  <a:pt x="21300" y="12534"/>
                  <a:pt x="21324" y="12488"/>
                  <a:pt x="21381" y="12433"/>
                </a:cubicBezTo>
                <a:cubicBezTo>
                  <a:pt x="21375" y="12253"/>
                  <a:pt x="21127" y="12307"/>
                  <a:pt x="21146" y="12095"/>
                </a:cubicBezTo>
                <a:cubicBezTo>
                  <a:pt x="21181" y="12068"/>
                  <a:pt x="21204" y="12029"/>
                  <a:pt x="21243" y="12006"/>
                </a:cubicBezTo>
                <a:cubicBezTo>
                  <a:pt x="21334" y="11951"/>
                  <a:pt x="21358" y="11930"/>
                  <a:pt x="21430" y="11862"/>
                </a:cubicBezTo>
                <a:cubicBezTo>
                  <a:pt x="21431" y="11683"/>
                  <a:pt x="21194" y="11716"/>
                  <a:pt x="21048" y="11654"/>
                </a:cubicBezTo>
                <a:cubicBezTo>
                  <a:pt x="21015" y="11640"/>
                  <a:pt x="21000" y="11610"/>
                  <a:pt x="20974" y="11590"/>
                </a:cubicBezTo>
                <a:cubicBezTo>
                  <a:pt x="20974" y="11572"/>
                  <a:pt x="20974" y="11555"/>
                  <a:pt x="20974" y="11537"/>
                </a:cubicBezTo>
                <a:cubicBezTo>
                  <a:pt x="21002" y="11514"/>
                  <a:pt x="21021" y="11484"/>
                  <a:pt x="21057" y="11466"/>
                </a:cubicBezTo>
                <a:cubicBezTo>
                  <a:pt x="21168" y="11413"/>
                  <a:pt x="21322" y="11415"/>
                  <a:pt x="21423" y="11356"/>
                </a:cubicBezTo>
                <a:cubicBezTo>
                  <a:pt x="21495" y="11315"/>
                  <a:pt x="21574" y="11174"/>
                  <a:pt x="21504" y="11083"/>
                </a:cubicBezTo>
                <a:cubicBezTo>
                  <a:pt x="21448" y="11009"/>
                  <a:pt x="21318" y="10959"/>
                  <a:pt x="21203" y="10934"/>
                </a:cubicBezTo>
                <a:cubicBezTo>
                  <a:pt x="20983" y="10886"/>
                  <a:pt x="20840" y="11005"/>
                  <a:pt x="20690" y="11044"/>
                </a:cubicBezTo>
                <a:cubicBezTo>
                  <a:pt x="20593" y="11057"/>
                  <a:pt x="20496" y="11070"/>
                  <a:pt x="20398" y="11083"/>
                </a:cubicBezTo>
                <a:cubicBezTo>
                  <a:pt x="20326" y="11101"/>
                  <a:pt x="20194" y="11158"/>
                  <a:pt x="20089" y="11121"/>
                </a:cubicBezTo>
                <a:cubicBezTo>
                  <a:pt x="20051" y="11108"/>
                  <a:pt x="20039" y="11075"/>
                  <a:pt x="20015" y="11050"/>
                </a:cubicBezTo>
                <a:cubicBezTo>
                  <a:pt x="20022" y="10894"/>
                  <a:pt x="20237" y="10890"/>
                  <a:pt x="20332" y="10804"/>
                </a:cubicBezTo>
                <a:cubicBezTo>
                  <a:pt x="20396" y="10746"/>
                  <a:pt x="20378" y="10623"/>
                  <a:pt x="20430" y="10557"/>
                </a:cubicBezTo>
                <a:cubicBezTo>
                  <a:pt x="20491" y="10479"/>
                  <a:pt x="20614" y="10442"/>
                  <a:pt x="20682" y="10369"/>
                </a:cubicBezTo>
                <a:cubicBezTo>
                  <a:pt x="20800" y="10242"/>
                  <a:pt x="20905" y="9931"/>
                  <a:pt x="20756" y="9765"/>
                </a:cubicBezTo>
                <a:cubicBezTo>
                  <a:pt x="20696" y="9699"/>
                  <a:pt x="20530" y="9623"/>
                  <a:pt x="20356" y="9654"/>
                </a:cubicBezTo>
                <a:cubicBezTo>
                  <a:pt x="20278" y="9668"/>
                  <a:pt x="20170" y="9709"/>
                  <a:pt x="20063" y="9688"/>
                </a:cubicBezTo>
                <a:cubicBezTo>
                  <a:pt x="19964" y="9668"/>
                  <a:pt x="19869" y="9604"/>
                  <a:pt x="19820" y="9544"/>
                </a:cubicBezTo>
                <a:cubicBezTo>
                  <a:pt x="19804" y="9524"/>
                  <a:pt x="19805" y="9498"/>
                  <a:pt x="19788" y="9480"/>
                </a:cubicBezTo>
                <a:cubicBezTo>
                  <a:pt x="19802" y="9355"/>
                  <a:pt x="19965" y="9347"/>
                  <a:pt x="20063" y="9290"/>
                </a:cubicBezTo>
                <a:cubicBezTo>
                  <a:pt x="20154" y="9238"/>
                  <a:pt x="20162" y="9145"/>
                  <a:pt x="20210" y="9057"/>
                </a:cubicBezTo>
                <a:cubicBezTo>
                  <a:pt x="20248" y="8987"/>
                  <a:pt x="20323" y="8927"/>
                  <a:pt x="20349" y="8849"/>
                </a:cubicBezTo>
                <a:cubicBezTo>
                  <a:pt x="20367" y="8796"/>
                  <a:pt x="20338" y="8733"/>
                  <a:pt x="20315" y="8707"/>
                </a:cubicBezTo>
                <a:cubicBezTo>
                  <a:pt x="20282" y="8669"/>
                  <a:pt x="20121" y="8573"/>
                  <a:pt x="20023" y="8590"/>
                </a:cubicBezTo>
                <a:cubicBezTo>
                  <a:pt x="19929" y="8607"/>
                  <a:pt x="19800" y="8655"/>
                  <a:pt x="19682" y="8616"/>
                </a:cubicBezTo>
                <a:cubicBezTo>
                  <a:pt x="19551" y="8572"/>
                  <a:pt x="19540" y="8435"/>
                  <a:pt x="19396" y="8408"/>
                </a:cubicBezTo>
                <a:cubicBezTo>
                  <a:pt x="19339" y="8397"/>
                  <a:pt x="19267" y="8425"/>
                  <a:pt x="19227" y="8435"/>
                </a:cubicBezTo>
                <a:cubicBezTo>
                  <a:pt x="19110" y="8463"/>
                  <a:pt x="18998" y="8489"/>
                  <a:pt x="18884" y="8513"/>
                </a:cubicBezTo>
                <a:cubicBezTo>
                  <a:pt x="18798" y="8530"/>
                  <a:pt x="18647" y="8510"/>
                  <a:pt x="18680" y="8421"/>
                </a:cubicBezTo>
                <a:cubicBezTo>
                  <a:pt x="18716" y="8326"/>
                  <a:pt x="18917" y="8321"/>
                  <a:pt x="19015" y="8272"/>
                </a:cubicBezTo>
                <a:cubicBezTo>
                  <a:pt x="19101" y="8230"/>
                  <a:pt x="19177" y="8169"/>
                  <a:pt x="19276" y="8136"/>
                </a:cubicBezTo>
                <a:cubicBezTo>
                  <a:pt x="19349" y="8123"/>
                  <a:pt x="19421" y="8110"/>
                  <a:pt x="19494" y="8097"/>
                </a:cubicBezTo>
                <a:cubicBezTo>
                  <a:pt x="19560" y="8069"/>
                  <a:pt x="19588" y="7998"/>
                  <a:pt x="19648" y="7966"/>
                </a:cubicBezTo>
                <a:cubicBezTo>
                  <a:pt x="19707" y="7935"/>
                  <a:pt x="19811" y="7945"/>
                  <a:pt x="19869" y="7914"/>
                </a:cubicBezTo>
                <a:cubicBezTo>
                  <a:pt x="19919" y="7887"/>
                  <a:pt x="19939" y="7825"/>
                  <a:pt x="19974" y="7786"/>
                </a:cubicBezTo>
                <a:cubicBezTo>
                  <a:pt x="20058" y="7694"/>
                  <a:pt x="20177" y="7675"/>
                  <a:pt x="20178" y="7512"/>
                </a:cubicBezTo>
                <a:cubicBezTo>
                  <a:pt x="20145" y="7485"/>
                  <a:pt x="20127" y="7450"/>
                  <a:pt x="20080" y="7434"/>
                </a:cubicBezTo>
                <a:cubicBezTo>
                  <a:pt x="19906" y="7374"/>
                  <a:pt x="19754" y="7417"/>
                  <a:pt x="19771" y="7214"/>
                </a:cubicBezTo>
                <a:cubicBezTo>
                  <a:pt x="19797" y="7193"/>
                  <a:pt x="19815" y="7158"/>
                  <a:pt x="19845" y="7141"/>
                </a:cubicBezTo>
                <a:cubicBezTo>
                  <a:pt x="19901" y="7111"/>
                  <a:pt x="19996" y="7097"/>
                  <a:pt x="20055" y="7070"/>
                </a:cubicBezTo>
                <a:cubicBezTo>
                  <a:pt x="20096" y="6931"/>
                  <a:pt x="19905" y="6922"/>
                  <a:pt x="19797" y="6862"/>
                </a:cubicBezTo>
                <a:cubicBezTo>
                  <a:pt x="19769" y="6847"/>
                  <a:pt x="19755" y="6817"/>
                  <a:pt x="19731" y="6798"/>
                </a:cubicBezTo>
                <a:cubicBezTo>
                  <a:pt x="19732" y="6640"/>
                  <a:pt x="19875" y="6495"/>
                  <a:pt x="20000" y="6435"/>
                </a:cubicBezTo>
                <a:cubicBezTo>
                  <a:pt x="20065" y="6403"/>
                  <a:pt x="20143" y="6397"/>
                  <a:pt x="20203" y="6364"/>
                </a:cubicBezTo>
                <a:cubicBezTo>
                  <a:pt x="20250" y="6338"/>
                  <a:pt x="20345" y="6239"/>
                  <a:pt x="20284" y="6174"/>
                </a:cubicBezTo>
                <a:cubicBezTo>
                  <a:pt x="20236" y="6070"/>
                  <a:pt x="20002" y="6150"/>
                  <a:pt x="19894" y="6096"/>
                </a:cubicBezTo>
                <a:cubicBezTo>
                  <a:pt x="19759" y="6029"/>
                  <a:pt x="19842" y="5898"/>
                  <a:pt x="19763" y="5804"/>
                </a:cubicBezTo>
                <a:cubicBezTo>
                  <a:pt x="19685" y="5712"/>
                  <a:pt x="19435" y="5747"/>
                  <a:pt x="19348" y="5662"/>
                </a:cubicBezTo>
                <a:cubicBezTo>
                  <a:pt x="19286" y="5601"/>
                  <a:pt x="19328" y="5473"/>
                  <a:pt x="19324" y="5376"/>
                </a:cubicBezTo>
                <a:cubicBezTo>
                  <a:pt x="19322" y="5322"/>
                  <a:pt x="19289" y="5260"/>
                  <a:pt x="19333" y="5221"/>
                </a:cubicBezTo>
                <a:cubicBezTo>
                  <a:pt x="19369" y="5147"/>
                  <a:pt x="19504" y="5176"/>
                  <a:pt x="19608" y="5155"/>
                </a:cubicBezTo>
                <a:cubicBezTo>
                  <a:pt x="19732" y="5129"/>
                  <a:pt x="19829" y="5087"/>
                  <a:pt x="19886" y="5006"/>
                </a:cubicBezTo>
                <a:cubicBezTo>
                  <a:pt x="19908" y="4973"/>
                  <a:pt x="19942" y="4888"/>
                  <a:pt x="19900" y="4844"/>
                </a:cubicBezTo>
                <a:cubicBezTo>
                  <a:pt x="19856" y="4743"/>
                  <a:pt x="19645" y="4794"/>
                  <a:pt x="19600" y="4661"/>
                </a:cubicBezTo>
                <a:cubicBezTo>
                  <a:pt x="19559" y="4540"/>
                  <a:pt x="19793" y="4409"/>
                  <a:pt x="19706" y="4220"/>
                </a:cubicBezTo>
                <a:cubicBezTo>
                  <a:pt x="19669" y="4140"/>
                  <a:pt x="19571" y="4119"/>
                  <a:pt x="19494" y="4071"/>
                </a:cubicBezTo>
                <a:cubicBezTo>
                  <a:pt x="19311" y="4076"/>
                  <a:pt x="19342" y="4233"/>
                  <a:pt x="19178" y="4259"/>
                </a:cubicBezTo>
                <a:cubicBezTo>
                  <a:pt x="19016" y="4284"/>
                  <a:pt x="18946" y="4083"/>
                  <a:pt x="18812" y="4057"/>
                </a:cubicBezTo>
                <a:cubicBezTo>
                  <a:pt x="18693" y="4034"/>
                  <a:pt x="18536" y="4154"/>
                  <a:pt x="18428" y="4078"/>
                </a:cubicBezTo>
                <a:cubicBezTo>
                  <a:pt x="18300" y="4042"/>
                  <a:pt x="18371" y="3914"/>
                  <a:pt x="18331" y="3806"/>
                </a:cubicBezTo>
                <a:cubicBezTo>
                  <a:pt x="18320" y="3777"/>
                  <a:pt x="18291" y="3756"/>
                  <a:pt x="18274" y="3733"/>
                </a:cubicBezTo>
                <a:cubicBezTo>
                  <a:pt x="18073" y="3697"/>
                  <a:pt x="17900" y="3831"/>
                  <a:pt x="17818" y="3934"/>
                </a:cubicBezTo>
                <a:cubicBezTo>
                  <a:pt x="17747" y="4025"/>
                  <a:pt x="17715" y="4124"/>
                  <a:pt x="17543" y="4117"/>
                </a:cubicBezTo>
                <a:cubicBezTo>
                  <a:pt x="17504" y="4086"/>
                  <a:pt x="17455" y="4066"/>
                  <a:pt x="17429" y="4025"/>
                </a:cubicBezTo>
                <a:cubicBezTo>
                  <a:pt x="17175" y="3638"/>
                  <a:pt x="17816" y="3597"/>
                  <a:pt x="17950" y="3363"/>
                </a:cubicBezTo>
                <a:cubicBezTo>
                  <a:pt x="18043" y="3198"/>
                  <a:pt x="17875" y="3120"/>
                  <a:pt x="17844" y="2999"/>
                </a:cubicBezTo>
                <a:cubicBezTo>
                  <a:pt x="17832" y="2953"/>
                  <a:pt x="17869" y="2904"/>
                  <a:pt x="17884" y="2876"/>
                </a:cubicBezTo>
                <a:cubicBezTo>
                  <a:pt x="17926" y="2796"/>
                  <a:pt x="17963" y="2687"/>
                  <a:pt x="17909" y="2603"/>
                </a:cubicBezTo>
                <a:cubicBezTo>
                  <a:pt x="17892" y="2575"/>
                  <a:pt x="17877" y="2547"/>
                  <a:pt x="17844" y="2532"/>
                </a:cubicBezTo>
                <a:cubicBezTo>
                  <a:pt x="17709" y="2474"/>
                  <a:pt x="17609" y="2576"/>
                  <a:pt x="17552" y="2624"/>
                </a:cubicBezTo>
                <a:cubicBezTo>
                  <a:pt x="17512" y="2657"/>
                  <a:pt x="17458" y="2687"/>
                  <a:pt x="17397" y="2701"/>
                </a:cubicBezTo>
                <a:cubicBezTo>
                  <a:pt x="17350" y="2713"/>
                  <a:pt x="17317" y="2708"/>
                  <a:pt x="17283" y="2727"/>
                </a:cubicBezTo>
                <a:cubicBezTo>
                  <a:pt x="17212" y="2767"/>
                  <a:pt x="17207" y="2853"/>
                  <a:pt x="17111" y="2876"/>
                </a:cubicBezTo>
                <a:cubicBezTo>
                  <a:pt x="17078" y="2894"/>
                  <a:pt x="17010" y="2890"/>
                  <a:pt x="16973" y="2876"/>
                </a:cubicBezTo>
                <a:cubicBezTo>
                  <a:pt x="16909" y="2850"/>
                  <a:pt x="16868" y="2791"/>
                  <a:pt x="16795" y="2772"/>
                </a:cubicBezTo>
                <a:cubicBezTo>
                  <a:pt x="16728" y="2770"/>
                  <a:pt x="16660" y="2768"/>
                  <a:pt x="16592" y="2766"/>
                </a:cubicBezTo>
                <a:cubicBezTo>
                  <a:pt x="16545" y="2756"/>
                  <a:pt x="16513" y="2732"/>
                  <a:pt x="16478" y="2713"/>
                </a:cubicBezTo>
                <a:cubicBezTo>
                  <a:pt x="16451" y="2618"/>
                  <a:pt x="16475" y="2530"/>
                  <a:pt x="16526" y="2461"/>
                </a:cubicBezTo>
                <a:cubicBezTo>
                  <a:pt x="16559" y="2418"/>
                  <a:pt x="16625" y="2348"/>
                  <a:pt x="16584" y="2267"/>
                </a:cubicBezTo>
                <a:cubicBezTo>
                  <a:pt x="16547" y="2194"/>
                  <a:pt x="16449" y="2144"/>
                  <a:pt x="16346" y="2123"/>
                </a:cubicBezTo>
                <a:cubicBezTo>
                  <a:pt x="16283" y="2110"/>
                  <a:pt x="16232" y="2121"/>
                  <a:pt x="16185" y="2098"/>
                </a:cubicBezTo>
                <a:cubicBezTo>
                  <a:pt x="16118" y="2065"/>
                  <a:pt x="16116" y="2001"/>
                  <a:pt x="16080" y="1942"/>
                </a:cubicBezTo>
                <a:cubicBezTo>
                  <a:pt x="16012" y="1834"/>
                  <a:pt x="15839" y="1731"/>
                  <a:pt x="15982" y="1584"/>
                </a:cubicBezTo>
                <a:cubicBezTo>
                  <a:pt x="16067" y="1497"/>
                  <a:pt x="16221" y="1541"/>
                  <a:pt x="16315" y="1488"/>
                </a:cubicBezTo>
                <a:cubicBezTo>
                  <a:pt x="16329" y="1479"/>
                  <a:pt x="16334" y="1459"/>
                  <a:pt x="16346" y="1449"/>
                </a:cubicBezTo>
                <a:cubicBezTo>
                  <a:pt x="16345" y="1308"/>
                  <a:pt x="16182" y="1228"/>
                  <a:pt x="16071" y="1170"/>
                </a:cubicBezTo>
                <a:cubicBezTo>
                  <a:pt x="16035" y="1151"/>
                  <a:pt x="15973" y="1108"/>
                  <a:pt x="15900" y="1124"/>
                </a:cubicBezTo>
                <a:cubicBezTo>
                  <a:pt x="15810" y="1143"/>
                  <a:pt x="15768" y="1215"/>
                  <a:pt x="15679" y="1234"/>
                </a:cubicBezTo>
                <a:cubicBezTo>
                  <a:pt x="15543" y="1263"/>
                  <a:pt x="15377" y="1155"/>
                  <a:pt x="15224" y="1156"/>
                </a:cubicBezTo>
                <a:cubicBezTo>
                  <a:pt x="15203" y="1173"/>
                  <a:pt x="15170" y="1182"/>
                  <a:pt x="15152" y="1202"/>
                </a:cubicBezTo>
                <a:cubicBezTo>
                  <a:pt x="15113" y="1245"/>
                  <a:pt x="15093" y="1302"/>
                  <a:pt x="15038" y="1332"/>
                </a:cubicBezTo>
                <a:cubicBezTo>
                  <a:pt x="15005" y="1349"/>
                  <a:pt x="14944" y="1355"/>
                  <a:pt x="14900" y="1344"/>
                </a:cubicBezTo>
                <a:cubicBezTo>
                  <a:pt x="14721" y="1297"/>
                  <a:pt x="14723" y="1134"/>
                  <a:pt x="14786" y="994"/>
                </a:cubicBezTo>
                <a:cubicBezTo>
                  <a:pt x="14798" y="967"/>
                  <a:pt x="14816" y="916"/>
                  <a:pt x="14802" y="877"/>
                </a:cubicBezTo>
                <a:cubicBezTo>
                  <a:pt x="14781" y="815"/>
                  <a:pt x="14716" y="751"/>
                  <a:pt x="14680" y="695"/>
                </a:cubicBezTo>
                <a:cubicBezTo>
                  <a:pt x="14616" y="597"/>
                  <a:pt x="14568" y="511"/>
                  <a:pt x="14445" y="461"/>
                </a:cubicBezTo>
                <a:cubicBezTo>
                  <a:pt x="14405" y="446"/>
                  <a:pt x="14318" y="428"/>
                  <a:pt x="14273" y="454"/>
                </a:cubicBezTo>
                <a:cubicBezTo>
                  <a:pt x="14150" y="490"/>
                  <a:pt x="14245" y="677"/>
                  <a:pt x="14087" y="715"/>
                </a:cubicBezTo>
                <a:cubicBezTo>
                  <a:pt x="14039" y="740"/>
                  <a:pt x="13955" y="721"/>
                  <a:pt x="13915" y="701"/>
                </a:cubicBezTo>
                <a:cubicBezTo>
                  <a:pt x="13864" y="676"/>
                  <a:pt x="13828" y="629"/>
                  <a:pt x="13777" y="603"/>
                </a:cubicBezTo>
                <a:cubicBezTo>
                  <a:pt x="13583" y="506"/>
                  <a:pt x="13180" y="500"/>
                  <a:pt x="13199" y="740"/>
                </a:cubicBezTo>
                <a:cubicBezTo>
                  <a:pt x="13212" y="750"/>
                  <a:pt x="13220" y="770"/>
                  <a:pt x="13233" y="779"/>
                </a:cubicBezTo>
                <a:cubicBezTo>
                  <a:pt x="13274" y="806"/>
                  <a:pt x="13333" y="809"/>
                  <a:pt x="13379" y="831"/>
                </a:cubicBezTo>
                <a:cubicBezTo>
                  <a:pt x="13410" y="847"/>
                  <a:pt x="13429" y="873"/>
                  <a:pt x="13460" y="889"/>
                </a:cubicBezTo>
                <a:cubicBezTo>
                  <a:pt x="13473" y="933"/>
                  <a:pt x="13480" y="958"/>
                  <a:pt x="13477" y="1007"/>
                </a:cubicBezTo>
                <a:cubicBezTo>
                  <a:pt x="13434" y="1043"/>
                  <a:pt x="13412" y="1080"/>
                  <a:pt x="13345" y="1097"/>
                </a:cubicBezTo>
                <a:cubicBezTo>
                  <a:pt x="13281" y="1113"/>
                  <a:pt x="13191" y="1095"/>
                  <a:pt x="13136" y="1117"/>
                </a:cubicBezTo>
                <a:cubicBezTo>
                  <a:pt x="13114" y="1135"/>
                  <a:pt x="13092" y="1152"/>
                  <a:pt x="13070" y="1170"/>
                </a:cubicBezTo>
                <a:cubicBezTo>
                  <a:pt x="13047" y="1183"/>
                  <a:pt x="13018" y="1188"/>
                  <a:pt x="12996" y="1202"/>
                </a:cubicBezTo>
                <a:cubicBezTo>
                  <a:pt x="12787" y="1196"/>
                  <a:pt x="12751" y="1051"/>
                  <a:pt x="12526" y="1065"/>
                </a:cubicBezTo>
                <a:cubicBezTo>
                  <a:pt x="12507" y="1076"/>
                  <a:pt x="12487" y="1086"/>
                  <a:pt x="12468" y="1097"/>
                </a:cubicBezTo>
                <a:cubicBezTo>
                  <a:pt x="12416" y="1158"/>
                  <a:pt x="12434" y="1275"/>
                  <a:pt x="12377" y="1337"/>
                </a:cubicBezTo>
                <a:cubicBezTo>
                  <a:pt x="12349" y="1368"/>
                  <a:pt x="12267" y="1407"/>
                  <a:pt x="12183" y="1389"/>
                </a:cubicBezTo>
                <a:cubicBezTo>
                  <a:pt x="12147" y="1382"/>
                  <a:pt x="12104" y="1351"/>
                  <a:pt x="12045" y="1364"/>
                </a:cubicBezTo>
                <a:cubicBezTo>
                  <a:pt x="11986" y="1377"/>
                  <a:pt x="11955" y="1430"/>
                  <a:pt x="11899" y="1449"/>
                </a:cubicBezTo>
                <a:cubicBezTo>
                  <a:pt x="11796" y="1482"/>
                  <a:pt x="11667" y="1415"/>
                  <a:pt x="11630" y="1371"/>
                </a:cubicBezTo>
                <a:cubicBezTo>
                  <a:pt x="11494" y="1210"/>
                  <a:pt x="11773" y="1107"/>
                  <a:pt x="11736" y="962"/>
                </a:cubicBezTo>
                <a:cubicBezTo>
                  <a:pt x="11722" y="907"/>
                  <a:pt x="11689" y="885"/>
                  <a:pt x="11655" y="850"/>
                </a:cubicBezTo>
                <a:cubicBezTo>
                  <a:pt x="11429" y="841"/>
                  <a:pt x="11409" y="1030"/>
                  <a:pt x="11143" y="1019"/>
                </a:cubicBezTo>
                <a:cubicBezTo>
                  <a:pt x="11101" y="988"/>
                  <a:pt x="11051" y="976"/>
                  <a:pt x="11028" y="928"/>
                </a:cubicBezTo>
                <a:cubicBezTo>
                  <a:pt x="11010" y="890"/>
                  <a:pt x="11038" y="836"/>
                  <a:pt x="11020" y="793"/>
                </a:cubicBezTo>
                <a:cubicBezTo>
                  <a:pt x="11012" y="773"/>
                  <a:pt x="10984" y="757"/>
                  <a:pt x="10971" y="740"/>
                </a:cubicBezTo>
                <a:cubicBezTo>
                  <a:pt x="10582" y="661"/>
                  <a:pt x="10663" y="935"/>
                  <a:pt x="10427" y="1012"/>
                </a:cubicBezTo>
                <a:cubicBezTo>
                  <a:pt x="10354" y="1036"/>
                  <a:pt x="10272" y="1017"/>
                  <a:pt x="10183" y="1033"/>
                </a:cubicBezTo>
                <a:cubicBezTo>
                  <a:pt x="10082" y="1050"/>
                  <a:pt x="9895" y="1094"/>
                  <a:pt x="9800" y="1046"/>
                </a:cubicBezTo>
                <a:cubicBezTo>
                  <a:pt x="9719" y="1006"/>
                  <a:pt x="9715" y="891"/>
                  <a:pt x="9630" y="857"/>
                </a:cubicBezTo>
                <a:cubicBezTo>
                  <a:pt x="9563" y="853"/>
                  <a:pt x="9495" y="849"/>
                  <a:pt x="9427" y="845"/>
                </a:cubicBezTo>
                <a:cubicBezTo>
                  <a:pt x="9377" y="834"/>
                  <a:pt x="9351" y="800"/>
                  <a:pt x="9313" y="779"/>
                </a:cubicBezTo>
                <a:cubicBezTo>
                  <a:pt x="9306" y="752"/>
                  <a:pt x="9282" y="710"/>
                  <a:pt x="9296" y="669"/>
                </a:cubicBezTo>
                <a:cubicBezTo>
                  <a:pt x="9306" y="639"/>
                  <a:pt x="9340" y="607"/>
                  <a:pt x="9353" y="578"/>
                </a:cubicBezTo>
                <a:cubicBezTo>
                  <a:pt x="9388" y="500"/>
                  <a:pt x="9324" y="409"/>
                  <a:pt x="9256" y="390"/>
                </a:cubicBezTo>
                <a:cubicBezTo>
                  <a:pt x="9145" y="337"/>
                  <a:pt x="9007" y="506"/>
                  <a:pt x="8881" y="429"/>
                </a:cubicBezTo>
                <a:cubicBezTo>
                  <a:pt x="8823" y="412"/>
                  <a:pt x="8763" y="343"/>
                  <a:pt x="8783" y="267"/>
                </a:cubicBezTo>
                <a:cubicBezTo>
                  <a:pt x="8790" y="241"/>
                  <a:pt x="8811" y="197"/>
                  <a:pt x="8800" y="162"/>
                </a:cubicBezTo>
                <a:cubicBezTo>
                  <a:pt x="8767" y="52"/>
                  <a:pt x="8635" y="-1"/>
                  <a:pt x="8459" y="0"/>
                </a:cubicBezTo>
                <a:close/>
                <a:moveTo>
                  <a:pt x="9783" y="16089"/>
                </a:moveTo>
                <a:cubicBezTo>
                  <a:pt x="9851" y="16101"/>
                  <a:pt x="9914" y="16135"/>
                  <a:pt x="9976" y="16175"/>
                </a:cubicBezTo>
                <a:cubicBezTo>
                  <a:pt x="9976" y="16474"/>
                  <a:pt x="9976" y="16799"/>
                  <a:pt x="9976" y="17097"/>
                </a:cubicBezTo>
                <a:cubicBezTo>
                  <a:pt x="9976" y="17096"/>
                  <a:pt x="9882" y="17286"/>
                  <a:pt x="9671" y="17127"/>
                </a:cubicBezTo>
                <a:cubicBezTo>
                  <a:pt x="9541" y="17029"/>
                  <a:pt x="8872" y="16498"/>
                  <a:pt x="8804" y="16444"/>
                </a:cubicBezTo>
                <a:cubicBezTo>
                  <a:pt x="8867" y="16377"/>
                  <a:pt x="8923" y="16299"/>
                  <a:pt x="9020" y="16270"/>
                </a:cubicBezTo>
                <a:cubicBezTo>
                  <a:pt x="9144" y="16233"/>
                  <a:pt x="9233" y="16324"/>
                  <a:pt x="9361" y="16297"/>
                </a:cubicBezTo>
                <a:cubicBezTo>
                  <a:pt x="9503" y="16267"/>
                  <a:pt x="9621" y="16059"/>
                  <a:pt x="9783" y="16089"/>
                </a:cubicBezTo>
                <a:close/>
                <a:moveTo>
                  <a:pt x="12111" y="16270"/>
                </a:moveTo>
                <a:cubicBezTo>
                  <a:pt x="12207" y="16287"/>
                  <a:pt x="12265" y="16333"/>
                  <a:pt x="12337" y="16368"/>
                </a:cubicBezTo>
                <a:cubicBezTo>
                  <a:pt x="12474" y="16434"/>
                  <a:pt x="12782" y="16524"/>
                  <a:pt x="13025" y="16479"/>
                </a:cubicBezTo>
                <a:lnTo>
                  <a:pt x="11863" y="17379"/>
                </a:lnTo>
                <a:cubicBezTo>
                  <a:pt x="11863" y="17379"/>
                  <a:pt x="11551" y="17522"/>
                  <a:pt x="11551" y="17276"/>
                </a:cubicBezTo>
                <a:cubicBezTo>
                  <a:pt x="11551" y="16969"/>
                  <a:pt x="11551" y="16667"/>
                  <a:pt x="11551" y="16388"/>
                </a:cubicBezTo>
                <a:cubicBezTo>
                  <a:pt x="11678" y="16360"/>
                  <a:pt x="11794" y="16339"/>
                  <a:pt x="11916" y="16304"/>
                </a:cubicBezTo>
                <a:cubicBezTo>
                  <a:pt x="11961" y="16290"/>
                  <a:pt x="12043" y="16258"/>
                  <a:pt x="12111" y="16270"/>
                </a:cubicBezTo>
                <a:close/>
              </a:path>
            </a:pathLst>
          </a:custGeom>
          <a:solidFill>
            <a:srgbClr val="669D34"/>
          </a:solidFill>
          <a:ln w="76200">
            <a:solidFill>
              <a:srgbClr val="583300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56" name="بالتعاون مع مجموعتك ضعي ما هو توحيد على الشجرة"/>
          <p:cNvSpPr/>
          <p:nvPr/>
        </p:nvSpPr>
        <p:spPr>
          <a:xfrm>
            <a:off x="751674" y="430474"/>
            <a:ext cx="7769613" cy="910166"/>
          </a:xfrm>
          <a:prstGeom prst="roundRect">
            <a:avLst>
              <a:gd name="adj" fmla="val 2093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800"/>
            </a:lvl1pPr>
          </a:lstStyle>
          <a:p>
            <a:pPr rtl="0">
              <a:defRPr/>
            </a:pPr>
            <a:r>
              <a:t>بالتعاون مع مجموعتك ضعي ما هو توحيد على الشجرة</a:t>
            </a:r>
          </a:p>
        </p:txBody>
      </p:sp>
      <p:sp>
        <p:nvSpPr>
          <p:cNvPr id="157" name="السجود لله"/>
          <p:cNvSpPr/>
          <p:nvPr/>
        </p:nvSpPr>
        <p:spPr>
          <a:xfrm>
            <a:off x="7294925" y="2386779"/>
            <a:ext cx="1249894" cy="887003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/>
            </a:lvl1pPr>
          </a:lstStyle>
          <a:p>
            <a:pPr rtl="0">
              <a:defRPr/>
            </a:pPr>
            <a:r>
              <a:t>السجود لله</a:t>
            </a:r>
          </a:p>
        </p:txBody>
      </p:sp>
      <p:sp>
        <p:nvSpPr>
          <p:cNvPr id="158" name="دعاء غير الله"/>
          <p:cNvSpPr/>
          <p:nvPr/>
        </p:nvSpPr>
        <p:spPr>
          <a:xfrm>
            <a:off x="7310277" y="3761093"/>
            <a:ext cx="1219190" cy="836948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 sz="1900"/>
            </a:lvl1pPr>
          </a:lstStyle>
          <a:p>
            <a:pPr rtl="0">
              <a:defRPr/>
            </a:pPr>
            <a:r>
              <a:t>دعاء غير الله</a:t>
            </a:r>
          </a:p>
        </p:txBody>
      </p:sp>
      <p:sp>
        <p:nvSpPr>
          <p:cNvPr id="159" name="الركوع لغير الله"/>
          <p:cNvSpPr/>
          <p:nvPr/>
        </p:nvSpPr>
        <p:spPr>
          <a:xfrm>
            <a:off x="5530843" y="4516430"/>
            <a:ext cx="1262177" cy="862439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 sz="1900"/>
            </a:lvl1pPr>
          </a:lstStyle>
          <a:p>
            <a:pPr rtl="0">
              <a:defRPr/>
            </a:pPr>
            <a:r>
              <a:t>الركوع لغير الله</a:t>
            </a:r>
          </a:p>
        </p:txBody>
      </p:sp>
      <p:sp>
        <p:nvSpPr>
          <p:cNvPr id="160" name="الركوع لله"/>
          <p:cNvSpPr/>
          <p:nvPr/>
        </p:nvSpPr>
        <p:spPr>
          <a:xfrm>
            <a:off x="5334332" y="2952447"/>
            <a:ext cx="1409560" cy="953106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/>
            </a:lvl1pPr>
          </a:lstStyle>
          <a:p>
            <a:pPr rtl="0">
              <a:defRPr/>
            </a:pPr>
            <a:r>
              <a:t>الركوع لله</a:t>
            </a:r>
          </a:p>
        </p:txBody>
      </p:sp>
      <p:sp>
        <p:nvSpPr>
          <p:cNvPr id="161" name="حب الله"/>
          <p:cNvSpPr/>
          <p:nvPr/>
        </p:nvSpPr>
        <p:spPr>
          <a:xfrm>
            <a:off x="7215092" y="5085353"/>
            <a:ext cx="1409560" cy="972976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/>
            </a:lvl1pPr>
          </a:lstStyle>
          <a:p>
            <a:pPr rtl="0">
              <a:defRPr/>
            </a:pPr>
            <a:r>
              <a:t>حب الله</a:t>
            </a:r>
          </a:p>
        </p:txBody>
      </p:sp>
      <p:sp>
        <p:nvSpPr>
          <p:cNvPr id="162" name="السجود لله"/>
          <p:cNvSpPr/>
          <p:nvPr/>
        </p:nvSpPr>
        <p:spPr>
          <a:xfrm>
            <a:off x="2572530" y="2386779"/>
            <a:ext cx="1249895" cy="887003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/>
            </a:lvl1pPr>
          </a:lstStyle>
          <a:p>
            <a:pPr rtl="0">
              <a:defRPr/>
            </a:pPr>
            <a:r>
              <a:t>السجود لله</a:t>
            </a:r>
          </a:p>
        </p:txBody>
      </p:sp>
      <p:sp>
        <p:nvSpPr>
          <p:cNvPr id="163" name="الركوع لله"/>
          <p:cNvSpPr/>
          <p:nvPr/>
        </p:nvSpPr>
        <p:spPr>
          <a:xfrm>
            <a:off x="2038267" y="3830014"/>
            <a:ext cx="1409560" cy="953106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/>
            </a:lvl1pPr>
          </a:lstStyle>
          <a:p>
            <a:pPr rtl="0">
              <a:defRPr/>
            </a:pPr>
            <a:r>
              <a:t>الركوع لله</a:t>
            </a:r>
          </a:p>
        </p:txBody>
      </p:sp>
      <p:sp>
        <p:nvSpPr>
          <p:cNvPr id="164" name="حب الله"/>
          <p:cNvSpPr/>
          <p:nvPr/>
        </p:nvSpPr>
        <p:spPr>
          <a:xfrm>
            <a:off x="1023050" y="2942512"/>
            <a:ext cx="1409559" cy="972976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/>
            </a:lvl1pPr>
          </a:lstStyle>
          <a:p>
            <a:pPr rtl="0">
              <a:defRPr/>
            </a:pPr>
            <a:r>
              <a:t>حب الله</a:t>
            </a:r>
          </a:p>
        </p:txBody>
      </p:sp>
      <p:sp>
        <p:nvSpPr>
          <p:cNvPr id="165" name="متعة التعليم"/>
          <p:cNvSpPr txBox="1"/>
          <p:nvPr/>
        </p:nvSpPr>
        <p:spPr>
          <a:xfrm>
            <a:off x="3938514" y="6451053"/>
            <a:ext cx="2308422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متعة التعليم </a:t>
            </a:r>
          </a:p>
        </p:txBody>
      </p:sp>
      <p:pic>
        <p:nvPicPr>
          <p:cNvPr id="166" name="تسجيل الصوت.m4a" descr="تسجيل الصوت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452509" y="574529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xit" nodeType="clickEffect" presetSubtype="2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xit" nodeType="clickEffect" presetSubtype="2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8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854988" fill="hold"/>
                                        <p:tgtEl>
                                          <p:spTgt spid="1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66"/>
                </p:tgtEl>
              </p:cMediaNode>
            </p:audio>
          </p:childTnLst>
        </p:cTn>
      </p:par>
    </p:tnLst>
    <p:bldLst>
      <p:bldP build="whole" bldLvl="1" animBg="1" rev="0" advAuto="0" spid="163" grpId="4"/>
      <p:bldP build="whole" bldLvl="1" animBg="1" rev="0" advAuto="0" spid="161" grpId="5"/>
      <p:bldP build="whole" bldLvl="1" animBg="1" rev="0" advAuto="0" spid="157" grpId="1"/>
      <p:bldP build="whole" bldLvl="1" animBg="1" rev="0" advAuto="0" spid="162" grpId="2"/>
      <p:bldP build="whole" bldLvl="1" animBg="1" rev="0" advAuto="0" spid="160" grpId="3"/>
      <p:bldP build="whole" bldLvl="1" animBg="1" rev="0" advAuto="0" spid="164" grpId="6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AF28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0" t="1203" r="3273" b="619"/>
          <a:stretch>
            <a:fillRect/>
          </a:stretch>
        </p:blipFill>
        <p:spPr>
          <a:xfrm>
            <a:off x="4972791" y="1470172"/>
            <a:ext cx="5813233" cy="5589383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أختاري الأجابة الصحيحة"/>
          <p:cNvSpPr/>
          <p:nvPr/>
        </p:nvSpPr>
        <p:spPr>
          <a:xfrm>
            <a:off x="1205980" y="187051"/>
            <a:ext cx="5491449" cy="1320801"/>
          </a:xfrm>
          <a:prstGeom prst="wedgeEllipseCallout">
            <a:avLst>
              <a:gd name="adj1" fmla="val 58550"/>
              <a:gd name="adj2" fmla="val 75114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500"/>
            </a:lvl1pPr>
          </a:lstStyle>
          <a:p>
            <a:pPr rtl="0">
              <a:defRPr/>
            </a:pPr>
            <a:r>
              <a:t>أختاري الأجابة الصحيحة</a:t>
            </a:r>
          </a:p>
        </p:txBody>
      </p:sp>
      <p:sp>
        <p:nvSpPr>
          <p:cNvPr id="170" name="دائرة"/>
          <p:cNvSpPr/>
          <p:nvPr/>
        </p:nvSpPr>
        <p:spPr>
          <a:xfrm>
            <a:off x="5309314" y="3211067"/>
            <a:ext cx="701374" cy="701374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71" name="دائرة"/>
          <p:cNvSpPr/>
          <p:nvPr/>
        </p:nvSpPr>
        <p:spPr>
          <a:xfrm>
            <a:off x="5309314" y="4578540"/>
            <a:ext cx="701374" cy="701374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72" name="صواب"/>
          <p:cNvSpPr/>
          <p:nvPr/>
        </p:nvSpPr>
        <p:spPr>
          <a:xfrm>
            <a:off x="3456705" y="3290899"/>
            <a:ext cx="1297047" cy="541709"/>
          </a:xfrm>
          <a:prstGeom prst="roundRect">
            <a:avLst>
              <a:gd name="adj" fmla="val 35167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 sz="2500"/>
            </a:lvl1pPr>
          </a:lstStyle>
          <a:p>
            <a:pPr rtl="0">
              <a:defRPr/>
            </a:pPr>
            <a:r>
              <a:t>صواب</a:t>
            </a:r>
          </a:p>
        </p:txBody>
      </p:sp>
      <p:sp>
        <p:nvSpPr>
          <p:cNvPr id="173" name="خطأ"/>
          <p:cNvSpPr/>
          <p:nvPr/>
        </p:nvSpPr>
        <p:spPr>
          <a:xfrm>
            <a:off x="3456705" y="4670654"/>
            <a:ext cx="1297047" cy="701374"/>
          </a:xfrm>
          <a:prstGeom prst="roundRect">
            <a:avLst>
              <a:gd name="adj" fmla="val 21927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500"/>
            </a:lvl1pPr>
          </a:lstStyle>
          <a:p>
            <a:pPr rtl="0">
              <a:defRPr/>
            </a:pPr>
            <a:r>
              <a:t>خطأ</a:t>
            </a:r>
          </a:p>
        </p:txBody>
      </p:sp>
      <p:sp>
        <p:nvSpPr>
          <p:cNvPr id="174" name="الشرك أعظم مانهى الله عنه"/>
          <p:cNvSpPr txBox="1"/>
          <p:nvPr/>
        </p:nvSpPr>
        <p:spPr>
          <a:xfrm>
            <a:off x="1123581" y="2096996"/>
            <a:ext cx="5131930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800"/>
            </a:lvl1pPr>
          </a:lstStyle>
          <a:p>
            <a:pPr rtl="0">
              <a:defRPr/>
            </a:pPr>
            <a:r>
              <a:t>الشرك أعظم مانهى الله عنه</a:t>
            </a:r>
          </a:p>
        </p:txBody>
      </p:sp>
      <p:sp>
        <p:nvSpPr>
          <p:cNvPr id="175" name="✔️"/>
          <p:cNvSpPr txBox="1"/>
          <p:nvPr/>
        </p:nvSpPr>
        <p:spPr>
          <a:xfrm>
            <a:off x="4970865" y="3198533"/>
            <a:ext cx="1058357" cy="72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800"/>
            </a:lvl1pPr>
          </a:lstStyle>
          <a:p>
            <a:pPr rtl="0">
              <a:defRPr/>
            </a:pPr>
            <a:r>
              <a:t>✔️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EB4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0" t="1203" r="3273" b="619"/>
          <a:stretch>
            <a:fillRect/>
          </a:stretch>
        </p:blipFill>
        <p:spPr>
          <a:xfrm>
            <a:off x="4972791" y="1470172"/>
            <a:ext cx="5813233" cy="5589383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أختاري الأجابة الصحيحة"/>
          <p:cNvSpPr/>
          <p:nvPr/>
        </p:nvSpPr>
        <p:spPr>
          <a:xfrm>
            <a:off x="1205980" y="187051"/>
            <a:ext cx="5491449" cy="1320801"/>
          </a:xfrm>
          <a:prstGeom prst="wedgeEllipseCallout">
            <a:avLst>
              <a:gd name="adj1" fmla="val 58550"/>
              <a:gd name="adj2" fmla="val 75114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500"/>
            </a:lvl1pPr>
          </a:lstStyle>
          <a:p>
            <a:pPr rtl="0">
              <a:defRPr/>
            </a:pPr>
            <a:r>
              <a:t>أختاري الأجابة الصحيحة</a:t>
            </a:r>
          </a:p>
        </p:txBody>
      </p:sp>
      <p:sp>
        <p:nvSpPr>
          <p:cNvPr id="179" name="دائرة"/>
          <p:cNvSpPr/>
          <p:nvPr/>
        </p:nvSpPr>
        <p:spPr>
          <a:xfrm>
            <a:off x="5309314" y="3211067"/>
            <a:ext cx="701374" cy="701374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80" name="دائرة"/>
          <p:cNvSpPr/>
          <p:nvPr/>
        </p:nvSpPr>
        <p:spPr>
          <a:xfrm>
            <a:off x="5309314" y="4578540"/>
            <a:ext cx="701374" cy="701374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81" name="صواب"/>
          <p:cNvSpPr/>
          <p:nvPr/>
        </p:nvSpPr>
        <p:spPr>
          <a:xfrm>
            <a:off x="3456705" y="3290899"/>
            <a:ext cx="1297047" cy="541709"/>
          </a:xfrm>
          <a:prstGeom prst="roundRect">
            <a:avLst>
              <a:gd name="adj" fmla="val 35167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 sz="2500"/>
            </a:lvl1pPr>
          </a:lstStyle>
          <a:p>
            <a:pPr rtl="0">
              <a:defRPr/>
            </a:pPr>
            <a:r>
              <a:t>صواب</a:t>
            </a:r>
          </a:p>
        </p:txBody>
      </p:sp>
      <p:sp>
        <p:nvSpPr>
          <p:cNvPr id="182" name="خطأ"/>
          <p:cNvSpPr/>
          <p:nvPr/>
        </p:nvSpPr>
        <p:spPr>
          <a:xfrm>
            <a:off x="3456705" y="4670654"/>
            <a:ext cx="1297047" cy="701374"/>
          </a:xfrm>
          <a:prstGeom prst="roundRect">
            <a:avLst>
              <a:gd name="adj" fmla="val 21927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500"/>
            </a:lvl1pPr>
          </a:lstStyle>
          <a:p>
            <a:pPr rtl="0">
              <a:defRPr/>
            </a:pPr>
            <a:r>
              <a:t>خطأ</a:t>
            </a:r>
          </a:p>
        </p:txBody>
      </p:sp>
      <p:sp>
        <p:nvSpPr>
          <p:cNvPr id="183" name="عبادة غير الله شرك"/>
          <p:cNvSpPr txBox="1"/>
          <p:nvPr/>
        </p:nvSpPr>
        <p:spPr>
          <a:xfrm>
            <a:off x="1123581" y="2096996"/>
            <a:ext cx="5131930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800"/>
            </a:lvl1pPr>
          </a:lstStyle>
          <a:p>
            <a:pPr rtl="0">
              <a:defRPr/>
            </a:pPr>
            <a:r>
              <a:t>عبادة غير الله شرك</a:t>
            </a:r>
          </a:p>
        </p:txBody>
      </p:sp>
      <p:sp>
        <p:nvSpPr>
          <p:cNvPr id="184" name="✔️"/>
          <p:cNvSpPr txBox="1"/>
          <p:nvPr/>
        </p:nvSpPr>
        <p:spPr>
          <a:xfrm>
            <a:off x="4941545" y="3198534"/>
            <a:ext cx="1058356" cy="72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800"/>
            </a:lvl1pPr>
          </a:lstStyle>
          <a:p>
            <a:pPr rtl="0">
              <a:defRPr/>
            </a:pPr>
            <a:r>
              <a:t>✔️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B92D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0" t="1203" r="3273" b="619"/>
          <a:stretch>
            <a:fillRect/>
          </a:stretch>
        </p:blipFill>
        <p:spPr>
          <a:xfrm>
            <a:off x="4972791" y="1470172"/>
            <a:ext cx="5813233" cy="5589383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أختاري الأجابة الصحيحة"/>
          <p:cNvSpPr/>
          <p:nvPr/>
        </p:nvSpPr>
        <p:spPr>
          <a:xfrm>
            <a:off x="1205980" y="187051"/>
            <a:ext cx="5491449" cy="1320801"/>
          </a:xfrm>
          <a:prstGeom prst="wedgeEllipseCallout">
            <a:avLst>
              <a:gd name="adj1" fmla="val 58550"/>
              <a:gd name="adj2" fmla="val 75114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500"/>
            </a:lvl1pPr>
          </a:lstStyle>
          <a:p>
            <a:pPr rtl="0">
              <a:defRPr/>
            </a:pPr>
            <a:r>
              <a:t>أختاري الأجابة الصحيحة</a:t>
            </a:r>
          </a:p>
        </p:txBody>
      </p:sp>
      <p:sp>
        <p:nvSpPr>
          <p:cNvPr id="188" name="دائرة"/>
          <p:cNvSpPr/>
          <p:nvPr/>
        </p:nvSpPr>
        <p:spPr>
          <a:xfrm>
            <a:off x="5309314" y="3211067"/>
            <a:ext cx="701374" cy="701374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89" name="دائرة"/>
          <p:cNvSpPr/>
          <p:nvPr/>
        </p:nvSpPr>
        <p:spPr>
          <a:xfrm>
            <a:off x="5309314" y="4578540"/>
            <a:ext cx="701374" cy="701374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90" name="معصية صغيرة"/>
          <p:cNvSpPr/>
          <p:nvPr/>
        </p:nvSpPr>
        <p:spPr>
          <a:xfrm>
            <a:off x="2772394" y="3290899"/>
            <a:ext cx="1981358" cy="527150"/>
          </a:xfrm>
          <a:prstGeom prst="roundRect">
            <a:avLst>
              <a:gd name="adj" fmla="val 36138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 sz="2500"/>
            </a:lvl1pPr>
          </a:lstStyle>
          <a:p>
            <a:pPr rtl="0">
              <a:defRPr/>
            </a:pPr>
            <a:r>
              <a:t>معصية صغيرة</a:t>
            </a:r>
          </a:p>
        </p:txBody>
      </p:sp>
      <p:sp>
        <p:nvSpPr>
          <p:cNvPr id="191" name="شرك"/>
          <p:cNvSpPr/>
          <p:nvPr/>
        </p:nvSpPr>
        <p:spPr>
          <a:xfrm>
            <a:off x="3456705" y="4670654"/>
            <a:ext cx="1297047" cy="701374"/>
          </a:xfrm>
          <a:prstGeom prst="roundRect">
            <a:avLst>
              <a:gd name="adj" fmla="val 21927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800"/>
            </a:lvl1pPr>
          </a:lstStyle>
          <a:p>
            <a:pPr rtl="0">
              <a:defRPr/>
            </a:pPr>
            <a:r>
              <a:t>شرك</a:t>
            </a:r>
          </a:p>
        </p:txBody>
      </p:sp>
      <p:sp>
        <p:nvSpPr>
          <p:cNvPr id="192" name="دعاء غير الله تعالى"/>
          <p:cNvSpPr txBox="1"/>
          <p:nvPr/>
        </p:nvSpPr>
        <p:spPr>
          <a:xfrm>
            <a:off x="1123581" y="2096996"/>
            <a:ext cx="5131930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800"/>
            </a:lvl1pPr>
          </a:lstStyle>
          <a:p>
            <a:pPr rtl="0">
              <a:defRPr/>
            </a:pPr>
            <a:r>
              <a:t>دعاء غير الله تعالى</a:t>
            </a:r>
          </a:p>
        </p:txBody>
      </p:sp>
      <p:sp>
        <p:nvSpPr>
          <p:cNvPr id="193" name="✔️"/>
          <p:cNvSpPr txBox="1"/>
          <p:nvPr/>
        </p:nvSpPr>
        <p:spPr>
          <a:xfrm>
            <a:off x="4970664" y="4572190"/>
            <a:ext cx="1058357" cy="72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800"/>
            </a:lvl1pPr>
          </a:lstStyle>
          <a:p>
            <a:pPr rtl="0">
              <a:defRPr/>
            </a:pPr>
            <a:r>
              <a:t>✔️</a:t>
            </a:r>
          </a:p>
        </p:txBody>
      </p:sp>
      <p:sp>
        <p:nvSpPr>
          <p:cNvPr id="194" name="دائرة"/>
          <p:cNvSpPr/>
          <p:nvPr/>
        </p:nvSpPr>
        <p:spPr>
          <a:xfrm>
            <a:off x="5309314" y="5939829"/>
            <a:ext cx="701374" cy="701374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95" name="توحيد"/>
          <p:cNvSpPr/>
          <p:nvPr/>
        </p:nvSpPr>
        <p:spPr>
          <a:xfrm>
            <a:off x="3489703" y="6015190"/>
            <a:ext cx="1297047" cy="701373"/>
          </a:xfrm>
          <a:prstGeom prst="roundRect">
            <a:avLst>
              <a:gd name="adj" fmla="val 21927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800"/>
            </a:lvl1pPr>
          </a:lstStyle>
          <a:p>
            <a:pPr rtl="0">
              <a:defRPr/>
            </a:pPr>
            <a:r>
              <a:t>توحيد</a:t>
            </a:r>
          </a:p>
        </p:txBody>
      </p:sp>
      <p:sp>
        <p:nvSpPr>
          <p:cNvPr id="196" name="متعة التعليم"/>
          <p:cNvSpPr txBox="1"/>
          <p:nvPr/>
        </p:nvSpPr>
        <p:spPr>
          <a:xfrm>
            <a:off x="1034529" y="6057939"/>
            <a:ext cx="230842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متعة التعليم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متعة التعليم"/>
          <p:cNvSpPr txBox="1"/>
          <p:nvPr/>
        </p:nvSpPr>
        <p:spPr>
          <a:xfrm>
            <a:off x="1034529" y="6057939"/>
            <a:ext cx="230842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/>
            </a:lvl1pPr>
          </a:lstStyle>
          <a:p>
            <a:pPr rtl="0">
              <a:defRPr/>
            </a:pPr>
            <a:r>
              <a:t>متعة التعليم </a:t>
            </a:r>
          </a:p>
        </p:txBody>
      </p:sp>
      <p:sp>
        <p:nvSpPr>
          <p:cNvPr id="199" name="أختاري الترتيب الصحيح( مهارة الترتيب )"/>
          <p:cNvSpPr/>
          <p:nvPr/>
        </p:nvSpPr>
        <p:spPr>
          <a:xfrm>
            <a:off x="3706859" y="197890"/>
            <a:ext cx="5079038" cy="834855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600"/>
            </a:lvl1pPr>
          </a:lstStyle>
          <a:p>
            <a:pPr rtl="0">
              <a:defRPr/>
            </a:pPr>
            <a:r>
              <a:t>أختاري الترتيب الصحيح( مهارة الترتيب )</a:t>
            </a:r>
          </a:p>
        </p:txBody>
      </p:sp>
      <p:sp>
        <p:nvSpPr>
          <p:cNvPr id="200" name="مع الله"/>
          <p:cNvSpPr/>
          <p:nvPr/>
        </p:nvSpPr>
        <p:spPr>
          <a:xfrm>
            <a:off x="1202572" y="1493713"/>
            <a:ext cx="1417247" cy="914934"/>
          </a:xfrm>
          <a:prstGeom prst="roundRect">
            <a:avLst>
              <a:gd name="adj" fmla="val 20821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400"/>
            </a:lvl1pPr>
          </a:lstStyle>
          <a:p>
            <a:pPr rtl="0">
              <a:defRPr/>
            </a:pPr>
            <a:r>
              <a:t>مع الله</a:t>
            </a:r>
          </a:p>
        </p:txBody>
      </p:sp>
      <p:sp>
        <p:nvSpPr>
          <p:cNvPr id="201" name="غيره"/>
          <p:cNvSpPr/>
          <p:nvPr/>
        </p:nvSpPr>
        <p:spPr>
          <a:xfrm>
            <a:off x="3022548" y="1493713"/>
            <a:ext cx="1417247" cy="914934"/>
          </a:xfrm>
          <a:prstGeom prst="roundRect">
            <a:avLst>
              <a:gd name="adj" fmla="val 20821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300"/>
            </a:lvl1pPr>
          </a:lstStyle>
          <a:p>
            <a:pPr rtl="0">
              <a:defRPr/>
            </a:pPr>
            <a:r>
              <a:t>غيره </a:t>
            </a:r>
          </a:p>
        </p:txBody>
      </p:sp>
      <p:sp>
        <p:nvSpPr>
          <p:cNvPr id="202" name="الشرك"/>
          <p:cNvSpPr/>
          <p:nvPr/>
        </p:nvSpPr>
        <p:spPr>
          <a:xfrm>
            <a:off x="4959001" y="1493713"/>
            <a:ext cx="1417248" cy="914934"/>
          </a:xfrm>
          <a:prstGeom prst="roundRect">
            <a:avLst>
              <a:gd name="adj" fmla="val 20821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300"/>
            </a:lvl1pPr>
          </a:lstStyle>
          <a:p>
            <a:pPr rtl="0">
              <a:defRPr/>
            </a:pPr>
            <a:r>
              <a:t>الشرك</a:t>
            </a:r>
          </a:p>
        </p:txBody>
      </p:sp>
      <p:sp>
        <p:nvSpPr>
          <p:cNvPr id="203" name="أن تعبد"/>
          <p:cNvSpPr/>
          <p:nvPr/>
        </p:nvSpPr>
        <p:spPr>
          <a:xfrm>
            <a:off x="6895455" y="1493713"/>
            <a:ext cx="1417248" cy="914934"/>
          </a:xfrm>
          <a:prstGeom prst="roundRect">
            <a:avLst>
              <a:gd name="adj" fmla="val 20821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500"/>
            </a:lvl1pPr>
          </a:lstStyle>
          <a:p>
            <a:pPr rtl="0">
              <a:defRPr/>
            </a:pPr>
            <a:r>
              <a:t>أن تعبد</a:t>
            </a:r>
          </a:p>
        </p:txBody>
      </p:sp>
      <p:sp>
        <p:nvSpPr>
          <p:cNvPr id="204" name="الشرك"/>
          <p:cNvSpPr/>
          <p:nvPr/>
        </p:nvSpPr>
        <p:spPr>
          <a:xfrm>
            <a:off x="7142972" y="3607923"/>
            <a:ext cx="1417248" cy="914934"/>
          </a:xfrm>
          <a:prstGeom prst="roundRect">
            <a:avLst>
              <a:gd name="adj" fmla="val 20821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600"/>
            </a:lvl1pPr>
          </a:lstStyle>
          <a:p>
            <a:pPr rtl="0">
              <a:defRPr/>
            </a:pPr>
            <a:r>
              <a:t>الشرك </a:t>
            </a:r>
          </a:p>
        </p:txBody>
      </p:sp>
      <p:sp>
        <p:nvSpPr>
          <p:cNvPr id="205" name="أن تعبد"/>
          <p:cNvSpPr/>
          <p:nvPr/>
        </p:nvSpPr>
        <p:spPr>
          <a:xfrm>
            <a:off x="5417016" y="3607923"/>
            <a:ext cx="1417248" cy="914934"/>
          </a:xfrm>
          <a:prstGeom prst="roundRect">
            <a:avLst>
              <a:gd name="adj" fmla="val 20821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400"/>
            </a:lvl1pPr>
          </a:lstStyle>
          <a:p>
            <a:pPr rtl="0">
              <a:defRPr/>
            </a:pPr>
            <a:r>
              <a:t>أن تعبد</a:t>
            </a:r>
          </a:p>
        </p:txBody>
      </p:sp>
      <p:sp>
        <p:nvSpPr>
          <p:cNvPr id="206" name="مع الله"/>
          <p:cNvSpPr/>
          <p:nvPr/>
        </p:nvSpPr>
        <p:spPr>
          <a:xfrm>
            <a:off x="3571959" y="3607923"/>
            <a:ext cx="1417248" cy="914934"/>
          </a:xfrm>
          <a:prstGeom prst="roundRect">
            <a:avLst>
              <a:gd name="adj" fmla="val 20821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400"/>
            </a:lvl1pPr>
          </a:lstStyle>
          <a:p>
            <a:pPr rtl="0">
              <a:defRPr/>
            </a:pPr>
            <a:r>
              <a:t>مع الله </a:t>
            </a:r>
          </a:p>
        </p:txBody>
      </p:sp>
      <p:sp>
        <p:nvSpPr>
          <p:cNvPr id="207" name="غيره"/>
          <p:cNvSpPr/>
          <p:nvPr/>
        </p:nvSpPr>
        <p:spPr>
          <a:xfrm>
            <a:off x="1480116" y="3607923"/>
            <a:ext cx="1417248" cy="914934"/>
          </a:xfrm>
          <a:prstGeom prst="roundRect">
            <a:avLst>
              <a:gd name="adj" fmla="val 20821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500"/>
            </a:lvl1pPr>
          </a:lstStyle>
          <a:p>
            <a:pPr rtl="0">
              <a:defRPr/>
            </a:pPr>
            <a:r>
              <a:t>غيره</a:t>
            </a:r>
          </a:p>
        </p:txBody>
      </p:sp>
      <p:pic>
        <p:nvPicPr>
          <p:cNvPr id="208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0" t="1203" r="3273" b="619"/>
          <a:stretch>
            <a:fillRect/>
          </a:stretch>
        </p:blipFill>
        <p:spPr>
          <a:xfrm>
            <a:off x="-624463" y="47625"/>
            <a:ext cx="2433671" cy="23399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2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xit" nodeType="clickEffect" presetSubtype="8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2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xit" nodeType="clickEffect" presetSubtype="8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2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xit" nodeType="clickEffect" presetSubtype="8" presetID="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2" presetID="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4" grpId="2"/>
      <p:bldP build="whole" bldLvl="1" animBg="1" rev="0" advAuto="0" spid="205" grpId="4"/>
      <p:bldP build="whole" bldLvl="1" animBg="1" rev="0" advAuto="0" spid="200" grpId="5"/>
      <p:bldP build="whole" bldLvl="1" animBg="1" rev="0" advAuto="0" spid="207" grpId="8"/>
      <p:bldP build="whole" bldLvl="1" animBg="1" rev="0" advAuto="0" spid="203" grpId="3"/>
      <p:bldP build="whole" bldLvl="1" animBg="1" rev="0" advAuto="0" spid="206" grpId="6"/>
      <p:bldP build="whole" bldLvl="1" animBg="1" rev="0" advAuto="0" spid="201" grpId="7"/>
      <p:bldP build="whole" bldLvl="1" animBg="1" rev="0" advAuto="0" spid="20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أكملي الفراغات من خلال استراتيجية فجوة المعلومات"/>
          <p:cNvSpPr/>
          <p:nvPr/>
        </p:nvSpPr>
        <p:spPr>
          <a:xfrm>
            <a:off x="887783" y="708918"/>
            <a:ext cx="7156616" cy="787481"/>
          </a:xfrm>
          <a:prstGeom prst="roundRect">
            <a:avLst>
              <a:gd name="adj" fmla="val 24191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600"/>
            </a:lvl1pPr>
          </a:lstStyle>
          <a:p>
            <a:pPr rtl="0">
              <a:defRPr/>
            </a:pPr>
            <a:r>
              <a:t>أكملي الفراغات من خلال استراتيجية فجوة المعلومات</a:t>
            </a:r>
          </a:p>
        </p:txBody>
      </p:sp>
      <p:sp>
        <p:nvSpPr>
          <p:cNvPr id="211" name="الشرك هو أن يعبد مع ........................غيره"/>
          <p:cNvSpPr/>
          <p:nvPr/>
        </p:nvSpPr>
        <p:spPr>
          <a:xfrm>
            <a:off x="1735054" y="2257378"/>
            <a:ext cx="7193136" cy="955474"/>
          </a:xfrm>
          <a:prstGeom prst="roundRect">
            <a:avLst>
              <a:gd name="adj" fmla="val 19938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>
              <a:defRPr b="1" sz="3000"/>
            </a:lvl1pPr>
          </a:lstStyle>
          <a:p>
            <a:pPr rtl="0">
              <a:defRPr/>
            </a:pPr>
            <a:r>
              <a:t>الشرك هو أن يعبد مع ........................غيره</a:t>
            </a:r>
          </a:p>
        </p:txBody>
      </p:sp>
      <p:sp>
        <p:nvSpPr>
          <p:cNvPr id="212" name="الله"/>
          <p:cNvSpPr/>
          <p:nvPr/>
        </p:nvSpPr>
        <p:spPr>
          <a:xfrm>
            <a:off x="3981050" y="2442760"/>
            <a:ext cx="1181900" cy="584710"/>
          </a:xfrm>
          <a:prstGeom prst="roundRect">
            <a:avLst>
              <a:gd name="adj" fmla="val 28372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3100">
                <a:solidFill>
                  <a:srgbClr val="791A3D"/>
                </a:solidFill>
                <a:latin typeface="Damascus Bold"/>
                <a:ea typeface="Damascus Bold"/>
                <a:cs typeface="Damascus Bold"/>
                <a:sym typeface="Damascus Bold"/>
              </a:defRPr>
            </a:lvl1pPr>
          </a:lstStyle>
          <a:p>
            <a:pPr rtl="0">
              <a:defRPr/>
            </a:pPr>
            <a:r>
              <a:t>الله</a:t>
            </a:r>
          </a:p>
        </p:txBody>
      </p:sp>
      <p:sp>
        <p:nvSpPr>
          <p:cNvPr id="213" name="أعظم ما نهى الله عنه في قولة تعالى ( واعبدوا الله ولا تشركوا به شيئاً)......................."/>
          <p:cNvSpPr/>
          <p:nvPr/>
        </p:nvSpPr>
        <p:spPr>
          <a:xfrm>
            <a:off x="943047" y="3934094"/>
            <a:ext cx="7710757" cy="1167291"/>
          </a:xfrm>
          <a:prstGeom prst="roundRect">
            <a:avLst>
              <a:gd name="adj" fmla="val 1632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700"/>
            </a:lvl1pPr>
          </a:lstStyle>
          <a:p>
            <a:pPr rtl="0">
              <a:defRPr/>
            </a:pPr>
            <a:r>
              <a:t>أعظم ما نهى الله عنه في قولة تعالى ( واعبدوا الله ولا تشركوا به شيئاً).......................</a:t>
            </a:r>
          </a:p>
        </p:txBody>
      </p:sp>
      <p:sp>
        <p:nvSpPr>
          <p:cNvPr id="214" name="الشرك بالله"/>
          <p:cNvSpPr/>
          <p:nvPr/>
        </p:nvSpPr>
        <p:spPr>
          <a:xfrm>
            <a:off x="3521329" y="4538638"/>
            <a:ext cx="1889524" cy="518189"/>
          </a:xfrm>
          <a:prstGeom prst="roundRect">
            <a:avLst>
              <a:gd name="adj" fmla="val 27986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3100">
                <a:solidFill>
                  <a:srgbClr val="791A3D"/>
                </a:solidFill>
                <a:latin typeface="Damascus Bold"/>
                <a:ea typeface="Damascus Bold"/>
                <a:cs typeface="Damascus Bold"/>
                <a:sym typeface="Damascus Bold"/>
              </a:defRPr>
            </a:lvl1pPr>
          </a:lstStyle>
          <a:p>
            <a:pPr rtl="0">
              <a:defRPr/>
            </a:pPr>
            <a:r>
              <a:t>الشرك بالله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2" grpId="2"/>
      <p:bldP build="whole" bldLvl="1" animBg="1" rev="0" advAuto="0" spid="211" grpId="1"/>
      <p:bldP build="whole" bldLvl="1" animBg="1" rev="0" advAuto="0" spid="214" grpId="4"/>
      <p:bldP build="whole" bldLvl="1" animBg="1" rev="0" advAuto="0" spid="213" grpId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مستطيل"/>
          <p:cNvSpPr/>
          <p:nvPr/>
        </p:nvSpPr>
        <p:spPr>
          <a:xfrm>
            <a:off x="478757" y="1592709"/>
            <a:ext cx="8186486" cy="4885055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17" name="أرسمي باناملك  وافكارك  ملخص للدرس"/>
          <p:cNvSpPr/>
          <p:nvPr/>
        </p:nvSpPr>
        <p:spPr>
          <a:xfrm>
            <a:off x="960824" y="285284"/>
            <a:ext cx="7222352" cy="1057731"/>
          </a:xfrm>
          <a:prstGeom prst="roundRect">
            <a:avLst>
              <a:gd name="adj" fmla="val 1801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3800"/>
            </a:lvl1pPr>
          </a:lstStyle>
          <a:p>
            <a:pPr rtl="0">
              <a:defRPr/>
            </a:pPr>
            <a:r>
              <a:t>أرسمي باناملك  وافكارك  ملخص للدرس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6167F386-A7D6-4EB7-BFC3-30E83B81349C-L0-001.jpeg" descr="6167F386-A7D6-4EB7-BFC3-30E83B81349C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31606" y="260429"/>
            <a:ext cx="5538184" cy="3686353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اعتز ببلادي واعتز بأني في بلاد تعبد الله على منهج صحيح  متبع"/>
          <p:cNvSpPr/>
          <p:nvPr/>
        </p:nvSpPr>
        <p:spPr>
          <a:xfrm>
            <a:off x="902392" y="4171040"/>
            <a:ext cx="7492601" cy="1905001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b="1" sz="2800"/>
            </a:lvl1pPr>
          </a:lstStyle>
          <a:p>
            <a:pPr rtl="0">
              <a:defRPr/>
            </a:pPr>
            <a:r>
              <a:t>اعتز ببلادي واعتز بأني في بلاد تعبد الله على منهج صحيح  متبع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نسق Office">
  <a:themeElements>
    <a:clrScheme name="نسق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نسق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r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r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نسق Office">
  <a:themeElements>
    <a:clrScheme name="نسق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نسق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r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r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