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77" r:id="rId1"/>
  </p:sldMasterIdLst>
  <p:sldIdLst>
    <p:sldId id="265" r:id="rId2"/>
    <p:sldId id="256" r:id="rId3"/>
    <p:sldId id="257" r:id="rId4"/>
    <p:sldId id="258" r:id="rId5"/>
    <p:sldId id="266" r:id="rId6"/>
    <p:sldId id="259" r:id="rId7"/>
    <p:sldId id="260" r:id="rId8"/>
    <p:sldId id="261" r:id="rId9"/>
    <p:sldId id="262" r:id="rId10"/>
    <p:sldId id="263" r:id="rId11"/>
    <p:sldId id="264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E0E9905-26CB-4BEA-97BE-F0DF22D8D007}" v="225" dt="2022-02-12T20:04:36.86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005" autoAdjust="0"/>
    <p:restoredTop sz="94660"/>
  </p:normalViewPr>
  <p:slideViewPr>
    <p:cSldViewPr snapToGrid="0">
      <p:cViewPr varScale="1">
        <p:scale>
          <a:sx n="81" d="100"/>
          <a:sy n="81" d="100"/>
        </p:scale>
        <p:origin x="75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ussain alzhrani" userId="02a2acfe203a0e97" providerId="LiveId" clId="{5E0E9905-26CB-4BEA-97BE-F0DF22D8D007}"/>
    <pc:docChg chg="undo custSel addSld modSld">
      <pc:chgData name="hussain alzhrani" userId="02a2acfe203a0e97" providerId="LiveId" clId="{5E0E9905-26CB-4BEA-97BE-F0DF22D8D007}" dt="2022-02-12T20:04:36.851" v="447" actId="207"/>
      <pc:docMkLst>
        <pc:docMk/>
      </pc:docMkLst>
      <pc:sldChg chg="addSp modSp mod modAnim">
        <pc:chgData name="hussain alzhrani" userId="02a2acfe203a0e97" providerId="LiveId" clId="{5E0E9905-26CB-4BEA-97BE-F0DF22D8D007}" dt="2022-02-11T18:07:33.375" v="41"/>
        <pc:sldMkLst>
          <pc:docMk/>
          <pc:sldMk cId="2051246959" sldId="256"/>
        </pc:sldMkLst>
        <pc:spChg chg="add mod">
          <ac:chgData name="hussain alzhrani" userId="02a2acfe203a0e97" providerId="LiveId" clId="{5E0E9905-26CB-4BEA-97BE-F0DF22D8D007}" dt="2022-02-11T18:06:31.230" v="24" actId="1037"/>
          <ac:spMkLst>
            <pc:docMk/>
            <pc:sldMk cId="2051246959" sldId="256"/>
            <ac:spMk id="2" creationId="{33970733-4ABA-42CC-84F4-9F75F80FC129}"/>
          </ac:spMkLst>
        </pc:spChg>
        <pc:spChg chg="add mod">
          <ac:chgData name="hussain alzhrani" userId="02a2acfe203a0e97" providerId="LiveId" clId="{5E0E9905-26CB-4BEA-97BE-F0DF22D8D007}" dt="2022-02-11T18:07:01.277" v="31" actId="1036"/>
          <ac:spMkLst>
            <pc:docMk/>
            <pc:sldMk cId="2051246959" sldId="256"/>
            <ac:spMk id="34" creationId="{FD5C9E52-AC0D-4E97-AC29-A52BF7F7B977}"/>
          </ac:spMkLst>
        </pc:spChg>
        <pc:spChg chg="add mod">
          <ac:chgData name="hussain alzhrani" userId="02a2acfe203a0e97" providerId="LiveId" clId="{5E0E9905-26CB-4BEA-97BE-F0DF22D8D007}" dt="2022-02-11T18:07:18.410" v="34" actId="1076"/>
          <ac:spMkLst>
            <pc:docMk/>
            <pc:sldMk cId="2051246959" sldId="256"/>
            <ac:spMk id="36" creationId="{CE313A9D-1276-4D22-AF39-0361154FD0B3}"/>
          </ac:spMkLst>
        </pc:spChg>
        <pc:spChg chg="add mod">
          <ac:chgData name="hussain alzhrani" userId="02a2acfe203a0e97" providerId="LiveId" clId="{5E0E9905-26CB-4BEA-97BE-F0DF22D8D007}" dt="2022-02-11T18:07:27.377" v="40" actId="1036"/>
          <ac:spMkLst>
            <pc:docMk/>
            <pc:sldMk cId="2051246959" sldId="256"/>
            <ac:spMk id="37" creationId="{F22875F0-AA21-4072-81AA-0D7948A2771A}"/>
          </ac:spMkLst>
        </pc:spChg>
      </pc:sldChg>
      <pc:sldChg chg="addSp delSp modSp mod modAnim">
        <pc:chgData name="hussain alzhrani" userId="02a2acfe203a0e97" providerId="LiveId" clId="{5E0E9905-26CB-4BEA-97BE-F0DF22D8D007}" dt="2022-02-11T18:33:55.716" v="230" actId="1036"/>
        <pc:sldMkLst>
          <pc:docMk/>
          <pc:sldMk cId="713191198" sldId="261"/>
        </pc:sldMkLst>
        <pc:spChg chg="add del">
          <ac:chgData name="hussain alzhrani" userId="02a2acfe203a0e97" providerId="LiveId" clId="{5E0E9905-26CB-4BEA-97BE-F0DF22D8D007}" dt="2022-02-11T18:30:31.116" v="106" actId="11529"/>
          <ac:spMkLst>
            <pc:docMk/>
            <pc:sldMk cId="713191198" sldId="261"/>
            <ac:spMk id="2" creationId="{561CC470-0A45-46C7-97C2-DD528ADE7830}"/>
          </ac:spMkLst>
        </pc:spChg>
        <pc:spChg chg="add mod">
          <ac:chgData name="hussain alzhrani" userId="02a2acfe203a0e97" providerId="LiveId" clId="{5E0E9905-26CB-4BEA-97BE-F0DF22D8D007}" dt="2022-02-11T18:32:05.407" v="178" actId="1038"/>
          <ac:spMkLst>
            <pc:docMk/>
            <pc:sldMk cId="713191198" sldId="261"/>
            <ac:spMk id="3" creationId="{DD7581FD-DC1F-4AC2-9663-285C7CEB9ED3}"/>
          </ac:spMkLst>
        </pc:spChg>
        <pc:spChg chg="add mod">
          <ac:chgData name="hussain alzhrani" userId="02a2acfe203a0e97" providerId="LiveId" clId="{5E0E9905-26CB-4BEA-97BE-F0DF22D8D007}" dt="2022-02-11T18:30:52.284" v="111" actId="1038"/>
          <ac:spMkLst>
            <pc:docMk/>
            <pc:sldMk cId="713191198" sldId="261"/>
            <ac:spMk id="34" creationId="{F6B77FA5-52A3-4E41-AD64-BA7A6077D120}"/>
          </ac:spMkLst>
        </pc:spChg>
        <pc:spChg chg="add mod">
          <ac:chgData name="hussain alzhrani" userId="02a2acfe203a0e97" providerId="LiveId" clId="{5E0E9905-26CB-4BEA-97BE-F0DF22D8D007}" dt="2022-02-11T18:31:09.091" v="122" actId="1038"/>
          <ac:spMkLst>
            <pc:docMk/>
            <pc:sldMk cId="713191198" sldId="261"/>
            <ac:spMk id="35" creationId="{1ACAE938-2158-4582-BDB4-217F8161C530}"/>
          </ac:spMkLst>
        </pc:spChg>
        <pc:spChg chg="add mod">
          <ac:chgData name="hussain alzhrani" userId="02a2acfe203a0e97" providerId="LiveId" clId="{5E0E9905-26CB-4BEA-97BE-F0DF22D8D007}" dt="2022-02-11T18:33:55.716" v="230" actId="1036"/>
          <ac:spMkLst>
            <pc:docMk/>
            <pc:sldMk cId="713191198" sldId="261"/>
            <ac:spMk id="36" creationId="{D35FFDD0-A034-48CC-AD12-098E51B0B37D}"/>
          </ac:spMkLst>
        </pc:spChg>
        <pc:picChg chg="mod">
          <ac:chgData name="hussain alzhrani" userId="02a2acfe203a0e97" providerId="LiveId" clId="{5E0E9905-26CB-4BEA-97BE-F0DF22D8D007}" dt="2022-02-11T18:33:16.262" v="219" actId="1076"/>
          <ac:picMkLst>
            <pc:docMk/>
            <pc:sldMk cId="713191198" sldId="261"/>
            <ac:picMk id="5" creationId="{49DEB20F-8A26-4690-8CF4-C5A6E490F90E}"/>
          </ac:picMkLst>
        </pc:picChg>
      </pc:sldChg>
      <pc:sldChg chg="addSp modSp mod modAnim">
        <pc:chgData name="hussain alzhrani" userId="02a2acfe203a0e97" providerId="LiveId" clId="{5E0E9905-26CB-4BEA-97BE-F0DF22D8D007}" dt="2022-02-11T18:35:00.590" v="243" actId="1036"/>
        <pc:sldMkLst>
          <pc:docMk/>
          <pc:sldMk cId="2391655648" sldId="262"/>
        </pc:sldMkLst>
        <pc:spChg chg="add mod">
          <ac:chgData name="hussain alzhrani" userId="02a2acfe203a0e97" providerId="LiveId" clId="{5E0E9905-26CB-4BEA-97BE-F0DF22D8D007}" dt="2022-02-11T18:34:33.024" v="237" actId="1036"/>
          <ac:spMkLst>
            <pc:docMk/>
            <pc:sldMk cId="2391655648" sldId="262"/>
            <ac:spMk id="34" creationId="{3BD02791-87B0-4D29-9924-AEAEE06D91F1}"/>
          </ac:spMkLst>
        </pc:spChg>
        <pc:spChg chg="add mod">
          <ac:chgData name="hussain alzhrani" userId="02a2acfe203a0e97" providerId="LiveId" clId="{5E0E9905-26CB-4BEA-97BE-F0DF22D8D007}" dt="2022-02-11T18:35:00.590" v="243" actId="1036"/>
          <ac:spMkLst>
            <pc:docMk/>
            <pc:sldMk cId="2391655648" sldId="262"/>
            <ac:spMk id="36" creationId="{7E33ADCE-F3F7-446F-8E64-8DE224CB26BB}"/>
          </ac:spMkLst>
        </pc:spChg>
      </pc:sldChg>
      <pc:sldChg chg="addSp modSp mod modAnim">
        <pc:chgData name="hussain alzhrani" userId="02a2acfe203a0e97" providerId="LiveId" clId="{5E0E9905-26CB-4BEA-97BE-F0DF22D8D007}" dt="2022-02-12T20:04:36.851" v="447" actId="207"/>
        <pc:sldMkLst>
          <pc:docMk/>
          <pc:sldMk cId="3662817329" sldId="263"/>
        </pc:sldMkLst>
        <pc:spChg chg="add mod">
          <ac:chgData name="hussain alzhrani" userId="02a2acfe203a0e97" providerId="LiveId" clId="{5E0E9905-26CB-4BEA-97BE-F0DF22D8D007}" dt="2022-02-12T20:04:19.364" v="443" actId="207"/>
          <ac:spMkLst>
            <pc:docMk/>
            <pc:sldMk cId="3662817329" sldId="263"/>
            <ac:spMk id="2" creationId="{4FE700B6-3BF0-4875-A240-21DCB95A3BC1}"/>
          </ac:spMkLst>
        </pc:spChg>
        <pc:spChg chg="add mod">
          <ac:chgData name="hussain alzhrani" userId="02a2acfe203a0e97" providerId="LiveId" clId="{5E0E9905-26CB-4BEA-97BE-F0DF22D8D007}" dt="2022-02-12T20:04:23.291" v="444" actId="207"/>
          <ac:spMkLst>
            <pc:docMk/>
            <pc:sldMk cId="3662817329" sldId="263"/>
            <ac:spMk id="34" creationId="{DA03CB18-BAFF-4CD7-BE06-EA8B49E8CD3E}"/>
          </ac:spMkLst>
        </pc:spChg>
        <pc:spChg chg="add mod">
          <ac:chgData name="hussain alzhrani" userId="02a2acfe203a0e97" providerId="LiveId" clId="{5E0E9905-26CB-4BEA-97BE-F0DF22D8D007}" dt="2022-02-12T20:04:26.991" v="445" actId="207"/>
          <ac:spMkLst>
            <pc:docMk/>
            <pc:sldMk cId="3662817329" sldId="263"/>
            <ac:spMk id="36" creationId="{82215BD4-5F4C-4347-A8D1-B25EB9DC6CBB}"/>
          </ac:spMkLst>
        </pc:spChg>
        <pc:spChg chg="add mod">
          <ac:chgData name="hussain alzhrani" userId="02a2acfe203a0e97" providerId="LiveId" clId="{5E0E9905-26CB-4BEA-97BE-F0DF22D8D007}" dt="2022-02-12T20:04:30.927" v="446" actId="207"/>
          <ac:spMkLst>
            <pc:docMk/>
            <pc:sldMk cId="3662817329" sldId="263"/>
            <ac:spMk id="37" creationId="{952EBEE3-BD06-4E04-BAF5-0C6224DF977C}"/>
          </ac:spMkLst>
        </pc:spChg>
        <pc:spChg chg="add mod">
          <ac:chgData name="hussain alzhrani" userId="02a2acfe203a0e97" providerId="LiveId" clId="{5E0E9905-26CB-4BEA-97BE-F0DF22D8D007}" dt="2022-02-12T20:04:36.851" v="447" actId="207"/>
          <ac:spMkLst>
            <pc:docMk/>
            <pc:sldMk cId="3662817329" sldId="263"/>
            <ac:spMk id="38" creationId="{240AB7D3-B6AC-4441-8F8A-C4A92CB049A2}"/>
          </ac:spMkLst>
        </pc:spChg>
      </pc:sldChg>
      <pc:sldChg chg="addSp delSp modSp new mod setBg modAnim">
        <pc:chgData name="hussain alzhrani" userId="02a2acfe203a0e97" providerId="LiveId" clId="{5E0E9905-26CB-4BEA-97BE-F0DF22D8D007}" dt="2022-02-11T18:28:12.159" v="104"/>
        <pc:sldMkLst>
          <pc:docMk/>
          <pc:sldMk cId="2094652327" sldId="266"/>
        </pc:sldMkLst>
        <pc:spChg chg="del">
          <ac:chgData name="hussain alzhrani" userId="02a2acfe203a0e97" providerId="LiveId" clId="{5E0E9905-26CB-4BEA-97BE-F0DF22D8D007}" dt="2022-02-11T18:18:16.717" v="43" actId="478"/>
          <ac:spMkLst>
            <pc:docMk/>
            <pc:sldMk cId="2094652327" sldId="266"/>
            <ac:spMk id="2" creationId="{BDB49F67-4D10-4752-876C-AF20FF4723D4}"/>
          </ac:spMkLst>
        </pc:spChg>
        <pc:spChg chg="del">
          <ac:chgData name="hussain alzhrani" userId="02a2acfe203a0e97" providerId="LiveId" clId="{5E0E9905-26CB-4BEA-97BE-F0DF22D8D007}" dt="2022-02-11T18:18:18.057" v="44" actId="478"/>
          <ac:spMkLst>
            <pc:docMk/>
            <pc:sldMk cId="2094652327" sldId="266"/>
            <ac:spMk id="3" creationId="{22D2125E-9022-4C63-AAB4-382277745D11}"/>
          </ac:spMkLst>
        </pc:spChg>
        <pc:spChg chg="add">
          <ac:chgData name="hussain alzhrani" userId="02a2acfe203a0e97" providerId="LiveId" clId="{5E0E9905-26CB-4BEA-97BE-F0DF22D8D007}" dt="2022-02-11T18:23:15.225" v="53" actId="26606"/>
          <ac:spMkLst>
            <pc:docMk/>
            <pc:sldMk cId="2094652327" sldId="266"/>
            <ac:spMk id="22" creationId="{03E8462A-FEBA-4848-81CC-3F8DA3E477BE}"/>
          </ac:spMkLst>
        </pc:spChg>
        <pc:spChg chg="add">
          <ac:chgData name="hussain alzhrani" userId="02a2acfe203a0e97" providerId="LiveId" clId="{5E0E9905-26CB-4BEA-97BE-F0DF22D8D007}" dt="2022-02-11T18:23:15.225" v="53" actId="26606"/>
          <ac:spMkLst>
            <pc:docMk/>
            <pc:sldMk cId="2094652327" sldId="266"/>
            <ac:spMk id="35" creationId="{7941F9B1-B01B-4A84-89D9-B169AEB4E456}"/>
          </ac:spMkLst>
        </pc:spChg>
        <pc:grpChg chg="add">
          <ac:chgData name="hussain alzhrani" userId="02a2acfe203a0e97" providerId="LiveId" clId="{5E0E9905-26CB-4BEA-97BE-F0DF22D8D007}" dt="2022-02-11T18:23:15.225" v="53" actId="26606"/>
          <ac:grpSpMkLst>
            <pc:docMk/>
            <pc:sldMk cId="2094652327" sldId="266"/>
            <ac:grpSpMk id="10" creationId="{609316A9-990D-4EC3-A671-70EE5C1493A4}"/>
          </ac:grpSpMkLst>
        </pc:grpChg>
        <pc:grpChg chg="add">
          <ac:chgData name="hussain alzhrani" userId="02a2acfe203a0e97" providerId="LiveId" clId="{5E0E9905-26CB-4BEA-97BE-F0DF22D8D007}" dt="2022-02-11T18:23:15.225" v="53" actId="26606"/>
          <ac:grpSpMkLst>
            <pc:docMk/>
            <pc:sldMk cId="2094652327" sldId="266"/>
            <ac:grpSpMk id="24" creationId="{2109F83F-40FE-4DB3-84CC-09FB3340D06D}"/>
          </ac:grpSpMkLst>
        </pc:grpChg>
        <pc:picChg chg="add mod modCrop">
          <ac:chgData name="hussain alzhrani" userId="02a2acfe203a0e97" providerId="LiveId" clId="{5E0E9905-26CB-4BEA-97BE-F0DF22D8D007}" dt="2022-02-11T18:23:25.631" v="57"/>
          <ac:picMkLst>
            <pc:docMk/>
            <pc:sldMk cId="2094652327" sldId="266"/>
            <ac:picMk id="5" creationId="{68E1BB39-5400-4DC7-AD81-82E0862E5B83}"/>
          </ac:picMkLst>
        </pc:picChg>
        <pc:picChg chg="add mod modCrop">
          <ac:chgData name="hussain alzhrani" userId="02a2acfe203a0e97" providerId="LiveId" clId="{5E0E9905-26CB-4BEA-97BE-F0DF22D8D007}" dt="2022-02-11T18:25:56.448" v="86" actId="14100"/>
          <ac:picMkLst>
            <pc:docMk/>
            <pc:sldMk cId="2094652327" sldId="266"/>
            <ac:picMk id="7" creationId="{B6EFABB3-6143-4117-B3D3-95698D5F7E1C}"/>
          </ac:picMkLst>
        </pc:picChg>
        <pc:picChg chg="add del mod">
          <ac:chgData name="hussain alzhrani" userId="02a2acfe203a0e97" providerId="LiveId" clId="{5E0E9905-26CB-4BEA-97BE-F0DF22D8D007}" dt="2022-02-11T18:24:41.204" v="71" actId="478"/>
          <ac:picMkLst>
            <pc:docMk/>
            <pc:sldMk cId="2094652327" sldId="266"/>
            <ac:picMk id="9" creationId="{9B11A9A4-89A1-4099-8E0F-7E25F6652F49}"/>
          </ac:picMkLst>
        </pc:picChg>
        <pc:picChg chg="add mod modCrop">
          <ac:chgData name="hussain alzhrani" userId="02a2acfe203a0e97" providerId="LiveId" clId="{5E0E9905-26CB-4BEA-97BE-F0DF22D8D007}" dt="2022-02-11T18:25:50.585" v="85"/>
          <ac:picMkLst>
            <pc:docMk/>
            <pc:sldMk cId="2094652327" sldId="266"/>
            <ac:picMk id="23" creationId="{74E9291C-BDD4-41D5-9C17-C8CB2D36BC4C}"/>
          </ac:picMkLst>
        </pc:picChg>
        <pc:picChg chg="add mod modCrop">
          <ac:chgData name="hussain alzhrani" userId="02a2acfe203a0e97" providerId="LiveId" clId="{5E0E9905-26CB-4BEA-97BE-F0DF22D8D007}" dt="2022-02-11T18:26:54.260" v="100" actId="14100"/>
          <ac:picMkLst>
            <pc:docMk/>
            <pc:sldMk cId="2094652327" sldId="266"/>
            <ac:picMk id="36" creationId="{FACF694C-8639-4E41-AF65-5E05B934B57E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DF328-1109-490E-AEB6-66479274FC01}" type="datetimeFigureOut">
              <a:rPr lang="ar-SA" smtClean="0"/>
              <a:t>11/07/43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1EA4F-D01D-4E68-8658-1BBCA327B19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659664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لعنوان والتسمية ال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DF328-1109-490E-AEB6-66479274FC01}" type="datetimeFigureOut">
              <a:rPr lang="ar-SA" smtClean="0"/>
              <a:t>11/07/43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1EA4F-D01D-4E68-8658-1BBCA327B19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942478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قتباس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DF328-1109-490E-AEB6-66479274FC01}" type="datetimeFigureOut">
              <a:rPr lang="ar-SA" smtClean="0"/>
              <a:t>11/07/43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1EA4F-D01D-4E68-8658-1BBCA327B193}" type="slidenum">
              <a:rPr lang="ar-SA" smtClean="0"/>
              <a:t>‹#›</a:t>
            </a:fld>
            <a:endParaRPr lang="ar-SA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491080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DF328-1109-490E-AEB6-66479274FC01}" type="datetimeFigureOut">
              <a:rPr lang="ar-SA" smtClean="0"/>
              <a:t>11/07/43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1EA4F-D01D-4E68-8658-1BBCA327B19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589800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 ذات اقتبا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DF328-1109-490E-AEB6-66479274FC01}" type="datetimeFigureOut">
              <a:rPr lang="ar-SA" smtClean="0"/>
              <a:t>11/07/43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1EA4F-D01D-4E68-8658-1BBCA327B193}" type="slidenum">
              <a:rPr lang="ar-SA" smtClean="0"/>
              <a:t>‹#›</a:t>
            </a:fld>
            <a:endParaRPr lang="ar-SA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510625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صواب أو خطأ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DF328-1109-490E-AEB6-66479274FC01}" type="datetimeFigureOut">
              <a:rPr lang="ar-SA" smtClean="0"/>
              <a:t>11/07/43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1EA4F-D01D-4E68-8658-1BBCA327B19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866875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DF328-1109-490E-AEB6-66479274FC01}" type="datetimeFigureOut">
              <a:rPr lang="ar-SA" smtClean="0"/>
              <a:t>11/07/43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1EA4F-D01D-4E68-8658-1BBCA327B19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23255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DF328-1109-490E-AEB6-66479274FC01}" type="datetimeFigureOut">
              <a:rPr lang="ar-SA" smtClean="0"/>
              <a:t>11/07/43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1EA4F-D01D-4E68-8658-1BBCA327B19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100551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DF328-1109-490E-AEB6-66479274FC01}" type="datetimeFigureOut">
              <a:rPr lang="ar-SA" smtClean="0"/>
              <a:t>11/07/43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1EA4F-D01D-4E68-8658-1BBCA327B19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396743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DF328-1109-490E-AEB6-66479274FC01}" type="datetimeFigureOut">
              <a:rPr lang="ar-SA" smtClean="0"/>
              <a:t>11/07/43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1EA4F-D01D-4E68-8658-1BBCA327B19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011608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DF328-1109-490E-AEB6-66479274FC01}" type="datetimeFigureOut">
              <a:rPr lang="ar-SA" smtClean="0"/>
              <a:t>11/07/43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1EA4F-D01D-4E68-8658-1BBCA327B19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280076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DF328-1109-490E-AEB6-66479274FC01}" type="datetimeFigureOut">
              <a:rPr lang="ar-SA" smtClean="0"/>
              <a:t>11/07/43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1EA4F-D01D-4E68-8658-1BBCA327B19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574732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DF328-1109-490E-AEB6-66479274FC01}" type="datetimeFigureOut">
              <a:rPr lang="ar-SA" smtClean="0"/>
              <a:t>11/07/43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1EA4F-D01D-4E68-8658-1BBCA327B19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651939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DF328-1109-490E-AEB6-66479274FC01}" type="datetimeFigureOut">
              <a:rPr lang="ar-SA" smtClean="0"/>
              <a:t>11/07/43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1EA4F-D01D-4E68-8658-1BBCA327B19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341556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DF328-1109-490E-AEB6-66479274FC01}" type="datetimeFigureOut">
              <a:rPr lang="ar-SA" smtClean="0"/>
              <a:t>11/07/43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1EA4F-D01D-4E68-8658-1BBCA327B19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546081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1EA4F-D01D-4E68-8658-1BBCA327B193}" type="slidenum">
              <a:rPr lang="ar-SA" smtClean="0"/>
              <a:t>‹#›</a:t>
            </a:fld>
            <a:endParaRPr lang="ar-S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DF328-1109-490E-AEB6-66479274FC01}" type="datetimeFigureOut">
              <a:rPr lang="ar-SA" smtClean="0"/>
              <a:t>11/07/43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325514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9DF328-1109-490E-AEB6-66479274FC01}" type="datetimeFigureOut">
              <a:rPr lang="ar-SA" smtClean="0"/>
              <a:t>11/07/43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561EA4F-D01D-4E68-8658-1BBCA327B19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316298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1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342900" indent="-3429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microsoft.com/office/2007/relationships/hdphoto" Target="../media/hdphoto4.wdp"/><Relationship Id="rId7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microsoft.com/office/2007/relationships/hdphoto" Target="../media/hdphoto5.wdp"/><Relationship Id="rId5" Type="http://schemas.openxmlformats.org/officeDocument/2006/relationships/image" Target="../media/image10.png"/><Relationship Id="rId4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3A10B7D4-2536-4EB5-A0F1-2A381D7080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4107" y="0"/>
            <a:ext cx="6667893" cy="6858000"/>
          </a:xfrm>
          <a:prstGeom prst="rect">
            <a:avLst/>
          </a:prstGeom>
        </p:spPr>
      </p:pic>
      <p:sp>
        <p:nvSpPr>
          <p:cNvPr id="6" name="مستطيل 5">
            <a:extLst>
              <a:ext uri="{FF2B5EF4-FFF2-40B4-BE49-F238E27FC236}">
                <a16:creationId xmlns:a16="http://schemas.microsoft.com/office/drawing/2014/main" id="{E7F16261-9585-4CE7-9825-2979475BE533}"/>
              </a:ext>
            </a:extLst>
          </p:cNvPr>
          <p:cNvSpPr/>
          <p:nvPr/>
        </p:nvSpPr>
        <p:spPr>
          <a:xfrm>
            <a:off x="461913" y="2344914"/>
            <a:ext cx="4864231" cy="155542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cs typeface="PT Bold Heading" panose="02010400000000000000" pitchFamily="2" charset="-78"/>
              </a:rPr>
              <a:t>لغتي</a:t>
            </a:r>
          </a:p>
          <a:p>
            <a:pPr algn="ctr"/>
            <a:r>
              <a:rPr lang="ar-SA" sz="4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cs typeface="PT Bold Heading" panose="02010400000000000000" pitchFamily="2" charset="-78"/>
              </a:rPr>
              <a:t>الصف الثاني الابتدائي</a:t>
            </a:r>
          </a:p>
        </p:txBody>
      </p:sp>
      <p:sp>
        <p:nvSpPr>
          <p:cNvPr id="7" name="مستطيل 6">
            <a:extLst>
              <a:ext uri="{FF2B5EF4-FFF2-40B4-BE49-F238E27FC236}">
                <a16:creationId xmlns:a16="http://schemas.microsoft.com/office/drawing/2014/main" id="{B0BF65C7-E85D-4AD2-9832-51A9BA591393}"/>
              </a:ext>
            </a:extLst>
          </p:cNvPr>
          <p:cNvSpPr/>
          <p:nvPr/>
        </p:nvSpPr>
        <p:spPr>
          <a:xfrm>
            <a:off x="1847653" y="5740928"/>
            <a:ext cx="2111604" cy="4713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rgbClr val="FFFF00"/>
                </a:solidFill>
                <a:cs typeface="Akhbar MT" pitchFamily="2" charset="-78"/>
              </a:rPr>
              <a:t>أ/ حسين الزهراني</a:t>
            </a:r>
          </a:p>
        </p:txBody>
      </p:sp>
      <p:sp>
        <p:nvSpPr>
          <p:cNvPr id="8" name="مستطيل 7">
            <a:extLst>
              <a:ext uri="{FF2B5EF4-FFF2-40B4-BE49-F238E27FC236}">
                <a16:creationId xmlns:a16="http://schemas.microsoft.com/office/drawing/2014/main" id="{E3886CBD-E044-4E76-AB88-3007DEAFFAB0}"/>
              </a:ext>
            </a:extLst>
          </p:cNvPr>
          <p:cNvSpPr/>
          <p:nvPr/>
        </p:nvSpPr>
        <p:spPr>
          <a:xfrm>
            <a:off x="1201917" y="4336332"/>
            <a:ext cx="3384221" cy="88729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cs typeface="PT Bold Heading" panose="02010400000000000000" pitchFamily="2" charset="-78"/>
              </a:rPr>
              <a:t>مدخل الوحدة</a:t>
            </a:r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78F5177E-768C-4B11-8180-8D6DB49C2E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204" y="71873"/>
            <a:ext cx="2813214" cy="1881836"/>
          </a:xfrm>
          <a:prstGeom prst="rect">
            <a:avLst/>
          </a:prstGeom>
        </p:spPr>
      </p:pic>
      <p:pic>
        <p:nvPicPr>
          <p:cNvPr id="12" name="صورة 11">
            <a:extLst>
              <a:ext uri="{FF2B5EF4-FFF2-40B4-BE49-F238E27FC236}">
                <a16:creationId xmlns:a16="http://schemas.microsoft.com/office/drawing/2014/main" id="{F623F3A2-0670-4416-872B-916B78E977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39123" y="78939"/>
            <a:ext cx="2266950" cy="1881836"/>
          </a:xfrm>
          <a:prstGeom prst="rect">
            <a:avLst/>
          </a:prstGeom>
        </p:spPr>
      </p:pic>
      <p:pic>
        <p:nvPicPr>
          <p:cNvPr id="14" name="صورة 13">
            <a:extLst>
              <a:ext uri="{FF2B5EF4-FFF2-40B4-BE49-F238E27FC236}">
                <a16:creationId xmlns:a16="http://schemas.microsoft.com/office/drawing/2014/main" id="{94E88D2D-E2E3-4705-AB39-D5836ED9365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91125" y="71873"/>
            <a:ext cx="2543175" cy="1888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0758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609316A9-990D-4EC3-A671-70EE5C1493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9B0C6109-9159-49CA-AD7A-F9035539DB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686F14F5-308C-4EB6-87AB-05DE9501B1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Rectangle 23">
              <a:extLst>
                <a:ext uri="{FF2B5EF4-FFF2-40B4-BE49-F238E27FC236}">
                  <a16:creationId xmlns:a16="http://schemas.microsoft.com/office/drawing/2014/main" id="{BA032363-A188-47C5-9D59-9B788809DC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Rectangle 25">
              <a:extLst>
                <a:ext uri="{FF2B5EF4-FFF2-40B4-BE49-F238E27FC236}">
                  <a16:creationId xmlns:a16="http://schemas.microsoft.com/office/drawing/2014/main" id="{2C4077DF-6BB9-4069-AD28-6B1664EBB0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1D2B8B50-3419-41ED-9A9F-3CF9EEBBD3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7">
              <a:extLst>
                <a:ext uri="{FF2B5EF4-FFF2-40B4-BE49-F238E27FC236}">
                  <a16:creationId xmlns:a16="http://schemas.microsoft.com/office/drawing/2014/main" id="{5C640498-2E73-4FA2-BEB6-C3596A458C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28">
              <a:extLst>
                <a:ext uri="{FF2B5EF4-FFF2-40B4-BE49-F238E27FC236}">
                  <a16:creationId xmlns:a16="http://schemas.microsoft.com/office/drawing/2014/main" id="{3240EEFC-4112-4C39-A816-C815774F6D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Rectangle 29">
              <a:extLst>
                <a:ext uri="{FF2B5EF4-FFF2-40B4-BE49-F238E27FC236}">
                  <a16:creationId xmlns:a16="http://schemas.microsoft.com/office/drawing/2014/main" id="{ADF362B0-03EA-4800-9FAA-9F128587E4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0BA84559-2F4C-4795-9246-4C563F942D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FA77A1AA-CA47-4A91-A0A1-0A8CE31A98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03E8462A-FEBA-4848-81CC-3F8DA3E47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2109F83F-40FE-4DB3-84CC-09FB3340D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1DE492D7-C3C3-48FF-80C8-37021EA026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Rectangle 23">
              <a:extLst>
                <a:ext uri="{FF2B5EF4-FFF2-40B4-BE49-F238E27FC236}">
                  <a16:creationId xmlns:a16="http://schemas.microsoft.com/office/drawing/2014/main" id="{0B30FF97-2E9A-490A-AED2-90BA2E0EC1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5">
              <a:extLst>
                <a:ext uri="{FF2B5EF4-FFF2-40B4-BE49-F238E27FC236}">
                  <a16:creationId xmlns:a16="http://schemas.microsoft.com/office/drawing/2014/main" id="{B6D53C7D-A312-47B6-A66A-230A19CFAC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9329D58C-0D2E-4A2B-AD6A-9CEE506784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7">
              <a:extLst>
                <a:ext uri="{FF2B5EF4-FFF2-40B4-BE49-F238E27FC236}">
                  <a16:creationId xmlns:a16="http://schemas.microsoft.com/office/drawing/2014/main" id="{9D446EDE-C690-4461-8BF2-7634808FC8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8">
              <a:extLst>
                <a:ext uri="{FF2B5EF4-FFF2-40B4-BE49-F238E27FC236}">
                  <a16:creationId xmlns:a16="http://schemas.microsoft.com/office/drawing/2014/main" id="{323F3D34-6531-4AD7-A8C6-195A090281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Rectangle 29">
              <a:extLst>
                <a:ext uri="{FF2B5EF4-FFF2-40B4-BE49-F238E27FC236}">
                  <a16:creationId xmlns:a16="http://schemas.microsoft.com/office/drawing/2014/main" id="{B9B0AE3F-2350-435F-A9B0-C310BF8763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4EFA655C-9E50-4C14-A89E-AD7B648E4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3E843863-7D25-4C01-9A17-E817CB6D99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5" name="Rectangle 34">
            <a:extLst>
              <a:ext uri="{FF2B5EF4-FFF2-40B4-BE49-F238E27FC236}">
                <a16:creationId xmlns:a16="http://schemas.microsoft.com/office/drawing/2014/main" id="{7941F9B1-B01B-4A84-89D9-B169AEB4E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A2AED5AC-2DD3-4236-A299-EEC3CBF948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90590" y="508635"/>
            <a:ext cx="10920287" cy="5758816"/>
          </a:xfrm>
          <a:prstGeom prst="rect">
            <a:avLst/>
          </a:prstGeom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4FE700B6-3BF0-4875-A240-21DCB95A3BC1}"/>
              </a:ext>
            </a:extLst>
          </p:cNvPr>
          <p:cNvSpPr/>
          <p:nvPr/>
        </p:nvSpPr>
        <p:spPr>
          <a:xfrm>
            <a:off x="3893270" y="2290713"/>
            <a:ext cx="7045729" cy="64679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كم </a:t>
            </a:r>
            <a:r>
              <a:rPr lang="ar-SA" sz="2800" b="1" dirty="0">
                <a:latin typeface="Arial" panose="020B0604020202020204" pitchFamily="34" charset="0"/>
                <a:cs typeface="Arial" panose="020B0604020202020204" pitchFamily="34" charset="0"/>
              </a:rPr>
              <a:t>عدد الشخصيات في القصة؟</a:t>
            </a:r>
          </a:p>
        </p:txBody>
      </p:sp>
      <p:sp>
        <p:nvSpPr>
          <p:cNvPr id="34" name="مستطيل 33">
            <a:extLst>
              <a:ext uri="{FF2B5EF4-FFF2-40B4-BE49-F238E27FC236}">
                <a16:creationId xmlns:a16="http://schemas.microsoft.com/office/drawing/2014/main" id="{DA03CB18-BAFF-4CD7-BE06-EA8B49E8CD3E}"/>
              </a:ext>
            </a:extLst>
          </p:cNvPr>
          <p:cNvSpPr/>
          <p:nvPr/>
        </p:nvSpPr>
        <p:spPr>
          <a:xfrm>
            <a:off x="3893270" y="3015969"/>
            <a:ext cx="7045729" cy="64679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أين</a:t>
            </a:r>
            <a:r>
              <a:rPr lang="ar-SA" sz="2800" b="1" dirty="0">
                <a:latin typeface="Arial" panose="020B0604020202020204" pitchFamily="34" charset="0"/>
                <a:cs typeface="Arial" panose="020B0604020202020204" pitchFamily="34" charset="0"/>
              </a:rPr>
              <a:t> جلس الجد مع أحفاده لتناول الكعك؟</a:t>
            </a:r>
          </a:p>
        </p:txBody>
      </p:sp>
      <p:sp>
        <p:nvSpPr>
          <p:cNvPr id="36" name="مستطيل 35">
            <a:extLst>
              <a:ext uri="{FF2B5EF4-FFF2-40B4-BE49-F238E27FC236}">
                <a16:creationId xmlns:a16="http://schemas.microsoft.com/office/drawing/2014/main" id="{82215BD4-5F4C-4347-A8D1-B25EB9DC6CBB}"/>
              </a:ext>
            </a:extLst>
          </p:cNvPr>
          <p:cNvSpPr/>
          <p:nvPr/>
        </p:nvSpPr>
        <p:spPr>
          <a:xfrm>
            <a:off x="3895248" y="3754313"/>
            <a:ext cx="7045729" cy="64679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ماذا</a:t>
            </a:r>
            <a:r>
              <a:rPr lang="ar-SA" sz="2800" b="1" dirty="0">
                <a:latin typeface="Arial" panose="020B0604020202020204" pitchFamily="34" charset="0"/>
                <a:cs typeface="Arial" panose="020B0604020202020204" pitchFamily="34" charset="0"/>
              </a:rPr>
              <a:t> طلب الجد من علي عند تناول الكعك؟ </a:t>
            </a:r>
          </a:p>
        </p:txBody>
      </p:sp>
      <p:sp>
        <p:nvSpPr>
          <p:cNvPr id="37" name="مستطيل 36">
            <a:extLst>
              <a:ext uri="{FF2B5EF4-FFF2-40B4-BE49-F238E27FC236}">
                <a16:creationId xmlns:a16="http://schemas.microsoft.com/office/drawing/2014/main" id="{952EBEE3-BD06-4E04-BAF5-0C6224DF977C}"/>
              </a:ext>
            </a:extLst>
          </p:cNvPr>
          <p:cNvSpPr/>
          <p:nvPr/>
        </p:nvSpPr>
        <p:spPr>
          <a:xfrm>
            <a:off x="3893269" y="4483319"/>
            <a:ext cx="7045729" cy="64679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لماذا </a:t>
            </a:r>
            <a:r>
              <a:rPr lang="ar-SA" sz="2800" b="1" dirty="0">
                <a:latin typeface="Arial" panose="020B0604020202020204" pitchFamily="34" charset="0"/>
                <a:cs typeface="Arial" panose="020B0604020202020204" pitchFamily="34" charset="0"/>
              </a:rPr>
              <a:t>نستخدم اليد اليمنى عند الأكل؟</a:t>
            </a:r>
          </a:p>
        </p:txBody>
      </p:sp>
      <p:sp>
        <p:nvSpPr>
          <p:cNvPr id="38" name="مستطيل 37">
            <a:extLst>
              <a:ext uri="{FF2B5EF4-FFF2-40B4-BE49-F238E27FC236}">
                <a16:creationId xmlns:a16="http://schemas.microsoft.com/office/drawing/2014/main" id="{240AB7D3-B6AC-4441-8F8A-C4A92CB049A2}"/>
              </a:ext>
            </a:extLst>
          </p:cNvPr>
          <p:cNvSpPr/>
          <p:nvPr/>
        </p:nvSpPr>
        <p:spPr>
          <a:xfrm>
            <a:off x="3904675" y="5348585"/>
            <a:ext cx="7045729" cy="64679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متى</a:t>
            </a:r>
            <a:r>
              <a:rPr lang="ar-SA" sz="2800" b="1" dirty="0">
                <a:latin typeface="Arial" panose="020B0604020202020204" pitchFamily="34" charset="0"/>
                <a:cs typeface="Arial" panose="020B0604020202020204" pitchFamily="34" charset="0"/>
              </a:rPr>
              <a:t> قرر علي استخدام يده اليمنى دائمًا؟</a:t>
            </a:r>
          </a:p>
        </p:txBody>
      </p:sp>
    </p:spTree>
    <p:extLst>
      <p:ext uri="{BB962C8B-B14F-4D97-AF65-F5344CB8AC3E}">
        <p14:creationId xmlns:p14="http://schemas.microsoft.com/office/powerpoint/2010/main" val="3662817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4" grpId="0" animBg="1"/>
      <p:bldP spid="36" grpId="0" animBg="1"/>
      <p:bldP spid="37" grpId="0" animBg="1"/>
      <p:bldP spid="3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609316A9-990D-4EC3-A671-70EE5C1493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9B0C6109-9159-49CA-AD7A-F9035539DB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686F14F5-308C-4EB6-87AB-05DE9501B1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Rectangle 23">
              <a:extLst>
                <a:ext uri="{FF2B5EF4-FFF2-40B4-BE49-F238E27FC236}">
                  <a16:creationId xmlns:a16="http://schemas.microsoft.com/office/drawing/2014/main" id="{BA032363-A188-47C5-9D59-9B788809DC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Rectangle 25">
              <a:extLst>
                <a:ext uri="{FF2B5EF4-FFF2-40B4-BE49-F238E27FC236}">
                  <a16:creationId xmlns:a16="http://schemas.microsoft.com/office/drawing/2014/main" id="{2C4077DF-6BB9-4069-AD28-6B1664EBB0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1D2B8B50-3419-41ED-9A9F-3CF9EEBBD3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7">
              <a:extLst>
                <a:ext uri="{FF2B5EF4-FFF2-40B4-BE49-F238E27FC236}">
                  <a16:creationId xmlns:a16="http://schemas.microsoft.com/office/drawing/2014/main" id="{5C640498-2E73-4FA2-BEB6-C3596A458C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28">
              <a:extLst>
                <a:ext uri="{FF2B5EF4-FFF2-40B4-BE49-F238E27FC236}">
                  <a16:creationId xmlns:a16="http://schemas.microsoft.com/office/drawing/2014/main" id="{3240EEFC-4112-4C39-A816-C815774F6D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Rectangle 29">
              <a:extLst>
                <a:ext uri="{FF2B5EF4-FFF2-40B4-BE49-F238E27FC236}">
                  <a16:creationId xmlns:a16="http://schemas.microsoft.com/office/drawing/2014/main" id="{ADF362B0-03EA-4800-9FAA-9F128587E4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0BA84559-2F4C-4795-9246-4C563F942D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FA77A1AA-CA47-4A91-A0A1-0A8CE31A98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03E8462A-FEBA-4848-81CC-3F8DA3E47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2109F83F-40FE-4DB3-84CC-09FB3340D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1DE492D7-C3C3-48FF-80C8-37021EA026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Rectangle 23">
              <a:extLst>
                <a:ext uri="{FF2B5EF4-FFF2-40B4-BE49-F238E27FC236}">
                  <a16:creationId xmlns:a16="http://schemas.microsoft.com/office/drawing/2014/main" id="{0B30FF97-2E9A-490A-AED2-90BA2E0EC1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5">
              <a:extLst>
                <a:ext uri="{FF2B5EF4-FFF2-40B4-BE49-F238E27FC236}">
                  <a16:creationId xmlns:a16="http://schemas.microsoft.com/office/drawing/2014/main" id="{B6D53C7D-A312-47B6-A66A-230A19CFAC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9329D58C-0D2E-4A2B-AD6A-9CEE506784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7">
              <a:extLst>
                <a:ext uri="{FF2B5EF4-FFF2-40B4-BE49-F238E27FC236}">
                  <a16:creationId xmlns:a16="http://schemas.microsoft.com/office/drawing/2014/main" id="{9D446EDE-C690-4461-8BF2-7634808FC8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8">
              <a:extLst>
                <a:ext uri="{FF2B5EF4-FFF2-40B4-BE49-F238E27FC236}">
                  <a16:creationId xmlns:a16="http://schemas.microsoft.com/office/drawing/2014/main" id="{323F3D34-6531-4AD7-A8C6-195A090281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Rectangle 29">
              <a:extLst>
                <a:ext uri="{FF2B5EF4-FFF2-40B4-BE49-F238E27FC236}">
                  <a16:creationId xmlns:a16="http://schemas.microsoft.com/office/drawing/2014/main" id="{B9B0AE3F-2350-435F-A9B0-C310BF8763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4EFA655C-9E50-4C14-A89E-AD7B648E4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3E843863-7D25-4C01-9A17-E817CB6D99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5" name="Rectangle 34">
            <a:extLst>
              <a:ext uri="{FF2B5EF4-FFF2-40B4-BE49-F238E27FC236}">
                <a16:creationId xmlns:a16="http://schemas.microsoft.com/office/drawing/2014/main" id="{7941F9B1-B01B-4A84-89D9-B169AEB4E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7F6E65AF-493D-403C-B7A7-74F96A3F32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04925" y="480060"/>
            <a:ext cx="9877425" cy="5730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3934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609316A9-990D-4EC3-A671-70EE5C1493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9B0C6109-9159-49CA-AD7A-F9035539DB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686F14F5-308C-4EB6-87AB-05DE9501B1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Rectangle 23">
              <a:extLst>
                <a:ext uri="{FF2B5EF4-FFF2-40B4-BE49-F238E27FC236}">
                  <a16:creationId xmlns:a16="http://schemas.microsoft.com/office/drawing/2014/main" id="{BA032363-A188-47C5-9D59-9B788809DC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Rectangle 25">
              <a:extLst>
                <a:ext uri="{FF2B5EF4-FFF2-40B4-BE49-F238E27FC236}">
                  <a16:creationId xmlns:a16="http://schemas.microsoft.com/office/drawing/2014/main" id="{2C4077DF-6BB9-4069-AD28-6B1664EBB0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1D2B8B50-3419-41ED-9A9F-3CF9EEBBD3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7">
              <a:extLst>
                <a:ext uri="{FF2B5EF4-FFF2-40B4-BE49-F238E27FC236}">
                  <a16:creationId xmlns:a16="http://schemas.microsoft.com/office/drawing/2014/main" id="{5C640498-2E73-4FA2-BEB6-C3596A458C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28">
              <a:extLst>
                <a:ext uri="{FF2B5EF4-FFF2-40B4-BE49-F238E27FC236}">
                  <a16:creationId xmlns:a16="http://schemas.microsoft.com/office/drawing/2014/main" id="{3240EEFC-4112-4C39-A816-C815774F6D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Rectangle 29">
              <a:extLst>
                <a:ext uri="{FF2B5EF4-FFF2-40B4-BE49-F238E27FC236}">
                  <a16:creationId xmlns:a16="http://schemas.microsoft.com/office/drawing/2014/main" id="{ADF362B0-03EA-4800-9FAA-9F128587E4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0BA84559-2F4C-4795-9246-4C563F942D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FA77A1AA-CA47-4A91-A0A1-0A8CE31A98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03E8462A-FEBA-4848-81CC-3F8DA3E47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2109F83F-40FE-4DB3-84CC-09FB3340D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1DE492D7-C3C3-48FF-80C8-37021EA026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Rectangle 23">
              <a:extLst>
                <a:ext uri="{FF2B5EF4-FFF2-40B4-BE49-F238E27FC236}">
                  <a16:creationId xmlns:a16="http://schemas.microsoft.com/office/drawing/2014/main" id="{0B30FF97-2E9A-490A-AED2-90BA2E0EC1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5">
              <a:extLst>
                <a:ext uri="{FF2B5EF4-FFF2-40B4-BE49-F238E27FC236}">
                  <a16:creationId xmlns:a16="http://schemas.microsoft.com/office/drawing/2014/main" id="{B6D53C7D-A312-47B6-A66A-230A19CFAC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9329D58C-0D2E-4A2B-AD6A-9CEE506784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7">
              <a:extLst>
                <a:ext uri="{FF2B5EF4-FFF2-40B4-BE49-F238E27FC236}">
                  <a16:creationId xmlns:a16="http://schemas.microsoft.com/office/drawing/2014/main" id="{9D446EDE-C690-4461-8BF2-7634808FC8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8">
              <a:extLst>
                <a:ext uri="{FF2B5EF4-FFF2-40B4-BE49-F238E27FC236}">
                  <a16:creationId xmlns:a16="http://schemas.microsoft.com/office/drawing/2014/main" id="{323F3D34-6531-4AD7-A8C6-195A090281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Rectangle 29">
              <a:extLst>
                <a:ext uri="{FF2B5EF4-FFF2-40B4-BE49-F238E27FC236}">
                  <a16:creationId xmlns:a16="http://schemas.microsoft.com/office/drawing/2014/main" id="{B9B0AE3F-2350-435F-A9B0-C310BF8763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4EFA655C-9E50-4C14-A89E-AD7B648E4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3E843863-7D25-4C01-9A17-E817CB6D99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5" name="Rectangle 34">
            <a:extLst>
              <a:ext uri="{FF2B5EF4-FFF2-40B4-BE49-F238E27FC236}">
                <a16:creationId xmlns:a16="http://schemas.microsoft.com/office/drawing/2014/main" id="{7941F9B1-B01B-4A84-89D9-B169AEB4E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D87CCDB9-2C65-456E-AEDB-C964ACF009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25745" y="508635"/>
            <a:ext cx="10447105" cy="5825490"/>
          </a:xfrm>
          <a:prstGeom prst="rect">
            <a:avLst/>
          </a:prstGeom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33970733-4ABA-42CC-84F4-9F75F80FC129}"/>
              </a:ext>
            </a:extLst>
          </p:cNvPr>
          <p:cNvSpPr/>
          <p:nvPr/>
        </p:nvSpPr>
        <p:spPr>
          <a:xfrm>
            <a:off x="4421170" y="5613221"/>
            <a:ext cx="1282045" cy="7586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rgbClr val="00B050"/>
                </a:solidFill>
              </a:rPr>
              <a:t>√</a:t>
            </a:r>
          </a:p>
        </p:txBody>
      </p:sp>
      <p:sp>
        <p:nvSpPr>
          <p:cNvPr id="34" name="مستطيل 33">
            <a:extLst>
              <a:ext uri="{FF2B5EF4-FFF2-40B4-BE49-F238E27FC236}">
                <a16:creationId xmlns:a16="http://schemas.microsoft.com/office/drawing/2014/main" id="{FD5C9E52-AC0D-4E97-AC29-A52BF7F7B977}"/>
              </a:ext>
            </a:extLst>
          </p:cNvPr>
          <p:cNvSpPr/>
          <p:nvPr/>
        </p:nvSpPr>
        <p:spPr>
          <a:xfrm>
            <a:off x="10028839" y="3652748"/>
            <a:ext cx="1282045" cy="7586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200" b="1" dirty="0">
                <a:solidFill>
                  <a:srgbClr val="C00000"/>
                </a:solidFill>
              </a:rPr>
              <a:t>X</a:t>
            </a:r>
            <a:endParaRPr lang="ar-SA" sz="3200" b="1" dirty="0">
              <a:solidFill>
                <a:srgbClr val="C00000"/>
              </a:solidFill>
            </a:endParaRPr>
          </a:p>
        </p:txBody>
      </p:sp>
      <p:sp>
        <p:nvSpPr>
          <p:cNvPr id="36" name="مستطيل 35">
            <a:extLst>
              <a:ext uri="{FF2B5EF4-FFF2-40B4-BE49-F238E27FC236}">
                <a16:creationId xmlns:a16="http://schemas.microsoft.com/office/drawing/2014/main" id="{CE313A9D-1276-4D22-AF39-0361154FD0B3}"/>
              </a:ext>
            </a:extLst>
          </p:cNvPr>
          <p:cNvSpPr/>
          <p:nvPr/>
        </p:nvSpPr>
        <p:spPr>
          <a:xfrm>
            <a:off x="4410059" y="3652748"/>
            <a:ext cx="1282045" cy="7586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200" b="1" dirty="0">
                <a:solidFill>
                  <a:srgbClr val="C00000"/>
                </a:solidFill>
              </a:rPr>
              <a:t>X</a:t>
            </a:r>
            <a:endParaRPr lang="ar-SA" sz="3200" b="1" dirty="0">
              <a:solidFill>
                <a:srgbClr val="C00000"/>
              </a:solidFill>
            </a:endParaRPr>
          </a:p>
        </p:txBody>
      </p:sp>
      <p:sp>
        <p:nvSpPr>
          <p:cNvPr id="37" name="مستطيل 36">
            <a:extLst>
              <a:ext uri="{FF2B5EF4-FFF2-40B4-BE49-F238E27FC236}">
                <a16:creationId xmlns:a16="http://schemas.microsoft.com/office/drawing/2014/main" id="{F22875F0-AA21-4072-81AA-0D7948A2771A}"/>
              </a:ext>
            </a:extLst>
          </p:cNvPr>
          <p:cNvSpPr/>
          <p:nvPr/>
        </p:nvSpPr>
        <p:spPr>
          <a:xfrm>
            <a:off x="10017054" y="5622942"/>
            <a:ext cx="1282045" cy="7586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200" b="1" dirty="0">
                <a:solidFill>
                  <a:srgbClr val="C00000"/>
                </a:solidFill>
              </a:rPr>
              <a:t>X</a:t>
            </a:r>
            <a:endParaRPr lang="ar-SA" sz="3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1246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4" grpId="0"/>
      <p:bldP spid="36" grpId="0"/>
      <p:bldP spid="3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609316A9-990D-4EC3-A671-70EE5C1493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9B0C6109-9159-49CA-AD7A-F9035539DB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686F14F5-308C-4EB6-87AB-05DE9501B1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Rectangle 23">
              <a:extLst>
                <a:ext uri="{FF2B5EF4-FFF2-40B4-BE49-F238E27FC236}">
                  <a16:creationId xmlns:a16="http://schemas.microsoft.com/office/drawing/2014/main" id="{BA032363-A188-47C5-9D59-9B788809DC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Rectangle 25">
              <a:extLst>
                <a:ext uri="{FF2B5EF4-FFF2-40B4-BE49-F238E27FC236}">
                  <a16:creationId xmlns:a16="http://schemas.microsoft.com/office/drawing/2014/main" id="{2C4077DF-6BB9-4069-AD28-6B1664EBB0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1D2B8B50-3419-41ED-9A9F-3CF9EEBBD3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7">
              <a:extLst>
                <a:ext uri="{FF2B5EF4-FFF2-40B4-BE49-F238E27FC236}">
                  <a16:creationId xmlns:a16="http://schemas.microsoft.com/office/drawing/2014/main" id="{5C640498-2E73-4FA2-BEB6-C3596A458C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28">
              <a:extLst>
                <a:ext uri="{FF2B5EF4-FFF2-40B4-BE49-F238E27FC236}">
                  <a16:creationId xmlns:a16="http://schemas.microsoft.com/office/drawing/2014/main" id="{3240EEFC-4112-4C39-A816-C815774F6D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Rectangle 29">
              <a:extLst>
                <a:ext uri="{FF2B5EF4-FFF2-40B4-BE49-F238E27FC236}">
                  <a16:creationId xmlns:a16="http://schemas.microsoft.com/office/drawing/2014/main" id="{ADF362B0-03EA-4800-9FAA-9F128587E4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0BA84559-2F4C-4795-9246-4C563F942D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FA77A1AA-CA47-4A91-A0A1-0A8CE31A98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03E8462A-FEBA-4848-81CC-3F8DA3E47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2109F83F-40FE-4DB3-84CC-09FB3340D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1DE492D7-C3C3-48FF-80C8-37021EA026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Rectangle 23">
              <a:extLst>
                <a:ext uri="{FF2B5EF4-FFF2-40B4-BE49-F238E27FC236}">
                  <a16:creationId xmlns:a16="http://schemas.microsoft.com/office/drawing/2014/main" id="{0B30FF97-2E9A-490A-AED2-90BA2E0EC1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5">
              <a:extLst>
                <a:ext uri="{FF2B5EF4-FFF2-40B4-BE49-F238E27FC236}">
                  <a16:creationId xmlns:a16="http://schemas.microsoft.com/office/drawing/2014/main" id="{B6D53C7D-A312-47B6-A66A-230A19CFAC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9329D58C-0D2E-4A2B-AD6A-9CEE506784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7">
              <a:extLst>
                <a:ext uri="{FF2B5EF4-FFF2-40B4-BE49-F238E27FC236}">
                  <a16:creationId xmlns:a16="http://schemas.microsoft.com/office/drawing/2014/main" id="{9D446EDE-C690-4461-8BF2-7634808FC8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8">
              <a:extLst>
                <a:ext uri="{FF2B5EF4-FFF2-40B4-BE49-F238E27FC236}">
                  <a16:creationId xmlns:a16="http://schemas.microsoft.com/office/drawing/2014/main" id="{323F3D34-6531-4AD7-A8C6-195A090281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Rectangle 29">
              <a:extLst>
                <a:ext uri="{FF2B5EF4-FFF2-40B4-BE49-F238E27FC236}">
                  <a16:creationId xmlns:a16="http://schemas.microsoft.com/office/drawing/2014/main" id="{B9B0AE3F-2350-435F-A9B0-C310BF8763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4EFA655C-9E50-4C14-A89E-AD7B648E4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3E843863-7D25-4C01-9A17-E817CB6D99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5" name="Rectangle 34">
            <a:extLst>
              <a:ext uri="{FF2B5EF4-FFF2-40B4-BE49-F238E27FC236}">
                <a16:creationId xmlns:a16="http://schemas.microsoft.com/office/drawing/2014/main" id="{7941F9B1-B01B-4A84-89D9-B169AEB4E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AB033E2E-ACF6-4AD9-8D9A-BA399F72EC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25745" y="508634"/>
            <a:ext cx="10513780" cy="5777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1789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609316A9-990D-4EC3-A671-70EE5C1493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9B0C6109-9159-49CA-AD7A-F9035539DB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686F14F5-308C-4EB6-87AB-05DE9501B1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Rectangle 23">
              <a:extLst>
                <a:ext uri="{FF2B5EF4-FFF2-40B4-BE49-F238E27FC236}">
                  <a16:creationId xmlns:a16="http://schemas.microsoft.com/office/drawing/2014/main" id="{BA032363-A188-47C5-9D59-9B788809DC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Rectangle 25">
              <a:extLst>
                <a:ext uri="{FF2B5EF4-FFF2-40B4-BE49-F238E27FC236}">
                  <a16:creationId xmlns:a16="http://schemas.microsoft.com/office/drawing/2014/main" id="{2C4077DF-6BB9-4069-AD28-6B1664EBB0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1D2B8B50-3419-41ED-9A9F-3CF9EEBBD3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7">
              <a:extLst>
                <a:ext uri="{FF2B5EF4-FFF2-40B4-BE49-F238E27FC236}">
                  <a16:creationId xmlns:a16="http://schemas.microsoft.com/office/drawing/2014/main" id="{5C640498-2E73-4FA2-BEB6-C3596A458C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28">
              <a:extLst>
                <a:ext uri="{FF2B5EF4-FFF2-40B4-BE49-F238E27FC236}">
                  <a16:creationId xmlns:a16="http://schemas.microsoft.com/office/drawing/2014/main" id="{3240EEFC-4112-4C39-A816-C815774F6D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Rectangle 29">
              <a:extLst>
                <a:ext uri="{FF2B5EF4-FFF2-40B4-BE49-F238E27FC236}">
                  <a16:creationId xmlns:a16="http://schemas.microsoft.com/office/drawing/2014/main" id="{ADF362B0-03EA-4800-9FAA-9F128587E4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0BA84559-2F4C-4795-9246-4C563F942D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FA77A1AA-CA47-4A91-A0A1-0A8CE31A98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03E8462A-FEBA-4848-81CC-3F8DA3E47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2109F83F-40FE-4DB3-84CC-09FB3340D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1DE492D7-C3C3-48FF-80C8-37021EA026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Rectangle 23">
              <a:extLst>
                <a:ext uri="{FF2B5EF4-FFF2-40B4-BE49-F238E27FC236}">
                  <a16:creationId xmlns:a16="http://schemas.microsoft.com/office/drawing/2014/main" id="{0B30FF97-2E9A-490A-AED2-90BA2E0EC1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5">
              <a:extLst>
                <a:ext uri="{FF2B5EF4-FFF2-40B4-BE49-F238E27FC236}">
                  <a16:creationId xmlns:a16="http://schemas.microsoft.com/office/drawing/2014/main" id="{B6D53C7D-A312-47B6-A66A-230A19CFAC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9329D58C-0D2E-4A2B-AD6A-9CEE506784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7">
              <a:extLst>
                <a:ext uri="{FF2B5EF4-FFF2-40B4-BE49-F238E27FC236}">
                  <a16:creationId xmlns:a16="http://schemas.microsoft.com/office/drawing/2014/main" id="{9D446EDE-C690-4461-8BF2-7634808FC8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8">
              <a:extLst>
                <a:ext uri="{FF2B5EF4-FFF2-40B4-BE49-F238E27FC236}">
                  <a16:creationId xmlns:a16="http://schemas.microsoft.com/office/drawing/2014/main" id="{323F3D34-6531-4AD7-A8C6-195A090281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Rectangle 29">
              <a:extLst>
                <a:ext uri="{FF2B5EF4-FFF2-40B4-BE49-F238E27FC236}">
                  <a16:creationId xmlns:a16="http://schemas.microsoft.com/office/drawing/2014/main" id="{B9B0AE3F-2350-435F-A9B0-C310BF8763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4EFA655C-9E50-4C14-A89E-AD7B648E4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3E843863-7D25-4C01-9A17-E817CB6D99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5" name="Rectangle 34">
            <a:extLst>
              <a:ext uri="{FF2B5EF4-FFF2-40B4-BE49-F238E27FC236}">
                <a16:creationId xmlns:a16="http://schemas.microsoft.com/office/drawing/2014/main" id="{7941F9B1-B01B-4A84-89D9-B169AEB4E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884ED406-7B95-4D1A-98D3-E07A859310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1757" y="581025"/>
            <a:ext cx="10980643" cy="5543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7280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609316A9-990D-4EC3-A671-70EE5C1493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9B0C6109-9159-49CA-AD7A-F9035539DB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686F14F5-308C-4EB6-87AB-05DE9501B1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Rectangle 23">
              <a:extLst>
                <a:ext uri="{FF2B5EF4-FFF2-40B4-BE49-F238E27FC236}">
                  <a16:creationId xmlns:a16="http://schemas.microsoft.com/office/drawing/2014/main" id="{BA032363-A188-47C5-9D59-9B788809DC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Rectangle 25">
              <a:extLst>
                <a:ext uri="{FF2B5EF4-FFF2-40B4-BE49-F238E27FC236}">
                  <a16:creationId xmlns:a16="http://schemas.microsoft.com/office/drawing/2014/main" id="{2C4077DF-6BB9-4069-AD28-6B1664EBB0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1D2B8B50-3419-41ED-9A9F-3CF9EEBBD3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7">
              <a:extLst>
                <a:ext uri="{FF2B5EF4-FFF2-40B4-BE49-F238E27FC236}">
                  <a16:creationId xmlns:a16="http://schemas.microsoft.com/office/drawing/2014/main" id="{5C640498-2E73-4FA2-BEB6-C3596A458C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28">
              <a:extLst>
                <a:ext uri="{FF2B5EF4-FFF2-40B4-BE49-F238E27FC236}">
                  <a16:creationId xmlns:a16="http://schemas.microsoft.com/office/drawing/2014/main" id="{3240EEFC-4112-4C39-A816-C815774F6D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Rectangle 29">
              <a:extLst>
                <a:ext uri="{FF2B5EF4-FFF2-40B4-BE49-F238E27FC236}">
                  <a16:creationId xmlns:a16="http://schemas.microsoft.com/office/drawing/2014/main" id="{ADF362B0-03EA-4800-9FAA-9F128587E4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0BA84559-2F4C-4795-9246-4C563F942D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FA77A1AA-CA47-4A91-A0A1-0A8CE31A98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03E8462A-FEBA-4848-81CC-3F8DA3E47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2109F83F-40FE-4DB3-84CC-09FB3340D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1DE492D7-C3C3-48FF-80C8-37021EA026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Rectangle 23">
              <a:extLst>
                <a:ext uri="{FF2B5EF4-FFF2-40B4-BE49-F238E27FC236}">
                  <a16:creationId xmlns:a16="http://schemas.microsoft.com/office/drawing/2014/main" id="{0B30FF97-2E9A-490A-AED2-90BA2E0EC1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5">
              <a:extLst>
                <a:ext uri="{FF2B5EF4-FFF2-40B4-BE49-F238E27FC236}">
                  <a16:creationId xmlns:a16="http://schemas.microsoft.com/office/drawing/2014/main" id="{B6D53C7D-A312-47B6-A66A-230A19CFAC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9329D58C-0D2E-4A2B-AD6A-9CEE506784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7">
              <a:extLst>
                <a:ext uri="{FF2B5EF4-FFF2-40B4-BE49-F238E27FC236}">
                  <a16:creationId xmlns:a16="http://schemas.microsoft.com/office/drawing/2014/main" id="{9D446EDE-C690-4461-8BF2-7634808FC8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8">
              <a:extLst>
                <a:ext uri="{FF2B5EF4-FFF2-40B4-BE49-F238E27FC236}">
                  <a16:creationId xmlns:a16="http://schemas.microsoft.com/office/drawing/2014/main" id="{323F3D34-6531-4AD7-A8C6-195A090281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Rectangle 29">
              <a:extLst>
                <a:ext uri="{FF2B5EF4-FFF2-40B4-BE49-F238E27FC236}">
                  <a16:creationId xmlns:a16="http://schemas.microsoft.com/office/drawing/2014/main" id="{B9B0AE3F-2350-435F-A9B0-C310BF8763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4EFA655C-9E50-4C14-A89E-AD7B648E4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3E843863-7D25-4C01-9A17-E817CB6D99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5" name="Rectangle 34">
            <a:extLst>
              <a:ext uri="{FF2B5EF4-FFF2-40B4-BE49-F238E27FC236}">
                <a16:creationId xmlns:a16="http://schemas.microsoft.com/office/drawing/2014/main" id="{7941F9B1-B01B-4A84-89D9-B169AEB4E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صورة 4" descr="صورة تحتوي على سبورة بيضاء&#10;&#10;تم إنشاء الوصف تلقائياً">
            <a:extLst>
              <a:ext uri="{FF2B5EF4-FFF2-40B4-BE49-F238E27FC236}">
                <a16:creationId xmlns:a16="http://schemas.microsoft.com/office/drawing/2014/main" id="{68E1BB39-5400-4DC7-AD81-82E0862E5B8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44" t="19052" r="7166" b="11822"/>
          <a:stretch/>
        </p:blipFill>
        <p:spPr>
          <a:xfrm>
            <a:off x="6304975" y="631031"/>
            <a:ext cx="5185119" cy="2733675"/>
          </a:xfrm>
          <a:prstGeom prst="rect">
            <a:avLst/>
          </a:prstGeom>
        </p:spPr>
      </p:pic>
      <p:pic>
        <p:nvPicPr>
          <p:cNvPr id="7" name="صورة 6" descr="صورة تحتوي على نص&#10;&#10;تم إنشاء الوصف تلقائياً">
            <a:extLst>
              <a:ext uri="{FF2B5EF4-FFF2-40B4-BE49-F238E27FC236}">
                <a16:creationId xmlns:a16="http://schemas.microsoft.com/office/drawing/2014/main" id="{B6EFABB3-6143-4117-B3D3-95698D5F7E1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4" t="3004" b="4936"/>
          <a:stretch/>
        </p:blipFill>
        <p:spPr>
          <a:xfrm>
            <a:off x="701907" y="631031"/>
            <a:ext cx="5495756" cy="2733675"/>
          </a:xfrm>
          <a:prstGeom prst="rect">
            <a:avLst/>
          </a:prstGeom>
        </p:spPr>
      </p:pic>
      <p:pic>
        <p:nvPicPr>
          <p:cNvPr id="23" name="صورة 22" descr="صورة تحتوي على نص&#10;&#10;تم إنشاء الوصف تلقائياً">
            <a:extLst>
              <a:ext uri="{FF2B5EF4-FFF2-40B4-BE49-F238E27FC236}">
                <a16:creationId xmlns:a16="http://schemas.microsoft.com/office/drawing/2014/main" id="{74E9291C-BDD4-41D5-9C17-C8CB2D36BC4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48" t="-1631" r="2037" b="1086"/>
          <a:stretch/>
        </p:blipFill>
        <p:spPr>
          <a:xfrm>
            <a:off x="6304975" y="3456252"/>
            <a:ext cx="5185119" cy="2770717"/>
          </a:xfrm>
          <a:prstGeom prst="rect">
            <a:avLst/>
          </a:prstGeom>
        </p:spPr>
      </p:pic>
      <p:pic>
        <p:nvPicPr>
          <p:cNvPr id="36" name="صورة 35" descr="صورة تحتوي على نص&#10;&#10;تم إنشاء الوصف تلقائياً">
            <a:extLst>
              <a:ext uri="{FF2B5EF4-FFF2-40B4-BE49-F238E27FC236}">
                <a16:creationId xmlns:a16="http://schemas.microsoft.com/office/drawing/2014/main" id="{FACF694C-8639-4E41-AF65-5E05B934B57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53" t="4248" r="3833" b="8606"/>
          <a:stretch/>
        </p:blipFill>
        <p:spPr>
          <a:xfrm>
            <a:off x="697877" y="3429000"/>
            <a:ext cx="5495756" cy="279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652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609316A9-990D-4EC3-A671-70EE5C1493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9B0C6109-9159-49CA-AD7A-F9035539DB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686F14F5-308C-4EB6-87AB-05DE9501B1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Rectangle 23">
              <a:extLst>
                <a:ext uri="{FF2B5EF4-FFF2-40B4-BE49-F238E27FC236}">
                  <a16:creationId xmlns:a16="http://schemas.microsoft.com/office/drawing/2014/main" id="{BA032363-A188-47C5-9D59-9B788809DC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Rectangle 25">
              <a:extLst>
                <a:ext uri="{FF2B5EF4-FFF2-40B4-BE49-F238E27FC236}">
                  <a16:creationId xmlns:a16="http://schemas.microsoft.com/office/drawing/2014/main" id="{2C4077DF-6BB9-4069-AD28-6B1664EBB0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1D2B8B50-3419-41ED-9A9F-3CF9EEBBD3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7">
              <a:extLst>
                <a:ext uri="{FF2B5EF4-FFF2-40B4-BE49-F238E27FC236}">
                  <a16:creationId xmlns:a16="http://schemas.microsoft.com/office/drawing/2014/main" id="{5C640498-2E73-4FA2-BEB6-C3596A458C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28">
              <a:extLst>
                <a:ext uri="{FF2B5EF4-FFF2-40B4-BE49-F238E27FC236}">
                  <a16:creationId xmlns:a16="http://schemas.microsoft.com/office/drawing/2014/main" id="{3240EEFC-4112-4C39-A816-C815774F6D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Rectangle 29">
              <a:extLst>
                <a:ext uri="{FF2B5EF4-FFF2-40B4-BE49-F238E27FC236}">
                  <a16:creationId xmlns:a16="http://schemas.microsoft.com/office/drawing/2014/main" id="{ADF362B0-03EA-4800-9FAA-9F128587E4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0BA84559-2F4C-4795-9246-4C563F942D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FA77A1AA-CA47-4A91-A0A1-0A8CE31A98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03E8462A-FEBA-4848-81CC-3F8DA3E47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2109F83F-40FE-4DB3-84CC-09FB3340D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1DE492D7-C3C3-48FF-80C8-37021EA026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Rectangle 23">
              <a:extLst>
                <a:ext uri="{FF2B5EF4-FFF2-40B4-BE49-F238E27FC236}">
                  <a16:creationId xmlns:a16="http://schemas.microsoft.com/office/drawing/2014/main" id="{0B30FF97-2E9A-490A-AED2-90BA2E0EC1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5">
              <a:extLst>
                <a:ext uri="{FF2B5EF4-FFF2-40B4-BE49-F238E27FC236}">
                  <a16:creationId xmlns:a16="http://schemas.microsoft.com/office/drawing/2014/main" id="{B6D53C7D-A312-47B6-A66A-230A19CFAC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9329D58C-0D2E-4A2B-AD6A-9CEE506784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7">
              <a:extLst>
                <a:ext uri="{FF2B5EF4-FFF2-40B4-BE49-F238E27FC236}">
                  <a16:creationId xmlns:a16="http://schemas.microsoft.com/office/drawing/2014/main" id="{9D446EDE-C690-4461-8BF2-7634808FC8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8">
              <a:extLst>
                <a:ext uri="{FF2B5EF4-FFF2-40B4-BE49-F238E27FC236}">
                  <a16:creationId xmlns:a16="http://schemas.microsoft.com/office/drawing/2014/main" id="{323F3D34-6531-4AD7-A8C6-195A090281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Rectangle 29">
              <a:extLst>
                <a:ext uri="{FF2B5EF4-FFF2-40B4-BE49-F238E27FC236}">
                  <a16:creationId xmlns:a16="http://schemas.microsoft.com/office/drawing/2014/main" id="{B9B0AE3F-2350-435F-A9B0-C310BF8763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4EFA655C-9E50-4C14-A89E-AD7B648E4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3E843863-7D25-4C01-9A17-E817CB6D99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5" name="Rectangle 34">
            <a:extLst>
              <a:ext uri="{FF2B5EF4-FFF2-40B4-BE49-F238E27FC236}">
                <a16:creationId xmlns:a16="http://schemas.microsoft.com/office/drawing/2014/main" id="{7941F9B1-B01B-4A84-89D9-B169AEB4E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6B6DDD04-832A-415F-9160-0799011C3F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17675" y="508635"/>
            <a:ext cx="10521825" cy="5825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07582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609316A9-990D-4EC3-A671-70EE5C1493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9B0C6109-9159-49CA-AD7A-F9035539DB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686F14F5-308C-4EB6-87AB-05DE9501B1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Rectangle 23">
              <a:extLst>
                <a:ext uri="{FF2B5EF4-FFF2-40B4-BE49-F238E27FC236}">
                  <a16:creationId xmlns:a16="http://schemas.microsoft.com/office/drawing/2014/main" id="{BA032363-A188-47C5-9D59-9B788809DC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Rectangle 25">
              <a:extLst>
                <a:ext uri="{FF2B5EF4-FFF2-40B4-BE49-F238E27FC236}">
                  <a16:creationId xmlns:a16="http://schemas.microsoft.com/office/drawing/2014/main" id="{2C4077DF-6BB9-4069-AD28-6B1664EBB0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1D2B8B50-3419-41ED-9A9F-3CF9EEBBD3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7">
              <a:extLst>
                <a:ext uri="{FF2B5EF4-FFF2-40B4-BE49-F238E27FC236}">
                  <a16:creationId xmlns:a16="http://schemas.microsoft.com/office/drawing/2014/main" id="{5C640498-2E73-4FA2-BEB6-C3596A458C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28">
              <a:extLst>
                <a:ext uri="{FF2B5EF4-FFF2-40B4-BE49-F238E27FC236}">
                  <a16:creationId xmlns:a16="http://schemas.microsoft.com/office/drawing/2014/main" id="{3240EEFC-4112-4C39-A816-C815774F6D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Rectangle 29">
              <a:extLst>
                <a:ext uri="{FF2B5EF4-FFF2-40B4-BE49-F238E27FC236}">
                  <a16:creationId xmlns:a16="http://schemas.microsoft.com/office/drawing/2014/main" id="{ADF362B0-03EA-4800-9FAA-9F128587E4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0BA84559-2F4C-4795-9246-4C563F942D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FA77A1AA-CA47-4A91-A0A1-0A8CE31A98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03E8462A-FEBA-4848-81CC-3F8DA3E47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2109F83F-40FE-4DB3-84CC-09FB3340D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1DE492D7-C3C3-48FF-80C8-37021EA026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Rectangle 23">
              <a:extLst>
                <a:ext uri="{FF2B5EF4-FFF2-40B4-BE49-F238E27FC236}">
                  <a16:creationId xmlns:a16="http://schemas.microsoft.com/office/drawing/2014/main" id="{0B30FF97-2E9A-490A-AED2-90BA2E0EC1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5">
              <a:extLst>
                <a:ext uri="{FF2B5EF4-FFF2-40B4-BE49-F238E27FC236}">
                  <a16:creationId xmlns:a16="http://schemas.microsoft.com/office/drawing/2014/main" id="{B6D53C7D-A312-47B6-A66A-230A19CFAC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9329D58C-0D2E-4A2B-AD6A-9CEE506784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7">
              <a:extLst>
                <a:ext uri="{FF2B5EF4-FFF2-40B4-BE49-F238E27FC236}">
                  <a16:creationId xmlns:a16="http://schemas.microsoft.com/office/drawing/2014/main" id="{9D446EDE-C690-4461-8BF2-7634808FC8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8">
              <a:extLst>
                <a:ext uri="{FF2B5EF4-FFF2-40B4-BE49-F238E27FC236}">
                  <a16:creationId xmlns:a16="http://schemas.microsoft.com/office/drawing/2014/main" id="{323F3D34-6531-4AD7-A8C6-195A090281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Rectangle 29">
              <a:extLst>
                <a:ext uri="{FF2B5EF4-FFF2-40B4-BE49-F238E27FC236}">
                  <a16:creationId xmlns:a16="http://schemas.microsoft.com/office/drawing/2014/main" id="{B9B0AE3F-2350-435F-A9B0-C310BF8763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4EFA655C-9E50-4C14-A89E-AD7B648E4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3E843863-7D25-4C01-9A17-E817CB6D99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5" name="Rectangle 34">
            <a:extLst>
              <a:ext uri="{FF2B5EF4-FFF2-40B4-BE49-F238E27FC236}">
                <a16:creationId xmlns:a16="http://schemas.microsoft.com/office/drawing/2014/main" id="{7941F9B1-B01B-4A84-89D9-B169AEB4E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CB832F0F-8E2F-42CA-89B0-FEEF14AC09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76325" y="499109"/>
            <a:ext cx="10496549" cy="5777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7209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9">
            <a:extLst>
              <a:ext uri="{FF2B5EF4-FFF2-40B4-BE49-F238E27FC236}">
                <a16:creationId xmlns:a16="http://schemas.microsoft.com/office/drawing/2014/main" id="{609316A9-990D-4EC3-A671-70EE5C1493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9B0C6109-9159-49CA-AD7A-F9035539DB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686F14F5-308C-4EB6-87AB-05DE9501B1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Rectangle 23">
              <a:extLst>
                <a:ext uri="{FF2B5EF4-FFF2-40B4-BE49-F238E27FC236}">
                  <a16:creationId xmlns:a16="http://schemas.microsoft.com/office/drawing/2014/main" id="{BA032363-A188-47C5-9D59-9B788809DC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Rectangle 25">
              <a:extLst>
                <a:ext uri="{FF2B5EF4-FFF2-40B4-BE49-F238E27FC236}">
                  <a16:creationId xmlns:a16="http://schemas.microsoft.com/office/drawing/2014/main" id="{2C4077DF-6BB9-4069-AD28-6B1664EBB0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1D2B8B50-3419-41ED-9A9F-3CF9EEBBD3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7">
              <a:extLst>
                <a:ext uri="{FF2B5EF4-FFF2-40B4-BE49-F238E27FC236}">
                  <a16:creationId xmlns:a16="http://schemas.microsoft.com/office/drawing/2014/main" id="{5C640498-2E73-4FA2-BEB6-C3596A458C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28">
              <a:extLst>
                <a:ext uri="{FF2B5EF4-FFF2-40B4-BE49-F238E27FC236}">
                  <a16:creationId xmlns:a16="http://schemas.microsoft.com/office/drawing/2014/main" id="{3240EEFC-4112-4C39-A816-C815774F6D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Rectangle 29">
              <a:extLst>
                <a:ext uri="{FF2B5EF4-FFF2-40B4-BE49-F238E27FC236}">
                  <a16:creationId xmlns:a16="http://schemas.microsoft.com/office/drawing/2014/main" id="{ADF362B0-03EA-4800-9FAA-9F128587E4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0BA84559-2F4C-4795-9246-4C563F942D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FA77A1AA-CA47-4A91-A0A1-0A8CE31A98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8" name="Rectangle 21">
            <a:extLst>
              <a:ext uri="{FF2B5EF4-FFF2-40B4-BE49-F238E27FC236}">
                <a16:creationId xmlns:a16="http://schemas.microsoft.com/office/drawing/2014/main" id="{03E8462A-FEBA-4848-81CC-3F8DA3E47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9" name="Group 23">
            <a:extLst>
              <a:ext uri="{FF2B5EF4-FFF2-40B4-BE49-F238E27FC236}">
                <a16:creationId xmlns:a16="http://schemas.microsoft.com/office/drawing/2014/main" id="{2109F83F-40FE-4DB3-84CC-09FB3340D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1DE492D7-C3C3-48FF-80C8-37021EA026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Rectangle 23">
              <a:extLst>
                <a:ext uri="{FF2B5EF4-FFF2-40B4-BE49-F238E27FC236}">
                  <a16:creationId xmlns:a16="http://schemas.microsoft.com/office/drawing/2014/main" id="{0B30FF97-2E9A-490A-AED2-90BA2E0EC1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5">
              <a:extLst>
                <a:ext uri="{FF2B5EF4-FFF2-40B4-BE49-F238E27FC236}">
                  <a16:creationId xmlns:a16="http://schemas.microsoft.com/office/drawing/2014/main" id="{B6D53C7D-A312-47B6-A66A-230A19CFAC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9329D58C-0D2E-4A2B-AD6A-9CEE506784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7">
              <a:extLst>
                <a:ext uri="{FF2B5EF4-FFF2-40B4-BE49-F238E27FC236}">
                  <a16:creationId xmlns:a16="http://schemas.microsoft.com/office/drawing/2014/main" id="{9D446EDE-C690-4461-8BF2-7634808FC8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8">
              <a:extLst>
                <a:ext uri="{FF2B5EF4-FFF2-40B4-BE49-F238E27FC236}">
                  <a16:creationId xmlns:a16="http://schemas.microsoft.com/office/drawing/2014/main" id="{323F3D34-6531-4AD7-A8C6-195A090281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Rectangle 29">
              <a:extLst>
                <a:ext uri="{FF2B5EF4-FFF2-40B4-BE49-F238E27FC236}">
                  <a16:creationId xmlns:a16="http://schemas.microsoft.com/office/drawing/2014/main" id="{B9B0AE3F-2350-435F-A9B0-C310BF8763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4EFA655C-9E50-4C14-A89E-AD7B648E4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3E843863-7D25-4C01-9A17-E817CB6D99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40" name="Rectangle 34">
            <a:extLst>
              <a:ext uri="{FF2B5EF4-FFF2-40B4-BE49-F238E27FC236}">
                <a16:creationId xmlns:a16="http://schemas.microsoft.com/office/drawing/2014/main" id="{7941F9B1-B01B-4A84-89D9-B169AEB4E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49DEB20F-8A26-4690-8CF4-C5A6E490F9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43000" y="517767"/>
            <a:ext cx="10267949" cy="5654433"/>
          </a:xfrm>
          <a:prstGeom prst="rect">
            <a:avLst/>
          </a:prstGeom>
        </p:spPr>
      </p:pic>
      <p:sp>
        <p:nvSpPr>
          <p:cNvPr id="34" name="مستطيل 33">
            <a:extLst>
              <a:ext uri="{FF2B5EF4-FFF2-40B4-BE49-F238E27FC236}">
                <a16:creationId xmlns:a16="http://schemas.microsoft.com/office/drawing/2014/main" id="{F6B77FA5-52A3-4E41-AD64-BA7A6077D120}"/>
              </a:ext>
            </a:extLst>
          </p:cNvPr>
          <p:cNvSpPr/>
          <p:nvPr/>
        </p:nvSpPr>
        <p:spPr>
          <a:xfrm>
            <a:off x="5023210" y="2289388"/>
            <a:ext cx="1282045" cy="7586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rgbClr val="00B050"/>
                </a:solidFill>
              </a:rPr>
              <a:t>√</a:t>
            </a:r>
          </a:p>
        </p:txBody>
      </p:sp>
      <p:sp>
        <p:nvSpPr>
          <p:cNvPr id="35" name="مستطيل 34">
            <a:extLst>
              <a:ext uri="{FF2B5EF4-FFF2-40B4-BE49-F238E27FC236}">
                <a16:creationId xmlns:a16="http://schemas.microsoft.com/office/drawing/2014/main" id="{1ACAE938-2158-4582-BDB4-217F8161C530}"/>
              </a:ext>
            </a:extLst>
          </p:cNvPr>
          <p:cNvSpPr/>
          <p:nvPr/>
        </p:nvSpPr>
        <p:spPr>
          <a:xfrm>
            <a:off x="5023210" y="4241523"/>
            <a:ext cx="1282045" cy="7586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rgbClr val="00B050"/>
                </a:solidFill>
              </a:rPr>
              <a:t>√</a:t>
            </a:r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DD7581FD-DC1F-4AC2-9663-285C7CEB9ED3}"/>
              </a:ext>
            </a:extLst>
          </p:cNvPr>
          <p:cNvSpPr/>
          <p:nvPr/>
        </p:nvSpPr>
        <p:spPr>
          <a:xfrm>
            <a:off x="2479251" y="1112361"/>
            <a:ext cx="2564091" cy="9332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الْـكَـعْـكَ</a:t>
            </a:r>
          </a:p>
        </p:txBody>
      </p:sp>
      <p:sp>
        <p:nvSpPr>
          <p:cNvPr id="36" name="مستطيل 35">
            <a:extLst>
              <a:ext uri="{FF2B5EF4-FFF2-40B4-BE49-F238E27FC236}">
                <a16:creationId xmlns:a16="http://schemas.microsoft.com/office/drawing/2014/main" id="{D35FFDD0-A034-48CC-AD12-098E51B0B37D}"/>
              </a:ext>
            </a:extLst>
          </p:cNvPr>
          <p:cNvSpPr/>
          <p:nvPr/>
        </p:nvSpPr>
        <p:spPr>
          <a:xfrm>
            <a:off x="1696885" y="3518292"/>
            <a:ext cx="4733767" cy="9332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الـتـقـط الـكـعـكـة بيده الـيـسـرى</a:t>
            </a:r>
          </a:p>
        </p:txBody>
      </p:sp>
    </p:spTree>
    <p:extLst>
      <p:ext uri="{BB962C8B-B14F-4D97-AF65-F5344CB8AC3E}">
        <p14:creationId xmlns:p14="http://schemas.microsoft.com/office/powerpoint/2010/main" val="713191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5" grpId="0"/>
      <p:bldP spid="3" grpId="0"/>
      <p:bldP spid="3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609316A9-990D-4EC3-A671-70EE5C1493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9B0C6109-9159-49CA-AD7A-F9035539DB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686F14F5-308C-4EB6-87AB-05DE9501B1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Rectangle 23">
              <a:extLst>
                <a:ext uri="{FF2B5EF4-FFF2-40B4-BE49-F238E27FC236}">
                  <a16:creationId xmlns:a16="http://schemas.microsoft.com/office/drawing/2014/main" id="{BA032363-A188-47C5-9D59-9B788809DC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Rectangle 25">
              <a:extLst>
                <a:ext uri="{FF2B5EF4-FFF2-40B4-BE49-F238E27FC236}">
                  <a16:creationId xmlns:a16="http://schemas.microsoft.com/office/drawing/2014/main" id="{2C4077DF-6BB9-4069-AD28-6B1664EBB0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1D2B8B50-3419-41ED-9A9F-3CF9EEBBD3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7">
              <a:extLst>
                <a:ext uri="{FF2B5EF4-FFF2-40B4-BE49-F238E27FC236}">
                  <a16:creationId xmlns:a16="http://schemas.microsoft.com/office/drawing/2014/main" id="{5C640498-2E73-4FA2-BEB6-C3596A458C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28">
              <a:extLst>
                <a:ext uri="{FF2B5EF4-FFF2-40B4-BE49-F238E27FC236}">
                  <a16:creationId xmlns:a16="http://schemas.microsoft.com/office/drawing/2014/main" id="{3240EEFC-4112-4C39-A816-C815774F6D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Rectangle 29">
              <a:extLst>
                <a:ext uri="{FF2B5EF4-FFF2-40B4-BE49-F238E27FC236}">
                  <a16:creationId xmlns:a16="http://schemas.microsoft.com/office/drawing/2014/main" id="{ADF362B0-03EA-4800-9FAA-9F128587E4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0BA84559-2F4C-4795-9246-4C563F942D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FA77A1AA-CA47-4A91-A0A1-0A8CE31A98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03E8462A-FEBA-4848-81CC-3F8DA3E47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2109F83F-40FE-4DB3-84CC-09FB3340D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1DE492D7-C3C3-48FF-80C8-37021EA026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Rectangle 23">
              <a:extLst>
                <a:ext uri="{FF2B5EF4-FFF2-40B4-BE49-F238E27FC236}">
                  <a16:creationId xmlns:a16="http://schemas.microsoft.com/office/drawing/2014/main" id="{0B30FF97-2E9A-490A-AED2-90BA2E0EC1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5">
              <a:extLst>
                <a:ext uri="{FF2B5EF4-FFF2-40B4-BE49-F238E27FC236}">
                  <a16:creationId xmlns:a16="http://schemas.microsoft.com/office/drawing/2014/main" id="{B6D53C7D-A312-47B6-A66A-230A19CFAC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9329D58C-0D2E-4A2B-AD6A-9CEE506784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7">
              <a:extLst>
                <a:ext uri="{FF2B5EF4-FFF2-40B4-BE49-F238E27FC236}">
                  <a16:creationId xmlns:a16="http://schemas.microsoft.com/office/drawing/2014/main" id="{9D446EDE-C690-4461-8BF2-7634808FC8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8">
              <a:extLst>
                <a:ext uri="{FF2B5EF4-FFF2-40B4-BE49-F238E27FC236}">
                  <a16:creationId xmlns:a16="http://schemas.microsoft.com/office/drawing/2014/main" id="{323F3D34-6531-4AD7-A8C6-195A090281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Rectangle 29">
              <a:extLst>
                <a:ext uri="{FF2B5EF4-FFF2-40B4-BE49-F238E27FC236}">
                  <a16:creationId xmlns:a16="http://schemas.microsoft.com/office/drawing/2014/main" id="{B9B0AE3F-2350-435F-A9B0-C310BF8763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4EFA655C-9E50-4C14-A89E-AD7B648E4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3E843863-7D25-4C01-9A17-E817CB6D99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5" name="Rectangle 34">
            <a:extLst>
              <a:ext uri="{FF2B5EF4-FFF2-40B4-BE49-F238E27FC236}">
                <a16:creationId xmlns:a16="http://schemas.microsoft.com/office/drawing/2014/main" id="{7941F9B1-B01B-4A84-89D9-B169AEB4E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BCABEE89-3E3B-4AD2-9F4F-CE5839970B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01788" y="523874"/>
            <a:ext cx="9790112" cy="5815965"/>
          </a:xfrm>
          <a:prstGeom prst="rect">
            <a:avLst/>
          </a:prstGeom>
        </p:spPr>
      </p:pic>
      <p:sp>
        <p:nvSpPr>
          <p:cNvPr id="34" name="مستطيل 33">
            <a:extLst>
              <a:ext uri="{FF2B5EF4-FFF2-40B4-BE49-F238E27FC236}">
                <a16:creationId xmlns:a16="http://schemas.microsoft.com/office/drawing/2014/main" id="{3BD02791-87B0-4D29-9924-AEAEE06D91F1}"/>
              </a:ext>
            </a:extLst>
          </p:cNvPr>
          <p:cNvSpPr/>
          <p:nvPr/>
        </p:nvSpPr>
        <p:spPr>
          <a:xfrm>
            <a:off x="2261156" y="1139318"/>
            <a:ext cx="1282045" cy="7586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rgbClr val="00B050"/>
                </a:solidFill>
              </a:rPr>
              <a:t>√</a:t>
            </a:r>
          </a:p>
        </p:txBody>
      </p:sp>
      <p:sp>
        <p:nvSpPr>
          <p:cNvPr id="36" name="مستطيل 35">
            <a:extLst>
              <a:ext uri="{FF2B5EF4-FFF2-40B4-BE49-F238E27FC236}">
                <a16:creationId xmlns:a16="http://schemas.microsoft.com/office/drawing/2014/main" id="{7E33ADCE-F3F7-446F-8E64-8DE224CB26BB}"/>
              </a:ext>
            </a:extLst>
          </p:cNvPr>
          <p:cNvSpPr/>
          <p:nvPr/>
        </p:nvSpPr>
        <p:spPr>
          <a:xfrm>
            <a:off x="2270583" y="4609046"/>
            <a:ext cx="1282045" cy="7586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rgbClr val="00B050"/>
                </a:solidFill>
              </a:rPr>
              <a:t>√</a:t>
            </a:r>
          </a:p>
        </p:txBody>
      </p:sp>
    </p:spTree>
    <p:extLst>
      <p:ext uri="{BB962C8B-B14F-4D97-AF65-F5344CB8AC3E}">
        <p14:creationId xmlns:p14="http://schemas.microsoft.com/office/powerpoint/2010/main" val="2391655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6" grpId="0"/>
    </p:bldLst>
  </p:timing>
</p:sld>
</file>

<file path=ppt/theme/theme1.xml><?xml version="1.0" encoding="utf-8"?>
<a:theme xmlns:a="http://schemas.openxmlformats.org/drawingml/2006/main" name="واجهة">
  <a:themeElements>
    <a:clrScheme name="واجهة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واجهة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واجهة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72</TotalTime>
  <Words>61</Words>
  <Application>Microsoft Office PowerPoint</Application>
  <PresentationFormat>شاشة عريضة</PresentationFormat>
  <Paragraphs>19</Paragraphs>
  <Slides>11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11</vt:i4>
      </vt:variant>
    </vt:vector>
  </HeadingPairs>
  <TitlesOfParts>
    <vt:vector size="15" baseType="lpstr">
      <vt:lpstr>Arial</vt:lpstr>
      <vt:lpstr>Trebuchet MS</vt:lpstr>
      <vt:lpstr>Wingdings 3</vt:lpstr>
      <vt:lpstr>واجهة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hussain alzhrani</dc:creator>
  <cp:lastModifiedBy>hussain alzhrani</cp:lastModifiedBy>
  <cp:revision>1</cp:revision>
  <dcterms:created xsi:type="dcterms:W3CDTF">2022-01-22T06:09:20Z</dcterms:created>
  <dcterms:modified xsi:type="dcterms:W3CDTF">2022-02-12T20:04:38Z</dcterms:modified>
</cp:coreProperties>
</file>