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8" r:id="rId6"/>
    <p:sldId id="298" r:id="rId7"/>
    <p:sldId id="329" r:id="rId8"/>
    <p:sldId id="261" r:id="rId9"/>
    <p:sldId id="317" r:id="rId10"/>
    <p:sldId id="402" r:id="rId11"/>
    <p:sldId id="336" r:id="rId12"/>
    <p:sldId id="266" r:id="rId13"/>
    <p:sldId id="295" r:id="rId14"/>
    <p:sldId id="29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CA5D-0674-ED7F-48CB-ECE70D13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50BE00-627E-F650-6A4E-6B6FACF0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A13A5D-F0DE-A0E4-79CB-8C5DE099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6D1CDC-FAB4-214E-540B-69E1B122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45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27B1-87EF-ABA0-69AC-BA3FF012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5E039F-2C61-1C2D-226C-2A48AAC87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0CB002-07E8-5977-9ADF-6F02C4507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E617A2-D8D9-0619-A869-4DE720546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51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61A6-B1D4-DAD8-D26C-DE6617AB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79CB20-437E-ACAF-FB9E-6B3F0841E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56B85D-255F-E316-6BF5-6EE58959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391AD6-928D-BCF8-329A-01E7F3B5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50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14/05/47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14C375D-1712-F3AA-5208-5DA121A04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77616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الشبكات وعملية الضرب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6FF0B38-6567-E1A8-2AD7-E603EF5BDB20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08F6DE-9F6E-E47E-9CF9-2C3633F2380C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B7EF3AE-29E0-2283-3A68-C49CF4C595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1D5875F-B0AA-EF22-DC51-27E1D1B505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819" y="1374596"/>
            <a:ext cx="6864391" cy="26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826-891C-FEC8-DBCC-DE436F96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BEF7A-CEBB-ECFB-F6BC-EDB18331AE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2ED980-0A9E-F861-CA06-ADF469C7FEE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336651-D068-361E-A7D8-6905EB42AD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17E66E-9761-2722-46C5-C90DA68C35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665994-D151-5E73-7D69-628A26301D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CA0B3A-FAAB-91C8-B332-6E22162593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11252C-9FE2-E1D7-46B5-2968C3C735E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958286-7CA9-F2D8-E62C-B5D3DA8C163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DEC9216-4777-BCCA-46EB-CF1DE674705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7253A4-1505-7194-FFB3-22EAF8C5DC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82EEA9E-9C2D-1681-F367-FACFC7702F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FE1391-CBD4-258D-3843-2D3EBBC988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67F2C3-392F-7D96-C703-E3861ED91B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2373DBF-A0BF-C713-8417-DC3C7AEF4E2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FD50B0-FD79-D61F-93D2-A6AF05AA82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C0A0BB6-44B5-A223-3945-80B7C62C6A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6995222-192B-D228-72F1-D75326EEA7A1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46CDFC-7574-BFF8-D9D7-3925AC9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F8E0E-EDA5-7325-6218-3CB6603A2D9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E75F444-80B2-D66C-10B6-0A5199283416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2DF2EB0-85F9-ADAD-6852-F095911E1FCB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29F0646-0BEB-4B9D-E4DC-E0B20AB08E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EA1E286-5429-0545-7CE0-D64715E695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322" y="999799"/>
            <a:ext cx="8458379" cy="72226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FE545C9-DD06-0485-8150-1DF9A03D2C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3043" y="1444254"/>
            <a:ext cx="419158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5790264-82CA-4C8F-1C18-0EC569A79466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8CE47B6-4516-B361-F33C-7A923561E63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0460C6F-DCF0-95B3-0098-B5F40776880D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115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0BBB307-06A1-2DAA-EE34-D07483BF7914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5259399-0737-9127-061A-5D6A81B214A5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64980E9-6049-7234-17B4-7750C0CE2D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9EB9E1F-D9DA-55F0-0E3F-4DD74C8AF7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207" y="1218338"/>
            <a:ext cx="8640096" cy="7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BA2B58-9ADD-804C-3602-BEF8488A57A2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AA7092-F6FB-0457-F240-B55C46E3ACAE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0A468B8-9798-45EB-2240-165D19207C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757857" y="228182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11 - 12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115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A896C4F-78CE-F2DB-0905-FE3AF9C88631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9279D44-6FF7-669A-0DB8-EAF0AE4A749F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9CB2394-641D-F193-7EE7-DAB81613C7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96623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الشبكات وعملية الضرب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2F86B19-1290-F5E2-FD27-0347421376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873"/>
          <a:stretch>
            <a:fillRect/>
          </a:stretch>
        </p:blipFill>
        <p:spPr>
          <a:xfrm>
            <a:off x="3468992" y="3063239"/>
            <a:ext cx="3815507" cy="321505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CE6550-4728-5788-6C25-205B5EE562D7}"/>
              </a:ext>
            </a:extLst>
          </p:cNvPr>
          <p:cNvSpPr txBox="1"/>
          <p:nvPr/>
        </p:nvSpPr>
        <p:spPr>
          <a:xfrm>
            <a:off x="2497677" y="2290709"/>
            <a:ext cx="5758136" cy="76944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اكتبي جملة الضرب المناسبة</a:t>
            </a:r>
          </a:p>
        </p:txBody>
      </p:sp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58849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2721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03671">
                  <a:extLst>
                    <a:ext uri="{9D8B030D-6E8A-4147-A177-3AD203B41FA5}">
                      <a16:colId xmlns:a16="http://schemas.microsoft.com/office/drawing/2014/main" val="798703996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الشبكات وعملية الضرب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486971" y="2019555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083751-5162-7B9F-7FE8-C5D45E0900A0}"/>
              </a:ext>
            </a:extLst>
          </p:cNvPr>
          <p:cNvGrpSpPr/>
          <p:nvPr/>
        </p:nvGrpSpPr>
        <p:grpSpPr>
          <a:xfrm>
            <a:off x="690889" y="2204221"/>
            <a:ext cx="1938011" cy="969969"/>
            <a:chOff x="1040264" y="1315858"/>
            <a:chExt cx="987933" cy="1323439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1534AC7-41B6-587D-FA03-3C294FFCBA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C160AD-50E1-9B8D-259A-1286DD34608E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113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992C46DC-60BD-CFC3-6822-DE3D58AEBC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33316" y="1972823"/>
            <a:ext cx="2235640" cy="11473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E0991D-7194-A45C-0EFC-20C917178A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t="32449"/>
          <a:stretch>
            <a:fillRect/>
          </a:stretch>
        </p:blipFill>
        <p:spPr>
          <a:xfrm>
            <a:off x="7155796" y="1972823"/>
            <a:ext cx="2235641" cy="25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68F2669-6C9E-2283-CC37-227F9EC856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درست معنى الضرب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03E5D1A-6018-2ECB-D20E-09B21DE6AE8A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05D32C-9BB4-3763-547A-E16EDEE689B4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281A5B8-660F-9B43-303E-D936FCB6F4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4141" y="2105030"/>
            <a:ext cx="5725324" cy="20195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22A3756-CBAA-F14B-510E-501207A7B3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611" y="1386898"/>
            <a:ext cx="80010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113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D257904-51BE-7B85-4267-BBF8DD28E2E7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E06615F-1BCD-D31D-BDD9-C95C7859050A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F4B76D-9C66-D431-96D3-7B9E66ACDA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621051A-393D-77B2-440B-9E44246C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7" r="1936"/>
          <a:stretch>
            <a:fillRect/>
          </a:stretch>
        </p:blipFill>
        <p:spPr>
          <a:xfrm>
            <a:off x="180179" y="1293222"/>
            <a:ext cx="9259872" cy="36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F777-AD9E-1FFB-7366-71D9C819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06CDBD-94ED-A1C7-1D17-72421E70EF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4F3C02-3ABD-9420-12DC-8C5C592961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4F99B21-6898-4CC2-C832-641A84B8D73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6BD52D1-E1EB-633E-DEC4-C4C0297A97F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D398002-C770-23CE-A1F7-22E3D26477D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39A41E1-11D0-093B-CAE6-F5C5678113B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9F40829-3338-BDFE-9C2F-0CED366A93C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DF2702-86BB-5A42-3564-B319F6B3BCD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0519DB-8DBB-2631-1375-54A73FDBBEB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06CC7B-F49D-EDDF-76D0-06CE08107F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877C1F-0DC2-2234-68AC-BB0B041C2FF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81DD6A-1592-3213-8039-F10545FD0B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79B915-0ED7-E0B3-E164-5C9B0420CD6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63E5302-EBEA-A003-1DC8-FCF49E4D1F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3212E9-10FE-01C3-6F91-A3AD25C7289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F49016-CC5D-F40C-0FB4-39FCF81CD88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70B681D-6E77-EB16-0D31-E58D3FAF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A3BB9D-B252-7918-4123-0170DE014D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6E3F956-D9F1-55CC-9D3D-4C5AA7DCB031}"/>
              </a:ext>
            </a:extLst>
          </p:cNvPr>
          <p:cNvGrpSpPr/>
          <p:nvPr/>
        </p:nvGrpSpPr>
        <p:grpSpPr>
          <a:xfrm>
            <a:off x="1083008" y="737491"/>
            <a:ext cx="1637331" cy="707886"/>
            <a:chOff x="1040263" y="1315858"/>
            <a:chExt cx="987934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1D0DD3E-B0DE-3E0D-09C2-7639DBF3AF4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8426B44-393C-450D-5152-9D72AA49E6DF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113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C28287C-A784-6894-41BF-684A8D4F683E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BBF9D-2384-587E-3DAF-E41175B3879E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C92A081-0741-E81E-F931-67288774D3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407AFA6-F7B7-CCC5-203A-B5DEF7383C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55" y="2188557"/>
            <a:ext cx="9452804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08" y="737491"/>
            <a:ext cx="1657537" cy="707886"/>
            <a:chOff x="1040263" y="1315858"/>
            <a:chExt cx="987934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113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FD8575-F312-1238-1ABC-6842E526D384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A68A30A-B0DB-E78F-EFF3-7784500CAB0C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CBDAE23-A833-5872-5187-59566975AF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6B48FD1-2693-3F82-B0B6-52AE73EACD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37" t="28941" r="5667"/>
          <a:stretch>
            <a:fillRect/>
          </a:stretch>
        </p:blipFill>
        <p:spPr>
          <a:xfrm>
            <a:off x="4585215" y="1374596"/>
            <a:ext cx="4834890" cy="293747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CF02A48-B798-04D1-B5F8-D1F9AC95BF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02" r="54743"/>
          <a:stretch>
            <a:fillRect/>
          </a:stretch>
        </p:blipFill>
        <p:spPr>
          <a:xfrm>
            <a:off x="29133" y="1394050"/>
            <a:ext cx="4616768" cy="362117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0FF878A-0611-66E2-48D6-02D9AC6B2C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937" y="4231761"/>
            <a:ext cx="624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E621-48C0-5B3F-2B49-814FD023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A84BFA0-D5F6-9F86-2A60-D59FDC43408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A532D-342E-11D0-D861-1AF929BF606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448A081-105E-BCBA-1A58-0382223B3CC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92F3E2C-4334-C68F-5CA5-104748B37EF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1711B9F-F766-8A4F-4C4C-F3F3080848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148E8B-A60E-1E48-4152-E6D4B2E1C84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1E73912-E7C9-05AF-A6DA-20A114CA2C3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8E5B76B-0711-75A0-FC32-497C09ACF20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C4CC552-C145-AE60-5383-AE153B89864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41864C-73BA-3D4E-0944-7C9E4189EAE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8A4DF9A-1B2B-BDEB-EADB-88D3735F809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674CC97-64EF-6220-4E2C-92753AB7F03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E880525-5EDA-BEF8-9147-357CA4C345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CA8EC20-9A74-0FFB-E2B5-35BFD26EB3A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CD6A17D-96A7-87FE-A15C-8D7BCDA3E45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A94A25-3881-FC0E-D380-4B74336C831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88DB3DC-DF3F-024E-9009-1A764C68736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2737963-AAC7-48BE-9402-3D5B3C17330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1187259-B9A4-522B-0977-9EAB42126C7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9E4DAE7-7C49-550D-5FDD-D7C3BF6CD04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0A6426B-68C5-D7B6-4ED8-486ACCEB432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BC49D83-D13B-C859-B3BA-7946E1FA78E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43A6E67-7375-5136-195C-D2762A98992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8C92329-FDAE-8275-B6D7-7D8167ADDA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635EC0-867A-42A5-C7D8-58670E23A46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E99E094-2B4C-05F0-62DC-990B1DB1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28654AE-D9A3-EB5F-A0FF-62F6A6FDF0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727BE4-8AF5-DA46-904D-87893DF035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090B5BE-C9A6-0671-83D2-72BD0F6D08CA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7E6FB841-2385-1C2F-EF68-F991D294044C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A9311DC4-AAF5-F475-A4A8-71F545A1B327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113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CF6A007-0035-786D-8208-3915A52B6580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الشبكات وعملية الضرب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1447/05/14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C9E185-44A7-CC85-E960-BA235CEF71E2}"/>
              </a:ext>
            </a:extLst>
          </p:cNvPr>
          <p:cNvSpPr txBox="1"/>
          <p:nvPr/>
        </p:nvSpPr>
        <p:spPr>
          <a:xfrm>
            <a:off x="9490196" y="3768503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أعمل شبكة.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85DF3F4-3CB4-4531-FFAA-F1D400B405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9091"/>
          <a:stretch>
            <a:fillRect/>
          </a:stretch>
        </p:blipFill>
        <p:spPr>
          <a:xfrm>
            <a:off x="9567495" y="2460612"/>
            <a:ext cx="2235640" cy="114734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84E8AB2F-0ED4-1133-F6AB-30ACB057C6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13" y="1387866"/>
            <a:ext cx="9260125" cy="22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56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448</Words>
  <Application>Microsoft Office PowerPoint</Application>
  <PresentationFormat>شاشة عريضة</PresentationFormat>
  <Paragraphs>228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110</cp:revision>
  <dcterms:created xsi:type="dcterms:W3CDTF">2024-08-19T04:20:33Z</dcterms:created>
  <dcterms:modified xsi:type="dcterms:W3CDTF">2025-11-04T21:02:24Z</dcterms:modified>
</cp:coreProperties>
</file>