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8" r:id="rId6"/>
    <p:sldId id="298" r:id="rId7"/>
    <p:sldId id="329" r:id="rId8"/>
    <p:sldId id="261" r:id="rId9"/>
    <p:sldId id="317" r:id="rId10"/>
    <p:sldId id="339" r:id="rId11"/>
    <p:sldId id="336" r:id="rId12"/>
    <p:sldId id="266" r:id="rId13"/>
    <p:sldId id="310" r:id="rId14"/>
    <p:sldId id="340" r:id="rId15"/>
    <p:sldId id="338" r:id="rId16"/>
    <p:sldId id="295" r:id="rId17"/>
    <p:sldId id="29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7A89"/>
    <a:srgbClr val="FFFFCC"/>
    <a:srgbClr val="A095B1"/>
    <a:srgbClr val="E1E5E7"/>
    <a:srgbClr val="ECD6D4"/>
    <a:srgbClr val="E2F2E4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CC3E9-7B3F-15E8-EF51-7F5B23AB3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D430F4B-08B4-94CE-B1C5-94B462B8A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0711CA-3254-FBBE-3324-4E8A9C42D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084544-D065-600A-9ACB-1EE89AE7B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58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CA5D-0674-ED7F-48CB-ECE70D13B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50BE00-627E-F650-6A4E-6B6FACF03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A13A5D-F0DE-A0E4-79CB-8C5DE0992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6D1CDC-FAB4-214E-540B-69E1B122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4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B3123-182A-D9DE-961F-A76109A22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E36CD02-E5C4-4983-B21A-398A42D3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AE0F1B-A9B3-3F4B-6326-A27A05FA1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357438-DC55-8E70-C8F9-D87812CD2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3437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A4893-6AA5-D118-AC81-D81B9B5D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086369C-9A43-A6EE-B53F-8491DC57C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05DA45-DB87-50FB-B854-A242F1139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09F4F5B-1C12-C501-147A-D1C6AF623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519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89511-5722-7BBA-7A1C-6BA19718A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3DFC99E-2B52-121F-E0DC-726A45984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05F8730-BB5E-E02C-CD30-4A7EA37A2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CA11A40-C7CE-5CB2-2081-D50BDFFAD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1315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27B1-87EF-ABA0-69AC-BA3FF012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D5E039F-2C61-1C2D-226C-2A48AAC87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0CB002-07E8-5977-9ADF-6F02C4507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FE617A2-D8D9-0619-A869-4DE720546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951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D61A6-B1D4-DAD8-D26C-DE6617AB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79CB20-437E-ACAF-FB9E-6B3F0841EF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56B85D-255F-E316-6BF5-6EE58959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391AD6-928D-BCF8-329A-01E7F3B52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5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07/05/47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youtu.be/-0iTbjMjVjc?si=_r9qNHdZdvCoEg-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24527"/>
              </p:ext>
            </p:extLst>
          </p:nvPr>
        </p:nvGraphicFramePr>
        <p:xfrm>
          <a:off x="377745" y="7373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الطرح مع وجود الأصفار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C063C6-2680-C411-731F-0DF92B4F543C}"/>
              </a:ext>
            </a:extLst>
          </p:cNvPr>
          <p:cNvSpPr txBox="1"/>
          <p:nvPr/>
        </p:nvSpPr>
        <p:spPr>
          <a:xfrm>
            <a:off x="971550" y="2773807"/>
            <a:ext cx="1037708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 369</a:t>
            </a:r>
            <a:b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10) 14 ريالاً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397 ، 401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2A8C-B82C-D304-BFE5-F14F22DC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C8DFF40-C920-AFE6-F83A-6DD19226E80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A6ED7C1-63C0-2504-BE0D-8EF797F5187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2CFC1A2-9AFE-2785-36B7-CC4168DCDE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255ADB4-A771-665A-42A3-EA325FE5E87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6E5FDE6-AF07-B368-31B7-F4E56131EEC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CF73580-F698-C2B5-0DAE-598AE26D75A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A0E6E80-F536-DB2A-C8B5-B6C357BF9E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AD6087E-7883-7328-6C23-314C8A34918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A8D1E5F-B8C0-87AE-2F23-56F48F46441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9A99012-1D4D-6FCF-2059-54563E5C683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36E106-BA94-1AFA-5A52-245428A7BD5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6AABBFB-2FDC-2177-BD3F-B2B2A6B43B4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7508AF8-DAC7-7FA6-F248-0F0B4E19900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A4FC78A-EB0F-809E-93DA-B3CEAB2F5C9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B77ED3A-B6ED-C5C5-047D-F986D6E7A26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D4974F1-A351-A749-81A0-F67C5D98640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60D3DC0-E9B5-473F-9259-2B5214DE6DC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D9300806-AE2A-EF81-C42A-AAB084F4AB7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F820C7E-1730-7FBA-910E-F94D8FA49D5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ECCF1BF-976A-A4A9-288C-4E640090A7CB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B6B7367B-D8FA-B29C-2FA9-9F3FEBA730AE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A6413DE-0109-6EDD-26A5-9DD27984FEC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642A04B-B011-D4DC-778A-B7B9FB243F6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58F7A21C-E150-B613-349D-7671B4AB1F8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C87702D-8817-7F6D-EB59-22DE8C069AA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F9501DE-927B-FC6F-130A-847AE3C42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CDC129F-36DC-80C6-0592-BDCF5A5FC8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5A1479-CC55-A140-13EC-79755921A3C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5D6719D-8A23-D644-B761-366D8BD5C1B1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A5BA82A-E839-5920-A2EA-15F1DA5A5EB5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33429BA-2139-9D6C-0E62-77E85C7508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E25C235-F001-66F3-E0CF-83E9B8D3695B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99E9370-D9D9-9655-192D-0A951608F0C3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6652A635-313C-F1B7-8646-C855EB941FC8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5D522D82-01A6-CBA1-195C-C11AFB7973A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25" t="51470" b="8577"/>
          <a:stretch>
            <a:fillRect/>
          </a:stretch>
        </p:blipFill>
        <p:spPr>
          <a:xfrm>
            <a:off x="3707204" y="1218044"/>
            <a:ext cx="5836920" cy="177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6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5826-891C-FEC8-DBCC-DE436F96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BEF7A-CEBB-ECFB-F6BC-EDB18331AE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2ED980-0A9E-F861-CA06-ADF469C7FEE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F336651-D068-361E-A7D8-6905EB42AD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D17E66E-9761-2722-46C5-C90DA68C35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665994-D151-5E73-7D69-628A26301D0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DCA0B3A-FAAB-91C8-B332-6E221625935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11252C-9FE2-E1D7-46B5-2968C3C735E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8958286-7CA9-F2D8-E62C-B5D3DA8C163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DEC9216-4777-BCCA-46EB-CF1DE674705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7253A4-1505-7194-FFB3-22EAF8C5DC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82EEA9E-9C2D-1681-F367-FACFC7702FF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FE1391-CBD4-258D-3843-2D3EBBC988F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67F2C3-392F-7D96-C703-E3861ED91B6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2373DBF-A0BF-C713-8417-DC3C7AEF4E2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EFD50B0-FD79-D61F-93D2-A6AF05AA826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C0A0BB6-44B5-A223-3945-80B7C62C6A3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6995222-192B-D228-72F1-D75326EEA7A1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من نافس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46CDFC-7574-BFF8-D9D7-3925AC9B3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96F8E0E-EDA5-7325-6218-3CB6603A2D9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39EFE4C-1E88-6E78-78FC-C091CC2FBC4D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C0179AE-A1E2-8BFD-12FA-159277552ED7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D187912-43B8-45ED-E779-0DE80459DA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330D75C-44D0-5782-1D7B-AF218945C9E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284" y="1274064"/>
            <a:ext cx="8790782" cy="2381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79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31F2090-648C-937B-AB22-86469D69564B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634148-D4B7-753E-9B3A-F7EBE8F9C8DF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3CC87C4-14ED-BE92-F056-990C0672BA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5790264-82CA-4C8F-1C18-0EC569A79466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8CE47B6-4516-B361-F33C-7A923561E63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0460C6F-DCF0-95B3-0098-B5F40776880D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BB656F77-5E6B-3727-4AD2-5041606891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398" r="46920"/>
          <a:stretch>
            <a:fillRect/>
          </a:stretch>
        </p:blipFill>
        <p:spPr>
          <a:xfrm>
            <a:off x="3354221" y="617220"/>
            <a:ext cx="6471524" cy="23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BCEC-BD19-FFED-802E-4C6D7C02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7BF394A-7CDF-18FA-0485-8E301B31C8F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863067-E47D-E496-5181-7D8AF199524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DAA1A42-9F3D-A68C-8C7E-7B4F0F44125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E623D3-75D1-12D6-6B86-A5044AEBBDC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1FCF76-3051-C18D-B824-235FFA93E2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9318186-F3C9-635E-A660-B2C31BEC318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7F6014-978C-1650-3779-4C474844846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5217512-8CA4-B991-A67F-E4069A3246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700BD9-4B6D-93AC-7899-F1EBB3729CA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AC908A8-0390-01A6-B484-29BAD0CDFED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48F732F-2D26-3887-8F15-72F9C1FDC6E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E267A2-4947-E38E-0C62-9E1849F1FE6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DDAC5B1-471B-D790-69AC-5BE8B63167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9C0D357-4AC6-45C4-726F-5FB04B304D8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795C2C9-6B3D-1EA7-F883-585445A25FF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F2CCAE5-9644-328B-1147-C9D49CEB81B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7CF6160-19E2-E241-D70B-E39E99A171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C9E3288-27B0-23E5-34DC-8B8A7A163176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CCA2D43A-8B76-7C08-3F70-022955D91B2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A56491E-606B-799C-1001-37C7ABC8A23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AB64B77-F2FE-45C6-AC5A-BD373B1159C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C52CD61-F4CD-8D64-E594-9103DF4EF73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DBE58D1-DAE1-0BBE-0CD3-308BDBBDB6F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DDD02B2-4CE1-BE8E-BE17-DB998FB60115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9B33D31B-B528-0079-BFDE-83EB8E95017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B37DEE5-B307-B3E8-185D-4F8F79805F48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7227CF8-911B-E816-C03E-0A1F25E9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7E33C1-2998-70D6-F43E-C8E1B3BB57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3146365-8587-C014-218F-C0BAAA9083DB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40E6808-7FB6-4580-5803-FE95F71DF41F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2C7A59D4-D387-0033-DA42-26DDC96994C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F6025CA-8591-C626-3B8C-DBCFF33EE83F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28E9871B-07F4-37F3-0396-AB4781636FA6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5B9FA2E5-078B-1BF8-F860-B1C8124C8762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799D6162-8A74-8140-33C3-25C0D681F2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500" b="86576"/>
          <a:stretch>
            <a:fillRect/>
          </a:stretch>
        </p:blipFill>
        <p:spPr>
          <a:xfrm>
            <a:off x="4702702" y="1339525"/>
            <a:ext cx="4693846" cy="6468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B12FDA-1C5A-6FA9-0E0F-5BF7EF5739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06" t="14771" b="61041"/>
          <a:stretch>
            <a:fillRect/>
          </a:stretch>
        </p:blipFill>
        <p:spPr>
          <a:xfrm>
            <a:off x="3593918" y="2051271"/>
            <a:ext cx="5802630" cy="11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BE47-8081-412B-5EA0-8F746177A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6585C03-82BC-5148-5122-669E41903B8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86D2298-9A0A-CC7C-4CB5-1488F38534F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45943BC-2F0D-C5D9-90ED-CF3FE94637E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7B9FCE2-F5A8-1873-9E87-38EAAB7372B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D1045FF-2CDC-3DD1-E062-4135930C954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D66F22C-FF94-49E1-66ED-7CFDF59A34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9C53DBA-F0E0-9F94-D89E-E4982D1AA39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F7BBFF-939F-8EA5-4564-177668DD1D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35B537D-550A-C2B7-18FB-1D232E07B5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E7FD920-A957-E724-6044-B9DF1AD04E6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6462F83-6102-8406-AA25-31D1CE0DF03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5C5B376-234D-5C68-867C-F9ED8284B1E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F7233F-14C0-902C-80E9-8BA47FA76DD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7001603-E943-BA41-A370-4584452B6CF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E26A996-9AA3-1E1A-F17C-C6F16B7748E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2929486-AC36-C334-F141-7C957C5F199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EB72335-8ABF-3520-87F0-7A704869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D0CCD63-7200-8205-4D35-A8D2878182D8}"/>
              </a:ext>
            </a:extLst>
          </p:cNvPr>
          <p:cNvGrpSpPr/>
          <p:nvPr/>
        </p:nvGrpSpPr>
        <p:grpSpPr>
          <a:xfrm>
            <a:off x="6242609" y="663685"/>
            <a:ext cx="3253661" cy="1218444"/>
            <a:chOff x="6863086" y="663685"/>
            <a:chExt cx="2633184" cy="1218444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3052813-B0C7-4554-EA9D-7E25627280F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F5F6AA3-1540-4CF1-2A57-7D772C270BC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أتدرب وأحل المسائل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430EB8-C480-D29E-0CB9-D77028AB16C5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A7B3EDEE-569A-034A-34A1-8F06F41B5CC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72DF607C-4FDC-5565-6AA8-76AAEAEA340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F8AEEA1-D276-9B37-FEAC-B28679E09B5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3AE7B152-A978-BB17-147B-E8ED53BA3A7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D9A1BCE8-09FC-1BF2-79BA-3DFBCFD137D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BF10C2E-4027-F29C-BDA5-8C3805C6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EF62D4B-6144-74C7-6A46-FF956BAD73D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5F6C865-DD23-B042-26FF-CEB9A8695B5D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BA7C7C-3D94-2E8A-2B0D-DED6D01BD20F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8C13D6C-0E63-24BC-CA01-55AFB74823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53D40445-6E8A-B2FD-A9B3-BC9FFC69CC43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C1BE9C5A-D719-683E-0FB5-52B46890B5B0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2A0400A7-1E44-9C12-9F72-6270392E277C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5BF6BD04-0801-8474-095A-93BFFD9BB8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19" t="57338"/>
          <a:stretch>
            <a:fillRect/>
          </a:stretch>
        </p:blipFill>
        <p:spPr>
          <a:xfrm>
            <a:off x="3509354" y="1293222"/>
            <a:ext cx="5910751" cy="20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7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0312D-4FB2-6EF2-DF29-8A573A16B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83B1CFB-DEB3-4EE8-2906-C60534489DD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921A1E-A1C1-D917-27A0-D447D9F4B10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5CE814B-86C1-CD91-D34B-03AEFFF3DE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D87F40C-794D-67E8-24C4-A57F441C5FF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B0B5BA5-C9A2-A7A5-C0EE-8ADB583A0E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5AD5AA3-0D03-EB9C-6F32-6122AEBA3F7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9C89D0-F4F4-A8E2-6020-0AA470CDD07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7ED51B-E6FC-DF21-09F8-BDCDE75BACF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5DD18F2-F0D4-D7C2-E1B0-235D92FDFE8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8A9E41F-D359-AF22-C56A-3FEE8A9940B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2141F8B-A948-D3A3-6228-B9031C40EB4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492C0A3-0479-AA1B-BE08-979D2586C4C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119CC6D-7A1A-7B52-CE7F-DF3780EB69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A601E0C-EE0C-C250-4E92-CE1205B3DD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66B37BA-4A71-16AE-EF36-2FBEA5091A6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D035E53-4EFC-882D-EDE8-2B4B41404AD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5E02A05-8089-0596-378D-D86B086B1D85}"/>
              </a:ext>
            </a:extLst>
          </p:cNvPr>
          <p:cNvSpPr/>
          <p:nvPr/>
        </p:nvSpPr>
        <p:spPr>
          <a:xfrm>
            <a:off x="6471524" y="443913"/>
            <a:ext cx="3141177" cy="595662"/>
          </a:xfrm>
          <a:custGeom>
            <a:avLst/>
            <a:gdLst>
              <a:gd name="connsiteX0" fmla="*/ 0 w 3141177"/>
              <a:gd name="connsiteY0" fmla="*/ 595662 h 595662"/>
              <a:gd name="connsiteX1" fmla="*/ 148916 w 3141177"/>
              <a:gd name="connsiteY1" fmla="*/ 0 h 595662"/>
              <a:gd name="connsiteX2" fmla="*/ 657600 w 3141177"/>
              <a:gd name="connsiteY2" fmla="*/ 0 h 595662"/>
              <a:gd name="connsiteX3" fmla="*/ 1285975 w 3141177"/>
              <a:gd name="connsiteY3" fmla="*/ 0 h 595662"/>
              <a:gd name="connsiteX4" fmla="*/ 1794660 w 3141177"/>
              <a:gd name="connsiteY4" fmla="*/ 0 h 595662"/>
              <a:gd name="connsiteX5" fmla="*/ 2363189 w 3141177"/>
              <a:gd name="connsiteY5" fmla="*/ 0 h 595662"/>
              <a:gd name="connsiteX6" fmla="*/ 3141177 w 3141177"/>
              <a:gd name="connsiteY6" fmla="*/ 0 h 595662"/>
              <a:gd name="connsiteX7" fmla="*/ 2992262 w 3141177"/>
              <a:gd name="connsiteY7" fmla="*/ 595662 h 595662"/>
              <a:gd name="connsiteX8" fmla="*/ 2453655 w 3141177"/>
              <a:gd name="connsiteY8" fmla="*/ 595662 h 595662"/>
              <a:gd name="connsiteX9" fmla="*/ 1915048 w 3141177"/>
              <a:gd name="connsiteY9" fmla="*/ 595662 h 595662"/>
              <a:gd name="connsiteX10" fmla="*/ 1316595 w 3141177"/>
              <a:gd name="connsiteY10" fmla="*/ 595662 h 595662"/>
              <a:gd name="connsiteX11" fmla="*/ 748066 w 3141177"/>
              <a:gd name="connsiteY11" fmla="*/ 595662 h 595662"/>
              <a:gd name="connsiteX12" fmla="*/ 0 w 314117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117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4247" y="-5372"/>
                  <a:pt x="417636" y="-7250"/>
                  <a:pt x="657600" y="0"/>
                </a:cubicBezTo>
                <a:cubicBezTo>
                  <a:pt x="897564" y="7250"/>
                  <a:pt x="1046440" y="-17935"/>
                  <a:pt x="1285975" y="0"/>
                </a:cubicBezTo>
                <a:cubicBezTo>
                  <a:pt x="1525511" y="17935"/>
                  <a:pt x="1656009" y="3193"/>
                  <a:pt x="1794660" y="0"/>
                </a:cubicBezTo>
                <a:cubicBezTo>
                  <a:pt x="1933311" y="-3193"/>
                  <a:pt x="2125159" y="2158"/>
                  <a:pt x="2363189" y="0"/>
                </a:cubicBezTo>
                <a:cubicBezTo>
                  <a:pt x="2601219" y="-2158"/>
                  <a:pt x="2885861" y="2466"/>
                  <a:pt x="3141177" y="0"/>
                </a:cubicBezTo>
                <a:cubicBezTo>
                  <a:pt x="3082118" y="168032"/>
                  <a:pt x="3040622" y="356244"/>
                  <a:pt x="2992262" y="595662"/>
                </a:cubicBezTo>
                <a:cubicBezTo>
                  <a:pt x="2730577" y="604276"/>
                  <a:pt x="2598239" y="620976"/>
                  <a:pt x="2453655" y="595662"/>
                </a:cubicBezTo>
                <a:cubicBezTo>
                  <a:pt x="2309071" y="570348"/>
                  <a:pt x="2105032" y="574737"/>
                  <a:pt x="1915048" y="595662"/>
                </a:cubicBezTo>
                <a:cubicBezTo>
                  <a:pt x="1725064" y="616587"/>
                  <a:pt x="1489189" y="577901"/>
                  <a:pt x="1316595" y="595662"/>
                </a:cubicBezTo>
                <a:cubicBezTo>
                  <a:pt x="1144001" y="613423"/>
                  <a:pt x="891455" y="575298"/>
                  <a:pt x="748066" y="595662"/>
                </a:cubicBezTo>
                <a:cubicBezTo>
                  <a:pt x="604677" y="616026"/>
                  <a:pt x="210464" y="614150"/>
                  <a:pt x="0" y="595662"/>
                </a:cubicBezTo>
                <a:close/>
              </a:path>
              <a:path w="314117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71139" y="-23535"/>
                  <a:pt x="651149" y="29105"/>
                  <a:pt x="777291" y="0"/>
                </a:cubicBezTo>
                <a:cubicBezTo>
                  <a:pt x="903433" y="-29105"/>
                  <a:pt x="1083026" y="18028"/>
                  <a:pt x="1315898" y="0"/>
                </a:cubicBezTo>
                <a:cubicBezTo>
                  <a:pt x="1548770" y="-18028"/>
                  <a:pt x="1596565" y="16802"/>
                  <a:pt x="1824582" y="0"/>
                </a:cubicBezTo>
                <a:cubicBezTo>
                  <a:pt x="2052599" y="-16802"/>
                  <a:pt x="2119637" y="-8987"/>
                  <a:pt x="2393112" y="0"/>
                </a:cubicBezTo>
                <a:cubicBezTo>
                  <a:pt x="2666587" y="8987"/>
                  <a:pt x="2865371" y="23878"/>
                  <a:pt x="3141177" y="0"/>
                </a:cubicBezTo>
                <a:cubicBezTo>
                  <a:pt x="3069802" y="236470"/>
                  <a:pt x="3035772" y="461100"/>
                  <a:pt x="2992262" y="595662"/>
                </a:cubicBezTo>
                <a:cubicBezTo>
                  <a:pt x="2750316" y="601010"/>
                  <a:pt x="2524136" y="611742"/>
                  <a:pt x="2333964" y="595662"/>
                </a:cubicBezTo>
                <a:cubicBezTo>
                  <a:pt x="2143792" y="579582"/>
                  <a:pt x="1949401" y="575745"/>
                  <a:pt x="1765435" y="595662"/>
                </a:cubicBezTo>
                <a:cubicBezTo>
                  <a:pt x="1581469" y="615579"/>
                  <a:pt x="1395432" y="608747"/>
                  <a:pt x="1196905" y="595662"/>
                </a:cubicBezTo>
                <a:cubicBezTo>
                  <a:pt x="998378" y="582578"/>
                  <a:pt x="676334" y="620476"/>
                  <a:pt x="538607" y="595662"/>
                </a:cubicBezTo>
                <a:cubicBezTo>
                  <a:pt x="400880" y="570848"/>
                  <a:pt x="191341" y="57119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95CCD4F-0C7B-19DE-5AC0-DC5C109411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508939-1747-2143-EF9D-DF3DCE7556F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0F8E27D-B7B1-DE95-636E-F7DD00412D3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B68902-3D08-2664-4438-28559823FEF2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98A828C2-B1A8-9444-FFDC-A45E9A8D07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EE42030-9201-1F87-4F5F-6764FDC9F3D1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285CEC11-84F4-640B-9BB5-7676B84062F7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F5E3DAF6-12A5-FA61-A707-0616C9302BBF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48510A-6D4C-4A3F-C287-32B9D7701A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59" y="1062915"/>
            <a:ext cx="9020631" cy="39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8BACA8F-A623-DC23-9EC7-C8281860A2F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74F572F-9D86-975B-DB80-3DDE83F41A45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209D816-83AB-0087-7B72-A698169DD9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9558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00693" y="1174344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5757857" y="2281820"/>
            <a:ext cx="3046979" cy="24814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– 13 – 15 </a:t>
            </a:r>
          </a:p>
          <a:p>
            <a:pPr algn="ctr">
              <a:lnSpc>
                <a:spcPct val="150000"/>
              </a:lnSpc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100</a:t>
            </a:r>
            <a:endParaRPr lang="ar-SA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F11C212-8578-C1B2-9658-3DAA924F9F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30" y="978325"/>
            <a:ext cx="4678342" cy="55106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2237433-2E39-3148-8C05-F99C9CE0BBEA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BCD0169-C8D5-4818-D931-D83976502234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2BDA047-60EA-9D76-A519-CC3261284A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28495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الطرح مع وجود الأصفار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7607E92-8EE3-C813-054F-9EE651A5AA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428" y="2556399"/>
            <a:ext cx="11270666" cy="27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57950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الأربعاء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الطرح مع وجود الأصفار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4016647" y="2035143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B083751-5162-7B9F-7FE8-C5D45E0900A0}"/>
              </a:ext>
            </a:extLst>
          </p:cNvPr>
          <p:cNvGrpSpPr/>
          <p:nvPr/>
        </p:nvGrpSpPr>
        <p:grpSpPr>
          <a:xfrm>
            <a:off x="690889" y="2204221"/>
            <a:ext cx="1337309" cy="707886"/>
            <a:chOff x="1040264" y="1315858"/>
            <a:chExt cx="987933" cy="707886"/>
          </a:xfrm>
        </p:grpSpPr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1534AC7-41B6-587D-FA03-3C294FFCBAC4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37C160AD-50E1-9B8D-259A-1286DD34608E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99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A35096E-B1F0-3913-9EE0-5E1F673E91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670" y="2090238"/>
            <a:ext cx="2418817" cy="9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52E4D44-261E-27D3-B2D0-671967CA3C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A6B88D-018B-E054-6C3F-AD8B8820E079}"/>
              </a:ext>
            </a:extLst>
          </p:cNvPr>
          <p:cNvSpPr txBox="1"/>
          <p:nvPr/>
        </p:nvSpPr>
        <p:spPr>
          <a:xfrm>
            <a:off x="9475943" y="263633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فيما سبق :</a:t>
            </a:r>
          </a:p>
          <a:p>
            <a:pPr algn="ctr">
              <a:defRPr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 الاعداد المكونة من 3 أرقام مع إعادة التجميع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1704A2D-8867-AC63-7F24-2A8AF98DCD7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BA5796D-8B9A-1B9D-F4CF-F90C36105E1D}"/>
              </a:ext>
            </a:extLst>
          </p:cNvPr>
          <p:cNvSpPr txBox="1"/>
          <p:nvPr/>
        </p:nvSpPr>
        <p:spPr>
          <a:xfrm>
            <a:off x="9490197" y="401872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6" name="رسم 5" descr="عرض تقديمي مع وسائط خطوط عريضة">
            <a:hlinkClick r:id="rId4"/>
            <a:extLst>
              <a:ext uri="{FF2B5EF4-FFF2-40B4-BE49-F238E27FC236}">
                <a16:creationId xmlns:a16="http://schemas.microsoft.com/office/drawing/2014/main" id="{57CD9277-B953-33A4-CD4C-86725BB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039" y="2023310"/>
            <a:ext cx="2998470" cy="2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35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CD1DAE2-A9BF-F446-D8AD-043FD7EF9F80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A186A52-3074-F0F5-1D8B-D6F689F1A81D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0F92AE8-4CB4-A81B-9672-4332580D44BD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99 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D31F66B-0BDB-4C2A-CBD1-F597C91C906B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AC31C8-E693-21CB-5271-18ADF2DC6444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C55102-8B61-A610-A0EF-F0FF0F7498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237F38D-3EDA-BA3A-05A9-E541B784D1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41"/>
          <a:stretch>
            <a:fillRect/>
          </a:stretch>
        </p:blipFill>
        <p:spPr>
          <a:xfrm>
            <a:off x="3773067" y="721200"/>
            <a:ext cx="5610225" cy="317373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D008ADD-2899-C5B1-271C-E7EBBFF24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51" y="3202103"/>
            <a:ext cx="4499535" cy="301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F777-AD9E-1FFB-7366-71D9C819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06CDBD-94ED-A1C7-1D17-72421E70EFA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4F3C02-3ABD-9420-12DC-8C5C592961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4F99B21-6898-4CC2-C832-641A84B8D73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6BD52D1-E1EB-633E-DEC4-C4C0297A97F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D398002-C770-23CE-A1F7-22E3D26477D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39A41E1-11D0-093B-CAE6-F5C5678113B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9F40829-3338-BDFE-9C2F-0CED366A93C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DF2702-86BB-5A42-3564-B319F6B3BCD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0519DB-8DBB-2631-1375-54A73FDBBEB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706CC7B-F49D-EDDF-76D0-06CE08107F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877C1F-0DC2-2234-68AC-BB0B041C2FF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81DD6A-1592-3213-8039-F10545FD0B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79B915-0ED7-E0B3-E164-5C9B0420CD6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63E5302-EBEA-A003-1DC8-FCF49E4D1F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3212E9-10FE-01C3-6F91-A3AD25C7289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AF49016-CC5D-F40C-0FB4-39FCF81CD88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0B681D-6E77-EB16-0D31-E58D3FAF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A3BB9D-B252-7918-4123-0170DE014DB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6E3F956-D9F1-55CC-9D3D-4C5AA7DCB031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71D0DD3E-B0DE-3E0D-09C2-7639DBF3AF45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8426B44-393C-450D-5152-9D72AA49E6DF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99 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D7CD29B-14D8-1E61-E917-292D25CDFF94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F2BD580-5627-0982-6BE4-590B38F04318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980C81F-D1D6-AABA-B68B-5D64867111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77A9D7-C2EB-FB12-8E98-3AD2F8CA23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232" y="2860787"/>
            <a:ext cx="89249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ED43D2-DAF7-B4F5-1AB3-AAEBD9EEFF7A}"/>
              </a:ext>
            </a:extLst>
          </p:cNvPr>
          <p:cNvGrpSpPr/>
          <p:nvPr/>
        </p:nvGrpSpPr>
        <p:grpSpPr>
          <a:xfrm>
            <a:off x="1083011" y="737491"/>
            <a:ext cx="1337309" cy="707886"/>
            <a:chOff x="1040264" y="1315858"/>
            <a:chExt cx="987933" cy="707886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C3F4110C-FBF8-2A80-530B-B90A9B5D8CF2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EE4AF49-E514-AA79-10DC-64C2676CA2B7}"/>
                </a:ext>
              </a:extLst>
            </p:cNvPr>
            <p:cNvSpPr txBox="1"/>
            <p:nvPr/>
          </p:nvSpPr>
          <p:spPr>
            <a:xfrm>
              <a:off x="104026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99 </a:t>
              </a:r>
            </a:p>
          </p:txBody>
        </p: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8FD889D-F44D-3A2C-90B7-D60457B140BA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F69A1C2-F3D4-1C36-9C54-037DCBAC18DA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843985B1-5F62-0B25-203A-78CD27BCCA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FD57D1-7BDE-54E3-4C21-495893A5BC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6300" y="3551534"/>
            <a:ext cx="3781425" cy="800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43F7D6A-EEE7-4D82-AE6B-88430C86548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644" r="7691"/>
          <a:stretch>
            <a:fillRect/>
          </a:stretch>
        </p:blipFill>
        <p:spPr>
          <a:xfrm>
            <a:off x="4262726" y="1293222"/>
            <a:ext cx="5178743" cy="22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E621-48C0-5B3F-2B49-814FD023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84BFA0-D5F6-9F86-2A60-D59FDC43408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41A532D-342E-11D0-D861-1AF929BF606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448A081-105E-BCBA-1A58-0382223B3CC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92F3E2C-4334-C68F-5CA5-104748B37EF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1711B9F-F766-8A4F-4C4C-F3F3080848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2148E8B-A60E-1E48-4152-E6D4B2E1C84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1E73912-E7C9-05AF-A6DA-20A114CA2C3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E5B76B-0711-75A0-FC32-497C09ACF20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C4CC552-C145-AE60-5383-AE153B89864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C41864C-73BA-3D4E-0944-7C9E4189EA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8A4DF9A-1B2B-BDEB-EADB-88D3735F809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674CC97-64EF-6220-4E2C-92753AB7F03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E880525-5EDA-BEF8-9147-357CA4C3450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CA8EC20-9A74-0FFB-E2B5-35BFD26EB3A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D6A17D-96A7-87FE-A15C-8D7BCDA3E4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A94A25-3881-FC0E-D380-4B74336C831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88DB3DC-DF3F-024E-9009-1A764C68736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2737963-AAC7-48BE-9402-3D5B3C17330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B1187259-B9A4-522B-0977-9EAB42126C7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9E4DAE7-7C49-550D-5FDD-D7C3BF6CD046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0A6426B-68C5-D7B6-4ED8-486ACCEB432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BC49D83-D13B-C859-B3BA-7946E1FA78EF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43A6E67-7375-5136-195C-D2762A98992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8C92329-FDAE-8275-B6D7-7D8167ADDA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16635EC0-867A-42A5-C7D8-58670E23A46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E99E094-2B4C-05F0-62DC-990B1DB1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28654AE-D9A3-EB5F-A0FF-62F6A6FD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8727BE4-8AF5-DA46-904D-87893DF035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8434B5D3-39F4-3D11-71FC-075C06C6E8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63" t="2817" b="80754"/>
          <a:stretch>
            <a:fillRect/>
          </a:stretch>
        </p:blipFill>
        <p:spPr>
          <a:xfrm>
            <a:off x="4616566" y="1393027"/>
            <a:ext cx="4808145" cy="73298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BE5DA80-2554-FA94-A5E1-16C4CA4242D0}"/>
              </a:ext>
            </a:extLst>
          </p:cNvPr>
          <p:cNvSpPr txBox="1"/>
          <p:nvPr/>
        </p:nvSpPr>
        <p:spPr>
          <a:xfrm>
            <a:off x="9420105" y="126640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الطرح مع وجود الأصفار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1447/05/07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95DC454-2296-6C94-5CEE-FC48E26FF6A4}"/>
              </a:ext>
            </a:extLst>
          </p:cNvPr>
          <p:cNvSpPr txBox="1"/>
          <p:nvPr/>
        </p:nvSpPr>
        <p:spPr>
          <a:xfrm>
            <a:off x="9490197" y="3607243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أطرح مع وجود الاصفار.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F93944A-4035-8CCC-F6D5-1994961A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5907" y="2466731"/>
            <a:ext cx="2418817" cy="935852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090B5BE-C9A6-0671-83D2-72BD0F6D08CA}"/>
              </a:ext>
            </a:extLst>
          </p:cNvPr>
          <p:cNvGrpSpPr/>
          <p:nvPr/>
        </p:nvGrpSpPr>
        <p:grpSpPr>
          <a:xfrm>
            <a:off x="1665646" y="737491"/>
            <a:ext cx="1440795" cy="707886"/>
            <a:chOff x="1324733" y="1315858"/>
            <a:chExt cx="703464" cy="707886"/>
          </a:xfrm>
        </p:grpSpPr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7E6FB841-2385-1C2F-EF68-F991D294044C}"/>
                </a:ext>
              </a:extLst>
            </p:cNvPr>
            <p:cNvSpPr txBox="1"/>
            <p:nvPr/>
          </p:nvSpPr>
          <p:spPr>
            <a:xfrm>
              <a:off x="1440094" y="1315858"/>
              <a:ext cx="58810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A9311DC4-AAF5-F475-A4A8-71F545A1B327}"/>
                </a:ext>
              </a:extLst>
            </p:cNvPr>
            <p:cNvSpPr txBox="1"/>
            <p:nvPr/>
          </p:nvSpPr>
          <p:spPr>
            <a:xfrm>
              <a:off x="1324733" y="1315858"/>
              <a:ext cx="49962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ar-SA" sz="40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CF70883C-FAF5-C740-CD07-DA3020F2418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0" b="50199"/>
          <a:stretch>
            <a:fillRect/>
          </a:stretch>
        </p:blipFill>
        <p:spPr>
          <a:xfrm>
            <a:off x="-186112" y="1986101"/>
            <a:ext cx="9658187" cy="12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56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609</Words>
  <Application>Microsoft Office PowerPoint</Application>
  <PresentationFormat>شاشة عريضة</PresentationFormat>
  <Paragraphs>284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105</cp:revision>
  <dcterms:created xsi:type="dcterms:W3CDTF">2024-08-19T04:20:33Z</dcterms:created>
  <dcterms:modified xsi:type="dcterms:W3CDTF">2025-10-28T19:46:51Z</dcterms:modified>
</cp:coreProperties>
</file>