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8" r:id="rId6"/>
    <p:sldId id="298" r:id="rId7"/>
    <p:sldId id="403" r:id="rId8"/>
    <p:sldId id="261" r:id="rId9"/>
    <p:sldId id="408" r:id="rId10"/>
    <p:sldId id="409" r:id="rId11"/>
    <p:sldId id="402" r:id="rId12"/>
    <p:sldId id="336" r:id="rId13"/>
    <p:sldId id="266" r:id="rId14"/>
    <p:sldId id="295" r:id="rId15"/>
    <p:sldId id="296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FFFFCC"/>
    <a:srgbClr val="A095B1"/>
    <a:srgbClr val="E1E5E7"/>
    <a:srgbClr val="ECD6D4"/>
    <a:srgbClr val="E2F2E4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89D53-4C22-4C7A-8F33-351B814B6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644785F-C5A3-F695-B387-84B4C1212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744B5AF-6A22-1186-CFDB-4BE8F3BDA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13E3545-226B-D2D9-B91C-12C8CA71E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16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0CEE-24BA-738B-A609-A4E8E2E8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FAC709-520F-032C-B5D7-C9A1739D7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25C03D6-D503-0BE7-0982-F0A67F0FA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2A615B-3AA0-672F-8DD8-FF2E2E220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73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9CA5D-0674-ED7F-48CB-ECE70D13B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50BE00-627E-F650-6A4E-6B6FACF03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5A13A5D-F0DE-A0E4-79CB-8C5DE099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C6D1CDC-FAB4-214E-540B-69E1B1228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453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051B-B795-2319-DC77-E952DF84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1FA2C44-12FA-003D-D433-AD4B772C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E5B3B0-873E-E1EB-7A06-6C57A178D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EB08C-4E06-ADCE-1437-9AE93C89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0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FB092-0C3B-1EE9-1171-E2EE1C6A5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79D1894-3F36-42F4-BDB9-31FC465F6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083C67F-C742-5A19-9D3D-24A4E4EE4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EC240E0-903E-B189-11D5-958F2EE08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50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33861-566E-564A-0220-B1A8321F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C9DCBFC-619B-6D16-7C3D-135E34148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612D96D-8947-331D-5F3F-9AC147DBB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A399699-0D79-98D2-753F-192977123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91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14C375D-1712-F3AA-5208-5DA121A04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1256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الضرب في 10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5970D-0B10-7643-A43C-B36424A1B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99AC730-0B75-5368-D6D4-02BC351DFC0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A5D2323-7BEA-C942-EFF4-6641F1694E7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3404E44-AED2-39DC-D694-35E9934AA4C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5887EE-4FA0-AFC9-2861-F91D14E2602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9184032-7FAA-36CF-2030-7A46C02AA9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C532D6A-6FFC-57CF-0BDD-F76336C0B0C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B7EA56A-19E7-FA63-9210-A9DAF950A00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7E2E235-F4B9-09E3-728F-5C5EDE95B07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45A8F29-D127-14C8-E2BF-E3588D0D3A3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E67A337-23C0-7663-F1C1-3E828CF9D5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DFEEB1-BDF9-43C9-0C77-ACE24044A0A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1613D14-C5E9-5946-9239-CE108CCF9DF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C2C2009-FABF-EE4C-5967-EC614CEA8AD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6B079A0-C38B-7691-5A0B-A94C0022D40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1CC613-09BE-41F1-73D4-D460BD1F24F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FDBB1378-97CF-0392-5F55-90F5605765B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684B518-141F-1F0C-9DC9-173FF6A5A85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51170FD2-7C57-B66A-A3B3-A8C404E1DCA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AF9E0537-BC95-C78C-B84C-71673EFA0C7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27F3ACE-6FDA-60F6-E89B-E43F2BB4B35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283695E2-AE99-70D1-6CED-788FE425A140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60A387E5-FE4A-F437-94FD-669F7F38E3A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0132F2EF-759D-6BB1-92A7-D8F7F15354C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DF05431-BE47-D266-5436-7A65C0FA180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7153677-9E0E-0976-A41C-C3B590307C5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76826CF-DF4C-61D5-4616-CEDC03F83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AA02B5D-58EF-9FEF-2CE0-C4E1E9A72B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E4FC3FE-01B1-F4AD-3B48-651EE68745A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E3BB666-3E49-A173-FC1D-4FE5A38F943D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4C80D5C8-10BD-2973-12C6-6CA669EEF67E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ECD57815-58CC-8C8C-F930-D8C823C565E4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128</a:t>
              </a: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817FA5B-E1D3-383D-2BBE-693D7929BAD5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036B83E-3AEC-5CC8-15F3-13851EA9CAD5}"/>
              </a:ext>
            </a:extLst>
          </p:cNvPr>
          <p:cNvSpPr txBox="1"/>
          <p:nvPr/>
        </p:nvSpPr>
        <p:spPr>
          <a:xfrm>
            <a:off x="9486297" y="392754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8444119A-2829-9241-1401-CBE0CF3719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641" y="2478135"/>
            <a:ext cx="1895549" cy="1438003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156F8AE5-F03C-7FB5-CD52-DA7E1E95A9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01" t="49908" b="16766"/>
          <a:stretch>
            <a:fillRect/>
          </a:stretch>
        </p:blipFill>
        <p:spPr>
          <a:xfrm>
            <a:off x="4216442" y="1335186"/>
            <a:ext cx="5207208" cy="15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C58BD-B09D-DED4-75C0-AB076EDB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20B748-6E78-7955-E293-ED9D2233D6A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893FBB-E5E8-FAAC-29A7-BBCCA93F4D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CB43D88-9F17-E895-6199-7FDA7430094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5A9186-6A1B-E247-96BD-457310DB68C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29A2C1A-493E-CB93-9C3B-52BD1DDA09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4CF2A8-C16C-5300-20DA-E6247A100E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6C79ECE-FA3B-8158-DAB5-8B6A499C09C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D295C1-FA1A-EBCE-D275-4992F2A7A12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716396-8F03-59FC-84CD-71D2509F38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0606CD-0B05-140E-334B-285BA38E4E6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325E948-337B-4971-12CF-75C281B180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31E696E-1F97-DBE4-2B66-C06A31B997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2A27F7-939C-46EB-1482-49476D7B688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517620-4D6D-32FD-7359-56E550A569E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926041-F226-3E91-7940-F4677B99B95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8B585EA-FE47-2C8F-A65D-FA09DC78E54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3D9197B8-69E7-65B2-2EF5-E3F05D12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7834615-3A2C-E6E8-8F05-4D2CD2E021D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42C6A87-A7C3-AC31-6B1C-A7B9CB68DF9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0DB23AE-3AC8-C32C-55A2-372B7D33082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BEBDD6A-8AF5-C60E-9B9B-ADEFF124B9E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E725014-26AA-B35D-C2B9-78E69D76098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A407EC5-36D6-96AF-7053-8CD9A8077EC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EFA71D53-1508-7830-66C8-009D5E5D061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80DF274A-EFD0-2AD4-DF94-164AD95FCB4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AC57C30-2052-6273-DB2A-4EEABFC8419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D1EF60B-E526-86AB-F59B-47116C41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934FC2-0803-AC74-651E-793524B2180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56564D09-3F0C-1BDD-3464-AD6C4D72D0D8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8BC86454-F84A-33E0-4A97-3292E3096D81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1FF32C7C-BFAE-63E1-8243-0A8AD617F1F0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129</a:t>
              </a: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74EB76F-68FA-EC4A-85BB-CBE65C383AF9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815DE4E-BAAA-71E7-1406-0DF52E9D824C}"/>
              </a:ext>
            </a:extLst>
          </p:cNvPr>
          <p:cNvSpPr txBox="1"/>
          <p:nvPr/>
        </p:nvSpPr>
        <p:spPr>
          <a:xfrm>
            <a:off x="9486297" y="392754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35AC9B28-43B9-6CF7-111E-438E374ACB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641" y="2478135"/>
            <a:ext cx="1895549" cy="1438003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6E00E793-A2ED-465F-80B2-20FCE9C52A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355"/>
          <a:stretch>
            <a:fillRect/>
          </a:stretch>
        </p:blipFill>
        <p:spPr>
          <a:xfrm>
            <a:off x="2903103" y="1355291"/>
            <a:ext cx="6513102" cy="71456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06337C12-8996-4BFC-0A80-E4D8024F1B1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70" t="38196"/>
          <a:stretch>
            <a:fillRect/>
          </a:stretch>
        </p:blipFill>
        <p:spPr>
          <a:xfrm>
            <a:off x="4457699" y="2153905"/>
            <a:ext cx="4964957" cy="12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5826-891C-FEC8-DBCC-DE436F96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02BEF7A-CEBB-ECFB-F6BC-EDB18331AED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2ED980-0A9E-F861-CA06-ADF469C7FEE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336651-D068-361E-A7D8-6905EB42AD0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D17E66E-9761-2722-46C5-C90DA68C357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C665994-D151-5E73-7D69-628A26301D0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DCA0B3A-FAAB-91C8-B332-6E221625935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11252C-9FE2-E1D7-46B5-2968C3C735E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8958286-7CA9-F2D8-E62C-B5D3DA8C163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DEC9216-4777-BCCA-46EB-CF1DE674705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67253A4-1505-7194-FFB3-22EAF8C5DC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82EEA9E-9C2D-1681-F367-FACFC7702FF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FE1391-CBD4-258D-3843-2D3EBBC988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B67F2C3-392F-7D96-C703-E3861ED91B6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2373DBF-A0BF-C713-8417-DC3C7AEF4E2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EFD50B0-FD79-D61F-93D2-A6AF05AA826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C0A0BB6-44B5-A223-3945-80B7C62C6A3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6995222-192B-D228-72F1-D75326EEA7A1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من نافس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346CDFC-7574-BFF8-D9D7-3925AC9B3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6F8E0E-EDA5-7325-6218-3CB6603A2D9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20B8824-682E-DD0A-F632-842C47E562C2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0C90786-C0D2-9FBF-0473-DDE19091FB8C}"/>
              </a:ext>
            </a:extLst>
          </p:cNvPr>
          <p:cNvSpPr txBox="1"/>
          <p:nvPr/>
        </p:nvSpPr>
        <p:spPr>
          <a:xfrm>
            <a:off x="9486297" y="392754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F9D6BA1-64BC-3DD9-D277-651768682B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641" y="2478135"/>
            <a:ext cx="1895549" cy="143800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19AC502-0AD5-771A-0928-DD646C580F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29" y="1074142"/>
            <a:ext cx="9224876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71524" y="443913"/>
            <a:ext cx="3141177" cy="595662"/>
          </a:xfrm>
          <a:custGeom>
            <a:avLst/>
            <a:gdLst>
              <a:gd name="connsiteX0" fmla="*/ 0 w 3141177"/>
              <a:gd name="connsiteY0" fmla="*/ 595662 h 595662"/>
              <a:gd name="connsiteX1" fmla="*/ 148916 w 3141177"/>
              <a:gd name="connsiteY1" fmla="*/ 0 h 595662"/>
              <a:gd name="connsiteX2" fmla="*/ 657600 w 3141177"/>
              <a:gd name="connsiteY2" fmla="*/ 0 h 595662"/>
              <a:gd name="connsiteX3" fmla="*/ 1285975 w 3141177"/>
              <a:gd name="connsiteY3" fmla="*/ 0 h 595662"/>
              <a:gd name="connsiteX4" fmla="*/ 1794660 w 3141177"/>
              <a:gd name="connsiteY4" fmla="*/ 0 h 595662"/>
              <a:gd name="connsiteX5" fmla="*/ 2363189 w 3141177"/>
              <a:gd name="connsiteY5" fmla="*/ 0 h 595662"/>
              <a:gd name="connsiteX6" fmla="*/ 3141177 w 3141177"/>
              <a:gd name="connsiteY6" fmla="*/ 0 h 595662"/>
              <a:gd name="connsiteX7" fmla="*/ 2992262 w 3141177"/>
              <a:gd name="connsiteY7" fmla="*/ 595662 h 595662"/>
              <a:gd name="connsiteX8" fmla="*/ 2453655 w 3141177"/>
              <a:gd name="connsiteY8" fmla="*/ 595662 h 595662"/>
              <a:gd name="connsiteX9" fmla="*/ 1915048 w 3141177"/>
              <a:gd name="connsiteY9" fmla="*/ 595662 h 595662"/>
              <a:gd name="connsiteX10" fmla="*/ 1316595 w 3141177"/>
              <a:gd name="connsiteY10" fmla="*/ 595662 h 595662"/>
              <a:gd name="connsiteX11" fmla="*/ 748066 w 3141177"/>
              <a:gd name="connsiteY11" fmla="*/ 595662 h 595662"/>
              <a:gd name="connsiteX12" fmla="*/ 0 w 314117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17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4247" y="-5372"/>
                  <a:pt x="417636" y="-7250"/>
                  <a:pt x="657600" y="0"/>
                </a:cubicBezTo>
                <a:cubicBezTo>
                  <a:pt x="897564" y="7250"/>
                  <a:pt x="1046440" y="-17935"/>
                  <a:pt x="1285975" y="0"/>
                </a:cubicBezTo>
                <a:cubicBezTo>
                  <a:pt x="1525511" y="17935"/>
                  <a:pt x="1656009" y="3193"/>
                  <a:pt x="1794660" y="0"/>
                </a:cubicBezTo>
                <a:cubicBezTo>
                  <a:pt x="1933311" y="-3193"/>
                  <a:pt x="2125159" y="2158"/>
                  <a:pt x="2363189" y="0"/>
                </a:cubicBezTo>
                <a:cubicBezTo>
                  <a:pt x="2601219" y="-2158"/>
                  <a:pt x="2885861" y="2466"/>
                  <a:pt x="3141177" y="0"/>
                </a:cubicBezTo>
                <a:cubicBezTo>
                  <a:pt x="3082118" y="168032"/>
                  <a:pt x="3040622" y="356244"/>
                  <a:pt x="2992262" y="595662"/>
                </a:cubicBezTo>
                <a:cubicBezTo>
                  <a:pt x="2730577" y="604276"/>
                  <a:pt x="2598239" y="620976"/>
                  <a:pt x="2453655" y="595662"/>
                </a:cubicBezTo>
                <a:cubicBezTo>
                  <a:pt x="2309071" y="570348"/>
                  <a:pt x="2105032" y="574737"/>
                  <a:pt x="1915048" y="595662"/>
                </a:cubicBezTo>
                <a:cubicBezTo>
                  <a:pt x="1725064" y="616587"/>
                  <a:pt x="1489189" y="577901"/>
                  <a:pt x="1316595" y="595662"/>
                </a:cubicBezTo>
                <a:cubicBezTo>
                  <a:pt x="1144001" y="613423"/>
                  <a:pt x="891455" y="575298"/>
                  <a:pt x="748066" y="595662"/>
                </a:cubicBezTo>
                <a:cubicBezTo>
                  <a:pt x="604677" y="616026"/>
                  <a:pt x="210464" y="614150"/>
                  <a:pt x="0" y="595662"/>
                </a:cubicBezTo>
                <a:close/>
              </a:path>
              <a:path w="314117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71139" y="-23535"/>
                  <a:pt x="651149" y="29105"/>
                  <a:pt x="777291" y="0"/>
                </a:cubicBezTo>
                <a:cubicBezTo>
                  <a:pt x="903433" y="-29105"/>
                  <a:pt x="1083026" y="18028"/>
                  <a:pt x="1315898" y="0"/>
                </a:cubicBezTo>
                <a:cubicBezTo>
                  <a:pt x="1548770" y="-18028"/>
                  <a:pt x="1596565" y="16802"/>
                  <a:pt x="1824582" y="0"/>
                </a:cubicBezTo>
                <a:cubicBezTo>
                  <a:pt x="2052599" y="-16802"/>
                  <a:pt x="2119637" y="-8987"/>
                  <a:pt x="2393112" y="0"/>
                </a:cubicBezTo>
                <a:cubicBezTo>
                  <a:pt x="2666587" y="8987"/>
                  <a:pt x="2865371" y="23878"/>
                  <a:pt x="3141177" y="0"/>
                </a:cubicBezTo>
                <a:cubicBezTo>
                  <a:pt x="3069802" y="236470"/>
                  <a:pt x="3035772" y="461100"/>
                  <a:pt x="2992262" y="595662"/>
                </a:cubicBezTo>
                <a:cubicBezTo>
                  <a:pt x="2750316" y="601010"/>
                  <a:pt x="2524136" y="611742"/>
                  <a:pt x="2333964" y="595662"/>
                </a:cubicBezTo>
                <a:cubicBezTo>
                  <a:pt x="2143792" y="579582"/>
                  <a:pt x="1949401" y="575745"/>
                  <a:pt x="1765435" y="595662"/>
                </a:cubicBezTo>
                <a:cubicBezTo>
                  <a:pt x="1581469" y="615579"/>
                  <a:pt x="1395432" y="608747"/>
                  <a:pt x="1196905" y="595662"/>
                </a:cubicBezTo>
                <a:cubicBezTo>
                  <a:pt x="998378" y="582578"/>
                  <a:pt x="676334" y="620476"/>
                  <a:pt x="538607" y="595662"/>
                </a:cubicBezTo>
                <a:cubicBezTo>
                  <a:pt x="400880" y="570848"/>
                  <a:pt x="191341" y="57119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8A95E95-7E97-A343-AD0E-7FC10341DF2C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65F84A01-23EF-6BE8-923C-4D414674B479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7FCCFFD5-624B-4EF4-A11B-522B1B0B5CC5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129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00E3CE6-6E00-E3FA-43C2-669351424C31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6132DFA-C09A-D5AC-756D-6327FC4465AD}"/>
              </a:ext>
            </a:extLst>
          </p:cNvPr>
          <p:cNvSpPr txBox="1"/>
          <p:nvPr/>
        </p:nvSpPr>
        <p:spPr>
          <a:xfrm>
            <a:off x="9486297" y="392754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99879B8-B5B4-A279-9EB5-EFEE2AC43E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641" y="2478135"/>
            <a:ext cx="1895549" cy="143800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E441ACB-40CA-8C60-FE5F-FFC8F939CF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384" y="1039575"/>
            <a:ext cx="8954913" cy="18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BDE5CC1-CA23-EDEC-CB75-D360121A4D30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C1EC158-EA6C-1CA2-6607-821C4FFD81B7}"/>
              </a:ext>
            </a:extLst>
          </p:cNvPr>
          <p:cNvSpPr txBox="1"/>
          <p:nvPr/>
        </p:nvSpPr>
        <p:spPr>
          <a:xfrm>
            <a:off x="9486297" y="392754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B62CFC-E3AB-7F86-31F8-AEB05BB7E9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641" y="2478135"/>
            <a:ext cx="1895549" cy="14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9558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00693" y="1174344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67B1F0E-AC1B-FBAB-5262-22FB56A88053}"/>
              </a:ext>
            </a:extLst>
          </p:cNvPr>
          <p:cNvSpPr txBox="1"/>
          <p:nvPr/>
        </p:nvSpPr>
        <p:spPr>
          <a:xfrm>
            <a:off x="5757857" y="2281820"/>
            <a:ext cx="3046979" cy="2481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 – 12 - 13</a:t>
            </a:r>
          </a:p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129</a:t>
            </a:r>
            <a:endParaRPr lang="ar-S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F11C212-8578-C1B2-9658-3DAA924F9F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30" y="978325"/>
            <a:ext cx="4678342" cy="551060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96997AD-9708-463B-BDC1-97DED90DE8AA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6796E6-9D08-8AA5-B774-1212F02A0CA3}"/>
              </a:ext>
            </a:extLst>
          </p:cNvPr>
          <p:cNvSpPr txBox="1"/>
          <p:nvPr/>
        </p:nvSpPr>
        <p:spPr>
          <a:xfrm>
            <a:off x="9486297" y="392754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4BE6547-B53D-DFBC-AEF5-2C353718BB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641" y="2478135"/>
            <a:ext cx="1895549" cy="14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94461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الضرب في 10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4A0C7B1-B068-14E0-9E73-93A95E257B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249" b="64660"/>
          <a:stretch>
            <a:fillRect/>
          </a:stretch>
        </p:blipFill>
        <p:spPr>
          <a:xfrm>
            <a:off x="6329072" y="2675247"/>
            <a:ext cx="5081091" cy="104700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C481D70-C1A3-19E9-ABA7-AA8C1AC0840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1847" y="3448538"/>
            <a:ext cx="4172532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15337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9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الضرب في 10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4001103" y="1962405"/>
            <a:ext cx="5393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B083751-5162-7B9F-7FE8-C5D45E0900A0}"/>
              </a:ext>
            </a:extLst>
          </p:cNvPr>
          <p:cNvGrpSpPr/>
          <p:nvPr/>
        </p:nvGrpSpPr>
        <p:grpSpPr>
          <a:xfrm>
            <a:off x="690889" y="2204221"/>
            <a:ext cx="1938011" cy="707886"/>
            <a:chOff x="1040264" y="1315858"/>
            <a:chExt cx="987933" cy="965849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1534AC7-41B6-587D-FA03-3C294FFCBAC4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7C160AD-50E1-9B8D-259A-1286DD34608E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9658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128 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9A19F906-1572-A582-D720-B435D96BCD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6863" y="1933193"/>
            <a:ext cx="2211071" cy="16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3049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86297" y="392754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884CE13-926D-C0C1-E623-04C2F66F4F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641" y="2478135"/>
            <a:ext cx="1895549" cy="14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A6B88D-018B-E054-6C3F-AD8B8820E079}"/>
              </a:ext>
            </a:extLst>
          </p:cNvPr>
          <p:cNvSpPr txBox="1"/>
          <p:nvPr/>
        </p:nvSpPr>
        <p:spPr>
          <a:xfrm>
            <a:off x="9475943" y="2636332"/>
            <a:ext cx="25304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فيما سبق :</a:t>
            </a:r>
          </a:p>
          <a:p>
            <a:pPr algn="ctr">
              <a:defRPr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5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8664B2E-6B7F-B818-9BA1-C6C5ABB2AD7B}"/>
              </a:ext>
            </a:extLst>
          </p:cNvPr>
          <p:cNvSpPr txBox="1"/>
          <p:nvPr/>
        </p:nvSpPr>
        <p:spPr>
          <a:xfrm>
            <a:off x="9416203" y="131585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35A70C6-4778-35ED-F9C0-89219C5E5BEE}"/>
              </a:ext>
            </a:extLst>
          </p:cNvPr>
          <p:cNvSpPr txBox="1"/>
          <p:nvPr/>
        </p:nvSpPr>
        <p:spPr>
          <a:xfrm>
            <a:off x="9486296" y="3636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10DB9E2D-DDA2-08DC-4755-E1FAAF5A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230" y="1315858"/>
            <a:ext cx="9109811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964F5-9AF9-6C24-89B8-505B3439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9F0218A-6D1E-3A31-37CB-F5B2680F5E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12EF7B-B1B2-5936-BFC5-7EA1ABAF79D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38BC555-38B1-74A0-40C0-D4E20539841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088340-21CF-C90A-93B5-C1B59CD986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D9DFAC-7B2F-2D66-CBE8-593161E50E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E0C23FD-6D20-77F1-6FCE-657063C97AE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86C132-4B97-CFB0-9A8A-5B6CAFD546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98438B-0B95-DA8A-0D37-B7F4974941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B2662D-FF23-39F5-BD5E-E03BA116CB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0AEA5C-EFB5-EFF4-2699-00364C97C9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B82FA2-A73C-5D1A-1BF9-275F824DFA3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DE5B79D-485D-5688-1998-76A4AEE2BD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AF9DCB-B874-A142-C105-78D66F113D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918DE1-21DA-8C9F-D66A-55F1392D90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AB82121-D1C1-1D4C-1571-566AF7FEFC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EDB370A-B8C1-B5CA-368E-1E5E61C8C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835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E530CDE-55F7-AC26-F674-315B06FB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7AD7971-F2C2-D634-DB06-A30B04AD39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CD1DAE2-A9BF-F446-D8AD-043FD7EF9F80}"/>
              </a:ext>
            </a:extLst>
          </p:cNvPr>
          <p:cNvGrpSpPr/>
          <p:nvPr/>
        </p:nvGrpSpPr>
        <p:grpSpPr>
          <a:xfrm>
            <a:off x="1083011" y="737491"/>
            <a:ext cx="180877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A186A52-3074-F0F5-1D8B-D6F689F1A81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0F92AE8-4CB4-A81B-9672-4332580D44BD}"/>
                </a:ext>
              </a:extLst>
            </p:cNvPr>
            <p:cNvSpPr txBox="1"/>
            <p:nvPr/>
          </p:nvSpPr>
          <p:spPr>
            <a:xfrm>
              <a:off x="1040264" y="1315858"/>
              <a:ext cx="6945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128 </a:t>
              </a:r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123FCE1A-E46C-B2AD-2601-F9930693A4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71" t="2963" b="83153"/>
          <a:stretch>
            <a:fillRect/>
          </a:stretch>
        </p:blipFill>
        <p:spPr>
          <a:xfrm>
            <a:off x="6366510" y="729735"/>
            <a:ext cx="3024187" cy="74430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A117F0B-145D-AA52-CCD2-50D7C0BD243F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351BC96-6B15-0FA2-C750-18DB8D6AEE52}"/>
              </a:ext>
            </a:extLst>
          </p:cNvPr>
          <p:cNvSpPr txBox="1"/>
          <p:nvPr/>
        </p:nvSpPr>
        <p:spPr>
          <a:xfrm>
            <a:off x="9486297" y="392754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2185382-7329-5024-4DB3-68DEA3B357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641" y="2478135"/>
            <a:ext cx="1895549" cy="143800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2D554F0-4446-BC2F-D109-6512821155B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70" t="26351" r="5320"/>
          <a:stretch>
            <a:fillRect/>
          </a:stretch>
        </p:blipFill>
        <p:spPr>
          <a:xfrm>
            <a:off x="3468992" y="1474039"/>
            <a:ext cx="6057900" cy="291126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29CC5FB-7A18-2723-C8CA-8C610A779EE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8" r="66642"/>
          <a:stretch>
            <a:fillRect/>
          </a:stretch>
        </p:blipFill>
        <p:spPr>
          <a:xfrm>
            <a:off x="315466" y="1454973"/>
            <a:ext cx="3253563" cy="37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3ECDA-A735-E11A-034C-5A46F2E02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F856B43-E511-9067-677B-8B2A77DD2B9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BC052F-D889-3A60-9122-CC747330348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C18684-8B32-7802-5FF8-7A2796FAFB0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3CC6FEB-D512-E5B5-4E51-313553FE0B0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BBC67EF-BDC3-BCFA-E68D-65CD772E3BF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AA9EFEC-A076-C66E-5050-A7B39985BA1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3BE5283-2ACD-C511-4902-0D1E2487B9D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6794E0D-17FB-596D-A7D2-D1160A9635D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FC263EB-D088-9D58-9579-C8FD0F95E50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EA3F85D-46CC-2DC3-DCFF-97A556AD58A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268C818-A63F-5B53-6254-9A998A68EFA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84420AC-B58E-FC73-DD61-24147E721F8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36A9A38-3663-F504-BDDA-00EE7488C2B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44DA25C-FC1E-8627-EB0E-588A4162B88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27DE3BA-C2E9-E678-CA9B-50FD6A47160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8FE7D43-821F-B1D0-3367-7CA135CA802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9D3F4FA-6A0F-62F1-8FDA-4AD07BC2E8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F2EE51-979E-2E0E-D654-8579DD1DC70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0FA781A-7AF2-4B57-73BB-30577F680910}"/>
              </a:ext>
            </a:extLst>
          </p:cNvPr>
          <p:cNvGrpSpPr/>
          <p:nvPr/>
        </p:nvGrpSpPr>
        <p:grpSpPr>
          <a:xfrm>
            <a:off x="1083011" y="737491"/>
            <a:ext cx="180877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DE932B3-5D1A-5703-4C51-9E089F49D371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896C70C-17A6-F607-B486-E0BB8B359640}"/>
                </a:ext>
              </a:extLst>
            </p:cNvPr>
            <p:cNvSpPr txBox="1"/>
            <p:nvPr/>
          </p:nvSpPr>
          <p:spPr>
            <a:xfrm>
              <a:off x="1040264" y="1315858"/>
              <a:ext cx="69451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128 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F43A832-5254-E9A1-D11E-53C581AB8819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D4AF0E2-889D-0CCE-7DF2-589055F054A2}"/>
              </a:ext>
            </a:extLst>
          </p:cNvPr>
          <p:cNvSpPr txBox="1"/>
          <p:nvPr/>
        </p:nvSpPr>
        <p:spPr>
          <a:xfrm>
            <a:off x="9486297" y="392754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1632794-0946-2664-77C9-226003F4E4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641" y="2478135"/>
            <a:ext cx="1895549" cy="143800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B288AD9-8BB2-16E2-57BA-6C475FCB34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" y="2722010"/>
            <a:ext cx="8425970" cy="9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AED43D2-DAF7-B4F5-1AB3-AAEBD9EEFF7A}"/>
              </a:ext>
            </a:extLst>
          </p:cNvPr>
          <p:cNvGrpSpPr/>
          <p:nvPr/>
        </p:nvGrpSpPr>
        <p:grpSpPr>
          <a:xfrm>
            <a:off x="1083008" y="737491"/>
            <a:ext cx="1657537" cy="707886"/>
            <a:chOff x="1040263" y="1315858"/>
            <a:chExt cx="987934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3F4110C-FBF8-2A80-530B-B90A9B5D8CF2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EE4AF49-E514-AA79-10DC-64C2676CA2B7}"/>
                </a:ext>
              </a:extLst>
            </p:cNvPr>
            <p:cNvSpPr txBox="1"/>
            <p:nvPr/>
          </p:nvSpPr>
          <p:spPr>
            <a:xfrm>
              <a:off x="1040263" y="1315858"/>
              <a:ext cx="69825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128 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CEB1389-A9EC-A4BC-45AA-C23A36E5DB9B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E0F86FE-B66B-5A9F-BFE4-7900D2D2CF99}"/>
              </a:ext>
            </a:extLst>
          </p:cNvPr>
          <p:cNvSpPr txBox="1"/>
          <p:nvPr/>
        </p:nvSpPr>
        <p:spPr>
          <a:xfrm>
            <a:off x="9486297" y="392754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CA5B1BE-A51E-BC61-9F76-284ABD49BEB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641" y="2478135"/>
            <a:ext cx="1895549" cy="143800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50FA927-AEE8-CF65-3960-54C2863113B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488"/>
          <a:stretch>
            <a:fillRect/>
          </a:stretch>
        </p:blipFill>
        <p:spPr>
          <a:xfrm>
            <a:off x="2787762" y="1335186"/>
            <a:ext cx="6648450" cy="8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2078-1EC5-9E3E-A5BA-7D5580E98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965B33E-E428-D106-D61E-16C34E343B2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CEAC6E-F854-905F-BD1D-16D7ED1F62F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B2CE511-3BC0-7521-A2CB-96CAB345790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DB44BF0-0469-0D4E-2F86-B6E234106CC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C87467F-721B-B9C9-8D8F-5A9505886DE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583E737-1D65-37B4-F21B-7D2C447D12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B1E8FE1-9BA3-836B-D8D6-D111F352215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FB0F336-BB79-90F7-0F60-726976739E3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52793A9-E0BB-67A5-7B2C-F0B518AE4B1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230F3FC-369D-5310-5479-E93DD91650B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C379920-5881-2080-E58F-8116B26DEC5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ADBDFE-8E25-BF52-F55A-6A893FB6D35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E2F952D-E264-3F6D-2429-E3279150E80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C2D4B19-2E90-F0F0-6971-0F987C2B052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6961E6C-D319-9744-DC06-8CBA650C6ED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6C02846-0864-6D4C-7977-92C34F4EB3E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185A07D-7D01-FAD0-0F72-E5389DC482F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1C97B114-1158-A925-5D5D-EA64BF63D80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EB30F8B-4874-8B85-3552-A22DC208665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BACAEA3-A9C2-3DD0-3DCC-CC6AEF3F8D39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AD353890-AC1A-9618-93B3-810B926A915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D05BB010-A148-7D8D-9364-8926A887857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BC51236D-9C25-043F-D745-E0BE1829220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26CBB820-E32C-21F9-C744-BF3CF5CADEDE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7CED3C91-9AB5-76E5-2B94-03765E3EA71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9E998AB-EA8E-8F5B-78DB-E73410A7C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A207988-B460-8850-DFAB-D944488251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5FCBC79-70B6-7875-5BE1-92CFC29D0B6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2145A2B-8A75-6FD3-0565-0DBBCDA1ABE3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860F2D60-768F-7286-62E0-B8582EEF4329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C766F5F1-C947-2B71-CA15-6603E1C96A6A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128</a:t>
              </a: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4459D1C-F2AC-9168-45FA-A137871ED236}"/>
              </a:ext>
            </a:extLst>
          </p:cNvPr>
          <p:cNvSpPr txBox="1"/>
          <p:nvPr/>
        </p:nvSpPr>
        <p:spPr>
          <a:xfrm>
            <a:off x="94162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الضرب في 10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1447/05/28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D4A86F4-7EC2-07A5-701D-4ABEDE6C1943}"/>
              </a:ext>
            </a:extLst>
          </p:cNvPr>
          <p:cNvSpPr txBox="1"/>
          <p:nvPr/>
        </p:nvSpPr>
        <p:spPr>
          <a:xfrm>
            <a:off x="9486297" y="392754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الأنماط لأضرب.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89A2551D-2BBF-866B-FDBD-432C8CD824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641" y="2478135"/>
            <a:ext cx="1895549" cy="1438003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0F951083-12C3-2185-04C0-E7CF7F36511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86" b="82257"/>
          <a:stretch>
            <a:fillRect/>
          </a:stretch>
        </p:blipFill>
        <p:spPr>
          <a:xfrm>
            <a:off x="4344990" y="1300436"/>
            <a:ext cx="5114506" cy="707887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3D440E55-B98B-9158-A785-823CF15A4E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6" t="17896" b="49614"/>
          <a:stretch>
            <a:fillRect/>
          </a:stretch>
        </p:blipFill>
        <p:spPr>
          <a:xfrm>
            <a:off x="438801" y="2073220"/>
            <a:ext cx="9047496" cy="12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920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490</Words>
  <Application>Microsoft Office PowerPoint</Application>
  <PresentationFormat>شاشة عريضة</PresentationFormat>
  <Paragraphs>247</Paragraphs>
  <Slides>15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120</cp:revision>
  <dcterms:created xsi:type="dcterms:W3CDTF">2024-08-19T04:20:33Z</dcterms:created>
  <dcterms:modified xsi:type="dcterms:W3CDTF">2025-11-18T19:45:41Z</dcterms:modified>
</cp:coreProperties>
</file>