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302" r:id="rId3"/>
    <p:sldId id="305" r:id="rId4"/>
    <p:sldId id="257" r:id="rId5"/>
    <p:sldId id="276" r:id="rId6"/>
    <p:sldId id="281" r:id="rId7"/>
    <p:sldId id="277" r:id="rId8"/>
    <p:sldId id="278" r:id="rId9"/>
    <p:sldId id="280" r:id="rId10"/>
    <p:sldId id="279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1" r:id="rId30"/>
    <p:sldId id="300" r:id="rId31"/>
    <p:sldId id="306" r:id="rId32"/>
    <p:sldId id="307" r:id="rId33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33CC"/>
    <a:srgbClr val="3CC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6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ة الزهراني" userId="9f18daaf-3143-440a-8b80-a76afd7e4933" providerId="ADAL" clId="{653C4C31-C267-4D66-A881-92F7A274EB2C}"/>
    <pc:docChg chg="custSel addSld modSld">
      <pc:chgData name="حصة الزهراني" userId="9f18daaf-3143-440a-8b80-a76afd7e4933" providerId="ADAL" clId="{653C4C31-C267-4D66-A881-92F7A274EB2C}" dt="2021-01-21T02:50:50.114" v="298" actId="1076"/>
      <pc:docMkLst>
        <pc:docMk/>
      </pc:docMkLst>
      <pc:sldChg chg="addSp delSp modSp mod">
        <pc:chgData name="حصة الزهراني" userId="9f18daaf-3143-440a-8b80-a76afd7e4933" providerId="ADAL" clId="{653C4C31-C267-4D66-A881-92F7A274EB2C}" dt="2021-01-21T02:36:13.341" v="204" actId="1076"/>
        <pc:sldMkLst>
          <pc:docMk/>
          <pc:sldMk cId="1511040447" sldId="256"/>
        </pc:sldMkLst>
        <pc:spChg chg="add mod">
          <ac:chgData name="حصة الزهراني" userId="9f18daaf-3143-440a-8b80-a76afd7e4933" providerId="ADAL" clId="{653C4C31-C267-4D66-A881-92F7A274EB2C}" dt="2021-01-21T02:23:00.615" v="140" actId="1076"/>
          <ac:spMkLst>
            <pc:docMk/>
            <pc:sldMk cId="1511040447" sldId="256"/>
            <ac:spMk id="3" creationId="{C1B6AD67-9E8C-4E98-BCD2-B0AD4318FD1F}"/>
          </ac:spMkLst>
        </pc:spChg>
        <pc:spChg chg="add mod">
          <ac:chgData name="حصة الزهراني" userId="9f18daaf-3143-440a-8b80-a76afd7e4933" providerId="ADAL" clId="{653C4C31-C267-4D66-A881-92F7A274EB2C}" dt="2021-01-21T02:22:32.593" v="136" actId="1076"/>
          <ac:spMkLst>
            <pc:docMk/>
            <pc:sldMk cId="1511040447" sldId="256"/>
            <ac:spMk id="4" creationId="{98050C52-0A84-4628-B10E-598A98C3C6CE}"/>
          </ac:spMkLst>
        </pc:spChg>
        <pc:spChg chg="add mod">
          <ac:chgData name="حصة الزهراني" userId="9f18daaf-3143-440a-8b80-a76afd7e4933" providerId="ADAL" clId="{653C4C31-C267-4D66-A881-92F7A274EB2C}" dt="2021-01-21T02:24:02.319" v="162" actId="1076"/>
          <ac:spMkLst>
            <pc:docMk/>
            <pc:sldMk cId="1511040447" sldId="256"/>
            <ac:spMk id="5" creationId="{9875A9C6-43CA-412F-897C-5D17F9FFA608}"/>
          </ac:spMkLst>
        </pc:spChg>
        <pc:spChg chg="add mod">
          <ac:chgData name="حصة الزهراني" userId="9f18daaf-3143-440a-8b80-a76afd7e4933" providerId="ADAL" clId="{653C4C31-C267-4D66-A881-92F7A274EB2C}" dt="2021-01-21T02:27:16.105" v="197" actId="255"/>
          <ac:spMkLst>
            <pc:docMk/>
            <pc:sldMk cId="1511040447" sldId="256"/>
            <ac:spMk id="6" creationId="{7EDD3947-E526-4EBD-86BA-7B193C9B17AD}"/>
          </ac:spMkLst>
        </pc:spChg>
        <pc:spChg chg="add mod">
          <ac:chgData name="حصة الزهراني" userId="9f18daaf-3143-440a-8b80-a76afd7e4933" providerId="ADAL" clId="{653C4C31-C267-4D66-A881-92F7A274EB2C}" dt="2021-01-21T02:27:07.369" v="196" actId="255"/>
          <ac:spMkLst>
            <pc:docMk/>
            <pc:sldMk cId="1511040447" sldId="256"/>
            <ac:spMk id="7" creationId="{5B6C68AB-164F-4E1E-AB23-CDD0DAD4D2D5}"/>
          </ac:spMkLst>
        </pc:spChg>
        <pc:spChg chg="add mod">
          <ac:chgData name="حصة الزهراني" userId="9f18daaf-3143-440a-8b80-a76afd7e4933" providerId="ADAL" clId="{653C4C31-C267-4D66-A881-92F7A274EB2C}" dt="2021-01-21T02:26:58.044" v="195" actId="1076"/>
          <ac:spMkLst>
            <pc:docMk/>
            <pc:sldMk cId="1511040447" sldId="256"/>
            <ac:spMk id="10" creationId="{3B0B52B8-AD5C-430A-9D83-4E470717E2B0}"/>
          </ac:spMkLst>
        </pc:spChg>
        <pc:spChg chg="add del mod">
          <ac:chgData name="حصة الزهراني" userId="9f18daaf-3143-440a-8b80-a76afd7e4933" providerId="ADAL" clId="{653C4C31-C267-4D66-A881-92F7A274EB2C}" dt="2021-01-21T02:28:42.210" v="199" actId="478"/>
          <ac:spMkLst>
            <pc:docMk/>
            <pc:sldMk cId="1511040447" sldId="256"/>
            <ac:spMk id="11" creationId="{7F002B49-011B-4D82-BEDA-6CEA7CA79391}"/>
          </ac:spMkLst>
        </pc:spChg>
        <pc:spChg chg="mod">
          <ac:chgData name="حصة الزهراني" userId="9f18daaf-3143-440a-8b80-a76afd7e4933" providerId="ADAL" clId="{653C4C31-C267-4D66-A881-92F7A274EB2C}" dt="2021-01-21T02:19:26.055" v="108" actId="1076"/>
          <ac:spMkLst>
            <pc:docMk/>
            <pc:sldMk cId="1511040447" sldId="256"/>
            <ac:spMk id="34" creationId="{00000000-0000-0000-0000-000000000000}"/>
          </ac:spMkLst>
        </pc:spChg>
        <pc:picChg chg="add del mod">
          <ac:chgData name="حصة الزهراني" userId="9f18daaf-3143-440a-8b80-a76afd7e4933" providerId="ADAL" clId="{653C4C31-C267-4D66-A881-92F7A274EB2C}" dt="2021-01-21T02:29:34.814" v="201" actId="478"/>
          <ac:picMkLst>
            <pc:docMk/>
            <pc:sldMk cId="1511040447" sldId="256"/>
            <ac:picMk id="31" creationId="{FCA7C2AA-4E4C-4016-85C1-E6EE94956A60}"/>
          </ac:picMkLst>
        </pc:picChg>
        <pc:picChg chg="add del mod">
          <ac:chgData name="حصة الزهراني" userId="9f18daaf-3143-440a-8b80-a76afd7e4933" providerId="ADAL" clId="{653C4C31-C267-4D66-A881-92F7A274EB2C}" dt="2021-01-21T02:34:47.434" v="203" actId="478"/>
          <ac:picMkLst>
            <pc:docMk/>
            <pc:sldMk cId="1511040447" sldId="256"/>
            <ac:picMk id="35" creationId="{54AAD778-F601-4E1B-983E-0617E25B3172}"/>
          </ac:picMkLst>
        </pc:picChg>
        <pc:picChg chg="mod">
          <ac:chgData name="حصة الزهراني" userId="9f18daaf-3143-440a-8b80-a76afd7e4933" providerId="ADAL" clId="{653C4C31-C267-4D66-A881-92F7A274EB2C}" dt="2021-01-21T02:36:13.341" v="204" actId="1076"/>
          <ac:picMkLst>
            <pc:docMk/>
            <pc:sldMk cId="1511040447" sldId="256"/>
            <ac:picMk id="1040" creationId="{00000000-0000-0000-0000-000000000000}"/>
          </ac:picMkLst>
        </pc:picChg>
      </pc:sldChg>
      <pc:sldChg chg="addSp modSp mod">
        <pc:chgData name="حصة الزهراني" userId="9f18daaf-3143-440a-8b80-a76afd7e4933" providerId="ADAL" clId="{653C4C31-C267-4D66-A881-92F7A274EB2C}" dt="2021-01-20T18:11:08.376" v="38" actId="1076"/>
        <pc:sldMkLst>
          <pc:docMk/>
          <pc:sldMk cId="1412164370" sldId="307"/>
        </pc:sldMkLst>
        <pc:spChg chg="mod">
          <ac:chgData name="حصة الزهراني" userId="9f18daaf-3143-440a-8b80-a76afd7e4933" providerId="ADAL" clId="{653C4C31-C267-4D66-A881-92F7A274EB2C}" dt="2021-01-20T18:11:08.376" v="38" actId="1076"/>
          <ac:spMkLst>
            <pc:docMk/>
            <pc:sldMk cId="1412164370" sldId="307"/>
            <ac:spMk id="2" creationId="{54CE252A-E4A4-4044-97F9-3405BF99F6F9}"/>
          </ac:spMkLst>
        </pc:spChg>
        <pc:spChg chg="add mod">
          <ac:chgData name="حصة الزهراني" userId="9f18daaf-3143-440a-8b80-a76afd7e4933" providerId="ADAL" clId="{653C4C31-C267-4D66-A881-92F7A274EB2C}" dt="2021-01-20T18:09:12.477" v="18" actId="1076"/>
          <ac:spMkLst>
            <pc:docMk/>
            <pc:sldMk cId="1412164370" sldId="307"/>
            <ac:spMk id="3" creationId="{685CC6AB-EBDA-4597-A363-F8A5AB36E6F8}"/>
          </ac:spMkLst>
        </pc:spChg>
        <pc:spChg chg="add mod">
          <ac:chgData name="حصة الزهراني" userId="9f18daaf-3143-440a-8b80-a76afd7e4933" providerId="ADAL" clId="{653C4C31-C267-4D66-A881-92F7A274EB2C}" dt="2021-01-20T18:10:47.806" v="36" actId="1076"/>
          <ac:spMkLst>
            <pc:docMk/>
            <pc:sldMk cId="1412164370" sldId="307"/>
            <ac:spMk id="5" creationId="{007B0BDB-252F-403C-BBB0-30A5F94DB4D2}"/>
          </ac:spMkLst>
        </pc:spChg>
      </pc:sldChg>
      <pc:sldChg chg="addSp delSp modSp new mod modClrScheme chgLayout">
        <pc:chgData name="حصة الزهراني" userId="9f18daaf-3143-440a-8b80-a76afd7e4933" providerId="ADAL" clId="{653C4C31-C267-4D66-A881-92F7A274EB2C}" dt="2021-01-21T02:50:50.114" v="298" actId="1076"/>
        <pc:sldMkLst>
          <pc:docMk/>
          <pc:sldMk cId="1506275070" sldId="308"/>
        </pc:sldMkLst>
        <pc:spChg chg="del mod ord">
          <ac:chgData name="حصة الزهراني" userId="9f18daaf-3143-440a-8b80-a76afd7e4933" providerId="ADAL" clId="{653C4C31-C267-4D66-A881-92F7A274EB2C}" dt="2021-01-21T02:40:40.308" v="210" actId="700"/>
          <ac:spMkLst>
            <pc:docMk/>
            <pc:sldMk cId="1506275070" sldId="308"/>
            <ac:spMk id="2" creationId="{F50571BD-5F0E-4F88-A441-A7B84521E1FA}"/>
          </ac:spMkLst>
        </pc:spChg>
        <pc:spChg chg="add del mod">
          <ac:chgData name="حصة الزهراني" userId="9f18daaf-3143-440a-8b80-a76afd7e4933" providerId="ADAL" clId="{653C4C31-C267-4D66-A881-92F7A274EB2C}" dt="2021-01-21T02:45:44.180" v="262" actId="478"/>
          <ac:spMkLst>
            <pc:docMk/>
            <pc:sldMk cId="1506275070" sldId="308"/>
            <ac:spMk id="5" creationId="{D56E20E1-F51D-426E-88BE-9587F6E79068}"/>
          </ac:spMkLst>
        </pc:spChg>
        <pc:spChg chg="add del mod">
          <ac:chgData name="حصة الزهراني" userId="9f18daaf-3143-440a-8b80-a76afd7e4933" providerId="ADAL" clId="{653C4C31-C267-4D66-A881-92F7A274EB2C}" dt="2021-01-21T02:43:10.516" v="233" actId="478"/>
          <ac:spMkLst>
            <pc:docMk/>
            <pc:sldMk cId="1506275070" sldId="308"/>
            <ac:spMk id="6" creationId="{B623C4FA-56E2-4AD2-9D71-EFE93FBF89A6}"/>
          </ac:spMkLst>
        </pc:spChg>
        <pc:spChg chg="add del mod ord">
          <ac:chgData name="حصة الزهراني" userId="9f18daaf-3143-440a-8b80-a76afd7e4933" providerId="ADAL" clId="{653C4C31-C267-4D66-A881-92F7A274EB2C}" dt="2021-01-21T02:45:52.582" v="264" actId="478"/>
          <ac:spMkLst>
            <pc:docMk/>
            <pc:sldMk cId="1506275070" sldId="308"/>
            <ac:spMk id="8" creationId="{49FF2DD5-8398-4C31-8EDF-C432410292D4}"/>
          </ac:spMkLst>
        </pc:spChg>
        <pc:spChg chg="add del mod ord">
          <ac:chgData name="حصة الزهراني" userId="9f18daaf-3143-440a-8b80-a76afd7e4933" providerId="ADAL" clId="{653C4C31-C267-4D66-A881-92F7A274EB2C}" dt="2021-01-21T02:41:58.864" v="214" actId="931"/>
          <ac:spMkLst>
            <pc:docMk/>
            <pc:sldMk cId="1506275070" sldId="308"/>
            <ac:spMk id="9" creationId="{C0050431-4603-42B0-BD3B-ABA20B5FAB3B}"/>
          </ac:spMkLst>
        </pc:spChg>
        <pc:spChg chg="add mod ord">
          <ac:chgData name="حصة الزهراني" userId="9f18daaf-3143-440a-8b80-a76afd7e4933" providerId="ADAL" clId="{653C4C31-C267-4D66-A881-92F7A274EB2C}" dt="2021-01-21T02:50:46.973" v="297" actId="14100"/>
          <ac:spMkLst>
            <pc:docMk/>
            <pc:sldMk cId="1506275070" sldId="308"/>
            <ac:spMk id="10" creationId="{EAFA9F6B-4B11-4715-8468-E8DDEACE05B6}"/>
          </ac:spMkLst>
        </pc:spChg>
        <pc:spChg chg="add mod">
          <ac:chgData name="حصة الزهراني" userId="9f18daaf-3143-440a-8b80-a76afd7e4933" providerId="ADAL" clId="{653C4C31-C267-4D66-A881-92F7A274EB2C}" dt="2021-01-21T02:40:45.475" v="211" actId="571"/>
          <ac:spMkLst>
            <pc:docMk/>
            <pc:sldMk cId="1506275070" sldId="308"/>
            <ac:spMk id="11" creationId="{4185BB81-F5EB-464F-BF17-F7B04B5BEB43}"/>
          </ac:spMkLst>
        </pc:spChg>
        <pc:spChg chg="add mod">
          <ac:chgData name="حصة الزهراني" userId="9f18daaf-3143-440a-8b80-a76afd7e4933" providerId="ADAL" clId="{653C4C31-C267-4D66-A881-92F7A274EB2C}" dt="2021-01-21T02:41:48.888" v="213" actId="571"/>
          <ac:spMkLst>
            <pc:docMk/>
            <pc:sldMk cId="1506275070" sldId="308"/>
            <ac:spMk id="12" creationId="{81DF9E68-8FE8-4052-AAF5-4B4A6F02358C}"/>
          </ac:spMkLst>
        </pc:spChg>
        <pc:picChg chg="add del mod">
          <ac:chgData name="حصة الزهراني" userId="9f18daaf-3143-440a-8b80-a76afd7e4933" providerId="ADAL" clId="{653C4C31-C267-4D66-A881-92F7A274EB2C}" dt="2021-01-21T02:40:20.817" v="209" actId="478"/>
          <ac:picMkLst>
            <pc:docMk/>
            <pc:sldMk cId="1506275070" sldId="308"/>
            <ac:picMk id="4" creationId="{DF408CBC-6572-4045-9B1A-CCFBC3B93235}"/>
          </ac:picMkLst>
        </pc:picChg>
        <pc:picChg chg="add del mod">
          <ac:chgData name="حصة الزهراني" userId="9f18daaf-3143-440a-8b80-a76afd7e4933" providerId="ADAL" clId="{653C4C31-C267-4D66-A881-92F7A274EB2C}" dt="2021-01-21T02:40:08.230" v="207" actId="478"/>
          <ac:picMkLst>
            <pc:docMk/>
            <pc:sldMk cId="1506275070" sldId="308"/>
            <ac:picMk id="7" creationId="{8259912B-C3B1-4713-A602-5201AE82EC41}"/>
          </ac:picMkLst>
        </pc:picChg>
        <pc:picChg chg="add mod">
          <ac:chgData name="حصة الزهراني" userId="9f18daaf-3143-440a-8b80-a76afd7e4933" providerId="ADAL" clId="{653C4C31-C267-4D66-A881-92F7A274EB2C}" dt="2021-01-21T02:42:17.396" v="217" actId="14100"/>
          <ac:picMkLst>
            <pc:docMk/>
            <pc:sldMk cId="1506275070" sldId="308"/>
            <ac:picMk id="14" creationId="{36B90E78-8686-48DE-9FC4-9E6DB946B75D}"/>
          </ac:picMkLst>
        </pc:picChg>
        <pc:picChg chg="add del mod">
          <ac:chgData name="حصة الزهراني" userId="9f18daaf-3143-440a-8b80-a76afd7e4933" providerId="ADAL" clId="{653C4C31-C267-4D66-A881-92F7A274EB2C}" dt="2021-01-21T02:42:34.591" v="219" actId="478"/>
          <ac:picMkLst>
            <pc:docMk/>
            <pc:sldMk cId="1506275070" sldId="308"/>
            <ac:picMk id="16" creationId="{0673F042-06B7-4E71-8546-C4283016E3B0}"/>
          </ac:picMkLst>
        </pc:picChg>
        <pc:picChg chg="add del mod">
          <ac:chgData name="حصة الزهراني" userId="9f18daaf-3143-440a-8b80-a76afd7e4933" providerId="ADAL" clId="{653C4C31-C267-4D66-A881-92F7A274EB2C}" dt="2021-01-21T02:42:58.194" v="221" actId="478"/>
          <ac:picMkLst>
            <pc:docMk/>
            <pc:sldMk cId="1506275070" sldId="308"/>
            <ac:picMk id="18" creationId="{42408CE9-0FF0-4E34-BD5A-CF588013EEBF}"/>
          </ac:picMkLst>
        </pc:picChg>
        <pc:picChg chg="add mod">
          <ac:chgData name="حصة الزهراني" userId="9f18daaf-3143-440a-8b80-a76afd7e4933" providerId="ADAL" clId="{653C4C31-C267-4D66-A881-92F7A274EB2C}" dt="2021-01-21T02:50:50.114" v="298" actId="1076"/>
          <ac:picMkLst>
            <pc:docMk/>
            <pc:sldMk cId="1506275070" sldId="308"/>
            <ac:picMk id="20" creationId="{611FEB66-619A-4EC7-A2F0-4E036B874C8E}"/>
          </ac:picMkLst>
        </pc:picChg>
      </pc:sldChg>
    </pc:docChg>
  </pc:docChgLst>
  <pc:docChgLst>
    <pc:chgData name="حصة الزهراني" userId="S::t227713@bg.moe.gov.sa::9f18daaf-3143-440a-8b80-a76afd7e4933" providerId="AD" clId="Web-{0E3BDFF3-D7AB-4494-AB6F-806164A82F5F}"/>
    <pc:docChg chg="modSld">
      <pc:chgData name="حصة الزهراني" userId="S::t227713@bg.moe.gov.sa::9f18daaf-3143-440a-8b80-a76afd7e4933" providerId="AD" clId="Web-{0E3BDFF3-D7AB-4494-AB6F-806164A82F5F}" dt="2021-01-20T18:02:16.597" v="0" actId="1076"/>
      <pc:docMkLst>
        <pc:docMk/>
      </pc:docMkLst>
      <pc:sldChg chg="modSp">
        <pc:chgData name="حصة الزهراني" userId="S::t227713@bg.moe.gov.sa::9f18daaf-3143-440a-8b80-a76afd7e4933" providerId="AD" clId="Web-{0E3BDFF3-D7AB-4494-AB6F-806164A82F5F}" dt="2021-01-20T18:02:16.597" v="0" actId="1076"/>
        <pc:sldMkLst>
          <pc:docMk/>
          <pc:sldMk cId="3640770380" sldId="279"/>
        </pc:sldMkLst>
        <pc:picChg chg="mod">
          <ac:chgData name="حصة الزهراني" userId="S::t227713@bg.moe.gov.sa::9f18daaf-3143-440a-8b80-a76afd7e4933" providerId="AD" clId="Web-{0E3BDFF3-D7AB-4494-AB6F-806164A82F5F}" dt="2021-01-20T18:02:16.597" v="0" actId="1076"/>
          <ac:picMkLst>
            <pc:docMk/>
            <pc:sldMk cId="3640770380" sldId="279"/>
            <ac:picMk id="1038" creationId="{00000000-0000-0000-0000-000000000000}"/>
          </ac:picMkLst>
        </pc:picChg>
      </pc:sldChg>
    </pc:docChg>
  </pc:docChgLst>
  <pc:docChgLst>
    <pc:chgData name="amal hashimy" userId="1bd7c071b2775471" providerId="LiveId" clId="{E3908ED7-62E0-4AD8-A4B7-D61C47863E4C}"/>
    <pc:docChg chg="undo redo custSel delSld modSld sldOrd">
      <pc:chgData name="amal hashimy" userId="1bd7c071b2775471" providerId="LiveId" clId="{E3908ED7-62E0-4AD8-A4B7-D61C47863E4C}" dt="2021-01-25T10:34:34.445" v="6155" actId="14100"/>
      <pc:docMkLst>
        <pc:docMk/>
      </pc:docMkLst>
      <pc:sldChg chg="addSp modSp mod modAnim">
        <pc:chgData name="amal hashimy" userId="1bd7c071b2775471" providerId="LiveId" clId="{E3908ED7-62E0-4AD8-A4B7-D61C47863E4C}" dt="2021-01-23T19:20:03.165" v="421"/>
        <pc:sldMkLst>
          <pc:docMk/>
          <pc:sldMk cId="1511040447" sldId="256"/>
        </pc:sldMkLst>
        <pc:spChg chg="mod">
          <ac:chgData name="amal hashimy" userId="1bd7c071b2775471" providerId="LiveId" clId="{E3908ED7-62E0-4AD8-A4B7-D61C47863E4C}" dt="2021-01-23T19:18:28.186" v="416" actId="14100"/>
          <ac:spMkLst>
            <pc:docMk/>
            <pc:sldMk cId="1511040447" sldId="256"/>
            <ac:spMk id="3" creationId="{C1B6AD67-9E8C-4E98-BCD2-B0AD4318FD1F}"/>
          </ac:spMkLst>
        </pc:spChg>
        <pc:spChg chg="mod">
          <ac:chgData name="amal hashimy" userId="1bd7c071b2775471" providerId="LiveId" clId="{E3908ED7-62E0-4AD8-A4B7-D61C47863E4C}" dt="2021-01-23T19:18:47.501" v="420" actId="1038"/>
          <ac:spMkLst>
            <pc:docMk/>
            <pc:sldMk cId="1511040447" sldId="256"/>
            <ac:spMk id="4" creationId="{98050C52-0A84-4628-B10E-598A98C3C6CE}"/>
          </ac:spMkLst>
        </pc:spChg>
        <pc:spChg chg="mod">
          <ac:chgData name="amal hashimy" userId="1bd7c071b2775471" providerId="LiveId" clId="{E3908ED7-62E0-4AD8-A4B7-D61C47863E4C}" dt="2021-01-23T19:17:57.885" v="411" actId="404"/>
          <ac:spMkLst>
            <pc:docMk/>
            <pc:sldMk cId="1511040447" sldId="256"/>
            <ac:spMk id="5" creationId="{9875A9C6-43CA-412F-897C-5D17F9FFA608}"/>
          </ac:spMkLst>
        </pc:spChg>
        <pc:spChg chg="mod">
          <ac:chgData name="amal hashimy" userId="1bd7c071b2775471" providerId="LiveId" clId="{E3908ED7-62E0-4AD8-A4B7-D61C47863E4C}" dt="2021-01-23T18:59:35.150" v="44" actId="1036"/>
          <ac:spMkLst>
            <pc:docMk/>
            <pc:sldMk cId="1511040447" sldId="256"/>
            <ac:spMk id="6" creationId="{7EDD3947-E526-4EBD-86BA-7B193C9B17AD}"/>
          </ac:spMkLst>
        </pc:spChg>
        <pc:spChg chg="mod">
          <ac:chgData name="amal hashimy" userId="1bd7c071b2775471" providerId="LiveId" clId="{E3908ED7-62E0-4AD8-A4B7-D61C47863E4C}" dt="2021-01-23T18:59:18.964" v="35" actId="1037"/>
          <ac:spMkLst>
            <pc:docMk/>
            <pc:sldMk cId="1511040447" sldId="256"/>
            <ac:spMk id="7" creationId="{5B6C68AB-164F-4E1E-AB23-CDD0DAD4D2D5}"/>
          </ac:spMkLst>
        </pc:spChg>
        <pc:spChg chg="mod">
          <ac:chgData name="amal hashimy" userId="1bd7c071b2775471" providerId="LiveId" clId="{E3908ED7-62E0-4AD8-A4B7-D61C47863E4C}" dt="2021-01-23T18:59:02.504" v="30" actId="1076"/>
          <ac:spMkLst>
            <pc:docMk/>
            <pc:sldMk cId="1511040447" sldId="256"/>
            <ac:spMk id="10" creationId="{3B0B52B8-AD5C-430A-9D83-4E470717E2B0}"/>
          </ac:spMkLst>
        </pc:spChg>
        <pc:spChg chg="add mod">
          <ac:chgData name="amal hashimy" userId="1bd7c071b2775471" providerId="LiveId" clId="{E3908ED7-62E0-4AD8-A4B7-D61C47863E4C}" dt="2021-01-23T19:00:50.333" v="91" actId="122"/>
          <ac:spMkLst>
            <pc:docMk/>
            <pc:sldMk cId="1511040447" sldId="256"/>
            <ac:spMk id="30" creationId="{3D190AFB-1C12-4987-83D2-51DB245A739C}"/>
          </ac:spMkLst>
        </pc:spChg>
        <pc:picChg chg="mod">
          <ac:chgData name="amal hashimy" userId="1bd7c071b2775471" providerId="LiveId" clId="{E3908ED7-62E0-4AD8-A4B7-D61C47863E4C}" dt="2021-01-23T19:15:30.889" v="402" actId="1076"/>
          <ac:picMkLst>
            <pc:docMk/>
            <pc:sldMk cId="1511040447" sldId="256"/>
            <ac:picMk id="1040" creationId="{00000000-0000-0000-0000-000000000000}"/>
          </ac:picMkLst>
        </pc:picChg>
      </pc:sldChg>
      <pc:sldChg chg="addSp delSp modSp mod delAnim">
        <pc:chgData name="amal hashimy" userId="1bd7c071b2775471" providerId="LiveId" clId="{E3908ED7-62E0-4AD8-A4B7-D61C47863E4C}" dt="2021-01-25T09:40:24.133" v="4585" actId="207"/>
        <pc:sldMkLst>
          <pc:docMk/>
          <pc:sldMk cId="2707242870" sldId="257"/>
        </pc:sldMkLst>
        <pc:spChg chg="add mod">
          <ac:chgData name="amal hashimy" userId="1bd7c071b2775471" providerId="LiveId" clId="{E3908ED7-62E0-4AD8-A4B7-D61C47863E4C}" dt="2021-01-23T19:21:24.332" v="440" actId="1076"/>
          <ac:spMkLst>
            <pc:docMk/>
            <pc:sldMk cId="2707242870" sldId="257"/>
            <ac:spMk id="2" creationId="{469F6C9F-72D8-4737-B9B2-299AF4FA2733}"/>
          </ac:spMkLst>
        </pc:spChg>
        <pc:spChg chg="mod">
          <ac:chgData name="amal hashimy" userId="1bd7c071b2775471" providerId="LiveId" clId="{E3908ED7-62E0-4AD8-A4B7-D61C47863E4C}" dt="2021-01-23T19:24:14.550" v="546" actId="1036"/>
          <ac:spMkLst>
            <pc:docMk/>
            <pc:sldMk cId="2707242870" sldId="257"/>
            <ac:spMk id="4" creationId="{00000000-0000-0000-0000-000000000000}"/>
          </ac:spMkLst>
        </pc:spChg>
        <pc:spChg chg="add mod">
          <ac:chgData name="amal hashimy" userId="1bd7c071b2775471" providerId="LiveId" clId="{E3908ED7-62E0-4AD8-A4B7-D61C47863E4C}" dt="2021-01-23T19:23:52.287" v="527" actId="1035"/>
          <ac:spMkLst>
            <pc:docMk/>
            <pc:sldMk cId="2707242870" sldId="257"/>
            <ac:spMk id="5" creationId="{CFABADAC-CFB8-4857-9DF3-EFD23C5977A0}"/>
          </ac:spMkLst>
        </pc:spChg>
        <pc:spChg chg="mod">
          <ac:chgData name="amal hashimy" userId="1bd7c071b2775471" providerId="LiveId" clId="{E3908ED7-62E0-4AD8-A4B7-D61C47863E4C}" dt="2021-01-25T09:36:58.774" v="4543" actId="1036"/>
          <ac:spMkLst>
            <pc:docMk/>
            <pc:sldMk cId="2707242870" sldId="257"/>
            <ac:spMk id="25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36:58.774" v="4543" actId="1036"/>
          <ac:spMkLst>
            <pc:docMk/>
            <pc:sldMk cId="2707242870" sldId="257"/>
            <ac:spMk id="26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36:58.774" v="4543" actId="1036"/>
          <ac:spMkLst>
            <pc:docMk/>
            <pc:sldMk cId="2707242870" sldId="257"/>
            <ac:spMk id="27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36:58.774" v="4543" actId="1036"/>
          <ac:spMkLst>
            <pc:docMk/>
            <pc:sldMk cId="2707242870" sldId="257"/>
            <ac:spMk id="28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36:58.774" v="4543" actId="1036"/>
          <ac:spMkLst>
            <pc:docMk/>
            <pc:sldMk cId="2707242870" sldId="257"/>
            <ac:spMk id="29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40:24.133" v="4585" actId="207"/>
          <ac:spMkLst>
            <pc:docMk/>
            <pc:sldMk cId="2707242870" sldId="257"/>
            <ac:spMk id="30" creationId="{00000000-0000-0000-0000-000000000000}"/>
          </ac:spMkLst>
        </pc:spChg>
        <pc:spChg chg="add mod ord">
          <ac:chgData name="amal hashimy" userId="1bd7c071b2775471" providerId="LiveId" clId="{E3908ED7-62E0-4AD8-A4B7-D61C47863E4C}" dt="2021-01-25T09:39:26.602" v="4567" actId="1076"/>
          <ac:spMkLst>
            <pc:docMk/>
            <pc:sldMk cId="2707242870" sldId="257"/>
            <ac:spMk id="34" creationId="{845FD13F-5C8F-40B2-96FE-EC0DC3BBABCE}"/>
          </ac:spMkLst>
        </pc:spChg>
        <pc:spChg chg="mod">
          <ac:chgData name="amal hashimy" userId="1bd7c071b2775471" providerId="LiveId" clId="{E3908ED7-62E0-4AD8-A4B7-D61C47863E4C}" dt="2021-01-25T09:36:58.774" v="4543" actId="1036"/>
          <ac:spMkLst>
            <pc:docMk/>
            <pc:sldMk cId="2707242870" sldId="257"/>
            <ac:spMk id="35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36:58.774" v="4543" actId="1036"/>
          <ac:spMkLst>
            <pc:docMk/>
            <pc:sldMk cId="2707242870" sldId="257"/>
            <ac:spMk id="36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36:58.774" v="4543" actId="1036"/>
          <ac:spMkLst>
            <pc:docMk/>
            <pc:sldMk cId="2707242870" sldId="257"/>
            <ac:spMk id="37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36:58.774" v="4543" actId="1036"/>
          <ac:spMkLst>
            <pc:docMk/>
            <pc:sldMk cId="2707242870" sldId="257"/>
            <ac:spMk id="38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36:58.774" v="4543" actId="1036"/>
          <ac:spMkLst>
            <pc:docMk/>
            <pc:sldMk cId="2707242870" sldId="257"/>
            <ac:spMk id="39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37:56.949" v="4559" actId="1035"/>
          <ac:spMkLst>
            <pc:docMk/>
            <pc:sldMk cId="2707242870" sldId="257"/>
            <ac:spMk id="40" creationId="{00000000-0000-0000-0000-000000000000}"/>
          </ac:spMkLst>
        </pc:spChg>
        <pc:spChg chg="add mod ord">
          <ac:chgData name="amal hashimy" userId="1bd7c071b2775471" providerId="LiveId" clId="{E3908ED7-62E0-4AD8-A4B7-D61C47863E4C}" dt="2021-01-25T09:39:55.386" v="4583" actId="122"/>
          <ac:spMkLst>
            <pc:docMk/>
            <pc:sldMk cId="2707242870" sldId="257"/>
            <ac:spMk id="41" creationId="{A15B3491-BEC2-4C2E-A432-8DF845EA46E7}"/>
          </ac:spMkLst>
        </pc:spChg>
        <pc:picChg chg="del">
          <ac:chgData name="amal hashimy" userId="1bd7c071b2775471" providerId="LiveId" clId="{E3908ED7-62E0-4AD8-A4B7-D61C47863E4C}" dt="2021-01-23T19:03:59.820" v="296" actId="478"/>
          <ac:picMkLst>
            <pc:docMk/>
            <pc:sldMk cId="2707242870" sldId="257"/>
            <ac:picMk id="3" creationId="{64849520-DA5C-4137-9545-1128BB771DCB}"/>
          </ac:picMkLst>
        </pc:picChg>
        <pc:picChg chg="del">
          <ac:chgData name="amal hashimy" userId="1bd7c071b2775471" providerId="LiveId" clId="{E3908ED7-62E0-4AD8-A4B7-D61C47863E4C}" dt="2021-01-23T19:26:00.149" v="548" actId="478"/>
          <ac:picMkLst>
            <pc:docMk/>
            <pc:sldMk cId="2707242870" sldId="257"/>
            <ac:picMk id="7" creationId="{FC776736-609E-4BA8-AD20-7857A3490BC8}"/>
          </ac:picMkLst>
        </pc:picChg>
        <pc:picChg chg="mod">
          <ac:chgData name="amal hashimy" userId="1bd7c071b2775471" providerId="LiveId" clId="{E3908ED7-62E0-4AD8-A4B7-D61C47863E4C}" dt="2021-01-23T19:23:58.412" v="528" actId="1076"/>
          <ac:picMkLst>
            <pc:docMk/>
            <pc:sldMk cId="2707242870" sldId="257"/>
            <ac:picMk id="1040" creationId="{00000000-0000-0000-0000-000000000000}"/>
          </ac:picMkLst>
        </pc:picChg>
        <pc:picChg chg="mod">
          <ac:chgData name="amal hashimy" userId="1bd7c071b2775471" providerId="LiveId" clId="{E3908ED7-62E0-4AD8-A4B7-D61C47863E4C}" dt="2021-01-25T09:39:22.575" v="4566" actId="166"/>
          <ac:picMkLst>
            <pc:docMk/>
            <pc:sldMk cId="2707242870" sldId="257"/>
            <ac:picMk id="1074" creationId="{00000000-0000-0000-0000-000000000000}"/>
          </ac:picMkLst>
        </pc:picChg>
      </pc:sldChg>
      <pc:sldChg chg="addSp delSp modSp mod delAnim modAnim">
        <pc:chgData name="amal hashimy" userId="1bd7c071b2775471" providerId="LiveId" clId="{E3908ED7-62E0-4AD8-A4B7-D61C47863E4C}" dt="2021-01-25T09:44:14.287" v="4715" actId="207"/>
        <pc:sldMkLst>
          <pc:docMk/>
          <pc:sldMk cId="3788662288" sldId="276"/>
        </pc:sldMkLst>
        <pc:spChg chg="add mod">
          <ac:chgData name="amal hashimy" userId="1bd7c071b2775471" providerId="LiveId" clId="{E3908ED7-62E0-4AD8-A4B7-D61C47863E4C}" dt="2021-01-23T19:26:45.941" v="567" actId="404"/>
          <ac:spMkLst>
            <pc:docMk/>
            <pc:sldMk cId="3788662288" sldId="276"/>
            <ac:spMk id="2" creationId="{5DF3CDDF-4421-4C35-A6FC-A09FC35D6F31}"/>
          </ac:spMkLst>
        </pc:spChg>
        <pc:spChg chg="add mod">
          <ac:chgData name="amal hashimy" userId="1bd7c071b2775471" providerId="LiveId" clId="{E3908ED7-62E0-4AD8-A4B7-D61C47863E4C}" dt="2021-01-24T04:04:03.544" v="1462" actId="20577"/>
          <ac:spMkLst>
            <pc:docMk/>
            <pc:sldMk cId="3788662288" sldId="276"/>
            <ac:spMk id="5" creationId="{E31E3D6A-7204-44A8-94D2-65E73F487F02}"/>
          </ac:spMkLst>
        </pc:spChg>
        <pc:spChg chg="add mod">
          <ac:chgData name="amal hashimy" userId="1bd7c071b2775471" providerId="LiveId" clId="{E3908ED7-62E0-4AD8-A4B7-D61C47863E4C}" dt="2021-01-23T19:29:58.911" v="658" actId="207"/>
          <ac:spMkLst>
            <pc:docMk/>
            <pc:sldMk cId="3788662288" sldId="276"/>
            <ac:spMk id="6" creationId="{C1451494-9007-4DD6-9B8F-74AAEBC31E4C}"/>
          </ac:spMkLst>
        </pc:spChg>
        <pc:spChg chg="mod">
          <ac:chgData name="amal hashimy" userId="1bd7c071b2775471" providerId="LiveId" clId="{E3908ED7-62E0-4AD8-A4B7-D61C47863E4C}" dt="2021-01-25T09:41:52.409" v="4661" actId="1038"/>
          <ac:spMkLst>
            <pc:docMk/>
            <pc:sldMk cId="3788662288" sldId="276"/>
            <ac:spMk id="25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41:52.409" v="4661" actId="1038"/>
          <ac:spMkLst>
            <pc:docMk/>
            <pc:sldMk cId="3788662288" sldId="276"/>
            <ac:spMk id="26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41:52.409" v="4661" actId="1038"/>
          <ac:spMkLst>
            <pc:docMk/>
            <pc:sldMk cId="3788662288" sldId="276"/>
            <ac:spMk id="27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41:52.409" v="4661" actId="1038"/>
          <ac:spMkLst>
            <pc:docMk/>
            <pc:sldMk cId="3788662288" sldId="276"/>
            <ac:spMk id="28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44:14.287" v="4715" actId="207"/>
          <ac:spMkLst>
            <pc:docMk/>
            <pc:sldMk cId="3788662288" sldId="276"/>
            <ac:spMk id="29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41:52.409" v="4661" actId="1038"/>
          <ac:spMkLst>
            <pc:docMk/>
            <pc:sldMk cId="3788662288" sldId="276"/>
            <ac:spMk id="30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41:52.409" v="4661" actId="1038"/>
          <ac:spMkLst>
            <pc:docMk/>
            <pc:sldMk cId="3788662288" sldId="276"/>
            <ac:spMk id="35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41:52.409" v="4661" actId="1038"/>
          <ac:spMkLst>
            <pc:docMk/>
            <pc:sldMk cId="3788662288" sldId="276"/>
            <ac:spMk id="36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44:00.131" v="4713" actId="20577"/>
          <ac:spMkLst>
            <pc:docMk/>
            <pc:sldMk cId="3788662288" sldId="276"/>
            <ac:spMk id="37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43:51.568" v="4706" actId="14100"/>
          <ac:spMkLst>
            <pc:docMk/>
            <pc:sldMk cId="3788662288" sldId="276"/>
            <ac:spMk id="38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43:39.228" v="4698" actId="20577"/>
          <ac:spMkLst>
            <pc:docMk/>
            <pc:sldMk cId="3788662288" sldId="276"/>
            <ac:spMk id="39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42:04.304" v="4669" actId="1035"/>
          <ac:spMkLst>
            <pc:docMk/>
            <pc:sldMk cId="3788662288" sldId="276"/>
            <ac:spMk id="40" creationId="{00000000-0000-0000-0000-000000000000}"/>
          </ac:spMkLst>
        </pc:spChg>
        <pc:spChg chg="add mod ord">
          <ac:chgData name="amal hashimy" userId="1bd7c071b2775471" providerId="LiveId" clId="{E3908ED7-62E0-4AD8-A4B7-D61C47863E4C}" dt="2021-01-25T09:42:50.170" v="4673" actId="166"/>
          <ac:spMkLst>
            <pc:docMk/>
            <pc:sldMk cId="3788662288" sldId="276"/>
            <ac:spMk id="41" creationId="{5ABD5C5B-B6DE-4524-9600-828C823AF833}"/>
          </ac:spMkLst>
        </pc:spChg>
        <pc:spChg chg="add mod ord">
          <ac:chgData name="amal hashimy" userId="1bd7c071b2775471" providerId="LiveId" clId="{E3908ED7-62E0-4AD8-A4B7-D61C47863E4C}" dt="2021-01-25T09:43:29.420" v="4693" actId="1036"/>
          <ac:spMkLst>
            <pc:docMk/>
            <pc:sldMk cId="3788662288" sldId="276"/>
            <ac:spMk id="42" creationId="{0770CCC7-27EA-4DF3-9D24-E342EF8C3D5C}"/>
          </ac:spMkLst>
        </pc:spChg>
        <pc:picChg chg="del">
          <ac:chgData name="amal hashimy" userId="1bd7c071b2775471" providerId="LiveId" clId="{E3908ED7-62E0-4AD8-A4B7-D61C47863E4C}" dt="2021-01-23T19:04:07.562" v="297" actId="478"/>
          <ac:picMkLst>
            <pc:docMk/>
            <pc:sldMk cId="3788662288" sldId="276"/>
            <ac:picMk id="3" creationId="{FADCD4C2-3D13-4C92-A9A9-4D2B8BE96D99}"/>
          </ac:picMkLst>
        </pc:picChg>
        <pc:picChg chg="del">
          <ac:chgData name="amal hashimy" userId="1bd7c071b2775471" providerId="LiveId" clId="{E3908ED7-62E0-4AD8-A4B7-D61C47863E4C}" dt="2021-01-23T19:25:47.509" v="547" actId="478"/>
          <ac:picMkLst>
            <pc:docMk/>
            <pc:sldMk cId="3788662288" sldId="276"/>
            <ac:picMk id="41" creationId="{EC8925E2-5B49-4CBF-94E2-ACD295D98EFF}"/>
          </ac:picMkLst>
        </pc:picChg>
        <pc:picChg chg="mod">
          <ac:chgData name="amal hashimy" userId="1bd7c071b2775471" providerId="LiveId" clId="{E3908ED7-62E0-4AD8-A4B7-D61C47863E4C}" dt="2021-01-25T09:42:59.883" v="4674" actId="166"/>
          <ac:picMkLst>
            <pc:docMk/>
            <pc:sldMk cId="3788662288" sldId="276"/>
            <ac:picMk id="1074" creationId="{00000000-0000-0000-0000-000000000000}"/>
          </ac:picMkLst>
        </pc:picChg>
      </pc:sldChg>
      <pc:sldChg chg="addSp delSp modSp mod delAnim">
        <pc:chgData name="amal hashimy" userId="1bd7c071b2775471" providerId="LiveId" clId="{E3908ED7-62E0-4AD8-A4B7-D61C47863E4C}" dt="2021-01-25T09:51:16.036" v="4918" actId="478"/>
        <pc:sldMkLst>
          <pc:docMk/>
          <pc:sldMk cId="2643360863" sldId="277"/>
        </pc:sldMkLst>
        <pc:spChg chg="mod">
          <ac:chgData name="amal hashimy" userId="1bd7c071b2775471" providerId="LiveId" clId="{E3908ED7-62E0-4AD8-A4B7-D61C47863E4C}" dt="2021-01-25T09:49:04.354" v="4865" actId="1038"/>
          <ac:spMkLst>
            <pc:docMk/>
            <pc:sldMk cId="2643360863" sldId="277"/>
            <ac:spMk id="36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49:21.257" v="4876" actId="1038"/>
          <ac:spMkLst>
            <pc:docMk/>
            <pc:sldMk cId="2643360863" sldId="277"/>
            <ac:spMk id="37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50:05.671" v="4888" actId="14100"/>
          <ac:spMkLst>
            <pc:docMk/>
            <pc:sldMk cId="2643360863" sldId="277"/>
            <ac:spMk id="38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50:14.948" v="4893" actId="20577"/>
          <ac:spMkLst>
            <pc:docMk/>
            <pc:sldMk cId="2643360863" sldId="277"/>
            <ac:spMk id="39" creationId="{00000000-0000-0000-0000-000000000000}"/>
          </ac:spMkLst>
        </pc:spChg>
        <pc:picChg chg="add mod">
          <ac:chgData name="amal hashimy" userId="1bd7c071b2775471" providerId="LiveId" clId="{E3908ED7-62E0-4AD8-A4B7-D61C47863E4C}" dt="2021-01-23T19:33:32.772" v="662" actId="14100"/>
          <ac:picMkLst>
            <pc:docMk/>
            <pc:sldMk cId="2643360863" sldId="277"/>
            <ac:picMk id="2" creationId="{7024D7DC-327E-41B1-9BCC-7F468B6EC3DE}"/>
          </ac:picMkLst>
        </pc:picChg>
        <pc:picChg chg="del">
          <ac:chgData name="amal hashimy" userId="1bd7c071b2775471" providerId="LiveId" clId="{E3908ED7-62E0-4AD8-A4B7-D61C47863E4C}" dt="2021-01-23T19:04:18.916" v="298" actId="478"/>
          <ac:picMkLst>
            <pc:docMk/>
            <pc:sldMk cId="2643360863" sldId="277"/>
            <ac:picMk id="3" creationId="{35D61131-C3AB-4CB8-89DA-230B13056004}"/>
          </ac:picMkLst>
        </pc:picChg>
        <pc:picChg chg="del">
          <ac:chgData name="amal hashimy" userId="1bd7c071b2775471" providerId="LiveId" clId="{E3908ED7-62E0-4AD8-A4B7-D61C47863E4C}" dt="2021-01-25T09:51:16.036" v="4918" actId="478"/>
          <ac:picMkLst>
            <pc:docMk/>
            <pc:sldMk cId="2643360863" sldId="277"/>
            <ac:picMk id="34" creationId="{EB1E7DD7-2772-42EE-BEAD-1162C060FA66}"/>
          </ac:picMkLst>
        </pc:picChg>
      </pc:sldChg>
      <pc:sldChg chg="addSp delSp modSp mod delAnim">
        <pc:chgData name="amal hashimy" userId="1bd7c071b2775471" providerId="LiveId" clId="{E3908ED7-62E0-4AD8-A4B7-D61C47863E4C}" dt="2021-01-25T09:51:09.587" v="4917" actId="478"/>
        <pc:sldMkLst>
          <pc:docMk/>
          <pc:sldMk cId="3634350373" sldId="278"/>
        </pc:sldMkLst>
        <pc:spChg chg="mod">
          <ac:chgData name="amal hashimy" userId="1bd7c071b2775471" providerId="LiveId" clId="{E3908ED7-62E0-4AD8-A4B7-D61C47863E4C}" dt="2021-01-25T09:51:04.021" v="4916" actId="20577"/>
          <ac:spMkLst>
            <pc:docMk/>
            <pc:sldMk cId="3634350373" sldId="278"/>
            <ac:spMk id="36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50:31.522" v="4900" actId="20577"/>
          <ac:spMkLst>
            <pc:docMk/>
            <pc:sldMk cId="3634350373" sldId="278"/>
            <ac:spMk id="37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50:42.270" v="4908" actId="14100"/>
          <ac:spMkLst>
            <pc:docMk/>
            <pc:sldMk cId="3634350373" sldId="278"/>
            <ac:spMk id="38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50:51.666" v="4914" actId="1076"/>
          <ac:spMkLst>
            <pc:docMk/>
            <pc:sldMk cId="3634350373" sldId="278"/>
            <ac:spMk id="39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50:56.934" v="4915" actId="1076"/>
          <ac:spMkLst>
            <pc:docMk/>
            <pc:sldMk cId="3634350373" sldId="278"/>
            <ac:spMk id="40" creationId="{00000000-0000-0000-0000-000000000000}"/>
          </ac:spMkLst>
        </pc:spChg>
        <pc:picChg chg="del">
          <ac:chgData name="amal hashimy" userId="1bd7c071b2775471" providerId="LiveId" clId="{E3908ED7-62E0-4AD8-A4B7-D61C47863E4C}" dt="2021-01-23T19:04:24.957" v="299" actId="478"/>
          <ac:picMkLst>
            <pc:docMk/>
            <pc:sldMk cId="3634350373" sldId="278"/>
            <ac:picMk id="32" creationId="{98CE7388-2CC5-4B29-9033-11037C6AB878}"/>
          </ac:picMkLst>
        </pc:picChg>
        <pc:picChg chg="del">
          <ac:chgData name="amal hashimy" userId="1bd7c071b2775471" providerId="LiveId" clId="{E3908ED7-62E0-4AD8-A4B7-D61C47863E4C}" dt="2021-01-25T09:51:09.587" v="4917" actId="478"/>
          <ac:picMkLst>
            <pc:docMk/>
            <pc:sldMk cId="3634350373" sldId="278"/>
            <ac:picMk id="33" creationId="{70C4E0A8-62E7-4804-8F5E-A4C82DEA7447}"/>
          </ac:picMkLst>
        </pc:picChg>
        <pc:picChg chg="add mod">
          <ac:chgData name="amal hashimy" userId="1bd7c071b2775471" providerId="LiveId" clId="{E3908ED7-62E0-4AD8-A4B7-D61C47863E4C}" dt="2021-01-23T19:35:00.554" v="667" actId="14100"/>
          <ac:picMkLst>
            <pc:docMk/>
            <pc:sldMk cId="3634350373" sldId="278"/>
            <ac:picMk id="2050" creationId="{C0D3D24A-191E-425A-9EB2-BF1359DBF331}"/>
          </ac:picMkLst>
        </pc:picChg>
      </pc:sldChg>
      <pc:sldChg chg="addSp delSp modSp mod delAnim">
        <pc:chgData name="amal hashimy" userId="1bd7c071b2775471" providerId="LiveId" clId="{E3908ED7-62E0-4AD8-A4B7-D61C47863E4C}" dt="2021-01-25T09:55:13.714" v="5011" actId="1076"/>
        <pc:sldMkLst>
          <pc:docMk/>
          <pc:sldMk cId="3640770380" sldId="279"/>
        </pc:sldMkLst>
        <pc:spChg chg="add mod">
          <ac:chgData name="amal hashimy" userId="1bd7c071b2775471" providerId="LiveId" clId="{E3908ED7-62E0-4AD8-A4B7-D61C47863E4C}" dt="2021-01-25T09:55:13.714" v="5011" actId="1076"/>
          <ac:spMkLst>
            <pc:docMk/>
            <pc:sldMk cId="3640770380" sldId="279"/>
            <ac:spMk id="2" creationId="{82B03EB4-2101-4FB1-8DED-BAFE9B56DFDC}"/>
          </ac:spMkLst>
        </pc:spChg>
        <pc:spChg chg="add mod">
          <ac:chgData name="amal hashimy" userId="1bd7c071b2775471" providerId="LiveId" clId="{E3908ED7-62E0-4AD8-A4B7-D61C47863E4C}" dt="2021-01-25T09:54:11.949" v="4974" actId="122"/>
          <ac:spMkLst>
            <pc:docMk/>
            <pc:sldMk cId="3640770380" sldId="279"/>
            <ac:spMk id="3" creationId="{13E716D3-B156-4F2C-980F-6AE3AD19D518}"/>
          </ac:spMkLst>
        </pc:spChg>
        <pc:spChg chg="mod">
          <ac:chgData name="amal hashimy" userId="1bd7c071b2775471" providerId="LiveId" clId="{E3908ED7-62E0-4AD8-A4B7-D61C47863E4C}" dt="2021-01-25T09:53:14.874" v="4946" actId="1076"/>
          <ac:spMkLst>
            <pc:docMk/>
            <pc:sldMk cId="3640770380" sldId="279"/>
            <ac:spMk id="4" creationId="{00000000-0000-0000-0000-000000000000}"/>
          </ac:spMkLst>
        </pc:spChg>
        <pc:picChg chg="del">
          <ac:chgData name="amal hashimy" userId="1bd7c071b2775471" providerId="LiveId" clId="{E3908ED7-62E0-4AD8-A4B7-D61C47863E4C}" dt="2021-01-23T19:04:30.968" v="300" actId="478"/>
          <ac:picMkLst>
            <pc:docMk/>
            <pc:sldMk cId="3640770380" sldId="279"/>
            <ac:picMk id="3" creationId="{B89585BA-59B5-426E-AE48-FFDCF182C341}"/>
          </ac:picMkLst>
        </pc:picChg>
        <pc:picChg chg="del">
          <ac:chgData name="amal hashimy" userId="1bd7c071b2775471" providerId="LiveId" clId="{E3908ED7-62E0-4AD8-A4B7-D61C47863E4C}" dt="2021-01-24T04:21:55.155" v="1658" actId="478"/>
          <ac:picMkLst>
            <pc:docMk/>
            <pc:sldMk cId="3640770380" sldId="279"/>
            <ac:picMk id="34" creationId="{DCE3C412-FE2A-4432-8AEB-EA3B055632DC}"/>
          </ac:picMkLst>
        </pc:picChg>
        <pc:picChg chg="add mod">
          <ac:chgData name="amal hashimy" userId="1bd7c071b2775471" providerId="LiveId" clId="{E3908ED7-62E0-4AD8-A4B7-D61C47863E4C}" dt="2021-01-24T04:20:20.379" v="1604" actId="14100"/>
          <ac:picMkLst>
            <pc:docMk/>
            <pc:sldMk cId="3640770380" sldId="279"/>
            <ac:picMk id="3074" creationId="{CC655B29-00AF-457C-BA01-D047B8A17B21}"/>
          </ac:picMkLst>
        </pc:picChg>
      </pc:sldChg>
      <pc:sldChg chg="addSp delSp modSp mod ord">
        <pc:chgData name="amal hashimy" userId="1bd7c071b2775471" providerId="LiveId" clId="{E3908ED7-62E0-4AD8-A4B7-D61C47863E4C}" dt="2021-01-25T09:55:29.141" v="5012" actId="2711"/>
        <pc:sldMkLst>
          <pc:docMk/>
          <pc:sldMk cId="189257518" sldId="280"/>
        </pc:sldMkLst>
        <pc:spChg chg="add mod">
          <ac:chgData name="amal hashimy" userId="1bd7c071b2775471" providerId="LiveId" clId="{E3908ED7-62E0-4AD8-A4B7-D61C47863E4C}" dt="2021-01-25T09:55:29.141" v="5012" actId="2711"/>
          <ac:spMkLst>
            <pc:docMk/>
            <pc:sldMk cId="189257518" sldId="280"/>
            <ac:spMk id="2" creationId="{8457AE5C-2D95-4A8F-91BE-08CD082A2086}"/>
          </ac:spMkLst>
        </pc:spChg>
        <pc:spChg chg="mod">
          <ac:chgData name="amal hashimy" userId="1bd7c071b2775471" providerId="LiveId" clId="{E3908ED7-62E0-4AD8-A4B7-D61C47863E4C}" dt="2021-01-25T09:51:44.015" v="4920" actId="1076"/>
          <ac:spMkLst>
            <pc:docMk/>
            <pc:sldMk cId="189257518" sldId="280"/>
            <ac:spMk id="36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51:51.041" v="4927" actId="20577"/>
          <ac:spMkLst>
            <pc:docMk/>
            <pc:sldMk cId="189257518" sldId="280"/>
            <ac:spMk id="37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52:10.887" v="4935" actId="14100"/>
          <ac:spMkLst>
            <pc:docMk/>
            <pc:sldMk cId="189257518" sldId="280"/>
            <ac:spMk id="38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52:20.733" v="4941" actId="1076"/>
          <ac:spMkLst>
            <pc:docMk/>
            <pc:sldMk cId="189257518" sldId="280"/>
            <ac:spMk id="39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52:27.213" v="4942" actId="1076"/>
          <ac:spMkLst>
            <pc:docMk/>
            <pc:sldMk cId="189257518" sldId="280"/>
            <ac:spMk id="40" creationId="{00000000-0000-0000-0000-000000000000}"/>
          </ac:spMkLst>
        </pc:spChg>
        <pc:picChg chg="del">
          <ac:chgData name="amal hashimy" userId="1bd7c071b2775471" providerId="LiveId" clId="{E3908ED7-62E0-4AD8-A4B7-D61C47863E4C}" dt="2021-01-23T19:04:39.911" v="301" actId="478"/>
          <ac:picMkLst>
            <pc:docMk/>
            <pc:sldMk cId="189257518" sldId="280"/>
            <ac:picMk id="3" creationId="{06A0A346-B1A2-4846-B758-9982AA2252A3}"/>
          </ac:picMkLst>
        </pc:picChg>
      </pc:sldChg>
      <pc:sldChg chg="addSp delSp modSp mod ord delAnim modAnim">
        <pc:chgData name="amal hashimy" userId="1bd7c071b2775471" providerId="LiveId" clId="{E3908ED7-62E0-4AD8-A4B7-D61C47863E4C}" dt="2021-01-25T09:48:23.748" v="4847" actId="166"/>
        <pc:sldMkLst>
          <pc:docMk/>
          <pc:sldMk cId="1339749190" sldId="281"/>
        </pc:sldMkLst>
        <pc:spChg chg="add mod">
          <ac:chgData name="amal hashimy" userId="1bd7c071b2775471" providerId="LiveId" clId="{E3908ED7-62E0-4AD8-A4B7-D61C47863E4C}" dt="2021-01-24T04:15:36.752" v="1520" actId="207"/>
          <ac:spMkLst>
            <pc:docMk/>
            <pc:sldMk cId="1339749190" sldId="281"/>
            <ac:spMk id="2" creationId="{2A413124-86FE-4B32-9035-D6916ECC31F6}"/>
          </ac:spMkLst>
        </pc:spChg>
        <pc:spChg chg="add mod">
          <ac:chgData name="amal hashimy" userId="1bd7c071b2775471" providerId="LiveId" clId="{E3908ED7-62E0-4AD8-A4B7-D61C47863E4C}" dt="2021-01-24T04:15:47.243" v="1521" actId="207"/>
          <ac:spMkLst>
            <pc:docMk/>
            <pc:sldMk cId="1339749190" sldId="281"/>
            <ac:spMk id="3" creationId="{CAE35CBC-52A1-4D7F-B321-3F4C8E1681AA}"/>
          </ac:spMkLst>
        </pc:spChg>
        <pc:spChg chg="mod">
          <ac:chgData name="amal hashimy" userId="1bd7c071b2775471" providerId="LiveId" clId="{E3908ED7-62E0-4AD8-A4B7-D61C47863E4C}" dt="2021-01-25T09:47:46.345" v="4836" actId="1076"/>
          <ac:spMkLst>
            <pc:docMk/>
            <pc:sldMk cId="1339749190" sldId="281"/>
            <ac:spMk id="4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46:46.793" v="4828" actId="1036"/>
          <ac:spMkLst>
            <pc:docMk/>
            <pc:sldMk cId="1339749190" sldId="281"/>
            <ac:spMk id="25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47:27.852" v="4833" actId="1076"/>
          <ac:spMkLst>
            <pc:docMk/>
            <pc:sldMk cId="1339749190" sldId="281"/>
            <ac:spMk id="26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46:46.793" v="4828" actId="1036"/>
          <ac:spMkLst>
            <pc:docMk/>
            <pc:sldMk cId="1339749190" sldId="281"/>
            <ac:spMk id="27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46:46.793" v="4828" actId="1036"/>
          <ac:spMkLst>
            <pc:docMk/>
            <pc:sldMk cId="1339749190" sldId="281"/>
            <ac:spMk id="28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46:46.793" v="4828" actId="1036"/>
          <ac:spMkLst>
            <pc:docMk/>
            <pc:sldMk cId="1339749190" sldId="281"/>
            <ac:spMk id="29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46:46.793" v="4828" actId="1036"/>
          <ac:spMkLst>
            <pc:docMk/>
            <pc:sldMk cId="1339749190" sldId="281"/>
            <ac:spMk id="30" creationId="{00000000-0000-0000-0000-000000000000}"/>
          </ac:spMkLst>
        </pc:spChg>
        <pc:spChg chg="add mod">
          <ac:chgData name="amal hashimy" userId="1bd7c071b2775471" providerId="LiveId" clId="{E3908ED7-62E0-4AD8-A4B7-D61C47863E4C}" dt="2021-01-25T09:47:39.015" v="4835" actId="1076"/>
          <ac:spMkLst>
            <pc:docMk/>
            <pc:sldMk cId="1339749190" sldId="281"/>
            <ac:spMk id="34" creationId="{A5D38D05-4688-4AEA-B392-BEB7939EF940}"/>
          </ac:spMkLst>
        </pc:spChg>
        <pc:spChg chg="mod">
          <ac:chgData name="amal hashimy" userId="1bd7c071b2775471" providerId="LiveId" clId="{E3908ED7-62E0-4AD8-A4B7-D61C47863E4C}" dt="2021-01-25T09:46:46.793" v="4828" actId="1036"/>
          <ac:spMkLst>
            <pc:docMk/>
            <pc:sldMk cId="1339749190" sldId="281"/>
            <ac:spMk id="35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46:46.793" v="4828" actId="1036"/>
          <ac:spMkLst>
            <pc:docMk/>
            <pc:sldMk cId="1339749190" sldId="281"/>
            <ac:spMk id="36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46:46.793" v="4828" actId="1036"/>
          <ac:spMkLst>
            <pc:docMk/>
            <pc:sldMk cId="1339749190" sldId="281"/>
            <ac:spMk id="37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46:46.793" v="4828" actId="1036"/>
          <ac:spMkLst>
            <pc:docMk/>
            <pc:sldMk cId="1339749190" sldId="281"/>
            <ac:spMk id="38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46:46.793" v="4828" actId="1036"/>
          <ac:spMkLst>
            <pc:docMk/>
            <pc:sldMk cId="1339749190" sldId="281"/>
            <ac:spMk id="39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47:27.852" v="4833" actId="1076"/>
          <ac:spMkLst>
            <pc:docMk/>
            <pc:sldMk cId="1339749190" sldId="281"/>
            <ac:spMk id="40" creationId="{00000000-0000-0000-0000-000000000000}"/>
          </ac:spMkLst>
        </pc:spChg>
        <pc:spChg chg="add mod">
          <ac:chgData name="amal hashimy" userId="1bd7c071b2775471" providerId="LiveId" clId="{E3908ED7-62E0-4AD8-A4B7-D61C47863E4C}" dt="2021-01-25T09:48:09.418" v="4845" actId="1037"/>
          <ac:spMkLst>
            <pc:docMk/>
            <pc:sldMk cId="1339749190" sldId="281"/>
            <ac:spMk id="41" creationId="{A72A3ABE-A927-4528-82DD-20F874B4B133}"/>
          </ac:spMkLst>
        </pc:spChg>
        <pc:spChg chg="del mod">
          <ac:chgData name="amal hashimy" userId="1bd7c071b2775471" providerId="LiveId" clId="{E3908ED7-62E0-4AD8-A4B7-D61C47863E4C}" dt="2021-01-23T19:04:57.737" v="304" actId="478"/>
          <ac:spMkLst>
            <pc:docMk/>
            <pc:sldMk cId="1339749190" sldId="281"/>
            <ac:spMk id="41" creationId="{AC93E066-F649-4F56-9404-ACFB120F0BEC}"/>
          </ac:spMkLst>
        </pc:spChg>
        <pc:spChg chg="del">
          <ac:chgData name="amal hashimy" userId="1bd7c071b2775471" providerId="LiveId" clId="{E3908ED7-62E0-4AD8-A4B7-D61C47863E4C}" dt="2021-01-23T19:05:02.800" v="305" actId="478"/>
          <ac:spMkLst>
            <pc:docMk/>
            <pc:sldMk cId="1339749190" sldId="281"/>
            <ac:spMk id="43" creationId="{528D8A04-C4F3-4E76-B4F0-4A0E840C7B61}"/>
          </ac:spMkLst>
        </pc:spChg>
        <pc:spChg chg="del">
          <ac:chgData name="amal hashimy" userId="1bd7c071b2775471" providerId="LiveId" clId="{E3908ED7-62E0-4AD8-A4B7-D61C47863E4C}" dt="2021-01-23T19:05:07.339" v="306" actId="478"/>
          <ac:spMkLst>
            <pc:docMk/>
            <pc:sldMk cId="1339749190" sldId="281"/>
            <ac:spMk id="44" creationId="{DDFE092C-46BC-46D3-A284-5BFDC650B83E}"/>
          </ac:spMkLst>
        </pc:spChg>
        <pc:picChg chg="del">
          <ac:chgData name="amal hashimy" userId="1bd7c071b2775471" providerId="LiveId" clId="{E3908ED7-62E0-4AD8-A4B7-D61C47863E4C}" dt="2021-01-23T19:04:46.640" v="302" actId="478"/>
          <ac:picMkLst>
            <pc:docMk/>
            <pc:sldMk cId="1339749190" sldId="281"/>
            <ac:picMk id="3" creationId="{E82495CC-B0F3-48A6-AB21-0A9959F8627D}"/>
          </ac:picMkLst>
        </pc:picChg>
        <pc:picChg chg="mod">
          <ac:chgData name="amal hashimy" userId="1bd7c071b2775471" providerId="LiveId" clId="{E3908ED7-62E0-4AD8-A4B7-D61C47863E4C}" dt="2021-01-25T09:48:23.748" v="4847" actId="166"/>
          <ac:picMkLst>
            <pc:docMk/>
            <pc:sldMk cId="1339749190" sldId="281"/>
            <ac:picMk id="1074" creationId="{00000000-0000-0000-0000-000000000000}"/>
          </ac:picMkLst>
        </pc:picChg>
      </pc:sldChg>
      <pc:sldChg chg="addSp delSp modSp mod delAnim">
        <pc:chgData name="amal hashimy" userId="1bd7c071b2775471" providerId="LiveId" clId="{E3908ED7-62E0-4AD8-A4B7-D61C47863E4C}" dt="2021-01-25T09:55:53.154" v="5014" actId="1076"/>
        <pc:sldMkLst>
          <pc:docMk/>
          <pc:sldMk cId="2332313030" sldId="282"/>
        </pc:sldMkLst>
        <pc:spChg chg="add mod">
          <ac:chgData name="amal hashimy" userId="1bd7c071b2775471" providerId="LiveId" clId="{E3908ED7-62E0-4AD8-A4B7-D61C47863E4C}" dt="2021-01-25T09:55:07.643" v="5010" actId="1036"/>
          <ac:spMkLst>
            <pc:docMk/>
            <pc:sldMk cId="2332313030" sldId="282"/>
            <ac:spMk id="2" creationId="{B6922275-94AA-43F5-BA28-58432EF07713}"/>
          </ac:spMkLst>
        </pc:spChg>
        <pc:spChg chg="del mod">
          <ac:chgData name="amal hashimy" userId="1bd7c071b2775471" providerId="LiveId" clId="{E3908ED7-62E0-4AD8-A4B7-D61C47863E4C}" dt="2021-01-23T19:05:26.297" v="310" actId="478"/>
          <ac:spMkLst>
            <pc:docMk/>
            <pc:sldMk cId="2332313030" sldId="282"/>
            <ac:spMk id="5" creationId="{274109DE-E288-499E-9D03-B177DE1DA29C}"/>
          </ac:spMkLst>
        </pc:spChg>
        <pc:spChg chg="mod">
          <ac:chgData name="amal hashimy" userId="1bd7c071b2775471" providerId="LiveId" clId="{E3908ED7-62E0-4AD8-A4B7-D61C47863E4C}" dt="2021-01-23T19:44:25.302" v="869" actId="1036"/>
          <ac:spMkLst>
            <pc:docMk/>
            <pc:sldMk cId="2332313030" sldId="282"/>
            <ac:spMk id="36" creationId="{00000000-0000-0000-0000-000000000000}"/>
          </ac:spMkLst>
        </pc:spChg>
        <pc:spChg chg="mod">
          <ac:chgData name="amal hashimy" userId="1bd7c071b2775471" providerId="LiveId" clId="{E3908ED7-62E0-4AD8-A4B7-D61C47863E4C}" dt="2021-01-23T19:45:38.211" v="897" actId="20577"/>
          <ac:spMkLst>
            <pc:docMk/>
            <pc:sldMk cId="2332313030" sldId="282"/>
            <ac:spMk id="37" creationId="{00000000-0000-0000-0000-000000000000}"/>
          </ac:spMkLst>
        </pc:spChg>
        <pc:spChg chg="mod">
          <ac:chgData name="amal hashimy" userId="1bd7c071b2775471" providerId="LiveId" clId="{E3908ED7-62E0-4AD8-A4B7-D61C47863E4C}" dt="2021-01-23T19:45:18.657" v="894" actId="1037"/>
          <ac:spMkLst>
            <pc:docMk/>
            <pc:sldMk cId="2332313030" sldId="282"/>
            <ac:spMk id="38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55:46.435" v="5013" actId="313"/>
          <ac:spMkLst>
            <pc:docMk/>
            <pc:sldMk cId="2332313030" sldId="282"/>
            <ac:spMk id="39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55:53.154" v="5014" actId="1076"/>
          <ac:spMkLst>
            <pc:docMk/>
            <pc:sldMk cId="2332313030" sldId="282"/>
            <ac:spMk id="40" creationId="{00000000-0000-0000-0000-000000000000}"/>
          </ac:spMkLst>
        </pc:spChg>
        <pc:spChg chg="del mod">
          <ac:chgData name="amal hashimy" userId="1bd7c071b2775471" providerId="LiveId" clId="{E3908ED7-62E0-4AD8-A4B7-D61C47863E4C}" dt="2021-01-23T19:05:26.297" v="310" actId="478"/>
          <ac:spMkLst>
            <pc:docMk/>
            <pc:sldMk cId="2332313030" sldId="282"/>
            <ac:spMk id="41" creationId="{38A1C93E-8A87-48E5-ACEC-3A5B57B9FD6C}"/>
          </ac:spMkLst>
        </pc:spChg>
        <pc:spChg chg="del mod">
          <ac:chgData name="amal hashimy" userId="1bd7c071b2775471" providerId="LiveId" clId="{E3908ED7-62E0-4AD8-A4B7-D61C47863E4C}" dt="2021-01-23T19:05:26.297" v="310" actId="478"/>
          <ac:spMkLst>
            <pc:docMk/>
            <pc:sldMk cId="2332313030" sldId="282"/>
            <ac:spMk id="42" creationId="{4117FB51-344B-43F0-8FD6-D056BFFF06F4}"/>
          </ac:spMkLst>
        </pc:spChg>
        <pc:spChg chg="del mod">
          <ac:chgData name="amal hashimy" userId="1bd7c071b2775471" providerId="LiveId" clId="{E3908ED7-62E0-4AD8-A4B7-D61C47863E4C}" dt="2021-01-23T19:05:26.297" v="310" actId="478"/>
          <ac:spMkLst>
            <pc:docMk/>
            <pc:sldMk cId="2332313030" sldId="282"/>
            <ac:spMk id="43" creationId="{F23CDC51-610F-4486-ADAB-1D7D382103D7}"/>
          </ac:spMkLst>
        </pc:spChg>
        <pc:spChg chg="del">
          <ac:chgData name="amal hashimy" userId="1bd7c071b2775471" providerId="LiveId" clId="{E3908ED7-62E0-4AD8-A4B7-D61C47863E4C}" dt="2021-01-23T19:05:26.297" v="310" actId="478"/>
          <ac:spMkLst>
            <pc:docMk/>
            <pc:sldMk cId="2332313030" sldId="282"/>
            <ac:spMk id="44" creationId="{53B350BD-0264-40E8-BABC-01F19BFD5F57}"/>
          </ac:spMkLst>
        </pc:spChg>
        <pc:picChg chg="del">
          <ac:chgData name="amal hashimy" userId="1bd7c071b2775471" providerId="LiveId" clId="{E3908ED7-62E0-4AD8-A4B7-D61C47863E4C}" dt="2021-01-23T19:05:14.420" v="307" actId="478"/>
          <ac:picMkLst>
            <pc:docMk/>
            <pc:sldMk cId="2332313030" sldId="282"/>
            <ac:picMk id="3" creationId="{5C1B8124-8647-48AD-B9C5-60D91D3124AB}"/>
          </ac:picMkLst>
        </pc:picChg>
      </pc:sldChg>
      <pc:sldChg chg="addSp delSp modSp mod">
        <pc:chgData name="amal hashimy" userId="1bd7c071b2775471" providerId="LiveId" clId="{E3908ED7-62E0-4AD8-A4B7-D61C47863E4C}" dt="2021-01-25T09:57:07.644" v="5046" actId="1076"/>
        <pc:sldMkLst>
          <pc:docMk/>
          <pc:sldMk cId="2911166259" sldId="283"/>
        </pc:sldMkLst>
        <pc:spChg chg="mod">
          <ac:chgData name="amal hashimy" userId="1bd7c071b2775471" providerId="LiveId" clId="{E3908ED7-62E0-4AD8-A4B7-D61C47863E4C}" dt="2021-01-24T04:25:09.094" v="1666" actId="1076"/>
          <ac:spMkLst>
            <pc:docMk/>
            <pc:sldMk cId="2911166259" sldId="283"/>
            <ac:spMk id="4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56:19.576" v="5022" actId="1076"/>
          <ac:spMkLst>
            <pc:docMk/>
            <pc:sldMk cId="2911166259" sldId="283"/>
            <ac:spMk id="36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56:27.428" v="5029" actId="20577"/>
          <ac:spMkLst>
            <pc:docMk/>
            <pc:sldMk cId="2911166259" sldId="283"/>
            <ac:spMk id="37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56:43.956" v="5037" actId="14100"/>
          <ac:spMkLst>
            <pc:docMk/>
            <pc:sldMk cId="2911166259" sldId="283"/>
            <ac:spMk id="38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57:00.456" v="5045" actId="1076"/>
          <ac:spMkLst>
            <pc:docMk/>
            <pc:sldMk cId="2911166259" sldId="283"/>
            <ac:spMk id="39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57:07.644" v="5046" actId="1076"/>
          <ac:spMkLst>
            <pc:docMk/>
            <pc:sldMk cId="2911166259" sldId="283"/>
            <ac:spMk id="40" creationId="{00000000-0000-0000-0000-000000000000}"/>
          </ac:spMkLst>
        </pc:spChg>
        <pc:picChg chg="add mod">
          <ac:chgData name="amal hashimy" userId="1bd7c071b2775471" providerId="LiveId" clId="{E3908ED7-62E0-4AD8-A4B7-D61C47863E4C}" dt="2021-01-24T04:25:38.440" v="1672" actId="1076"/>
          <ac:picMkLst>
            <pc:docMk/>
            <pc:sldMk cId="2911166259" sldId="283"/>
            <ac:picMk id="2" creationId="{E79027B3-C47E-414F-BD6E-CEF37141A79B}"/>
          </ac:picMkLst>
        </pc:picChg>
        <pc:picChg chg="del">
          <ac:chgData name="amal hashimy" userId="1bd7c071b2775471" providerId="LiveId" clId="{E3908ED7-62E0-4AD8-A4B7-D61C47863E4C}" dt="2021-01-23T19:05:38.634" v="311" actId="478"/>
          <ac:picMkLst>
            <pc:docMk/>
            <pc:sldMk cId="2911166259" sldId="283"/>
            <ac:picMk id="3" creationId="{301B8D53-8F94-4B0F-9213-F6EA79D938E2}"/>
          </ac:picMkLst>
        </pc:picChg>
        <pc:picChg chg="add mod">
          <ac:chgData name="amal hashimy" userId="1bd7c071b2775471" providerId="LiveId" clId="{E3908ED7-62E0-4AD8-A4B7-D61C47863E4C}" dt="2021-01-24T04:25:23.857" v="1670" actId="1076"/>
          <ac:picMkLst>
            <pc:docMk/>
            <pc:sldMk cId="2911166259" sldId="283"/>
            <ac:picMk id="1028" creationId="{5404AA66-C8AB-4950-B6DF-5C54F9D38803}"/>
          </ac:picMkLst>
        </pc:picChg>
      </pc:sldChg>
      <pc:sldChg chg="addSp delSp modSp mod delAnim modAnim">
        <pc:chgData name="amal hashimy" userId="1bd7c071b2775471" providerId="LiveId" clId="{E3908ED7-62E0-4AD8-A4B7-D61C47863E4C}" dt="2021-01-25T10:00:03.480" v="5096" actId="1076"/>
        <pc:sldMkLst>
          <pc:docMk/>
          <pc:sldMk cId="1009741446" sldId="284"/>
        </pc:sldMkLst>
        <pc:spChg chg="add mod">
          <ac:chgData name="amal hashimy" userId="1bd7c071b2775471" providerId="LiveId" clId="{E3908ED7-62E0-4AD8-A4B7-D61C47863E4C}" dt="2021-01-25T09:57:25.273" v="5047" actId="2711"/>
          <ac:spMkLst>
            <pc:docMk/>
            <pc:sldMk cId="1009741446" sldId="284"/>
            <ac:spMk id="2" creationId="{64C7B1BC-16F3-4253-A9CD-64C44E713B61}"/>
          </ac:spMkLst>
        </pc:spChg>
        <pc:spChg chg="add mod">
          <ac:chgData name="amal hashimy" userId="1bd7c071b2775471" providerId="LiveId" clId="{E3908ED7-62E0-4AD8-A4B7-D61C47863E4C}" dt="2021-01-24T04:29:52.495" v="1849" actId="1036"/>
          <ac:spMkLst>
            <pc:docMk/>
            <pc:sldMk cId="1009741446" sldId="284"/>
            <ac:spMk id="3" creationId="{DB83C8D4-50FB-4DC5-B4A2-5DC553712FA8}"/>
          </ac:spMkLst>
        </pc:spChg>
        <pc:spChg chg="del mod">
          <ac:chgData name="amal hashimy" userId="1bd7c071b2775471" providerId="LiveId" clId="{E3908ED7-62E0-4AD8-A4B7-D61C47863E4C}" dt="2021-01-23T19:05:52.173" v="314" actId="478"/>
          <ac:spMkLst>
            <pc:docMk/>
            <pc:sldMk cId="1009741446" sldId="284"/>
            <ac:spMk id="33" creationId="{49B29670-06E5-4D20-B17F-D3858F330705}"/>
          </ac:spMkLst>
        </pc:spChg>
        <pc:spChg chg="mod">
          <ac:chgData name="amal hashimy" userId="1bd7c071b2775471" providerId="LiveId" clId="{E3908ED7-62E0-4AD8-A4B7-D61C47863E4C}" dt="2021-01-25T09:57:36.564" v="5064" actId="1036"/>
          <ac:spMkLst>
            <pc:docMk/>
            <pc:sldMk cId="1009741446" sldId="284"/>
            <ac:spMk id="36" creationId="{00000000-0000-0000-0000-000000000000}"/>
          </ac:spMkLst>
        </pc:spChg>
        <pc:spChg chg="add del mod">
          <ac:chgData name="amal hashimy" userId="1bd7c071b2775471" providerId="LiveId" clId="{E3908ED7-62E0-4AD8-A4B7-D61C47863E4C}" dt="2021-01-25T09:57:56.066" v="5076" actId="1038"/>
          <ac:spMkLst>
            <pc:docMk/>
            <pc:sldMk cId="1009741446" sldId="284"/>
            <ac:spMk id="37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59:42.930" v="5084" actId="14100"/>
          <ac:spMkLst>
            <pc:docMk/>
            <pc:sldMk cId="1009741446" sldId="284"/>
            <ac:spMk id="38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59:54.602" v="5095" actId="1038"/>
          <ac:spMkLst>
            <pc:docMk/>
            <pc:sldMk cId="1009741446" sldId="284"/>
            <ac:spMk id="39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00:03.480" v="5096" actId="1076"/>
          <ac:spMkLst>
            <pc:docMk/>
            <pc:sldMk cId="1009741446" sldId="284"/>
            <ac:spMk id="40" creationId="{00000000-0000-0000-0000-000000000000}"/>
          </ac:spMkLst>
        </pc:spChg>
        <pc:spChg chg="del mod">
          <ac:chgData name="amal hashimy" userId="1bd7c071b2775471" providerId="LiveId" clId="{E3908ED7-62E0-4AD8-A4B7-D61C47863E4C}" dt="2021-01-23T19:05:52.173" v="314" actId="478"/>
          <ac:spMkLst>
            <pc:docMk/>
            <pc:sldMk cId="1009741446" sldId="284"/>
            <ac:spMk id="41" creationId="{0863D315-2C4D-4828-94D3-C5FC966981B3}"/>
          </ac:spMkLst>
        </pc:spChg>
        <pc:spChg chg="del mod">
          <ac:chgData name="amal hashimy" userId="1bd7c071b2775471" providerId="LiveId" clId="{E3908ED7-62E0-4AD8-A4B7-D61C47863E4C}" dt="2021-01-23T19:05:52.173" v="314" actId="478"/>
          <ac:spMkLst>
            <pc:docMk/>
            <pc:sldMk cId="1009741446" sldId="284"/>
            <ac:spMk id="42" creationId="{C2233F41-4A70-4467-8C72-62E43A84CDB7}"/>
          </ac:spMkLst>
        </pc:spChg>
        <pc:spChg chg="del">
          <ac:chgData name="amal hashimy" userId="1bd7c071b2775471" providerId="LiveId" clId="{E3908ED7-62E0-4AD8-A4B7-D61C47863E4C}" dt="2021-01-23T19:05:52.173" v="314" actId="478"/>
          <ac:spMkLst>
            <pc:docMk/>
            <pc:sldMk cId="1009741446" sldId="284"/>
            <ac:spMk id="43" creationId="{CBFB49B9-A3AD-40ED-A250-64E13F7A1D4B}"/>
          </ac:spMkLst>
        </pc:spChg>
        <pc:spChg chg="del">
          <ac:chgData name="amal hashimy" userId="1bd7c071b2775471" providerId="LiveId" clId="{E3908ED7-62E0-4AD8-A4B7-D61C47863E4C}" dt="2021-01-23T19:05:52.173" v="314" actId="478"/>
          <ac:spMkLst>
            <pc:docMk/>
            <pc:sldMk cId="1009741446" sldId="284"/>
            <ac:spMk id="44" creationId="{0004AEF3-9D03-4B19-A98C-32B2244E9EAA}"/>
          </ac:spMkLst>
        </pc:spChg>
        <pc:picChg chg="del">
          <ac:chgData name="amal hashimy" userId="1bd7c071b2775471" providerId="LiveId" clId="{E3908ED7-62E0-4AD8-A4B7-D61C47863E4C}" dt="2021-01-23T19:05:44.202" v="312" actId="478"/>
          <ac:picMkLst>
            <pc:docMk/>
            <pc:sldMk cId="1009741446" sldId="284"/>
            <ac:picMk id="32" creationId="{6DF80461-B1B7-4E70-A91A-C24B3B59FD8B}"/>
          </ac:picMkLst>
        </pc:picChg>
      </pc:sldChg>
      <pc:sldChg chg="addSp delSp modSp mod delAnim">
        <pc:chgData name="amal hashimy" userId="1bd7c071b2775471" providerId="LiveId" clId="{E3908ED7-62E0-4AD8-A4B7-D61C47863E4C}" dt="2021-01-25T10:34:34.445" v="6155" actId="14100"/>
        <pc:sldMkLst>
          <pc:docMk/>
          <pc:sldMk cId="3220247295" sldId="285"/>
        </pc:sldMkLst>
        <pc:spChg chg="add mod">
          <ac:chgData name="amal hashimy" userId="1bd7c071b2775471" providerId="LiveId" clId="{E3908ED7-62E0-4AD8-A4B7-D61C47863E4C}" dt="2021-01-24T04:36:09.100" v="1978" actId="14100"/>
          <ac:spMkLst>
            <pc:docMk/>
            <pc:sldMk cId="3220247295" sldId="285"/>
            <ac:spMk id="2" creationId="{9507955E-8095-4CD6-8DD5-9629A188AC5A}"/>
          </ac:spMkLst>
        </pc:spChg>
        <pc:spChg chg="add mod">
          <ac:chgData name="amal hashimy" userId="1bd7c071b2775471" providerId="LiveId" clId="{E3908ED7-62E0-4AD8-A4B7-D61C47863E4C}" dt="2021-01-24T04:38:05.201" v="1984" actId="14100"/>
          <ac:spMkLst>
            <pc:docMk/>
            <pc:sldMk cId="3220247295" sldId="285"/>
            <ac:spMk id="3" creationId="{E6C14B16-C8C4-4AFA-AD70-1C4B44540A47}"/>
          </ac:spMkLst>
        </pc:spChg>
        <pc:spChg chg="mod">
          <ac:chgData name="amal hashimy" userId="1bd7c071b2775471" providerId="LiveId" clId="{E3908ED7-62E0-4AD8-A4B7-D61C47863E4C}" dt="2021-01-23T19:06:06.665" v="316" actId="1076"/>
          <ac:spMkLst>
            <pc:docMk/>
            <pc:sldMk cId="3220247295" sldId="285"/>
            <ac:spMk id="4" creationId="{00000000-0000-0000-0000-000000000000}"/>
          </ac:spMkLst>
        </pc:spChg>
        <pc:spChg chg="add mod">
          <ac:chgData name="amal hashimy" userId="1bd7c071b2775471" providerId="LiveId" clId="{E3908ED7-62E0-4AD8-A4B7-D61C47863E4C}" dt="2021-01-24T04:41:06.457" v="2037" actId="1076"/>
          <ac:spMkLst>
            <pc:docMk/>
            <pc:sldMk cId="3220247295" sldId="285"/>
            <ac:spMk id="5" creationId="{77FA4F18-0DEB-44E1-936F-9EB00D73ADB9}"/>
          </ac:spMkLst>
        </pc:spChg>
        <pc:spChg chg="mod">
          <ac:chgData name="amal hashimy" userId="1bd7c071b2775471" providerId="LiveId" clId="{E3908ED7-62E0-4AD8-A4B7-D61C47863E4C}" dt="2021-01-25T10:33:43.195" v="6138" actId="1036"/>
          <ac:spMkLst>
            <pc:docMk/>
            <pc:sldMk cId="3220247295" sldId="285"/>
            <ac:spMk id="25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33:43.195" v="6138" actId="1036"/>
          <ac:spMkLst>
            <pc:docMk/>
            <pc:sldMk cId="3220247295" sldId="285"/>
            <ac:spMk id="26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34:05.540" v="6145" actId="1037"/>
          <ac:spMkLst>
            <pc:docMk/>
            <pc:sldMk cId="3220247295" sldId="285"/>
            <ac:spMk id="27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33:43.195" v="6138" actId="1036"/>
          <ac:spMkLst>
            <pc:docMk/>
            <pc:sldMk cId="3220247295" sldId="285"/>
            <ac:spMk id="28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33:43.195" v="6138" actId="1036"/>
          <ac:spMkLst>
            <pc:docMk/>
            <pc:sldMk cId="3220247295" sldId="285"/>
            <ac:spMk id="29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33:43.195" v="6138" actId="1036"/>
          <ac:spMkLst>
            <pc:docMk/>
            <pc:sldMk cId="3220247295" sldId="285"/>
            <ac:spMk id="30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33:43.195" v="6138" actId="1036"/>
          <ac:spMkLst>
            <pc:docMk/>
            <pc:sldMk cId="3220247295" sldId="285"/>
            <ac:spMk id="35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33:43.195" v="6138" actId="1036"/>
          <ac:spMkLst>
            <pc:docMk/>
            <pc:sldMk cId="3220247295" sldId="285"/>
            <ac:spMk id="36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33:43.195" v="6138" actId="1036"/>
          <ac:spMkLst>
            <pc:docMk/>
            <pc:sldMk cId="3220247295" sldId="285"/>
            <ac:spMk id="37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33:43.195" v="6138" actId="1036"/>
          <ac:spMkLst>
            <pc:docMk/>
            <pc:sldMk cId="3220247295" sldId="285"/>
            <ac:spMk id="38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34:05.540" v="6145" actId="1037"/>
          <ac:spMkLst>
            <pc:docMk/>
            <pc:sldMk cId="3220247295" sldId="285"/>
            <ac:spMk id="39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33:43.195" v="6138" actId="1036"/>
          <ac:spMkLst>
            <pc:docMk/>
            <pc:sldMk cId="3220247295" sldId="285"/>
            <ac:spMk id="40" creationId="{00000000-0000-0000-0000-000000000000}"/>
          </ac:spMkLst>
        </pc:spChg>
        <pc:spChg chg="add mod">
          <ac:chgData name="amal hashimy" userId="1bd7c071b2775471" providerId="LiveId" clId="{E3908ED7-62E0-4AD8-A4B7-D61C47863E4C}" dt="2021-01-25T10:34:24.211" v="6148" actId="1076"/>
          <ac:spMkLst>
            <pc:docMk/>
            <pc:sldMk cId="3220247295" sldId="285"/>
            <ac:spMk id="41" creationId="{2224A484-7757-411C-A315-5E7E8A48BDB9}"/>
          </ac:spMkLst>
        </pc:spChg>
        <pc:spChg chg="add mod">
          <ac:chgData name="amal hashimy" userId="1bd7c071b2775471" providerId="LiveId" clId="{E3908ED7-62E0-4AD8-A4B7-D61C47863E4C}" dt="2021-01-25T10:34:34.445" v="6155" actId="14100"/>
          <ac:spMkLst>
            <pc:docMk/>
            <pc:sldMk cId="3220247295" sldId="285"/>
            <ac:spMk id="42" creationId="{307B4385-7A54-48D3-B994-A18CA68BA7DF}"/>
          </ac:spMkLst>
        </pc:spChg>
        <pc:picChg chg="del">
          <ac:chgData name="amal hashimy" userId="1bd7c071b2775471" providerId="LiveId" clId="{E3908ED7-62E0-4AD8-A4B7-D61C47863E4C}" dt="2021-01-23T19:05:57.913" v="315" actId="478"/>
          <ac:picMkLst>
            <pc:docMk/>
            <pc:sldMk cId="3220247295" sldId="285"/>
            <ac:picMk id="3" creationId="{2A17A037-07F8-4C0B-8358-12E4AAB80AC3}"/>
          </ac:picMkLst>
        </pc:picChg>
        <pc:picChg chg="mod">
          <ac:chgData name="amal hashimy" userId="1bd7c071b2775471" providerId="LiveId" clId="{E3908ED7-62E0-4AD8-A4B7-D61C47863E4C}" dt="2021-01-25T10:34:10.893" v="6146" actId="1076"/>
          <ac:picMkLst>
            <pc:docMk/>
            <pc:sldMk cId="3220247295" sldId="285"/>
            <ac:picMk id="1026" creationId="{00000000-0000-0000-0000-000000000000}"/>
          </ac:picMkLst>
        </pc:picChg>
        <pc:picChg chg="add mod">
          <ac:chgData name="amal hashimy" userId="1bd7c071b2775471" providerId="LiveId" clId="{E3908ED7-62E0-4AD8-A4B7-D61C47863E4C}" dt="2021-01-24T04:39:46.904" v="2016" actId="14100"/>
          <ac:picMkLst>
            <pc:docMk/>
            <pc:sldMk cId="3220247295" sldId="285"/>
            <ac:picMk id="2050" creationId="{1762A905-7295-4482-AF44-648B135A41A6}"/>
          </ac:picMkLst>
        </pc:picChg>
        <pc:picChg chg="add mod">
          <ac:chgData name="amal hashimy" userId="1bd7c071b2775471" providerId="LiveId" clId="{E3908ED7-62E0-4AD8-A4B7-D61C47863E4C}" dt="2021-01-24T04:40:04.230" v="2021" actId="14100"/>
          <ac:picMkLst>
            <pc:docMk/>
            <pc:sldMk cId="3220247295" sldId="285"/>
            <ac:picMk id="2052" creationId="{4F0EE05A-E829-422A-A603-56DEADF9FF79}"/>
          </ac:picMkLst>
        </pc:picChg>
        <pc:cxnChg chg="del">
          <ac:chgData name="amal hashimy" userId="1bd7c071b2775471" providerId="LiveId" clId="{E3908ED7-62E0-4AD8-A4B7-D61C47863E4C}" dt="2021-01-23T19:06:25.315" v="319" actId="478"/>
          <ac:cxnSpMkLst>
            <pc:docMk/>
            <pc:sldMk cId="3220247295" sldId="285"/>
            <ac:cxnSpMk id="6" creationId="{3DA84D51-7490-447F-A4B9-A6CA2AE71A4B}"/>
          </ac:cxnSpMkLst>
        </pc:cxnChg>
        <pc:cxnChg chg="del mod">
          <ac:chgData name="amal hashimy" userId="1bd7c071b2775471" providerId="LiveId" clId="{E3908ED7-62E0-4AD8-A4B7-D61C47863E4C}" dt="2021-01-23T19:06:25.315" v="319" actId="478"/>
          <ac:cxnSpMkLst>
            <pc:docMk/>
            <pc:sldMk cId="3220247295" sldId="285"/>
            <ac:cxnSpMk id="41" creationId="{21DCDC27-D78F-4C26-9B13-DB29DFCC918B}"/>
          </ac:cxnSpMkLst>
        </pc:cxnChg>
        <pc:cxnChg chg="del">
          <ac:chgData name="amal hashimy" userId="1bd7c071b2775471" providerId="LiveId" clId="{E3908ED7-62E0-4AD8-A4B7-D61C47863E4C}" dt="2021-01-23T19:06:25.315" v="319" actId="478"/>
          <ac:cxnSpMkLst>
            <pc:docMk/>
            <pc:sldMk cId="3220247295" sldId="285"/>
            <ac:cxnSpMk id="42" creationId="{961A2121-8A7D-437B-B875-121C84367C30}"/>
          </ac:cxnSpMkLst>
        </pc:cxnChg>
        <pc:cxnChg chg="del">
          <ac:chgData name="amal hashimy" userId="1bd7c071b2775471" providerId="LiveId" clId="{E3908ED7-62E0-4AD8-A4B7-D61C47863E4C}" dt="2021-01-23T19:06:25.315" v="319" actId="478"/>
          <ac:cxnSpMkLst>
            <pc:docMk/>
            <pc:sldMk cId="3220247295" sldId="285"/>
            <ac:cxnSpMk id="43" creationId="{F4884E2F-BC68-4197-867E-6CF761BB8956}"/>
          </ac:cxnSpMkLst>
        </pc:cxnChg>
        <pc:cxnChg chg="del mod">
          <ac:chgData name="amal hashimy" userId="1bd7c071b2775471" providerId="LiveId" clId="{E3908ED7-62E0-4AD8-A4B7-D61C47863E4C}" dt="2021-01-23T19:06:25.315" v="319" actId="478"/>
          <ac:cxnSpMkLst>
            <pc:docMk/>
            <pc:sldMk cId="3220247295" sldId="285"/>
            <ac:cxnSpMk id="44" creationId="{29979196-8890-424D-BA74-BC4C9223D34F}"/>
          </ac:cxnSpMkLst>
        </pc:cxnChg>
        <pc:cxnChg chg="del mod">
          <ac:chgData name="amal hashimy" userId="1bd7c071b2775471" providerId="LiveId" clId="{E3908ED7-62E0-4AD8-A4B7-D61C47863E4C}" dt="2021-01-23T19:06:25.315" v="319" actId="478"/>
          <ac:cxnSpMkLst>
            <pc:docMk/>
            <pc:sldMk cId="3220247295" sldId="285"/>
            <ac:cxnSpMk id="45" creationId="{141C7063-36FA-4B03-875C-B13C34211CA0}"/>
          </ac:cxnSpMkLst>
        </pc:cxnChg>
      </pc:sldChg>
      <pc:sldChg chg="addSp delSp modSp mod delAnim">
        <pc:chgData name="amal hashimy" userId="1bd7c071b2775471" providerId="LiveId" clId="{E3908ED7-62E0-4AD8-A4B7-D61C47863E4C}" dt="2021-01-25T10:32:58.528" v="6073" actId="207"/>
        <pc:sldMkLst>
          <pc:docMk/>
          <pc:sldMk cId="424919196" sldId="286"/>
        </pc:sldMkLst>
        <pc:spChg chg="add mod">
          <ac:chgData name="amal hashimy" userId="1bd7c071b2775471" providerId="LiveId" clId="{E3908ED7-62E0-4AD8-A4B7-D61C47863E4C}" dt="2021-01-25T10:02:08.252" v="5137" actId="20577"/>
          <ac:spMkLst>
            <pc:docMk/>
            <pc:sldMk cId="424919196" sldId="286"/>
            <ac:spMk id="2" creationId="{30FBFA7C-843D-411F-8919-35F4A500A3A8}"/>
          </ac:spMkLst>
        </pc:spChg>
        <pc:spChg chg="add mod">
          <ac:chgData name="amal hashimy" userId="1bd7c071b2775471" providerId="LiveId" clId="{E3908ED7-62E0-4AD8-A4B7-D61C47863E4C}" dt="2021-01-24T04:50:31.365" v="2167" actId="122"/>
          <ac:spMkLst>
            <pc:docMk/>
            <pc:sldMk cId="424919196" sldId="286"/>
            <ac:spMk id="3" creationId="{5D06436B-790E-406B-8CC1-228D6C121193}"/>
          </ac:spMkLst>
        </pc:spChg>
        <pc:spChg chg="add mod">
          <ac:chgData name="amal hashimy" userId="1bd7c071b2775471" providerId="LiveId" clId="{E3908ED7-62E0-4AD8-A4B7-D61C47863E4C}" dt="2021-01-25T10:02:40.624" v="5140" actId="404"/>
          <ac:spMkLst>
            <pc:docMk/>
            <pc:sldMk cId="424919196" sldId="286"/>
            <ac:spMk id="5" creationId="{EBB81F2B-5F50-4FAA-93A6-479D3DFE4B4F}"/>
          </ac:spMkLst>
        </pc:spChg>
        <pc:spChg chg="mod">
          <ac:chgData name="amal hashimy" userId="1bd7c071b2775471" providerId="LiveId" clId="{E3908ED7-62E0-4AD8-A4B7-D61C47863E4C}" dt="2021-01-25T10:31:38.909" v="6059" actId="1036"/>
          <ac:spMkLst>
            <pc:docMk/>
            <pc:sldMk cId="424919196" sldId="286"/>
            <ac:spMk id="25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31:38.909" v="6059" actId="1036"/>
          <ac:spMkLst>
            <pc:docMk/>
            <pc:sldMk cId="424919196" sldId="286"/>
            <ac:spMk id="26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32:58.528" v="6073" actId="207"/>
          <ac:spMkLst>
            <pc:docMk/>
            <pc:sldMk cId="424919196" sldId="286"/>
            <ac:spMk id="27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31:38.909" v="6059" actId="1036"/>
          <ac:spMkLst>
            <pc:docMk/>
            <pc:sldMk cId="424919196" sldId="286"/>
            <ac:spMk id="28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31:38.909" v="6059" actId="1036"/>
          <ac:spMkLst>
            <pc:docMk/>
            <pc:sldMk cId="424919196" sldId="286"/>
            <ac:spMk id="29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31:38.909" v="6059" actId="1036"/>
          <ac:spMkLst>
            <pc:docMk/>
            <pc:sldMk cId="424919196" sldId="286"/>
            <ac:spMk id="30" creationId="{00000000-0000-0000-0000-000000000000}"/>
          </ac:spMkLst>
        </pc:spChg>
        <pc:spChg chg="del mod">
          <ac:chgData name="amal hashimy" userId="1bd7c071b2775471" providerId="LiveId" clId="{E3908ED7-62E0-4AD8-A4B7-D61C47863E4C}" dt="2021-01-23T19:06:35.268" v="322" actId="478"/>
          <ac:spMkLst>
            <pc:docMk/>
            <pc:sldMk cId="424919196" sldId="286"/>
            <ac:spMk id="34" creationId="{CF03452C-0387-465E-B264-8231E5B8680C}"/>
          </ac:spMkLst>
        </pc:spChg>
        <pc:spChg chg="mod">
          <ac:chgData name="amal hashimy" userId="1bd7c071b2775471" providerId="LiveId" clId="{E3908ED7-62E0-4AD8-A4B7-D61C47863E4C}" dt="2021-01-25T10:31:38.909" v="6059" actId="1036"/>
          <ac:spMkLst>
            <pc:docMk/>
            <pc:sldMk cId="424919196" sldId="286"/>
            <ac:spMk id="35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31:38.909" v="6059" actId="1036"/>
          <ac:spMkLst>
            <pc:docMk/>
            <pc:sldMk cId="424919196" sldId="286"/>
            <ac:spMk id="36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31:38.909" v="6059" actId="1036"/>
          <ac:spMkLst>
            <pc:docMk/>
            <pc:sldMk cId="424919196" sldId="286"/>
            <ac:spMk id="37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31:38.909" v="6059" actId="1036"/>
          <ac:spMkLst>
            <pc:docMk/>
            <pc:sldMk cId="424919196" sldId="286"/>
            <ac:spMk id="38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31:38.909" v="6059" actId="1036"/>
          <ac:spMkLst>
            <pc:docMk/>
            <pc:sldMk cId="424919196" sldId="286"/>
            <ac:spMk id="39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31:38.909" v="6059" actId="1036"/>
          <ac:spMkLst>
            <pc:docMk/>
            <pc:sldMk cId="424919196" sldId="286"/>
            <ac:spMk id="40" creationId="{00000000-0000-0000-0000-000000000000}"/>
          </ac:spMkLst>
        </pc:spChg>
        <pc:spChg chg="del">
          <ac:chgData name="amal hashimy" userId="1bd7c071b2775471" providerId="LiveId" clId="{E3908ED7-62E0-4AD8-A4B7-D61C47863E4C}" dt="2021-01-23T19:06:44.094" v="324" actId="478"/>
          <ac:spMkLst>
            <pc:docMk/>
            <pc:sldMk cId="424919196" sldId="286"/>
            <ac:spMk id="41" creationId="{95C18DEE-BDA1-4498-9B94-CF7D71A3D167}"/>
          </ac:spMkLst>
        </pc:spChg>
        <pc:spChg chg="add mod">
          <ac:chgData name="amal hashimy" userId="1bd7c071b2775471" providerId="LiveId" clId="{E3908ED7-62E0-4AD8-A4B7-D61C47863E4C}" dt="2021-01-25T10:32:04.867" v="6061" actId="1076"/>
          <ac:spMkLst>
            <pc:docMk/>
            <pc:sldMk cId="424919196" sldId="286"/>
            <ac:spMk id="41" creationId="{F0037F71-5A3A-4C38-8CBA-C4CCE023605B}"/>
          </ac:spMkLst>
        </pc:spChg>
        <pc:spChg chg="del">
          <ac:chgData name="amal hashimy" userId="1bd7c071b2775471" providerId="LiveId" clId="{E3908ED7-62E0-4AD8-A4B7-D61C47863E4C}" dt="2021-01-23T19:06:50.142" v="325" actId="478"/>
          <ac:spMkLst>
            <pc:docMk/>
            <pc:sldMk cId="424919196" sldId="286"/>
            <ac:spMk id="42" creationId="{474507B8-59B1-4A68-AE92-25ED56EB9984}"/>
          </ac:spMkLst>
        </pc:spChg>
        <pc:spChg chg="add mod">
          <ac:chgData name="amal hashimy" userId="1bd7c071b2775471" providerId="LiveId" clId="{E3908ED7-62E0-4AD8-A4B7-D61C47863E4C}" dt="2021-01-25T10:32:21.670" v="6070" actId="1037"/>
          <ac:spMkLst>
            <pc:docMk/>
            <pc:sldMk cId="424919196" sldId="286"/>
            <ac:spMk id="42" creationId="{CF2B9852-11E7-4290-AA77-4EF79DEB059C}"/>
          </ac:spMkLst>
        </pc:spChg>
        <pc:spChg chg="del">
          <ac:chgData name="amal hashimy" userId="1bd7c071b2775471" providerId="LiveId" clId="{E3908ED7-62E0-4AD8-A4B7-D61C47863E4C}" dt="2021-01-23T19:06:44.094" v="324" actId="478"/>
          <ac:spMkLst>
            <pc:docMk/>
            <pc:sldMk cId="424919196" sldId="286"/>
            <ac:spMk id="43" creationId="{3C2A3241-444A-45B3-9CC2-BBDCE1D55275}"/>
          </ac:spMkLst>
        </pc:spChg>
        <pc:spChg chg="del">
          <ac:chgData name="amal hashimy" userId="1bd7c071b2775471" providerId="LiveId" clId="{E3908ED7-62E0-4AD8-A4B7-D61C47863E4C}" dt="2021-01-23T19:06:50.142" v="325" actId="478"/>
          <ac:spMkLst>
            <pc:docMk/>
            <pc:sldMk cId="424919196" sldId="286"/>
            <ac:spMk id="44" creationId="{BAAC96D8-DAAF-4649-9A92-BBB82F3F3173}"/>
          </ac:spMkLst>
        </pc:spChg>
        <pc:picChg chg="del">
          <ac:chgData name="amal hashimy" userId="1bd7c071b2775471" providerId="LiveId" clId="{E3908ED7-62E0-4AD8-A4B7-D61C47863E4C}" dt="2021-01-23T19:06:38.153" v="323" actId="478"/>
          <ac:picMkLst>
            <pc:docMk/>
            <pc:sldMk cId="424919196" sldId="286"/>
            <ac:picMk id="3" creationId="{F9EEF6D2-0B57-4C43-954F-10EDF981B4AA}"/>
          </ac:picMkLst>
        </pc:picChg>
        <pc:picChg chg="mod">
          <ac:chgData name="amal hashimy" userId="1bd7c071b2775471" providerId="LiveId" clId="{E3908ED7-62E0-4AD8-A4B7-D61C47863E4C}" dt="2021-01-25T10:31:03.398" v="5988" actId="1076"/>
          <ac:picMkLst>
            <pc:docMk/>
            <pc:sldMk cId="424919196" sldId="286"/>
            <ac:picMk id="1026" creationId="{00000000-0000-0000-0000-000000000000}"/>
          </ac:picMkLst>
        </pc:picChg>
        <pc:picChg chg="mod">
          <ac:chgData name="amal hashimy" userId="1bd7c071b2775471" providerId="LiveId" clId="{E3908ED7-62E0-4AD8-A4B7-D61C47863E4C}" dt="2021-01-25T10:32:33.107" v="6072" actId="166"/>
          <ac:picMkLst>
            <pc:docMk/>
            <pc:sldMk cId="424919196" sldId="286"/>
            <ac:picMk id="1074" creationId="{00000000-0000-0000-0000-000000000000}"/>
          </ac:picMkLst>
        </pc:picChg>
        <pc:picChg chg="add mod">
          <ac:chgData name="amal hashimy" userId="1bd7c071b2775471" providerId="LiveId" clId="{E3908ED7-62E0-4AD8-A4B7-D61C47863E4C}" dt="2021-01-24T04:51:38.273" v="2215" actId="14100"/>
          <ac:picMkLst>
            <pc:docMk/>
            <pc:sldMk cId="424919196" sldId="286"/>
            <ac:picMk id="3074" creationId="{6E6C46E3-40EF-404B-BC83-BA8DEC9B336C}"/>
          </ac:picMkLst>
        </pc:picChg>
      </pc:sldChg>
      <pc:sldChg chg="addSp delSp modSp mod delAnim">
        <pc:chgData name="amal hashimy" userId="1bd7c071b2775471" providerId="LiveId" clId="{E3908ED7-62E0-4AD8-A4B7-D61C47863E4C}" dt="2021-01-25T10:04:24.860" v="5182" actId="14100"/>
        <pc:sldMkLst>
          <pc:docMk/>
          <pc:sldMk cId="2967447101" sldId="287"/>
        </pc:sldMkLst>
        <pc:spChg chg="add mod">
          <ac:chgData name="amal hashimy" userId="1bd7c071b2775471" providerId="LiveId" clId="{E3908ED7-62E0-4AD8-A4B7-D61C47863E4C}" dt="2021-01-25T10:04:24.860" v="5182" actId="14100"/>
          <ac:spMkLst>
            <pc:docMk/>
            <pc:sldMk cId="2967447101" sldId="287"/>
            <ac:spMk id="2" creationId="{1675551E-A3FB-473D-8E74-48FA155866C7}"/>
          </ac:spMkLst>
        </pc:spChg>
        <pc:spChg chg="add mod">
          <ac:chgData name="amal hashimy" userId="1bd7c071b2775471" providerId="LiveId" clId="{E3908ED7-62E0-4AD8-A4B7-D61C47863E4C}" dt="2021-01-24T05:02:22.618" v="2438" actId="1035"/>
          <ac:spMkLst>
            <pc:docMk/>
            <pc:sldMk cId="2967447101" sldId="287"/>
            <ac:spMk id="3" creationId="{ED9AEAF7-37CC-4AE5-AFAC-704CC0980293}"/>
          </ac:spMkLst>
        </pc:spChg>
        <pc:spChg chg="add mod">
          <ac:chgData name="amal hashimy" userId="1bd7c071b2775471" providerId="LiveId" clId="{E3908ED7-62E0-4AD8-A4B7-D61C47863E4C}" dt="2021-01-24T05:02:04.071" v="2426" actId="207"/>
          <ac:spMkLst>
            <pc:docMk/>
            <pc:sldMk cId="2967447101" sldId="287"/>
            <ac:spMk id="5" creationId="{003922B8-8E68-4494-B4DB-F5BDF1F9AC87}"/>
          </ac:spMkLst>
        </pc:spChg>
        <pc:spChg chg="add mod">
          <ac:chgData name="amal hashimy" userId="1bd7c071b2775471" providerId="LiveId" clId="{E3908ED7-62E0-4AD8-A4B7-D61C47863E4C}" dt="2021-01-24T05:01:48.414" v="2423" actId="1035"/>
          <ac:spMkLst>
            <pc:docMk/>
            <pc:sldMk cId="2967447101" sldId="287"/>
            <ac:spMk id="6" creationId="{E5EE2AAD-D2D7-419A-B665-78B1C8AA282F}"/>
          </ac:spMkLst>
        </pc:spChg>
        <pc:spChg chg="mod">
          <ac:chgData name="amal hashimy" userId="1bd7c071b2775471" providerId="LiveId" clId="{E3908ED7-62E0-4AD8-A4B7-D61C47863E4C}" dt="2021-01-24T06:38:03.596" v="3310" actId="207"/>
          <ac:spMkLst>
            <pc:docMk/>
            <pc:sldMk cId="2967447101" sldId="287"/>
            <ac:spMk id="27" creationId="{00000000-0000-0000-0000-000000000000}"/>
          </ac:spMkLst>
        </pc:spChg>
        <pc:spChg chg="del">
          <ac:chgData name="amal hashimy" userId="1bd7c071b2775471" providerId="LiveId" clId="{E3908ED7-62E0-4AD8-A4B7-D61C47863E4C}" dt="2021-01-23T19:07:09.218" v="327" actId="478"/>
          <ac:spMkLst>
            <pc:docMk/>
            <pc:sldMk cId="2967447101" sldId="287"/>
            <ac:spMk id="34" creationId="{31E12F95-90FE-4401-B71A-4BA233F7815A}"/>
          </ac:spMkLst>
        </pc:spChg>
        <pc:spChg chg="mod">
          <ac:chgData name="amal hashimy" userId="1bd7c071b2775471" providerId="LiveId" clId="{E3908ED7-62E0-4AD8-A4B7-D61C47863E4C}" dt="2021-01-24T06:37:51.731" v="3308" actId="1076"/>
          <ac:spMkLst>
            <pc:docMk/>
            <pc:sldMk cId="2967447101" sldId="287"/>
            <ac:spMk id="36" creationId="{00000000-0000-0000-0000-000000000000}"/>
          </ac:spMkLst>
        </pc:spChg>
        <pc:spChg chg="mod">
          <ac:chgData name="amal hashimy" userId="1bd7c071b2775471" providerId="LiveId" clId="{E3908ED7-62E0-4AD8-A4B7-D61C47863E4C}" dt="2021-01-24T06:36:34.478" v="3290" actId="20577"/>
          <ac:spMkLst>
            <pc:docMk/>
            <pc:sldMk cId="2967447101" sldId="287"/>
            <ac:spMk id="37" creationId="{00000000-0000-0000-0000-000000000000}"/>
          </ac:spMkLst>
        </pc:spChg>
        <pc:spChg chg="mod">
          <ac:chgData name="amal hashimy" userId="1bd7c071b2775471" providerId="LiveId" clId="{E3908ED7-62E0-4AD8-A4B7-D61C47863E4C}" dt="2021-01-24T06:37:08.785" v="3299" actId="14100"/>
          <ac:spMkLst>
            <pc:docMk/>
            <pc:sldMk cId="2967447101" sldId="287"/>
            <ac:spMk id="38" creationId="{00000000-0000-0000-0000-000000000000}"/>
          </ac:spMkLst>
        </pc:spChg>
        <pc:spChg chg="mod">
          <ac:chgData name="amal hashimy" userId="1bd7c071b2775471" providerId="LiveId" clId="{E3908ED7-62E0-4AD8-A4B7-D61C47863E4C}" dt="2021-01-24T06:37:19.544" v="3306" actId="20577"/>
          <ac:spMkLst>
            <pc:docMk/>
            <pc:sldMk cId="2967447101" sldId="287"/>
            <ac:spMk id="39" creationId="{00000000-0000-0000-0000-000000000000}"/>
          </ac:spMkLst>
        </pc:spChg>
        <pc:spChg chg="del">
          <ac:chgData name="amal hashimy" userId="1bd7c071b2775471" providerId="LiveId" clId="{E3908ED7-62E0-4AD8-A4B7-D61C47863E4C}" dt="2021-01-23T19:07:09.218" v="327" actId="478"/>
          <ac:spMkLst>
            <pc:docMk/>
            <pc:sldMk cId="2967447101" sldId="287"/>
            <ac:spMk id="41" creationId="{C3DC7CD3-1520-4465-B6C9-D4467634A3DB}"/>
          </ac:spMkLst>
        </pc:spChg>
        <pc:spChg chg="del">
          <ac:chgData name="amal hashimy" userId="1bd7c071b2775471" providerId="LiveId" clId="{E3908ED7-62E0-4AD8-A4B7-D61C47863E4C}" dt="2021-01-23T19:07:09.218" v="327" actId="478"/>
          <ac:spMkLst>
            <pc:docMk/>
            <pc:sldMk cId="2967447101" sldId="287"/>
            <ac:spMk id="42" creationId="{8870BD52-4645-433D-93DF-4A542D87F5E3}"/>
          </ac:spMkLst>
        </pc:spChg>
        <pc:spChg chg="del">
          <ac:chgData name="amal hashimy" userId="1bd7c071b2775471" providerId="LiveId" clId="{E3908ED7-62E0-4AD8-A4B7-D61C47863E4C}" dt="2021-01-23T19:07:09.218" v="327" actId="478"/>
          <ac:spMkLst>
            <pc:docMk/>
            <pc:sldMk cId="2967447101" sldId="287"/>
            <ac:spMk id="43" creationId="{53EB658E-0EF5-406E-A617-778344F02A3C}"/>
          </ac:spMkLst>
        </pc:spChg>
        <pc:spChg chg="del">
          <ac:chgData name="amal hashimy" userId="1bd7c071b2775471" providerId="LiveId" clId="{E3908ED7-62E0-4AD8-A4B7-D61C47863E4C}" dt="2021-01-23T19:07:09.218" v="327" actId="478"/>
          <ac:spMkLst>
            <pc:docMk/>
            <pc:sldMk cId="2967447101" sldId="287"/>
            <ac:spMk id="44" creationId="{171C76AE-F4F0-4BD2-893B-1ACA060DE8C9}"/>
          </ac:spMkLst>
        </pc:spChg>
        <pc:spChg chg="del">
          <ac:chgData name="amal hashimy" userId="1bd7c071b2775471" providerId="LiveId" clId="{E3908ED7-62E0-4AD8-A4B7-D61C47863E4C}" dt="2021-01-23T19:07:09.218" v="327" actId="478"/>
          <ac:spMkLst>
            <pc:docMk/>
            <pc:sldMk cId="2967447101" sldId="287"/>
            <ac:spMk id="45" creationId="{1056739D-EEAC-4F2A-AF34-B9BAADB46F82}"/>
          </ac:spMkLst>
        </pc:spChg>
        <pc:spChg chg="del">
          <ac:chgData name="amal hashimy" userId="1bd7c071b2775471" providerId="LiveId" clId="{E3908ED7-62E0-4AD8-A4B7-D61C47863E4C}" dt="2021-01-23T19:07:09.218" v="327" actId="478"/>
          <ac:spMkLst>
            <pc:docMk/>
            <pc:sldMk cId="2967447101" sldId="287"/>
            <ac:spMk id="46" creationId="{11D2E3AF-D6E1-4228-A5BA-B382C2476CDB}"/>
          </ac:spMkLst>
        </pc:spChg>
        <pc:picChg chg="del">
          <ac:chgData name="amal hashimy" userId="1bd7c071b2775471" providerId="LiveId" clId="{E3908ED7-62E0-4AD8-A4B7-D61C47863E4C}" dt="2021-01-23T19:06:57.535" v="326" actId="478"/>
          <ac:picMkLst>
            <pc:docMk/>
            <pc:sldMk cId="2967447101" sldId="287"/>
            <ac:picMk id="3" creationId="{688CDC45-9CAA-44C0-9412-030B3B3B5B8E}"/>
          </ac:picMkLst>
        </pc:picChg>
        <pc:picChg chg="add mod">
          <ac:chgData name="amal hashimy" userId="1bd7c071b2775471" providerId="LiveId" clId="{E3908ED7-62E0-4AD8-A4B7-D61C47863E4C}" dt="2021-01-24T04:59:07.914" v="2282" actId="1076"/>
          <ac:picMkLst>
            <pc:docMk/>
            <pc:sldMk cId="2967447101" sldId="287"/>
            <ac:picMk id="4098" creationId="{5D2278B6-E0C9-4777-9119-51918BBBE67A}"/>
          </ac:picMkLst>
        </pc:picChg>
        <pc:picChg chg="add mod">
          <ac:chgData name="amal hashimy" userId="1bd7c071b2775471" providerId="LiveId" clId="{E3908ED7-62E0-4AD8-A4B7-D61C47863E4C}" dt="2021-01-24T04:59:22.197" v="2287" actId="1037"/>
          <ac:picMkLst>
            <pc:docMk/>
            <pc:sldMk cId="2967447101" sldId="287"/>
            <ac:picMk id="4100" creationId="{8FB264FD-069F-4CAC-BA20-EA09AB332F21}"/>
          </ac:picMkLst>
        </pc:picChg>
        <pc:picChg chg="add mod">
          <ac:chgData name="amal hashimy" userId="1bd7c071b2775471" providerId="LiveId" clId="{E3908ED7-62E0-4AD8-A4B7-D61C47863E4C}" dt="2021-01-24T04:59:17.220" v="2284" actId="1076"/>
          <ac:picMkLst>
            <pc:docMk/>
            <pc:sldMk cId="2967447101" sldId="287"/>
            <ac:picMk id="4102" creationId="{95A7980F-00FF-4E86-A1A1-DA9213D9E7AD}"/>
          </ac:picMkLst>
        </pc:picChg>
      </pc:sldChg>
      <pc:sldChg chg="addSp delSp modSp mod delAnim">
        <pc:chgData name="amal hashimy" userId="1bd7c071b2775471" providerId="LiveId" clId="{E3908ED7-62E0-4AD8-A4B7-D61C47863E4C}" dt="2021-01-25T10:06:03.008" v="5229" actId="14100"/>
        <pc:sldMkLst>
          <pc:docMk/>
          <pc:sldMk cId="464871805" sldId="288"/>
        </pc:sldMkLst>
        <pc:spChg chg="add mod">
          <ac:chgData name="amal hashimy" userId="1bd7c071b2775471" providerId="LiveId" clId="{E3908ED7-62E0-4AD8-A4B7-D61C47863E4C}" dt="2021-01-24T06:12:29.635" v="2532" actId="1076"/>
          <ac:spMkLst>
            <pc:docMk/>
            <pc:sldMk cId="464871805" sldId="288"/>
            <ac:spMk id="2" creationId="{F66BAA2A-B404-482F-8CAC-B2F02A54EC70}"/>
          </ac:spMkLst>
        </pc:spChg>
        <pc:spChg chg="add mod">
          <ac:chgData name="amal hashimy" userId="1bd7c071b2775471" providerId="LiveId" clId="{E3908ED7-62E0-4AD8-A4B7-D61C47863E4C}" dt="2021-01-24T06:11:44.110" v="2529" actId="767"/>
          <ac:spMkLst>
            <pc:docMk/>
            <pc:sldMk cId="464871805" sldId="288"/>
            <ac:spMk id="3" creationId="{BB599574-2141-4E0E-9643-A17A67405B44}"/>
          </ac:spMkLst>
        </pc:spChg>
        <pc:spChg chg="mod">
          <ac:chgData name="amal hashimy" userId="1bd7c071b2775471" providerId="LiveId" clId="{E3908ED7-62E0-4AD8-A4B7-D61C47863E4C}" dt="2021-01-24T06:15:08" v="2596" actId="1076"/>
          <ac:spMkLst>
            <pc:docMk/>
            <pc:sldMk cId="464871805" sldId="288"/>
            <ac:spMk id="4" creationId="{00000000-0000-0000-0000-000000000000}"/>
          </ac:spMkLst>
        </pc:spChg>
        <pc:spChg chg="add mod">
          <ac:chgData name="amal hashimy" userId="1bd7c071b2775471" providerId="LiveId" clId="{E3908ED7-62E0-4AD8-A4B7-D61C47863E4C}" dt="2021-01-24T06:13:26.638" v="2594" actId="122"/>
          <ac:spMkLst>
            <pc:docMk/>
            <pc:sldMk cId="464871805" sldId="288"/>
            <ac:spMk id="5" creationId="{26FF3B4A-7AAE-4817-A7B9-256B3B25E395}"/>
          </ac:spMkLst>
        </pc:spChg>
        <pc:spChg chg="add mod">
          <ac:chgData name="amal hashimy" userId="1bd7c071b2775471" providerId="LiveId" clId="{E3908ED7-62E0-4AD8-A4B7-D61C47863E4C}" dt="2021-01-24T06:20:04.227" v="2635" actId="1037"/>
          <ac:spMkLst>
            <pc:docMk/>
            <pc:sldMk cId="464871805" sldId="288"/>
            <ac:spMk id="7" creationId="{323D39CA-6882-499A-83B7-6C36121DC640}"/>
          </ac:spMkLst>
        </pc:spChg>
        <pc:spChg chg="add mod">
          <ac:chgData name="amal hashimy" userId="1bd7c071b2775471" providerId="LiveId" clId="{E3908ED7-62E0-4AD8-A4B7-D61C47863E4C}" dt="2021-01-24T06:21:09.081" v="2665" actId="1076"/>
          <ac:spMkLst>
            <pc:docMk/>
            <pc:sldMk cId="464871805" sldId="288"/>
            <ac:spMk id="8" creationId="{FD3079D1-FECD-48C0-972B-C8E2DF0F426E}"/>
          </ac:spMkLst>
        </pc:spChg>
        <pc:spChg chg="mod">
          <ac:chgData name="amal hashimy" userId="1bd7c071b2775471" providerId="LiveId" clId="{E3908ED7-62E0-4AD8-A4B7-D61C47863E4C}" dt="2021-01-24T06:34:16.212" v="3220" actId="207"/>
          <ac:spMkLst>
            <pc:docMk/>
            <pc:sldMk cId="464871805" sldId="288"/>
            <ac:spMk id="27" creationId="{00000000-0000-0000-0000-000000000000}"/>
          </ac:spMkLst>
        </pc:spChg>
        <pc:spChg chg="mod">
          <ac:chgData name="amal hashimy" userId="1bd7c071b2775471" providerId="LiveId" clId="{E3908ED7-62E0-4AD8-A4B7-D61C47863E4C}" dt="2021-01-24T06:36:14.079" v="3283" actId="1076"/>
          <ac:spMkLst>
            <pc:docMk/>
            <pc:sldMk cId="464871805" sldId="288"/>
            <ac:spMk id="29" creationId="{00000000-0000-0000-0000-000000000000}"/>
          </ac:spMkLst>
        </pc:spChg>
        <pc:spChg chg="del">
          <ac:chgData name="amal hashimy" userId="1bd7c071b2775471" providerId="LiveId" clId="{E3908ED7-62E0-4AD8-A4B7-D61C47863E4C}" dt="2021-01-23T19:07:25.362" v="329" actId="478"/>
          <ac:spMkLst>
            <pc:docMk/>
            <pc:sldMk cId="464871805" sldId="288"/>
            <ac:spMk id="34" creationId="{40A1B522-D440-4F7E-A85E-FD83AB93817B}"/>
          </ac:spMkLst>
        </pc:spChg>
        <pc:spChg chg="mod">
          <ac:chgData name="amal hashimy" userId="1bd7c071b2775471" providerId="LiveId" clId="{E3908ED7-62E0-4AD8-A4B7-D61C47863E4C}" dt="2021-01-24T06:34:31.689" v="3236" actId="1038"/>
          <ac:spMkLst>
            <pc:docMk/>
            <pc:sldMk cId="464871805" sldId="288"/>
            <ac:spMk id="36" creationId="{00000000-0000-0000-0000-000000000000}"/>
          </ac:spMkLst>
        </pc:spChg>
        <pc:spChg chg="mod">
          <ac:chgData name="amal hashimy" userId="1bd7c071b2775471" providerId="LiveId" clId="{E3908ED7-62E0-4AD8-A4B7-D61C47863E4C}" dt="2021-01-24T06:35:25.928" v="3267" actId="1035"/>
          <ac:spMkLst>
            <pc:docMk/>
            <pc:sldMk cId="464871805" sldId="288"/>
            <ac:spMk id="37" creationId="{00000000-0000-0000-0000-000000000000}"/>
          </ac:spMkLst>
        </pc:spChg>
        <pc:spChg chg="mod">
          <ac:chgData name="amal hashimy" userId="1bd7c071b2775471" providerId="LiveId" clId="{E3908ED7-62E0-4AD8-A4B7-D61C47863E4C}" dt="2021-01-24T06:35:17.205" v="3262" actId="1076"/>
          <ac:spMkLst>
            <pc:docMk/>
            <pc:sldMk cId="464871805" sldId="288"/>
            <ac:spMk id="38" creationId="{00000000-0000-0000-0000-000000000000}"/>
          </ac:spMkLst>
        </pc:spChg>
        <pc:spChg chg="mod">
          <ac:chgData name="amal hashimy" userId="1bd7c071b2775471" providerId="LiveId" clId="{E3908ED7-62E0-4AD8-A4B7-D61C47863E4C}" dt="2021-01-24T06:34:07.413" v="3219" actId="1035"/>
          <ac:spMkLst>
            <pc:docMk/>
            <pc:sldMk cId="464871805" sldId="288"/>
            <ac:spMk id="39" creationId="{00000000-0000-0000-0000-000000000000}"/>
          </ac:spMkLst>
        </pc:spChg>
        <pc:spChg chg="mod">
          <ac:chgData name="amal hashimy" userId="1bd7c071b2775471" providerId="LiveId" clId="{E3908ED7-62E0-4AD8-A4B7-D61C47863E4C}" dt="2021-01-24T06:35:49.267" v="3279" actId="1038"/>
          <ac:spMkLst>
            <pc:docMk/>
            <pc:sldMk cId="464871805" sldId="288"/>
            <ac:spMk id="40" creationId="{00000000-0000-0000-0000-000000000000}"/>
          </ac:spMkLst>
        </pc:spChg>
        <pc:spChg chg="del">
          <ac:chgData name="amal hashimy" userId="1bd7c071b2775471" providerId="LiveId" clId="{E3908ED7-62E0-4AD8-A4B7-D61C47863E4C}" dt="2021-01-23T19:07:25.362" v="329" actId="478"/>
          <ac:spMkLst>
            <pc:docMk/>
            <pc:sldMk cId="464871805" sldId="288"/>
            <ac:spMk id="41" creationId="{015648FE-1335-430E-8973-F4B1F3D5F2E9}"/>
          </ac:spMkLst>
        </pc:spChg>
        <pc:spChg chg="add mod">
          <ac:chgData name="amal hashimy" userId="1bd7c071b2775471" providerId="LiveId" clId="{E3908ED7-62E0-4AD8-A4B7-D61C47863E4C}" dt="2021-01-24T06:19:47.774" v="2622" actId="313"/>
          <ac:spMkLst>
            <pc:docMk/>
            <pc:sldMk cId="464871805" sldId="288"/>
            <ac:spMk id="41" creationId="{8494D029-35B6-45F6-9232-F7210AAC329D}"/>
          </ac:spMkLst>
        </pc:spChg>
        <pc:spChg chg="del">
          <ac:chgData name="amal hashimy" userId="1bd7c071b2775471" providerId="LiveId" clId="{E3908ED7-62E0-4AD8-A4B7-D61C47863E4C}" dt="2021-01-23T19:07:25.362" v="329" actId="478"/>
          <ac:spMkLst>
            <pc:docMk/>
            <pc:sldMk cId="464871805" sldId="288"/>
            <ac:spMk id="42" creationId="{71FE47AD-1345-4BF4-B9C1-6F89747666A9}"/>
          </ac:spMkLst>
        </pc:spChg>
        <pc:spChg chg="del">
          <ac:chgData name="amal hashimy" userId="1bd7c071b2775471" providerId="LiveId" clId="{E3908ED7-62E0-4AD8-A4B7-D61C47863E4C}" dt="2021-01-23T19:07:25.362" v="329" actId="478"/>
          <ac:spMkLst>
            <pc:docMk/>
            <pc:sldMk cId="464871805" sldId="288"/>
            <ac:spMk id="43" creationId="{EE0C07BF-5987-4223-8308-406304CDB1E4}"/>
          </ac:spMkLst>
        </pc:spChg>
        <pc:picChg chg="del">
          <ac:chgData name="amal hashimy" userId="1bd7c071b2775471" providerId="LiveId" clId="{E3908ED7-62E0-4AD8-A4B7-D61C47863E4C}" dt="2021-01-23T19:07:17.003" v="328" actId="478"/>
          <ac:picMkLst>
            <pc:docMk/>
            <pc:sldMk cId="464871805" sldId="288"/>
            <ac:picMk id="3" creationId="{88CC3029-7BA4-4ABD-BA83-4CA7238208D8}"/>
          </ac:picMkLst>
        </pc:picChg>
        <pc:picChg chg="add mod">
          <ac:chgData name="amal hashimy" userId="1bd7c071b2775471" providerId="LiveId" clId="{E3908ED7-62E0-4AD8-A4B7-D61C47863E4C}" dt="2021-01-25T10:06:03.008" v="5229" actId="14100"/>
          <ac:picMkLst>
            <pc:docMk/>
            <pc:sldMk cId="464871805" sldId="288"/>
            <ac:picMk id="6" creationId="{83AD4D4E-6037-4313-A76B-B27EFE814BA2}"/>
          </ac:picMkLst>
        </pc:picChg>
        <pc:picChg chg="add mod">
          <ac:chgData name="amal hashimy" userId="1bd7c071b2775471" providerId="LiveId" clId="{E3908ED7-62E0-4AD8-A4B7-D61C47863E4C}" dt="2021-01-24T06:18:12.485" v="2603" actId="14100"/>
          <ac:picMkLst>
            <pc:docMk/>
            <pc:sldMk cId="464871805" sldId="288"/>
            <ac:picMk id="1028" creationId="{5399255F-C9A3-4344-8BE7-6BEBCF68B3BC}"/>
          </ac:picMkLst>
        </pc:picChg>
      </pc:sldChg>
      <pc:sldChg chg="addSp delSp modSp mod">
        <pc:chgData name="amal hashimy" userId="1bd7c071b2775471" providerId="LiveId" clId="{E3908ED7-62E0-4AD8-A4B7-D61C47863E4C}" dt="2021-01-25T10:24:59.550" v="5982" actId="14100"/>
        <pc:sldMkLst>
          <pc:docMk/>
          <pc:sldMk cId="3658350785" sldId="289"/>
        </pc:sldMkLst>
        <pc:spChg chg="add mod">
          <ac:chgData name="amal hashimy" userId="1bd7c071b2775471" providerId="LiveId" clId="{E3908ED7-62E0-4AD8-A4B7-D61C47863E4C}" dt="2021-01-24T06:24:07.217" v="2738" actId="122"/>
          <ac:spMkLst>
            <pc:docMk/>
            <pc:sldMk cId="3658350785" sldId="289"/>
            <ac:spMk id="2" creationId="{C0B3725A-2718-471A-85F9-E80B18992529}"/>
          </ac:spMkLst>
        </pc:spChg>
        <pc:spChg chg="add mod">
          <ac:chgData name="amal hashimy" userId="1bd7c071b2775471" providerId="LiveId" clId="{E3908ED7-62E0-4AD8-A4B7-D61C47863E4C}" dt="2021-01-24T06:25:22.127" v="2785" actId="1038"/>
          <ac:spMkLst>
            <pc:docMk/>
            <pc:sldMk cId="3658350785" sldId="289"/>
            <ac:spMk id="3" creationId="{02881DEB-19BA-4E1B-85BE-03817A85F1B4}"/>
          </ac:spMkLst>
        </pc:spChg>
        <pc:spChg chg="add mod">
          <ac:chgData name="amal hashimy" userId="1bd7c071b2775471" providerId="LiveId" clId="{E3908ED7-62E0-4AD8-A4B7-D61C47863E4C}" dt="2021-01-24T06:27:06.205" v="2852" actId="1036"/>
          <ac:spMkLst>
            <pc:docMk/>
            <pc:sldMk cId="3658350785" sldId="289"/>
            <ac:spMk id="5" creationId="{9A301EA1-1CB4-4079-9DE3-25846C7136A0}"/>
          </ac:spMkLst>
        </pc:spChg>
        <pc:spChg chg="mod">
          <ac:chgData name="amal hashimy" userId="1bd7c071b2775471" providerId="LiveId" clId="{E3908ED7-62E0-4AD8-A4B7-D61C47863E4C}" dt="2021-01-25T10:23:05.735" v="5787" actId="1076"/>
          <ac:spMkLst>
            <pc:docMk/>
            <pc:sldMk cId="3658350785" sldId="289"/>
            <ac:spMk id="25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24:30.902" v="5932" actId="1038"/>
          <ac:spMkLst>
            <pc:docMk/>
            <pc:sldMk cId="3658350785" sldId="289"/>
            <ac:spMk id="26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24:11.792" v="5885" actId="1037"/>
          <ac:spMkLst>
            <pc:docMk/>
            <pc:sldMk cId="3658350785" sldId="289"/>
            <ac:spMk id="27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23:50.339" v="5828" actId="1038"/>
          <ac:spMkLst>
            <pc:docMk/>
            <pc:sldMk cId="3658350785" sldId="289"/>
            <ac:spMk id="28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23:26.007" v="5789" actId="1076"/>
          <ac:spMkLst>
            <pc:docMk/>
            <pc:sldMk cId="3658350785" sldId="289"/>
            <ac:spMk id="29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23:14.676" v="5788" actId="1076"/>
          <ac:spMkLst>
            <pc:docMk/>
            <pc:sldMk cId="3658350785" sldId="289"/>
            <ac:spMk id="30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23:05.735" v="5787" actId="1076"/>
          <ac:spMkLst>
            <pc:docMk/>
            <pc:sldMk cId="3658350785" sldId="289"/>
            <ac:spMk id="35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23:14.676" v="5788" actId="1076"/>
          <ac:spMkLst>
            <pc:docMk/>
            <pc:sldMk cId="3658350785" sldId="289"/>
            <ac:spMk id="36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23:26.007" v="5789" actId="1076"/>
          <ac:spMkLst>
            <pc:docMk/>
            <pc:sldMk cId="3658350785" sldId="289"/>
            <ac:spMk id="37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23:50.339" v="5828" actId="1038"/>
          <ac:spMkLst>
            <pc:docMk/>
            <pc:sldMk cId="3658350785" sldId="289"/>
            <ac:spMk id="38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24:11.792" v="5885" actId="1037"/>
          <ac:spMkLst>
            <pc:docMk/>
            <pc:sldMk cId="3658350785" sldId="289"/>
            <ac:spMk id="39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24:30.902" v="5932" actId="1038"/>
          <ac:spMkLst>
            <pc:docMk/>
            <pc:sldMk cId="3658350785" sldId="289"/>
            <ac:spMk id="40" creationId="{00000000-0000-0000-0000-000000000000}"/>
          </ac:spMkLst>
        </pc:spChg>
        <pc:spChg chg="add mod">
          <ac:chgData name="amal hashimy" userId="1bd7c071b2775471" providerId="LiveId" clId="{E3908ED7-62E0-4AD8-A4B7-D61C47863E4C}" dt="2021-01-25T10:24:41.761" v="5975" actId="1037"/>
          <ac:spMkLst>
            <pc:docMk/>
            <pc:sldMk cId="3658350785" sldId="289"/>
            <ac:spMk id="41" creationId="{D01C2751-B776-441F-971C-AE07218277AA}"/>
          </ac:spMkLst>
        </pc:spChg>
        <pc:spChg chg="add mod">
          <ac:chgData name="amal hashimy" userId="1bd7c071b2775471" providerId="LiveId" clId="{E3908ED7-62E0-4AD8-A4B7-D61C47863E4C}" dt="2021-01-25T10:24:59.550" v="5982" actId="14100"/>
          <ac:spMkLst>
            <pc:docMk/>
            <pc:sldMk cId="3658350785" sldId="289"/>
            <ac:spMk id="42" creationId="{E054C472-886E-4B52-88A2-02981B73AA7A}"/>
          </ac:spMkLst>
        </pc:spChg>
        <pc:picChg chg="del">
          <ac:chgData name="amal hashimy" userId="1bd7c071b2775471" providerId="LiveId" clId="{E3908ED7-62E0-4AD8-A4B7-D61C47863E4C}" dt="2021-01-23T19:07:31.927" v="330" actId="478"/>
          <ac:picMkLst>
            <pc:docMk/>
            <pc:sldMk cId="3658350785" sldId="289"/>
            <ac:picMk id="3" creationId="{2C4B5EFC-6947-4B7A-91D9-60CD86DEC177}"/>
          </ac:picMkLst>
        </pc:picChg>
        <pc:picChg chg="add mod">
          <ac:chgData name="amal hashimy" userId="1bd7c071b2775471" providerId="LiveId" clId="{E3908ED7-62E0-4AD8-A4B7-D61C47863E4C}" dt="2021-01-24T06:26:14.873" v="2788" actId="1076"/>
          <ac:picMkLst>
            <pc:docMk/>
            <pc:sldMk cId="3658350785" sldId="289"/>
            <ac:picMk id="2050" creationId="{075660D4-524E-4A4D-85DA-65F409DCF05F}"/>
          </ac:picMkLst>
        </pc:picChg>
      </pc:sldChg>
      <pc:sldChg chg="addSp delSp modSp mod">
        <pc:chgData name="amal hashimy" userId="1bd7c071b2775471" providerId="LiveId" clId="{E3908ED7-62E0-4AD8-A4B7-D61C47863E4C}" dt="2021-01-25T10:22:25.250" v="5786" actId="166"/>
        <pc:sldMkLst>
          <pc:docMk/>
          <pc:sldMk cId="354290063" sldId="290"/>
        </pc:sldMkLst>
        <pc:spChg chg="add mod">
          <ac:chgData name="amal hashimy" userId="1bd7c071b2775471" providerId="LiveId" clId="{E3908ED7-62E0-4AD8-A4B7-D61C47863E4C}" dt="2021-01-24T06:40:06.653" v="3338" actId="1076"/>
          <ac:spMkLst>
            <pc:docMk/>
            <pc:sldMk cId="354290063" sldId="290"/>
            <ac:spMk id="2" creationId="{3574F9B5-B407-4510-B697-C5044DB0E5BF}"/>
          </ac:spMkLst>
        </pc:spChg>
        <pc:spChg chg="add del mod">
          <ac:chgData name="amal hashimy" userId="1bd7c071b2775471" providerId="LiveId" clId="{E3908ED7-62E0-4AD8-A4B7-D61C47863E4C}" dt="2021-01-25T10:07:22.812" v="5237" actId="20578"/>
          <ac:spMkLst>
            <pc:docMk/>
            <pc:sldMk cId="354290063" sldId="290"/>
            <ac:spMk id="3" creationId="{2365D270-F3A7-467F-B666-FFC9B98912CB}"/>
          </ac:spMkLst>
        </pc:spChg>
        <pc:spChg chg="mod">
          <ac:chgData name="amal hashimy" userId="1bd7c071b2775471" providerId="LiveId" clId="{E3908ED7-62E0-4AD8-A4B7-D61C47863E4C}" dt="2021-01-25T10:06:58" v="5233" actId="20578"/>
          <ac:spMkLst>
            <pc:docMk/>
            <pc:sldMk cId="354290063" sldId="290"/>
            <ac:spMk id="4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22:12.188" v="5784" actId="1037"/>
          <ac:spMkLst>
            <pc:docMk/>
            <pc:sldMk cId="354290063" sldId="290"/>
            <ac:spMk id="25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22:12.188" v="5784" actId="1037"/>
          <ac:spMkLst>
            <pc:docMk/>
            <pc:sldMk cId="354290063" sldId="290"/>
            <ac:spMk id="26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22:12.188" v="5784" actId="1037"/>
          <ac:spMkLst>
            <pc:docMk/>
            <pc:sldMk cId="354290063" sldId="290"/>
            <ac:spMk id="27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22:12.188" v="5784" actId="1037"/>
          <ac:spMkLst>
            <pc:docMk/>
            <pc:sldMk cId="354290063" sldId="290"/>
            <ac:spMk id="28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22:12.188" v="5784" actId="1037"/>
          <ac:spMkLst>
            <pc:docMk/>
            <pc:sldMk cId="354290063" sldId="290"/>
            <ac:spMk id="29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22:12.188" v="5784" actId="1037"/>
          <ac:spMkLst>
            <pc:docMk/>
            <pc:sldMk cId="354290063" sldId="290"/>
            <ac:spMk id="30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22:12.188" v="5784" actId="1037"/>
          <ac:spMkLst>
            <pc:docMk/>
            <pc:sldMk cId="354290063" sldId="290"/>
            <ac:spMk id="35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22:12.188" v="5784" actId="1037"/>
          <ac:spMkLst>
            <pc:docMk/>
            <pc:sldMk cId="354290063" sldId="290"/>
            <ac:spMk id="36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22:12.188" v="5784" actId="1037"/>
          <ac:spMkLst>
            <pc:docMk/>
            <pc:sldMk cId="354290063" sldId="290"/>
            <ac:spMk id="37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22:12.188" v="5784" actId="1037"/>
          <ac:spMkLst>
            <pc:docMk/>
            <pc:sldMk cId="354290063" sldId="290"/>
            <ac:spMk id="38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22:12.188" v="5784" actId="1037"/>
          <ac:spMkLst>
            <pc:docMk/>
            <pc:sldMk cId="354290063" sldId="290"/>
            <ac:spMk id="39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22:12.188" v="5784" actId="1037"/>
          <ac:spMkLst>
            <pc:docMk/>
            <pc:sldMk cId="354290063" sldId="290"/>
            <ac:spMk id="40" creationId="{00000000-0000-0000-0000-000000000000}"/>
          </ac:spMkLst>
        </pc:spChg>
        <pc:spChg chg="add mod">
          <ac:chgData name="amal hashimy" userId="1bd7c071b2775471" providerId="LiveId" clId="{E3908ED7-62E0-4AD8-A4B7-D61C47863E4C}" dt="2021-01-25T10:22:12.188" v="5784" actId="1037"/>
          <ac:spMkLst>
            <pc:docMk/>
            <pc:sldMk cId="354290063" sldId="290"/>
            <ac:spMk id="41" creationId="{6C963B57-7BD5-4ED2-88C0-C22F5F4DA1C9}"/>
          </ac:spMkLst>
        </pc:spChg>
        <pc:spChg chg="add mod">
          <ac:chgData name="amal hashimy" userId="1bd7c071b2775471" providerId="LiveId" clId="{E3908ED7-62E0-4AD8-A4B7-D61C47863E4C}" dt="2021-01-25T10:22:12.188" v="5784" actId="1037"/>
          <ac:spMkLst>
            <pc:docMk/>
            <pc:sldMk cId="354290063" sldId="290"/>
            <ac:spMk id="42" creationId="{4ACEEE74-FFAD-4E0B-ADE5-B9B8A74076C8}"/>
          </ac:spMkLst>
        </pc:spChg>
        <pc:picChg chg="del mod">
          <ac:chgData name="amal hashimy" userId="1bd7c071b2775471" providerId="LiveId" clId="{E3908ED7-62E0-4AD8-A4B7-D61C47863E4C}" dt="2021-01-23T19:07:39.103" v="332" actId="478"/>
          <ac:picMkLst>
            <pc:docMk/>
            <pc:sldMk cId="354290063" sldId="290"/>
            <ac:picMk id="3" creationId="{7681DE17-55E9-4869-9446-6AD0F168FBBF}"/>
          </ac:picMkLst>
        </pc:picChg>
        <pc:picChg chg="mod">
          <ac:chgData name="amal hashimy" userId="1bd7c071b2775471" providerId="LiveId" clId="{E3908ED7-62E0-4AD8-A4B7-D61C47863E4C}" dt="2021-01-25T10:22:25.250" v="5786" actId="166"/>
          <ac:picMkLst>
            <pc:docMk/>
            <pc:sldMk cId="354290063" sldId="290"/>
            <ac:picMk id="1074" creationId="{00000000-0000-0000-0000-000000000000}"/>
          </ac:picMkLst>
        </pc:picChg>
        <pc:picChg chg="add mod">
          <ac:chgData name="amal hashimy" userId="1bd7c071b2775471" providerId="LiveId" clId="{E3908ED7-62E0-4AD8-A4B7-D61C47863E4C}" dt="2021-01-25T10:08:03.825" v="5245" actId="14100"/>
          <ac:picMkLst>
            <pc:docMk/>
            <pc:sldMk cId="354290063" sldId="290"/>
            <ac:picMk id="3074" creationId="{AD6C74CA-4053-4851-9C2A-AF068C7E22CB}"/>
          </ac:picMkLst>
        </pc:picChg>
        <pc:picChg chg="add mod">
          <ac:chgData name="amal hashimy" userId="1bd7c071b2775471" providerId="LiveId" clId="{E3908ED7-62E0-4AD8-A4B7-D61C47863E4C}" dt="2021-01-25T10:07:51.426" v="5242" actId="1076"/>
          <ac:picMkLst>
            <pc:docMk/>
            <pc:sldMk cId="354290063" sldId="290"/>
            <ac:picMk id="3076" creationId="{EC134898-D397-430D-AED6-CE78E16C0BC5}"/>
          </ac:picMkLst>
        </pc:picChg>
      </pc:sldChg>
      <pc:sldChg chg="addSp delSp modSp mod delAnim">
        <pc:chgData name="amal hashimy" userId="1bd7c071b2775471" providerId="LiveId" clId="{E3908ED7-62E0-4AD8-A4B7-D61C47863E4C}" dt="2021-01-25T10:25:44.847" v="5986" actId="207"/>
        <pc:sldMkLst>
          <pc:docMk/>
          <pc:sldMk cId="3350166159" sldId="291"/>
        </pc:sldMkLst>
        <pc:spChg chg="add mod">
          <ac:chgData name="amal hashimy" userId="1bd7c071b2775471" providerId="LiveId" clId="{E3908ED7-62E0-4AD8-A4B7-D61C47863E4C}" dt="2021-01-25T10:10:53.071" v="5348" actId="1076"/>
          <ac:spMkLst>
            <pc:docMk/>
            <pc:sldMk cId="3350166159" sldId="291"/>
            <ac:spMk id="2" creationId="{ADAA4BE4-166D-4C53-A47B-B7632650D8B0}"/>
          </ac:spMkLst>
        </pc:spChg>
        <pc:spChg chg="add mod">
          <ac:chgData name="amal hashimy" userId="1bd7c071b2775471" providerId="LiveId" clId="{E3908ED7-62E0-4AD8-A4B7-D61C47863E4C}" dt="2021-01-25T10:13:21.777" v="5447" actId="1038"/>
          <ac:spMkLst>
            <pc:docMk/>
            <pc:sldMk cId="3350166159" sldId="291"/>
            <ac:spMk id="3" creationId="{A7A056DB-7930-4211-A492-1A56D100B397}"/>
          </ac:spMkLst>
        </pc:spChg>
        <pc:spChg chg="mod">
          <ac:chgData name="amal hashimy" userId="1bd7c071b2775471" providerId="LiveId" clId="{E3908ED7-62E0-4AD8-A4B7-D61C47863E4C}" dt="2021-01-25T10:12:19.148" v="5394" actId="1076"/>
          <ac:spMkLst>
            <pc:docMk/>
            <pc:sldMk cId="3350166159" sldId="291"/>
            <ac:spMk id="4" creationId="{00000000-0000-0000-0000-000000000000}"/>
          </ac:spMkLst>
        </pc:spChg>
        <pc:spChg chg="add mod">
          <ac:chgData name="amal hashimy" userId="1bd7c071b2775471" providerId="LiveId" clId="{E3908ED7-62E0-4AD8-A4B7-D61C47863E4C}" dt="2021-01-25T10:14:11.142" v="5476" actId="1076"/>
          <ac:spMkLst>
            <pc:docMk/>
            <pc:sldMk cId="3350166159" sldId="291"/>
            <ac:spMk id="5" creationId="{A6F82D70-3244-444F-8599-10DBE2A8D18A}"/>
          </ac:spMkLst>
        </pc:spChg>
        <pc:spChg chg="mod">
          <ac:chgData name="amal hashimy" userId="1bd7c071b2775471" providerId="LiveId" clId="{E3908ED7-62E0-4AD8-A4B7-D61C47863E4C}" dt="2021-01-25T10:19:27.523" v="5690" actId="1076"/>
          <ac:spMkLst>
            <pc:docMk/>
            <pc:sldMk cId="3350166159" sldId="291"/>
            <ac:spMk id="25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25:44.847" v="5986" actId="207"/>
          <ac:spMkLst>
            <pc:docMk/>
            <pc:sldMk cId="3350166159" sldId="291"/>
            <ac:spMk id="26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25:31.025" v="5985" actId="207"/>
          <ac:spMkLst>
            <pc:docMk/>
            <pc:sldMk cId="3350166159" sldId="291"/>
            <ac:spMk id="27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19:27.523" v="5690" actId="1076"/>
          <ac:spMkLst>
            <pc:docMk/>
            <pc:sldMk cId="3350166159" sldId="291"/>
            <ac:spMk id="28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19:27.523" v="5690" actId="1076"/>
          <ac:spMkLst>
            <pc:docMk/>
            <pc:sldMk cId="3350166159" sldId="291"/>
            <ac:spMk id="29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19:27.523" v="5690" actId="1076"/>
          <ac:spMkLst>
            <pc:docMk/>
            <pc:sldMk cId="3350166159" sldId="291"/>
            <ac:spMk id="30" creationId="{00000000-0000-0000-0000-000000000000}"/>
          </ac:spMkLst>
        </pc:spChg>
        <pc:spChg chg="del mod">
          <ac:chgData name="amal hashimy" userId="1bd7c071b2775471" providerId="LiveId" clId="{E3908ED7-62E0-4AD8-A4B7-D61C47863E4C}" dt="2021-01-23T19:07:58.679" v="335" actId="478"/>
          <ac:spMkLst>
            <pc:docMk/>
            <pc:sldMk cId="3350166159" sldId="291"/>
            <ac:spMk id="34" creationId="{2AFFA7CD-97E5-4A74-909F-9C17D24E41F1}"/>
          </ac:spMkLst>
        </pc:spChg>
        <pc:spChg chg="mod">
          <ac:chgData name="amal hashimy" userId="1bd7c071b2775471" providerId="LiveId" clId="{E3908ED7-62E0-4AD8-A4B7-D61C47863E4C}" dt="2021-01-25T10:19:27.523" v="5690" actId="1076"/>
          <ac:spMkLst>
            <pc:docMk/>
            <pc:sldMk cId="3350166159" sldId="291"/>
            <ac:spMk id="35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19:27.523" v="5690" actId="1076"/>
          <ac:spMkLst>
            <pc:docMk/>
            <pc:sldMk cId="3350166159" sldId="291"/>
            <ac:spMk id="36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19:27.523" v="5690" actId="1076"/>
          <ac:spMkLst>
            <pc:docMk/>
            <pc:sldMk cId="3350166159" sldId="291"/>
            <ac:spMk id="37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19:27.523" v="5690" actId="1076"/>
          <ac:spMkLst>
            <pc:docMk/>
            <pc:sldMk cId="3350166159" sldId="291"/>
            <ac:spMk id="38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19:27.523" v="5690" actId="1076"/>
          <ac:spMkLst>
            <pc:docMk/>
            <pc:sldMk cId="3350166159" sldId="291"/>
            <ac:spMk id="39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19:35.860" v="5692" actId="1076"/>
          <ac:spMkLst>
            <pc:docMk/>
            <pc:sldMk cId="3350166159" sldId="291"/>
            <ac:spMk id="40" creationId="{00000000-0000-0000-0000-000000000000}"/>
          </ac:spMkLst>
        </pc:spChg>
        <pc:spChg chg="add mod">
          <ac:chgData name="amal hashimy" userId="1bd7c071b2775471" providerId="LiveId" clId="{E3908ED7-62E0-4AD8-A4B7-D61C47863E4C}" dt="2021-01-25T10:19:56.073" v="5694" actId="1076"/>
          <ac:spMkLst>
            <pc:docMk/>
            <pc:sldMk cId="3350166159" sldId="291"/>
            <ac:spMk id="41" creationId="{04A3DED0-0BCD-4C1E-AD4C-B46826993A50}"/>
          </ac:spMkLst>
        </pc:spChg>
        <pc:spChg chg="del mod">
          <ac:chgData name="amal hashimy" userId="1bd7c071b2775471" providerId="LiveId" clId="{E3908ED7-62E0-4AD8-A4B7-D61C47863E4C}" dt="2021-01-23T19:07:58.679" v="335" actId="478"/>
          <ac:spMkLst>
            <pc:docMk/>
            <pc:sldMk cId="3350166159" sldId="291"/>
            <ac:spMk id="41" creationId="{CF63DB6D-929E-40E2-859A-42568F37BFB7}"/>
          </ac:spMkLst>
        </pc:spChg>
        <pc:spChg chg="del mod">
          <ac:chgData name="amal hashimy" userId="1bd7c071b2775471" providerId="LiveId" clId="{E3908ED7-62E0-4AD8-A4B7-D61C47863E4C}" dt="2021-01-23T19:07:58.679" v="335" actId="478"/>
          <ac:spMkLst>
            <pc:docMk/>
            <pc:sldMk cId="3350166159" sldId="291"/>
            <ac:spMk id="42" creationId="{4CE9E129-ECA7-4849-A430-49884CCAF202}"/>
          </ac:spMkLst>
        </pc:spChg>
        <pc:spChg chg="add mod">
          <ac:chgData name="amal hashimy" userId="1bd7c071b2775471" providerId="LiveId" clId="{E3908ED7-62E0-4AD8-A4B7-D61C47863E4C}" dt="2021-01-25T10:20:17.880" v="5711" actId="1037"/>
          <ac:spMkLst>
            <pc:docMk/>
            <pc:sldMk cId="3350166159" sldId="291"/>
            <ac:spMk id="42" creationId="{A0385E6D-D28A-48D4-8597-36DF4B33E20E}"/>
          </ac:spMkLst>
        </pc:spChg>
        <pc:spChg chg="del mod">
          <ac:chgData name="amal hashimy" userId="1bd7c071b2775471" providerId="LiveId" clId="{E3908ED7-62E0-4AD8-A4B7-D61C47863E4C}" dt="2021-01-23T19:07:58.679" v="335" actId="478"/>
          <ac:spMkLst>
            <pc:docMk/>
            <pc:sldMk cId="3350166159" sldId="291"/>
            <ac:spMk id="43" creationId="{192035C5-1070-45B2-9CED-D3890AFA312F}"/>
          </ac:spMkLst>
        </pc:spChg>
        <pc:spChg chg="del">
          <ac:chgData name="amal hashimy" userId="1bd7c071b2775471" providerId="LiveId" clId="{E3908ED7-62E0-4AD8-A4B7-D61C47863E4C}" dt="2021-01-23T19:07:58.679" v="335" actId="478"/>
          <ac:spMkLst>
            <pc:docMk/>
            <pc:sldMk cId="3350166159" sldId="291"/>
            <ac:spMk id="45" creationId="{F42C1D4B-70B5-4FE4-80BA-B9D5B877CB82}"/>
          </ac:spMkLst>
        </pc:spChg>
        <pc:spChg chg="del">
          <ac:chgData name="amal hashimy" userId="1bd7c071b2775471" providerId="LiveId" clId="{E3908ED7-62E0-4AD8-A4B7-D61C47863E4C}" dt="2021-01-23T19:07:58.679" v="335" actId="478"/>
          <ac:spMkLst>
            <pc:docMk/>
            <pc:sldMk cId="3350166159" sldId="291"/>
            <ac:spMk id="46" creationId="{A04C0A33-2B38-4EB6-8FA5-FF731A6FA760}"/>
          </ac:spMkLst>
        </pc:spChg>
        <pc:spChg chg="del mod">
          <ac:chgData name="amal hashimy" userId="1bd7c071b2775471" providerId="LiveId" clId="{E3908ED7-62E0-4AD8-A4B7-D61C47863E4C}" dt="2021-01-23T19:07:58.679" v="335" actId="478"/>
          <ac:spMkLst>
            <pc:docMk/>
            <pc:sldMk cId="3350166159" sldId="291"/>
            <ac:spMk id="47" creationId="{2D2023ED-2C1D-4711-A417-2933BC94C270}"/>
          </ac:spMkLst>
        </pc:spChg>
        <pc:spChg chg="del mod">
          <ac:chgData name="amal hashimy" userId="1bd7c071b2775471" providerId="LiveId" clId="{E3908ED7-62E0-4AD8-A4B7-D61C47863E4C}" dt="2021-01-23T19:07:58.679" v="335" actId="478"/>
          <ac:spMkLst>
            <pc:docMk/>
            <pc:sldMk cId="3350166159" sldId="291"/>
            <ac:spMk id="48" creationId="{F6CF1E4A-007A-4EC1-92EC-4602CBEACB71}"/>
          </ac:spMkLst>
        </pc:spChg>
        <pc:picChg chg="del">
          <ac:chgData name="amal hashimy" userId="1bd7c071b2775471" providerId="LiveId" clId="{E3908ED7-62E0-4AD8-A4B7-D61C47863E4C}" dt="2021-01-23T19:07:44.373" v="333" actId="478"/>
          <ac:picMkLst>
            <pc:docMk/>
            <pc:sldMk cId="3350166159" sldId="291"/>
            <ac:picMk id="3" creationId="{DA42B2E3-3D1A-4C70-AC40-0C2837F45A0F}"/>
          </ac:picMkLst>
        </pc:picChg>
        <pc:picChg chg="mod">
          <ac:chgData name="amal hashimy" userId="1bd7c071b2775471" providerId="LiveId" clId="{E3908ED7-62E0-4AD8-A4B7-D61C47863E4C}" dt="2021-01-25T10:19:29.515" v="5691" actId="1076"/>
          <ac:picMkLst>
            <pc:docMk/>
            <pc:sldMk cId="3350166159" sldId="291"/>
            <ac:picMk id="1026" creationId="{00000000-0000-0000-0000-000000000000}"/>
          </ac:picMkLst>
        </pc:picChg>
      </pc:sldChg>
      <pc:sldChg chg="addSp delSp modSp mod delAnim">
        <pc:chgData name="amal hashimy" userId="1bd7c071b2775471" providerId="LiveId" clId="{E3908ED7-62E0-4AD8-A4B7-D61C47863E4C}" dt="2021-01-25T10:18:36.525" v="5654" actId="207"/>
        <pc:sldMkLst>
          <pc:docMk/>
          <pc:sldMk cId="3855725823" sldId="292"/>
        </pc:sldMkLst>
        <pc:spChg chg="add mod">
          <ac:chgData name="amal hashimy" userId="1bd7c071b2775471" providerId="LiveId" clId="{E3908ED7-62E0-4AD8-A4B7-D61C47863E4C}" dt="2021-01-25T10:16:09.214" v="5583" actId="20577"/>
          <ac:spMkLst>
            <pc:docMk/>
            <pc:sldMk cId="3855725823" sldId="292"/>
            <ac:spMk id="2" creationId="{1DF519DB-0DFA-4B85-948D-E74D9883757A}"/>
          </ac:spMkLst>
        </pc:spChg>
        <pc:spChg chg="mod">
          <ac:chgData name="amal hashimy" userId="1bd7c071b2775471" providerId="LiveId" clId="{E3908ED7-62E0-4AD8-A4B7-D61C47863E4C}" dt="2021-01-25T10:17:22.524" v="5637" actId="1038"/>
          <ac:spMkLst>
            <pc:docMk/>
            <pc:sldMk cId="3855725823" sldId="292"/>
            <ac:spMk id="25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17:22.524" v="5637" actId="1038"/>
          <ac:spMkLst>
            <pc:docMk/>
            <pc:sldMk cId="3855725823" sldId="292"/>
            <ac:spMk id="26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17:22.524" v="5637" actId="1038"/>
          <ac:spMkLst>
            <pc:docMk/>
            <pc:sldMk cId="3855725823" sldId="292"/>
            <ac:spMk id="27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17:22.524" v="5637" actId="1038"/>
          <ac:spMkLst>
            <pc:docMk/>
            <pc:sldMk cId="3855725823" sldId="292"/>
            <ac:spMk id="28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17:22.524" v="5637" actId="1038"/>
          <ac:spMkLst>
            <pc:docMk/>
            <pc:sldMk cId="3855725823" sldId="292"/>
            <ac:spMk id="29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17:22.524" v="5637" actId="1038"/>
          <ac:spMkLst>
            <pc:docMk/>
            <pc:sldMk cId="3855725823" sldId="292"/>
            <ac:spMk id="30" creationId="{00000000-0000-0000-0000-000000000000}"/>
          </ac:spMkLst>
        </pc:spChg>
        <pc:spChg chg="del mod">
          <ac:chgData name="amal hashimy" userId="1bd7c071b2775471" providerId="LiveId" clId="{E3908ED7-62E0-4AD8-A4B7-D61C47863E4C}" dt="2021-01-23T19:08:35.085" v="339" actId="478"/>
          <ac:spMkLst>
            <pc:docMk/>
            <pc:sldMk cId="3855725823" sldId="292"/>
            <ac:spMk id="33" creationId="{80884CCA-51EA-4332-A205-DB092D65B121}"/>
          </ac:spMkLst>
        </pc:spChg>
        <pc:spChg chg="add mod">
          <ac:chgData name="amal hashimy" userId="1bd7c071b2775471" providerId="LiveId" clId="{E3908ED7-62E0-4AD8-A4B7-D61C47863E4C}" dt="2021-01-25T10:18:36.525" v="5654" actId="207"/>
          <ac:spMkLst>
            <pc:docMk/>
            <pc:sldMk cId="3855725823" sldId="292"/>
            <ac:spMk id="33" creationId="{990408A9-9DAA-40D6-948A-8C238C50716E}"/>
          </ac:spMkLst>
        </pc:spChg>
        <pc:spChg chg="del mod">
          <ac:chgData name="amal hashimy" userId="1bd7c071b2775471" providerId="LiveId" clId="{E3908ED7-62E0-4AD8-A4B7-D61C47863E4C}" dt="2021-01-23T19:08:41.998" v="341" actId="478"/>
          <ac:spMkLst>
            <pc:docMk/>
            <pc:sldMk cId="3855725823" sldId="292"/>
            <ac:spMk id="34" creationId="{CD9F8785-36C8-4512-887C-0F7A42B560B9}"/>
          </ac:spMkLst>
        </pc:spChg>
        <pc:spChg chg="add mod">
          <ac:chgData name="amal hashimy" userId="1bd7c071b2775471" providerId="LiveId" clId="{E3908ED7-62E0-4AD8-A4B7-D61C47863E4C}" dt="2021-01-25T10:18:14.323" v="5650" actId="1076"/>
          <ac:spMkLst>
            <pc:docMk/>
            <pc:sldMk cId="3855725823" sldId="292"/>
            <ac:spMk id="34" creationId="{F1FB73D2-1794-4A52-B269-58806223CA9D}"/>
          </ac:spMkLst>
        </pc:spChg>
        <pc:spChg chg="mod">
          <ac:chgData name="amal hashimy" userId="1bd7c071b2775471" providerId="LiveId" clId="{E3908ED7-62E0-4AD8-A4B7-D61C47863E4C}" dt="2021-01-25T10:17:22.524" v="5637" actId="1038"/>
          <ac:spMkLst>
            <pc:docMk/>
            <pc:sldMk cId="3855725823" sldId="292"/>
            <ac:spMk id="35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17:22.524" v="5637" actId="1038"/>
          <ac:spMkLst>
            <pc:docMk/>
            <pc:sldMk cId="3855725823" sldId="292"/>
            <ac:spMk id="36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17:22.524" v="5637" actId="1038"/>
          <ac:spMkLst>
            <pc:docMk/>
            <pc:sldMk cId="3855725823" sldId="292"/>
            <ac:spMk id="37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17:22.524" v="5637" actId="1038"/>
          <ac:spMkLst>
            <pc:docMk/>
            <pc:sldMk cId="3855725823" sldId="292"/>
            <ac:spMk id="38" creationId="{00000000-0000-0000-0000-000000000000}"/>
          </ac:spMkLst>
        </pc:spChg>
        <pc:spChg chg="add del mod">
          <ac:chgData name="amal hashimy" userId="1bd7c071b2775471" providerId="LiveId" clId="{E3908ED7-62E0-4AD8-A4B7-D61C47863E4C}" dt="2021-01-25T10:17:22.524" v="5637" actId="1038"/>
          <ac:spMkLst>
            <pc:docMk/>
            <pc:sldMk cId="3855725823" sldId="292"/>
            <ac:spMk id="39" creationId="{00000000-0000-0000-0000-000000000000}"/>
          </ac:spMkLst>
        </pc:spChg>
        <pc:spChg chg="mod">
          <ac:chgData name="amal hashimy" userId="1bd7c071b2775471" providerId="LiveId" clId="{E3908ED7-62E0-4AD8-A4B7-D61C47863E4C}" dt="2021-01-25T10:17:22.524" v="5637" actId="1038"/>
          <ac:spMkLst>
            <pc:docMk/>
            <pc:sldMk cId="3855725823" sldId="292"/>
            <ac:spMk id="40" creationId="{00000000-0000-0000-0000-000000000000}"/>
          </ac:spMkLst>
        </pc:spChg>
        <pc:spChg chg="del">
          <ac:chgData name="amal hashimy" userId="1bd7c071b2775471" providerId="LiveId" clId="{E3908ED7-62E0-4AD8-A4B7-D61C47863E4C}" dt="2021-01-23T19:08:35.085" v="339" actId="478"/>
          <ac:spMkLst>
            <pc:docMk/>
            <pc:sldMk cId="3855725823" sldId="292"/>
            <ac:spMk id="41" creationId="{7D56D06E-1BFF-4493-8F52-DBFE818E977A}"/>
          </ac:spMkLst>
        </pc:spChg>
        <pc:spChg chg="del">
          <ac:chgData name="amal hashimy" userId="1bd7c071b2775471" providerId="LiveId" clId="{E3908ED7-62E0-4AD8-A4B7-D61C47863E4C}" dt="2021-01-23T19:08:35.085" v="339" actId="478"/>
          <ac:spMkLst>
            <pc:docMk/>
            <pc:sldMk cId="3855725823" sldId="292"/>
            <ac:spMk id="42" creationId="{CE8F9EF6-4A73-4DC9-B23F-4BA321412C56}"/>
          </ac:spMkLst>
        </pc:spChg>
        <pc:spChg chg="del">
          <ac:chgData name="amal hashimy" userId="1bd7c071b2775471" providerId="LiveId" clId="{E3908ED7-62E0-4AD8-A4B7-D61C47863E4C}" dt="2021-01-23T19:08:35.085" v="339" actId="478"/>
          <ac:spMkLst>
            <pc:docMk/>
            <pc:sldMk cId="3855725823" sldId="292"/>
            <ac:spMk id="43" creationId="{09FA3820-43B8-48EF-A926-5675828E56DF}"/>
          </ac:spMkLst>
        </pc:spChg>
        <pc:spChg chg="del mod">
          <ac:chgData name="amal hashimy" userId="1bd7c071b2775471" providerId="LiveId" clId="{E3908ED7-62E0-4AD8-A4B7-D61C47863E4C}" dt="2021-01-23T19:08:35.085" v="339" actId="478"/>
          <ac:spMkLst>
            <pc:docMk/>
            <pc:sldMk cId="3855725823" sldId="292"/>
            <ac:spMk id="44" creationId="{2EC73697-8A03-4041-B59E-11C1C9BB922E}"/>
          </ac:spMkLst>
        </pc:spChg>
        <pc:spChg chg="del mod">
          <ac:chgData name="amal hashimy" userId="1bd7c071b2775471" providerId="LiveId" clId="{E3908ED7-62E0-4AD8-A4B7-D61C47863E4C}" dt="2021-01-23T19:08:35.085" v="339" actId="478"/>
          <ac:spMkLst>
            <pc:docMk/>
            <pc:sldMk cId="3855725823" sldId="292"/>
            <ac:spMk id="45" creationId="{3E982A46-D621-4C05-BA14-07E63FEA379B}"/>
          </ac:spMkLst>
        </pc:spChg>
        <pc:spChg chg="del mod">
          <ac:chgData name="amal hashimy" userId="1bd7c071b2775471" providerId="LiveId" clId="{E3908ED7-62E0-4AD8-A4B7-D61C47863E4C}" dt="2021-01-23T19:08:35.085" v="339" actId="478"/>
          <ac:spMkLst>
            <pc:docMk/>
            <pc:sldMk cId="3855725823" sldId="292"/>
            <ac:spMk id="46" creationId="{8A97204C-2D22-4D0F-B1A3-4DB5A3CA2D69}"/>
          </ac:spMkLst>
        </pc:spChg>
        <pc:spChg chg="del mod">
          <ac:chgData name="amal hashimy" userId="1bd7c071b2775471" providerId="LiveId" clId="{E3908ED7-62E0-4AD8-A4B7-D61C47863E4C}" dt="2021-01-23T19:08:35.085" v="339" actId="478"/>
          <ac:spMkLst>
            <pc:docMk/>
            <pc:sldMk cId="3855725823" sldId="292"/>
            <ac:spMk id="47" creationId="{7192C03F-B654-4EF1-9B80-B24301DDEEDF}"/>
          </ac:spMkLst>
        </pc:spChg>
        <pc:spChg chg="del mod">
          <ac:chgData name="amal hashimy" userId="1bd7c071b2775471" providerId="LiveId" clId="{E3908ED7-62E0-4AD8-A4B7-D61C47863E4C}" dt="2021-01-23T19:08:35.085" v="339" actId="478"/>
          <ac:spMkLst>
            <pc:docMk/>
            <pc:sldMk cId="3855725823" sldId="292"/>
            <ac:spMk id="48" creationId="{93544B9F-76B3-4113-B746-F319D59A6BCD}"/>
          </ac:spMkLst>
        </pc:spChg>
        <pc:spChg chg="del mod">
          <ac:chgData name="amal hashimy" userId="1bd7c071b2775471" providerId="LiveId" clId="{E3908ED7-62E0-4AD8-A4B7-D61C47863E4C}" dt="2021-01-23T19:08:35.085" v="339" actId="478"/>
          <ac:spMkLst>
            <pc:docMk/>
            <pc:sldMk cId="3855725823" sldId="292"/>
            <ac:spMk id="49" creationId="{2C774641-28F7-40C4-B25C-77EE96626E0E}"/>
          </ac:spMkLst>
        </pc:spChg>
        <pc:picChg chg="del">
          <ac:chgData name="amal hashimy" userId="1bd7c071b2775471" providerId="LiveId" clId="{E3908ED7-62E0-4AD8-A4B7-D61C47863E4C}" dt="2021-01-23T19:08:16.217" v="336" actId="478"/>
          <ac:picMkLst>
            <pc:docMk/>
            <pc:sldMk cId="3855725823" sldId="292"/>
            <ac:picMk id="32" creationId="{EB3AE430-ADA2-4220-892F-0997314A300E}"/>
          </ac:picMkLst>
        </pc:picChg>
        <pc:picChg chg="mod">
          <ac:chgData name="amal hashimy" userId="1bd7c071b2775471" providerId="LiveId" clId="{E3908ED7-62E0-4AD8-A4B7-D61C47863E4C}" dt="2021-01-25T10:18:24.555" v="5652" actId="166"/>
          <ac:picMkLst>
            <pc:docMk/>
            <pc:sldMk cId="3855725823" sldId="292"/>
            <ac:picMk id="1074" creationId="{00000000-0000-0000-0000-000000000000}"/>
          </ac:picMkLst>
        </pc:picChg>
      </pc:sldChg>
      <pc:sldChg chg="delSp mod delAnim">
        <pc:chgData name="amal hashimy" userId="1bd7c071b2775471" providerId="LiveId" clId="{E3908ED7-62E0-4AD8-A4B7-D61C47863E4C}" dt="2021-01-23T19:08:51.747" v="343" actId="478"/>
        <pc:sldMkLst>
          <pc:docMk/>
          <pc:sldMk cId="557334357" sldId="293"/>
        </pc:sldMkLst>
        <pc:spChg chg="del">
          <ac:chgData name="amal hashimy" userId="1bd7c071b2775471" providerId="LiveId" clId="{E3908ED7-62E0-4AD8-A4B7-D61C47863E4C}" dt="2021-01-23T19:08:51.747" v="343" actId="478"/>
          <ac:spMkLst>
            <pc:docMk/>
            <pc:sldMk cId="557334357" sldId="293"/>
            <ac:spMk id="34" creationId="{F56C804C-2C5B-407D-9935-98D33B2EF8A6}"/>
          </ac:spMkLst>
        </pc:spChg>
        <pc:spChg chg="del">
          <ac:chgData name="amal hashimy" userId="1bd7c071b2775471" providerId="LiveId" clId="{E3908ED7-62E0-4AD8-A4B7-D61C47863E4C}" dt="2021-01-23T19:08:51.747" v="343" actId="478"/>
          <ac:spMkLst>
            <pc:docMk/>
            <pc:sldMk cId="557334357" sldId="293"/>
            <ac:spMk id="41" creationId="{CA67E5FA-5473-48A8-B8AD-85BD7191AE2E}"/>
          </ac:spMkLst>
        </pc:spChg>
        <pc:picChg chg="del">
          <ac:chgData name="amal hashimy" userId="1bd7c071b2775471" providerId="LiveId" clId="{E3908ED7-62E0-4AD8-A4B7-D61C47863E4C}" dt="2021-01-23T19:08:47.262" v="342" actId="478"/>
          <ac:picMkLst>
            <pc:docMk/>
            <pc:sldMk cId="557334357" sldId="293"/>
            <ac:picMk id="3" creationId="{C677CF18-1190-4986-9992-8286095C3D72}"/>
          </ac:picMkLst>
        </pc:picChg>
      </pc:sldChg>
      <pc:sldChg chg="delSp modSp mod delAnim">
        <pc:chgData name="amal hashimy" userId="1bd7c071b2775471" providerId="LiveId" clId="{E3908ED7-62E0-4AD8-A4B7-D61C47863E4C}" dt="2021-01-23T19:09:02.265" v="346" actId="478"/>
        <pc:sldMkLst>
          <pc:docMk/>
          <pc:sldMk cId="3646531897" sldId="294"/>
        </pc:sldMkLst>
        <pc:spChg chg="del">
          <ac:chgData name="amal hashimy" userId="1bd7c071b2775471" providerId="LiveId" clId="{E3908ED7-62E0-4AD8-A4B7-D61C47863E4C}" dt="2021-01-23T19:09:02.265" v="346" actId="478"/>
          <ac:spMkLst>
            <pc:docMk/>
            <pc:sldMk cId="3646531897" sldId="294"/>
            <ac:spMk id="33" creationId="{4750179D-9406-48AA-81E1-A1C5C51C3F4A}"/>
          </ac:spMkLst>
        </pc:spChg>
        <pc:spChg chg="del">
          <ac:chgData name="amal hashimy" userId="1bd7c071b2775471" providerId="LiveId" clId="{E3908ED7-62E0-4AD8-A4B7-D61C47863E4C}" dt="2021-01-23T19:09:02.265" v="346" actId="478"/>
          <ac:spMkLst>
            <pc:docMk/>
            <pc:sldMk cId="3646531897" sldId="294"/>
            <ac:spMk id="34" creationId="{305D2C0F-8F3B-4AE3-93DE-32F856468CA2}"/>
          </ac:spMkLst>
        </pc:spChg>
        <pc:picChg chg="del mod">
          <ac:chgData name="amal hashimy" userId="1bd7c071b2775471" providerId="LiveId" clId="{E3908ED7-62E0-4AD8-A4B7-D61C47863E4C}" dt="2021-01-23T19:08:57.071" v="345" actId="478"/>
          <ac:picMkLst>
            <pc:docMk/>
            <pc:sldMk cId="3646531897" sldId="294"/>
            <ac:picMk id="32" creationId="{F08A68CB-FB2F-4751-9C36-A30370BD363F}"/>
          </ac:picMkLst>
        </pc:picChg>
      </pc:sldChg>
      <pc:sldChg chg="delSp modSp mod delAnim">
        <pc:chgData name="amal hashimy" userId="1bd7c071b2775471" providerId="LiveId" clId="{E3908ED7-62E0-4AD8-A4B7-D61C47863E4C}" dt="2021-01-23T19:09:38.743" v="354" actId="478"/>
        <pc:sldMkLst>
          <pc:docMk/>
          <pc:sldMk cId="893203173" sldId="295"/>
        </pc:sldMkLst>
        <pc:spChg chg="del">
          <ac:chgData name="amal hashimy" userId="1bd7c071b2775471" providerId="LiveId" clId="{E3908ED7-62E0-4AD8-A4B7-D61C47863E4C}" dt="2021-01-23T19:09:38.743" v="354" actId="478"/>
          <ac:spMkLst>
            <pc:docMk/>
            <pc:sldMk cId="893203173" sldId="295"/>
            <ac:spMk id="34" creationId="{AD32C052-A1DA-4791-B40B-DF1507000ED7}"/>
          </ac:spMkLst>
        </pc:spChg>
        <pc:spChg chg="del">
          <ac:chgData name="amal hashimy" userId="1bd7c071b2775471" providerId="LiveId" clId="{E3908ED7-62E0-4AD8-A4B7-D61C47863E4C}" dt="2021-01-23T19:09:38.743" v="354" actId="478"/>
          <ac:spMkLst>
            <pc:docMk/>
            <pc:sldMk cId="893203173" sldId="295"/>
            <ac:spMk id="41" creationId="{0A34B19A-34FD-4189-B490-FFB0F5C47FA6}"/>
          </ac:spMkLst>
        </pc:spChg>
        <pc:spChg chg="del mod">
          <ac:chgData name="amal hashimy" userId="1bd7c071b2775471" providerId="LiveId" clId="{E3908ED7-62E0-4AD8-A4B7-D61C47863E4C}" dt="2021-01-23T19:09:38.743" v="354" actId="478"/>
          <ac:spMkLst>
            <pc:docMk/>
            <pc:sldMk cId="893203173" sldId="295"/>
            <ac:spMk id="42" creationId="{F3BA5368-0F87-486E-BC38-3BD325354587}"/>
          </ac:spMkLst>
        </pc:spChg>
        <pc:spChg chg="del mod">
          <ac:chgData name="amal hashimy" userId="1bd7c071b2775471" providerId="LiveId" clId="{E3908ED7-62E0-4AD8-A4B7-D61C47863E4C}" dt="2021-01-23T19:09:38.743" v="354" actId="478"/>
          <ac:spMkLst>
            <pc:docMk/>
            <pc:sldMk cId="893203173" sldId="295"/>
            <ac:spMk id="43" creationId="{8D18D58C-59A6-4D6D-A38F-20A63F45A303}"/>
          </ac:spMkLst>
        </pc:spChg>
        <pc:spChg chg="del mod">
          <ac:chgData name="amal hashimy" userId="1bd7c071b2775471" providerId="LiveId" clId="{E3908ED7-62E0-4AD8-A4B7-D61C47863E4C}" dt="2021-01-23T19:09:38.743" v="354" actId="478"/>
          <ac:spMkLst>
            <pc:docMk/>
            <pc:sldMk cId="893203173" sldId="295"/>
            <ac:spMk id="45" creationId="{C8D2CBCD-D87D-492B-847E-AEEAD62983BB}"/>
          </ac:spMkLst>
        </pc:spChg>
        <pc:spChg chg="del mod">
          <ac:chgData name="amal hashimy" userId="1bd7c071b2775471" providerId="LiveId" clId="{E3908ED7-62E0-4AD8-A4B7-D61C47863E4C}" dt="2021-01-23T19:09:38.743" v="354" actId="478"/>
          <ac:spMkLst>
            <pc:docMk/>
            <pc:sldMk cId="893203173" sldId="295"/>
            <ac:spMk id="46" creationId="{D9909FEF-2D62-42B0-A037-D7082DF8AAAC}"/>
          </ac:spMkLst>
        </pc:spChg>
        <pc:spChg chg="del mod">
          <ac:chgData name="amal hashimy" userId="1bd7c071b2775471" providerId="LiveId" clId="{E3908ED7-62E0-4AD8-A4B7-D61C47863E4C}" dt="2021-01-23T19:09:38.743" v="354" actId="478"/>
          <ac:spMkLst>
            <pc:docMk/>
            <pc:sldMk cId="893203173" sldId="295"/>
            <ac:spMk id="47" creationId="{83B080E7-19A5-475F-9E85-716D95C589DA}"/>
          </ac:spMkLst>
        </pc:spChg>
        <pc:spChg chg="del mod">
          <ac:chgData name="amal hashimy" userId="1bd7c071b2775471" providerId="LiveId" clId="{E3908ED7-62E0-4AD8-A4B7-D61C47863E4C}" dt="2021-01-23T19:09:38.743" v="354" actId="478"/>
          <ac:spMkLst>
            <pc:docMk/>
            <pc:sldMk cId="893203173" sldId="295"/>
            <ac:spMk id="48" creationId="{D63F8089-5C3B-4780-AB96-2E1E33BA2437}"/>
          </ac:spMkLst>
        </pc:spChg>
        <pc:spChg chg="del mod">
          <ac:chgData name="amal hashimy" userId="1bd7c071b2775471" providerId="LiveId" clId="{E3908ED7-62E0-4AD8-A4B7-D61C47863E4C}" dt="2021-01-23T19:09:38.743" v="354" actId="478"/>
          <ac:spMkLst>
            <pc:docMk/>
            <pc:sldMk cId="893203173" sldId="295"/>
            <ac:spMk id="49" creationId="{BD649C84-5634-4FF8-86DE-BFE492308BB3}"/>
          </ac:spMkLst>
        </pc:spChg>
        <pc:spChg chg="del mod">
          <ac:chgData name="amal hashimy" userId="1bd7c071b2775471" providerId="LiveId" clId="{E3908ED7-62E0-4AD8-A4B7-D61C47863E4C}" dt="2021-01-23T19:09:38.743" v="354" actId="478"/>
          <ac:spMkLst>
            <pc:docMk/>
            <pc:sldMk cId="893203173" sldId="295"/>
            <ac:spMk id="50" creationId="{F11E213C-298A-4047-B79A-CA3AFE3226C8}"/>
          </ac:spMkLst>
        </pc:spChg>
        <pc:spChg chg="del mod">
          <ac:chgData name="amal hashimy" userId="1bd7c071b2775471" providerId="LiveId" clId="{E3908ED7-62E0-4AD8-A4B7-D61C47863E4C}" dt="2021-01-23T19:09:38.743" v="354" actId="478"/>
          <ac:spMkLst>
            <pc:docMk/>
            <pc:sldMk cId="893203173" sldId="295"/>
            <ac:spMk id="51" creationId="{C378A596-A4A3-4117-A2C9-229741E0E8D6}"/>
          </ac:spMkLst>
        </pc:spChg>
        <pc:spChg chg="del mod">
          <ac:chgData name="amal hashimy" userId="1bd7c071b2775471" providerId="LiveId" clId="{E3908ED7-62E0-4AD8-A4B7-D61C47863E4C}" dt="2021-01-23T19:09:38.743" v="354" actId="478"/>
          <ac:spMkLst>
            <pc:docMk/>
            <pc:sldMk cId="893203173" sldId="295"/>
            <ac:spMk id="52" creationId="{D4753A71-5662-4CF6-AB73-CC8251A0B07F}"/>
          </ac:spMkLst>
        </pc:spChg>
        <pc:picChg chg="del mod">
          <ac:chgData name="amal hashimy" userId="1bd7c071b2775471" providerId="LiveId" clId="{E3908ED7-62E0-4AD8-A4B7-D61C47863E4C}" dt="2021-01-23T19:09:15.267" v="348" actId="478"/>
          <ac:picMkLst>
            <pc:docMk/>
            <pc:sldMk cId="893203173" sldId="295"/>
            <ac:picMk id="3" creationId="{6329A2C6-2275-495D-BCB1-CCFB185A7D45}"/>
          </ac:picMkLst>
        </pc:picChg>
      </pc:sldChg>
      <pc:sldChg chg="delSp modSp mod delAnim">
        <pc:chgData name="amal hashimy" userId="1bd7c071b2775471" providerId="LiveId" clId="{E3908ED7-62E0-4AD8-A4B7-D61C47863E4C}" dt="2021-01-23T19:10:05.233" v="357" actId="478"/>
        <pc:sldMkLst>
          <pc:docMk/>
          <pc:sldMk cId="2689578555" sldId="296"/>
        </pc:sldMkLst>
        <pc:spChg chg="del">
          <ac:chgData name="amal hashimy" userId="1bd7c071b2775471" providerId="LiveId" clId="{E3908ED7-62E0-4AD8-A4B7-D61C47863E4C}" dt="2021-01-23T19:10:05.233" v="357" actId="478"/>
          <ac:spMkLst>
            <pc:docMk/>
            <pc:sldMk cId="2689578555" sldId="296"/>
            <ac:spMk id="34" creationId="{CA84835A-3D06-4598-A1DC-AE7AC4E97099}"/>
          </ac:spMkLst>
        </pc:spChg>
        <pc:spChg chg="del">
          <ac:chgData name="amal hashimy" userId="1bd7c071b2775471" providerId="LiveId" clId="{E3908ED7-62E0-4AD8-A4B7-D61C47863E4C}" dt="2021-01-23T19:10:05.233" v="357" actId="478"/>
          <ac:spMkLst>
            <pc:docMk/>
            <pc:sldMk cId="2689578555" sldId="296"/>
            <ac:spMk id="41" creationId="{4F1069AC-754C-4CFC-A19C-392E4C2B8767}"/>
          </ac:spMkLst>
        </pc:spChg>
        <pc:picChg chg="del mod">
          <ac:chgData name="amal hashimy" userId="1bd7c071b2775471" providerId="LiveId" clId="{E3908ED7-62E0-4AD8-A4B7-D61C47863E4C}" dt="2021-01-23T19:09:55.918" v="356" actId="478"/>
          <ac:picMkLst>
            <pc:docMk/>
            <pc:sldMk cId="2689578555" sldId="296"/>
            <ac:picMk id="3" creationId="{8AD3938F-EEBD-4264-BD8D-814DF5218CF8}"/>
          </ac:picMkLst>
        </pc:picChg>
      </pc:sldChg>
      <pc:sldChg chg="delSp modSp mod delAnim">
        <pc:chgData name="amal hashimy" userId="1bd7c071b2775471" providerId="LiveId" clId="{E3908ED7-62E0-4AD8-A4B7-D61C47863E4C}" dt="2021-01-23T19:10:41.920" v="362" actId="478"/>
        <pc:sldMkLst>
          <pc:docMk/>
          <pc:sldMk cId="2828077700" sldId="297"/>
        </pc:sldMkLst>
        <pc:spChg chg="del mod">
          <ac:chgData name="amal hashimy" userId="1bd7c071b2775471" providerId="LiveId" clId="{E3908ED7-62E0-4AD8-A4B7-D61C47863E4C}" dt="2021-01-23T19:10:41.920" v="362" actId="478"/>
          <ac:spMkLst>
            <pc:docMk/>
            <pc:sldMk cId="2828077700" sldId="297"/>
            <ac:spMk id="34" creationId="{BB403034-F8DE-45FE-B672-83425BDC8FC7}"/>
          </ac:spMkLst>
        </pc:spChg>
        <pc:spChg chg="del mod">
          <ac:chgData name="amal hashimy" userId="1bd7c071b2775471" providerId="LiveId" clId="{E3908ED7-62E0-4AD8-A4B7-D61C47863E4C}" dt="2021-01-23T19:10:41.920" v="362" actId="478"/>
          <ac:spMkLst>
            <pc:docMk/>
            <pc:sldMk cId="2828077700" sldId="297"/>
            <ac:spMk id="41" creationId="{563F6DFB-E134-46E2-87C1-91D05617750C}"/>
          </ac:spMkLst>
        </pc:spChg>
        <pc:spChg chg="del mod">
          <ac:chgData name="amal hashimy" userId="1bd7c071b2775471" providerId="LiveId" clId="{E3908ED7-62E0-4AD8-A4B7-D61C47863E4C}" dt="2021-01-23T19:10:41.920" v="362" actId="478"/>
          <ac:spMkLst>
            <pc:docMk/>
            <pc:sldMk cId="2828077700" sldId="297"/>
            <ac:spMk id="42" creationId="{5BC55FD6-3BE0-44B4-B59B-021C36AF5247}"/>
          </ac:spMkLst>
        </pc:spChg>
        <pc:spChg chg="del mod">
          <ac:chgData name="amal hashimy" userId="1bd7c071b2775471" providerId="LiveId" clId="{E3908ED7-62E0-4AD8-A4B7-D61C47863E4C}" dt="2021-01-23T19:10:41.920" v="362" actId="478"/>
          <ac:spMkLst>
            <pc:docMk/>
            <pc:sldMk cId="2828077700" sldId="297"/>
            <ac:spMk id="43" creationId="{CDA8EB2C-CEE0-4981-9697-28F7A06737E5}"/>
          </ac:spMkLst>
        </pc:spChg>
        <pc:picChg chg="del">
          <ac:chgData name="amal hashimy" userId="1bd7c071b2775471" providerId="LiveId" clId="{E3908ED7-62E0-4AD8-A4B7-D61C47863E4C}" dt="2021-01-23T19:10:31.333" v="358" actId="478"/>
          <ac:picMkLst>
            <pc:docMk/>
            <pc:sldMk cId="2828077700" sldId="297"/>
            <ac:picMk id="3" creationId="{F3AB1DB7-9A32-4867-98EA-709B4197F4CF}"/>
          </ac:picMkLst>
        </pc:picChg>
      </pc:sldChg>
      <pc:sldChg chg="delSp mod delAnim">
        <pc:chgData name="amal hashimy" userId="1bd7c071b2775471" providerId="LiveId" clId="{E3908ED7-62E0-4AD8-A4B7-D61C47863E4C}" dt="2021-01-23T19:11:04.703" v="363" actId="478"/>
        <pc:sldMkLst>
          <pc:docMk/>
          <pc:sldMk cId="1968648828" sldId="298"/>
        </pc:sldMkLst>
        <pc:spChg chg="del">
          <ac:chgData name="amal hashimy" userId="1bd7c071b2775471" providerId="LiveId" clId="{E3908ED7-62E0-4AD8-A4B7-D61C47863E4C}" dt="2021-01-23T19:11:04.703" v="363" actId="478"/>
          <ac:spMkLst>
            <pc:docMk/>
            <pc:sldMk cId="1968648828" sldId="298"/>
            <ac:spMk id="34" creationId="{7CBEF175-6B66-4D6B-9751-03F3410F9F19}"/>
          </ac:spMkLst>
        </pc:spChg>
        <pc:spChg chg="del">
          <ac:chgData name="amal hashimy" userId="1bd7c071b2775471" providerId="LiveId" clId="{E3908ED7-62E0-4AD8-A4B7-D61C47863E4C}" dt="2021-01-23T19:11:04.703" v="363" actId="478"/>
          <ac:spMkLst>
            <pc:docMk/>
            <pc:sldMk cId="1968648828" sldId="298"/>
            <ac:spMk id="41" creationId="{FC0671B4-073D-40D2-B49E-E4CBCF7E1E16}"/>
          </ac:spMkLst>
        </pc:spChg>
        <pc:spChg chg="del">
          <ac:chgData name="amal hashimy" userId="1bd7c071b2775471" providerId="LiveId" clId="{E3908ED7-62E0-4AD8-A4B7-D61C47863E4C}" dt="2021-01-23T19:11:04.703" v="363" actId="478"/>
          <ac:spMkLst>
            <pc:docMk/>
            <pc:sldMk cId="1968648828" sldId="298"/>
            <ac:spMk id="42" creationId="{D1200922-80F5-4FF4-81BB-948F5D9238C6}"/>
          </ac:spMkLst>
        </pc:spChg>
        <pc:spChg chg="del">
          <ac:chgData name="amal hashimy" userId="1bd7c071b2775471" providerId="LiveId" clId="{E3908ED7-62E0-4AD8-A4B7-D61C47863E4C}" dt="2021-01-23T19:11:04.703" v="363" actId="478"/>
          <ac:spMkLst>
            <pc:docMk/>
            <pc:sldMk cId="1968648828" sldId="298"/>
            <ac:spMk id="43" creationId="{D499E99B-F9E2-4DC3-B191-63BE9C975BF8}"/>
          </ac:spMkLst>
        </pc:spChg>
        <pc:spChg chg="del">
          <ac:chgData name="amal hashimy" userId="1bd7c071b2775471" providerId="LiveId" clId="{E3908ED7-62E0-4AD8-A4B7-D61C47863E4C}" dt="2021-01-23T19:11:04.703" v="363" actId="478"/>
          <ac:spMkLst>
            <pc:docMk/>
            <pc:sldMk cId="1968648828" sldId="298"/>
            <ac:spMk id="44" creationId="{630E51B0-BD1E-4F1D-ADFA-FC0AAECD3AEC}"/>
          </ac:spMkLst>
        </pc:spChg>
        <pc:spChg chg="del">
          <ac:chgData name="amal hashimy" userId="1bd7c071b2775471" providerId="LiveId" clId="{E3908ED7-62E0-4AD8-A4B7-D61C47863E4C}" dt="2021-01-23T19:11:04.703" v="363" actId="478"/>
          <ac:spMkLst>
            <pc:docMk/>
            <pc:sldMk cId="1968648828" sldId="298"/>
            <ac:spMk id="45" creationId="{C784FF75-D9C0-45C2-A030-0FF7CC2E69AD}"/>
          </ac:spMkLst>
        </pc:spChg>
        <pc:picChg chg="del">
          <ac:chgData name="amal hashimy" userId="1bd7c071b2775471" providerId="LiveId" clId="{E3908ED7-62E0-4AD8-A4B7-D61C47863E4C}" dt="2021-01-23T19:11:04.703" v="363" actId="478"/>
          <ac:picMkLst>
            <pc:docMk/>
            <pc:sldMk cId="1968648828" sldId="298"/>
            <ac:picMk id="3" creationId="{C7B50A73-C98E-4745-828E-1D7D39567C04}"/>
          </ac:picMkLst>
        </pc:picChg>
      </pc:sldChg>
      <pc:sldChg chg="delSp modSp mod delAnim">
        <pc:chgData name="amal hashimy" userId="1bd7c071b2775471" providerId="LiveId" clId="{E3908ED7-62E0-4AD8-A4B7-D61C47863E4C}" dt="2021-01-23T19:11:28.418" v="369" actId="478"/>
        <pc:sldMkLst>
          <pc:docMk/>
          <pc:sldMk cId="2510711788" sldId="299"/>
        </pc:sldMkLst>
        <pc:spChg chg="del mod">
          <ac:chgData name="amal hashimy" userId="1bd7c071b2775471" providerId="LiveId" clId="{E3908ED7-62E0-4AD8-A4B7-D61C47863E4C}" dt="2021-01-23T19:11:21.704" v="366" actId="478"/>
          <ac:spMkLst>
            <pc:docMk/>
            <pc:sldMk cId="2510711788" sldId="299"/>
            <ac:spMk id="34" creationId="{D4FC4920-D84B-4017-8E5B-77DE5706B6EB}"/>
          </ac:spMkLst>
        </pc:spChg>
        <pc:spChg chg="del mod">
          <ac:chgData name="amal hashimy" userId="1bd7c071b2775471" providerId="LiveId" clId="{E3908ED7-62E0-4AD8-A4B7-D61C47863E4C}" dt="2021-01-23T19:11:28.418" v="369" actId="478"/>
          <ac:spMkLst>
            <pc:docMk/>
            <pc:sldMk cId="2510711788" sldId="299"/>
            <ac:spMk id="41" creationId="{97789F41-B18E-49C0-BF86-8117F70566D1}"/>
          </ac:spMkLst>
        </pc:spChg>
        <pc:spChg chg="del mod">
          <ac:chgData name="amal hashimy" userId="1bd7c071b2775471" providerId="LiveId" clId="{E3908ED7-62E0-4AD8-A4B7-D61C47863E4C}" dt="2021-01-23T19:11:21.704" v="366" actId="478"/>
          <ac:spMkLst>
            <pc:docMk/>
            <pc:sldMk cId="2510711788" sldId="299"/>
            <ac:spMk id="42" creationId="{E62BB352-22A8-4E28-B79D-FA1888057188}"/>
          </ac:spMkLst>
        </pc:spChg>
        <pc:spChg chg="del mod">
          <ac:chgData name="amal hashimy" userId="1bd7c071b2775471" providerId="LiveId" clId="{E3908ED7-62E0-4AD8-A4B7-D61C47863E4C}" dt="2021-01-23T19:11:21.704" v="366" actId="478"/>
          <ac:spMkLst>
            <pc:docMk/>
            <pc:sldMk cId="2510711788" sldId="299"/>
            <ac:spMk id="43" creationId="{5C247129-3733-43A7-B240-0287F66CEDB7}"/>
          </ac:spMkLst>
        </pc:spChg>
        <pc:spChg chg="del mod">
          <ac:chgData name="amal hashimy" userId="1bd7c071b2775471" providerId="LiveId" clId="{E3908ED7-62E0-4AD8-A4B7-D61C47863E4C}" dt="2021-01-23T19:11:21.704" v="366" actId="478"/>
          <ac:spMkLst>
            <pc:docMk/>
            <pc:sldMk cId="2510711788" sldId="299"/>
            <ac:spMk id="44" creationId="{791699CF-D2A3-4475-80E9-F0D9D98B0403}"/>
          </ac:spMkLst>
        </pc:spChg>
        <pc:spChg chg="del mod">
          <ac:chgData name="amal hashimy" userId="1bd7c071b2775471" providerId="LiveId" clId="{E3908ED7-62E0-4AD8-A4B7-D61C47863E4C}" dt="2021-01-23T19:11:21.704" v="366" actId="478"/>
          <ac:spMkLst>
            <pc:docMk/>
            <pc:sldMk cId="2510711788" sldId="299"/>
            <ac:spMk id="45" creationId="{955CE9CF-6BC0-45F3-BFBA-6BC7F0A44577}"/>
          </ac:spMkLst>
        </pc:spChg>
        <pc:spChg chg="del mod">
          <ac:chgData name="amal hashimy" userId="1bd7c071b2775471" providerId="LiveId" clId="{E3908ED7-62E0-4AD8-A4B7-D61C47863E4C}" dt="2021-01-23T19:11:21.704" v="366" actId="478"/>
          <ac:spMkLst>
            <pc:docMk/>
            <pc:sldMk cId="2510711788" sldId="299"/>
            <ac:spMk id="46" creationId="{C74044A9-C5BB-4546-89F5-C25E3CAC9D86}"/>
          </ac:spMkLst>
        </pc:spChg>
        <pc:spChg chg="del mod">
          <ac:chgData name="amal hashimy" userId="1bd7c071b2775471" providerId="LiveId" clId="{E3908ED7-62E0-4AD8-A4B7-D61C47863E4C}" dt="2021-01-23T19:11:21.704" v="366" actId="478"/>
          <ac:spMkLst>
            <pc:docMk/>
            <pc:sldMk cId="2510711788" sldId="299"/>
            <ac:spMk id="47" creationId="{E8AE361C-D9B1-479C-B051-AB2170C1B091}"/>
          </ac:spMkLst>
        </pc:spChg>
        <pc:spChg chg="del mod">
          <ac:chgData name="amal hashimy" userId="1bd7c071b2775471" providerId="LiveId" clId="{E3908ED7-62E0-4AD8-A4B7-D61C47863E4C}" dt="2021-01-23T19:11:21.704" v="366" actId="478"/>
          <ac:spMkLst>
            <pc:docMk/>
            <pc:sldMk cId="2510711788" sldId="299"/>
            <ac:spMk id="48" creationId="{57699EF7-0510-42BF-ACF5-1978717E81B0}"/>
          </ac:spMkLst>
        </pc:spChg>
        <pc:picChg chg="del">
          <ac:chgData name="amal hashimy" userId="1bd7c071b2775471" providerId="LiveId" clId="{E3908ED7-62E0-4AD8-A4B7-D61C47863E4C}" dt="2021-01-23T19:11:24.064" v="367" actId="478"/>
          <ac:picMkLst>
            <pc:docMk/>
            <pc:sldMk cId="2510711788" sldId="299"/>
            <ac:picMk id="3" creationId="{FBC57D61-210E-46F8-9F6A-EA781F727B2C}"/>
          </ac:picMkLst>
        </pc:picChg>
      </pc:sldChg>
      <pc:sldChg chg="addSp delSp modSp mod delAnim">
        <pc:chgData name="amal hashimy" userId="1bd7c071b2775471" providerId="LiveId" clId="{E3908ED7-62E0-4AD8-A4B7-D61C47863E4C}" dt="2021-01-23T19:13:15.300" v="381" actId="478"/>
        <pc:sldMkLst>
          <pc:docMk/>
          <pc:sldMk cId="1873409441" sldId="300"/>
        </pc:sldMkLst>
        <pc:spChg chg="add del">
          <ac:chgData name="amal hashimy" userId="1bd7c071b2775471" providerId="LiveId" clId="{E3908ED7-62E0-4AD8-A4B7-D61C47863E4C}" dt="2021-01-23T19:12:53.314" v="377" actId="478"/>
          <ac:spMkLst>
            <pc:docMk/>
            <pc:sldMk cId="1873409441" sldId="300"/>
            <ac:spMk id="4" creationId="{00000000-0000-0000-0000-000000000000}"/>
          </ac:spMkLst>
        </pc:spChg>
        <pc:spChg chg="add del">
          <ac:chgData name="amal hashimy" userId="1bd7c071b2775471" providerId="LiveId" clId="{E3908ED7-62E0-4AD8-A4B7-D61C47863E4C}" dt="2021-01-23T19:13:08.031" v="378" actId="478"/>
          <ac:spMkLst>
            <pc:docMk/>
            <pc:sldMk cId="1873409441" sldId="300"/>
            <ac:spMk id="5" creationId="{99F482D5-178D-434B-B197-68EA8D235627}"/>
          </ac:spMkLst>
        </pc:spChg>
        <pc:spChg chg="del mod">
          <ac:chgData name="amal hashimy" userId="1bd7c071b2775471" providerId="LiveId" clId="{E3908ED7-62E0-4AD8-A4B7-D61C47863E4C}" dt="2021-01-23T19:13:15.300" v="381" actId="478"/>
          <ac:spMkLst>
            <pc:docMk/>
            <pc:sldMk cId="1873409441" sldId="300"/>
            <ac:spMk id="6" creationId="{A6B5215E-D39F-44AC-A1C3-EFA31BE84AB9}"/>
          </ac:spMkLst>
        </pc:spChg>
        <pc:spChg chg="del">
          <ac:chgData name="amal hashimy" userId="1bd7c071b2775471" providerId="LiveId" clId="{E3908ED7-62E0-4AD8-A4B7-D61C47863E4C}" dt="2021-01-23T19:13:10.689" v="379" actId="478"/>
          <ac:spMkLst>
            <pc:docMk/>
            <pc:sldMk cId="1873409441" sldId="300"/>
            <ac:spMk id="7" creationId="{F200CCF0-AD05-440C-B510-1D7E426BA15D}"/>
          </ac:spMkLst>
        </pc:spChg>
        <pc:spChg chg="add del">
          <ac:chgData name="amal hashimy" userId="1bd7c071b2775471" providerId="LiveId" clId="{E3908ED7-62E0-4AD8-A4B7-D61C47863E4C}" dt="2021-01-23T19:13:08.031" v="378" actId="478"/>
          <ac:spMkLst>
            <pc:docMk/>
            <pc:sldMk cId="1873409441" sldId="300"/>
            <ac:spMk id="41" creationId="{879E6666-9905-4614-ADAE-6E7156C11045}"/>
          </ac:spMkLst>
        </pc:spChg>
        <pc:spChg chg="add del">
          <ac:chgData name="amal hashimy" userId="1bd7c071b2775471" providerId="LiveId" clId="{E3908ED7-62E0-4AD8-A4B7-D61C47863E4C}" dt="2021-01-23T19:13:08.031" v="378" actId="478"/>
          <ac:spMkLst>
            <pc:docMk/>
            <pc:sldMk cId="1873409441" sldId="300"/>
            <ac:spMk id="42" creationId="{94E547FD-8A20-4153-A0CF-34FB465DC2C7}"/>
          </ac:spMkLst>
        </pc:spChg>
        <pc:spChg chg="add del">
          <ac:chgData name="amal hashimy" userId="1bd7c071b2775471" providerId="LiveId" clId="{E3908ED7-62E0-4AD8-A4B7-D61C47863E4C}" dt="2021-01-23T19:13:08.031" v="378" actId="478"/>
          <ac:spMkLst>
            <pc:docMk/>
            <pc:sldMk cId="1873409441" sldId="300"/>
            <ac:spMk id="43" creationId="{379B047C-DCDB-4BD6-A3EA-7D26AAF1DA9D}"/>
          </ac:spMkLst>
        </pc:spChg>
        <pc:spChg chg="add del">
          <ac:chgData name="amal hashimy" userId="1bd7c071b2775471" providerId="LiveId" clId="{E3908ED7-62E0-4AD8-A4B7-D61C47863E4C}" dt="2021-01-23T19:13:08.031" v="378" actId="478"/>
          <ac:spMkLst>
            <pc:docMk/>
            <pc:sldMk cId="1873409441" sldId="300"/>
            <ac:spMk id="44" creationId="{B00B894E-D4AF-4472-95E7-F3DB5958A517}"/>
          </ac:spMkLst>
        </pc:spChg>
        <pc:picChg chg="del">
          <ac:chgData name="amal hashimy" userId="1bd7c071b2775471" providerId="LiveId" clId="{E3908ED7-62E0-4AD8-A4B7-D61C47863E4C}" dt="2021-01-23T19:12:37.236" v="375" actId="478"/>
          <ac:picMkLst>
            <pc:docMk/>
            <pc:sldMk cId="1873409441" sldId="300"/>
            <ac:picMk id="3" creationId="{34B97EB5-E80E-48D5-9C95-D13918F1783A}"/>
          </ac:picMkLst>
        </pc:picChg>
      </pc:sldChg>
      <pc:sldChg chg="delSp modSp mod ord">
        <pc:chgData name="amal hashimy" userId="1bd7c071b2775471" providerId="LiveId" clId="{E3908ED7-62E0-4AD8-A4B7-D61C47863E4C}" dt="2021-01-23T19:12:08.235" v="374" actId="478"/>
        <pc:sldMkLst>
          <pc:docMk/>
          <pc:sldMk cId="2678076191" sldId="301"/>
        </pc:sldMkLst>
        <pc:spChg chg="del mod">
          <ac:chgData name="amal hashimy" userId="1bd7c071b2775471" providerId="LiveId" clId="{E3908ED7-62E0-4AD8-A4B7-D61C47863E4C}" dt="2021-01-23T19:12:08.235" v="374" actId="478"/>
          <ac:spMkLst>
            <pc:docMk/>
            <pc:sldMk cId="2678076191" sldId="301"/>
            <ac:spMk id="2" creationId="{54CE252A-E4A4-4044-97F9-3405BF99F6F9}"/>
          </ac:spMkLst>
        </pc:spChg>
        <pc:picChg chg="del">
          <ac:chgData name="amal hashimy" userId="1bd7c071b2775471" providerId="LiveId" clId="{E3908ED7-62E0-4AD8-A4B7-D61C47863E4C}" dt="2021-01-23T19:12:02.117" v="372" actId="478"/>
          <ac:picMkLst>
            <pc:docMk/>
            <pc:sldMk cId="2678076191" sldId="301"/>
            <ac:picMk id="5" creationId="{20D2E004-FDFA-44FB-B70F-084871D6F8B8}"/>
          </ac:picMkLst>
        </pc:picChg>
      </pc:sldChg>
      <pc:sldChg chg="addSp modSp mod ord">
        <pc:chgData name="amal hashimy" userId="1bd7c071b2775471" providerId="LiveId" clId="{E3908ED7-62E0-4AD8-A4B7-D61C47863E4C}" dt="2021-01-25T09:32:07.289" v="4392"/>
        <pc:sldMkLst>
          <pc:docMk/>
          <pc:sldMk cId="2453495838" sldId="302"/>
        </pc:sldMkLst>
        <pc:spChg chg="mod">
          <ac:chgData name="amal hashimy" userId="1bd7c071b2775471" providerId="LiveId" clId="{E3908ED7-62E0-4AD8-A4B7-D61C47863E4C}" dt="2021-01-24T11:20:38.457" v="4001" actId="1036"/>
          <ac:spMkLst>
            <pc:docMk/>
            <pc:sldMk cId="2453495838" sldId="302"/>
            <ac:spMk id="25" creationId="{00000000-0000-0000-0000-000000000000}"/>
          </ac:spMkLst>
        </pc:spChg>
        <pc:spChg chg="mod">
          <ac:chgData name="amal hashimy" userId="1bd7c071b2775471" providerId="LiveId" clId="{E3908ED7-62E0-4AD8-A4B7-D61C47863E4C}" dt="2021-01-24T11:22:35.828" v="4287" actId="1036"/>
          <ac:spMkLst>
            <pc:docMk/>
            <pc:sldMk cId="2453495838" sldId="302"/>
            <ac:spMk id="26" creationId="{00000000-0000-0000-0000-000000000000}"/>
          </ac:spMkLst>
        </pc:spChg>
        <pc:spChg chg="mod">
          <ac:chgData name="amal hashimy" userId="1bd7c071b2775471" providerId="LiveId" clId="{E3908ED7-62E0-4AD8-A4B7-D61C47863E4C}" dt="2021-01-24T11:22:11.495" v="4241" actId="1038"/>
          <ac:spMkLst>
            <pc:docMk/>
            <pc:sldMk cId="2453495838" sldId="302"/>
            <ac:spMk id="27" creationId="{00000000-0000-0000-0000-000000000000}"/>
          </ac:spMkLst>
        </pc:spChg>
        <pc:spChg chg="mod">
          <ac:chgData name="amal hashimy" userId="1bd7c071b2775471" providerId="LiveId" clId="{E3908ED7-62E0-4AD8-A4B7-D61C47863E4C}" dt="2021-01-24T11:21:46.391" v="4197" actId="1035"/>
          <ac:spMkLst>
            <pc:docMk/>
            <pc:sldMk cId="2453495838" sldId="302"/>
            <ac:spMk id="28" creationId="{00000000-0000-0000-0000-000000000000}"/>
          </ac:spMkLst>
        </pc:spChg>
        <pc:spChg chg="mod">
          <ac:chgData name="amal hashimy" userId="1bd7c071b2775471" providerId="LiveId" clId="{E3908ED7-62E0-4AD8-A4B7-D61C47863E4C}" dt="2021-01-24T11:21:26.990" v="4147" actId="1036"/>
          <ac:spMkLst>
            <pc:docMk/>
            <pc:sldMk cId="2453495838" sldId="302"/>
            <ac:spMk id="29" creationId="{00000000-0000-0000-0000-000000000000}"/>
          </ac:spMkLst>
        </pc:spChg>
        <pc:spChg chg="mod">
          <ac:chgData name="amal hashimy" userId="1bd7c071b2775471" providerId="LiveId" clId="{E3908ED7-62E0-4AD8-A4B7-D61C47863E4C}" dt="2021-01-24T11:20:57.505" v="4069" actId="1036"/>
          <ac:spMkLst>
            <pc:docMk/>
            <pc:sldMk cId="2453495838" sldId="302"/>
            <ac:spMk id="30" creationId="{00000000-0000-0000-0000-000000000000}"/>
          </ac:spMkLst>
        </pc:spChg>
        <pc:spChg chg="mod">
          <ac:chgData name="amal hashimy" userId="1bd7c071b2775471" providerId="LiveId" clId="{E3908ED7-62E0-4AD8-A4B7-D61C47863E4C}" dt="2021-01-24T11:20:38.457" v="4001" actId="1036"/>
          <ac:spMkLst>
            <pc:docMk/>
            <pc:sldMk cId="2453495838" sldId="302"/>
            <ac:spMk id="35" creationId="{00000000-0000-0000-0000-000000000000}"/>
          </ac:spMkLst>
        </pc:spChg>
        <pc:spChg chg="mod">
          <ac:chgData name="amal hashimy" userId="1bd7c071b2775471" providerId="LiveId" clId="{E3908ED7-62E0-4AD8-A4B7-D61C47863E4C}" dt="2021-01-24T11:20:57.505" v="4069" actId="1036"/>
          <ac:spMkLst>
            <pc:docMk/>
            <pc:sldMk cId="2453495838" sldId="302"/>
            <ac:spMk id="36" creationId="{00000000-0000-0000-0000-000000000000}"/>
          </ac:spMkLst>
        </pc:spChg>
        <pc:spChg chg="mod">
          <ac:chgData name="amal hashimy" userId="1bd7c071b2775471" providerId="LiveId" clId="{E3908ED7-62E0-4AD8-A4B7-D61C47863E4C}" dt="2021-01-24T11:21:26.990" v="4147" actId="1036"/>
          <ac:spMkLst>
            <pc:docMk/>
            <pc:sldMk cId="2453495838" sldId="302"/>
            <ac:spMk id="37" creationId="{00000000-0000-0000-0000-000000000000}"/>
          </ac:spMkLst>
        </pc:spChg>
        <pc:spChg chg="mod">
          <ac:chgData name="amal hashimy" userId="1bd7c071b2775471" providerId="LiveId" clId="{E3908ED7-62E0-4AD8-A4B7-D61C47863E4C}" dt="2021-01-24T11:21:46.391" v="4197" actId="1035"/>
          <ac:spMkLst>
            <pc:docMk/>
            <pc:sldMk cId="2453495838" sldId="302"/>
            <ac:spMk id="38" creationId="{00000000-0000-0000-0000-000000000000}"/>
          </ac:spMkLst>
        </pc:spChg>
        <pc:spChg chg="mod">
          <ac:chgData name="amal hashimy" userId="1bd7c071b2775471" providerId="LiveId" clId="{E3908ED7-62E0-4AD8-A4B7-D61C47863E4C}" dt="2021-01-24T11:22:11.495" v="4241" actId="1038"/>
          <ac:spMkLst>
            <pc:docMk/>
            <pc:sldMk cId="2453495838" sldId="302"/>
            <ac:spMk id="39" creationId="{00000000-0000-0000-0000-000000000000}"/>
          </ac:spMkLst>
        </pc:spChg>
        <pc:spChg chg="mod">
          <ac:chgData name="amal hashimy" userId="1bd7c071b2775471" providerId="LiveId" clId="{E3908ED7-62E0-4AD8-A4B7-D61C47863E4C}" dt="2021-01-24T11:24:47.518" v="4390" actId="1036"/>
          <ac:spMkLst>
            <pc:docMk/>
            <pc:sldMk cId="2453495838" sldId="302"/>
            <ac:spMk id="40" creationId="{00000000-0000-0000-0000-000000000000}"/>
          </ac:spMkLst>
        </pc:spChg>
        <pc:spChg chg="add mod ord">
          <ac:chgData name="amal hashimy" userId="1bd7c071b2775471" providerId="LiveId" clId="{E3908ED7-62E0-4AD8-A4B7-D61C47863E4C}" dt="2021-01-24T11:23:35.722" v="4368" actId="170"/>
          <ac:spMkLst>
            <pc:docMk/>
            <pc:sldMk cId="2453495838" sldId="302"/>
            <ac:spMk id="45" creationId="{1C122456-6FAD-4C45-9412-4B2C65F4304E}"/>
          </ac:spMkLst>
        </pc:spChg>
        <pc:spChg chg="add mod ord">
          <ac:chgData name="amal hashimy" userId="1bd7c071b2775471" providerId="LiveId" clId="{E3908ED7-62E0-4AD8-A4B7-D61C47863E4C}" dt="2021-01-24T11:24:27.081" v="4387" actId="1037"/>
          <ac:spMkLst>
            <pc:docMk/>
            <pc:sldMk cId="2453495838" sldId="302"/>
            <ac:spMk id="46" creationId="{4DBA65C6-05EB-40AF-BC5F-39E69C7E3CC3}"/>
          </ac:spMkLst>
        </pc:spChg>
        <pc:picChg chg="mod">
          <ac:chgData name="amal hashimy" userId="1bd7c071b2775471" providerId="LiveId" clId="{E3908ED7-62E0-4AD8-A4B7-D61C47863E4C}" dt="2021-01-24T11:23:51.060" v="4369" actId="1076"/>
          <ac:picMkLst>
            <pc:docMk/>
            <pc:sldMk cId="2453495838" sldId="302"/>
            <ac:picMk id="1074" creationId="{00000000-0000-0000-0000-000000000000}"/>
          </ac:picMkLst>
        </pc:picChg>
      </pc:sldChg>
      <pc:sldChg chg="addSp modSp mod">
        <pc:chgData name="amal hashimy" userId="1bd7c071b2775471" providerId="LiveId" clId="{E3908ED7-62E0-4AD8-A4B7-D61C47863E4C}" dt="2021-01-25T09:35:41.162" v="4472" actId="207"/>
        <pc:sldMkLst>
          <pc:docMk/>
          <pc:sldMk cId="2218939086" sldId="305"/>
        </pc:sldMkLst>
        <pc:spChg chg="mod">
          <ac:chgData name="amal hashimy" userId="1bd7c071b2775471" providerId="LiveId" clId="{E3908ED7-62E0-4AD8-A4B7-D61C47863E4C}" dt="2021-01-23T19:03:24.981" v="295" actId="20577"/>
          <ac:spMkLst>
            <pc:docMk/>
            <pc:sldMk cId="2218939086" sldId="305"/>
            <ac:spMk id="2" creationId="{5890340C-F77C-4253-95CB-F68D128FA27E}"/>
          </ac:spMkLst>
        </pc:spChg>
        <pc:spChg chg="mod">
          <ac:chgData name="amal hashimy" userId="1bd7c071b2775471" providerId="LiveId" clId="{E3908ED7-62E0-4AD8-A4B7-D61C47863E4C}" dt="2021-01-25T09:35:41.162" v="4472" actId="207"/>
          <ac:spMkLst>
            <pc:docMk/>
            <pc:sldMk cId="2218939086" sldId="305"/>
            <ac:spMk id="25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34:17.799" v="4455" actId="1038"/>
          <ac:spMkLst>
            <pc:docMk/>
            <pc:sldMk cId="2218939086" sldId="305"/>
            <ac:spMk id="26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34:07.074" v="4436" actId="1038"/>
          <ac:spMkLst>
            <pc:docMk/>
            <pc:sldMk cId="2218939086" sldId="305"/>
            <ac:spMk id="27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33:48.723" v="4433" actId="1076"/>
          <ac:spMkLst>
            <pc:docMk/>
            <pc:sldMk cId="2218939086" sldId="305"/>
            <ac:spMk id="28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33:28.312" v="4431" actId="1076"/>
          <ac:spMkLst>
            <pc:docMk/>
            <pc:sldMk cId="2218939086" sldId="305"/>
            <ac:spMk id="29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33:18.551" v="4430" actId="1076"/>
          <ac:spMkLst>
            <pc:docMk/>
            <pc:sldMk cId="2218939086" sldId="305"/>
            <ac:spMk id="30" creationId="{00000000-0000-0000-0000-000000000000}"/>
          </ac:spMkLst>
        </pc:spChg>
        <pc:spChg chg="add mod ord">
          <ac:chgData name="amal hashimy" userId="1bd7c071b2775471" providerId="LiveId" clId="{E3908ED7-62E0-4AD8-A4B7-D61C47863E4C}" dt="2021-01-25T09:34:48.686" v="4461" actId="170"/>
          <ac:spMkLst>
            <pc:docMk/>
            <pc:sldMk cId="2218939086" sldId="305"/>
            <ac:spMk id="33" creationId="{D2387603-1F51-4092-8762-C2D02B20BED4}"/>
          </ac:spMkLst>
        </pc:spChg>
        <pc:spChg chg="add mod ord">
          <ac:chgData name="amal hashimy" userId="1bd7c071b2775471" providerId="LiveId" clId="{E3908ED7-62E0-4AD8-A4B7-D61C47863E4C}" dt="2021-01-25T09:35:16.480" v="4471" actId="1037"/>
          <ac:spMkLst>
            <pc:docMk/>
            <pc:sldMk cId="2218939086" sldId="305"/>
            <ac:spMk id="34" creationId="{3907A705-BB1D-44FB-AA42-B44CF01B6DBA}"/>
          </ac:spMkLst>
        </pc:spChg>
        <pc:spChg chg="mod">
          <ac:chgData name="amal hashimy" userId="1bd7c071b2775471" providerId="LiveId" clId="{E3908ED7-62E0-4AD8-A4B7-D61C47863E4C}" dt="2021-01-25T09:33:01.625" v="4429" actId="1037"/>
          <ac:spMkLst>
            <pc:docMk/>
            <pc:sldMk cId="2218939086" sldId="305"/>
            <ac:spMk id="35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33:18.551" v="4430" actId="1076"/>
          <ac:spMkLst>
            <pc:docMk/>
            <pc:sldMk cId="2218939086" sldId="305"/>
            <ac:spMk id="36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33:28.312" v="4431" actId="1076"/>
          <ac:spMkLst>
            <pc:docMk/>
            <pc:sldMk cId="2218939086" sldId="305"/>
            <ac:spMk id="37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33:48.723" v="4433" actId="1076"/>
          <ac:spMkLst>
            <pc:docMk/>
            <pc:sldMk cId="2218939086" sldId="305"/>
            <ac:spMk id="38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34:07.074" v="4436" actId="1038"/>
          <ac:spMkLst>
            <pc:docMk/>
            <pc:sldMk cId="2218939086" sldId="305"/>
            <ac:spMk id="39" creationId="{00000000-0000-0000-0000-000000000000}"/>
          </ac:spMkLst>
        </pc:spChg>
        <pc:spChg chg="mod">
          <ac:chgData name="amal hashimy" userId="1bd7c071b2775471" providerId="LiveId" clId="{E3908ED7-62E0-4AD8-A4B7-D61C47863E4C}" dt="2021-01-25T09:34:17.799" v="4455" actId="1038"/>
          <ac:spMkLst>
            <pc:docMk/>
            <pc:sldMk cId="2218939086" sldId="305"/>
            <ac:spMk id="40" creationId="{00000000-0000-0000-0000-000000000000}"/>
          </ac:spMkLst>
        </pc:spChg>
      </pc:sldChg>
      <pc:sldChg chg="delSp modSp mod delAnim">
        <pc:chgData name="amal hashimy" userId="1bd7c071b2775471" providerId="LiveId" clId="{E3908ED7-62E0-4AD8-A4B7-D61C47863E4C}" dt="2021-01-23T19:13:41.548" v="386" actId="478"/>
        <pc:sldMkLst>
          <pc:docMk/>
          <pc:sldMk cId="2129617279" sldId="306"/>
        </pc:sldMkLst>
        <pc:spChg chg="mod">
          <ac:chgData name="amal hashimy" userId="1bd7c071b2775471" providerId="LiveId" clId="{E3908ED7-62E0-4AD8-A4B7-D61C47863E4C}" dt="2021-01-23T19:13:30.409" v="384" actId="1076"/>
          <ac:spMkLst>
            <pc:docMk/>
            <pc:sldMk cId="2129617279" sldId="306"/>
            <ac:spMk id="4" creationId="{00000000-0000-0000-0000-000000000000}"/>
          </ac:spMkLst>
        </pc:spChg>
        <pc:spChg chg="del">
          <ac:chgData name="amal hashimy" userId="1bd7c071b2775471" providerId="LiveId" clId="{E3908ED7-62E0-4AD8-A4B7-D61C47863E4C}" dt="2021-01-23T19:13:41.548" v="386" actId="478"/>
          <ac:spMkLst>
            <pc:docMk/>
            <pc:sldMk cId="2129617279" sldId="306"/>
            <ac:spMk id="5" creationId="{99F482D5-178D-434B-B197-68EA8D235627}"/>
          </ac:spMkLst>
        </pc:spChg>
        <pc:spChg chg="del">
          <ac:chgData name="amal hashimy" userId="1bd7c071b2775471" providerId="LiveId" clId="{E3908ED7-62E0-4AD8-A4B7-D61C47863E4C}" dt="2021-01-23T19:13:34.040" v="385" actId="478"/>
          <ac:spMkLst>
            <pc:docMk/>
            <pc:sldMk cId="2129617279" sldId="306"/>
            <ac:spMk id="6" creationId="{A6B5215E-D39F-44AC-A1C3-EFA31BE84AB9}"/>
          </ac:spMkLst>
        </pc:spChg>
        <pc:spChg chg="del">
          <ac:chgData name="amal hashimy" userId="1bd7c071b2775471" providerId="LiveId" clId="{E3908ED7-62E0-4AD8-A4B7-D61C47863E4C}" dt="2021-01-23T19:13:29.049" v="383" actId="478"/>
          <ac:spMkLst>
            <pc:docMk/>
            <pc:sldMk cId="2129617279" sldId="306"/>
            <ac:spMk id="7" creationId="{F200CCF0-AD05-440C-B510-1D7E426BA15D}"/>
          </ac:spMkLst>
        </pc:spChg>
        <pc:spChg chg="del">
          <ac:chgData name="amal hashimy" userId="1bd7c071b2775471" providerId="LiveId" clId="{E3908ED7-62E0-4AD8-A4B7-D61C47863E4C}" dt="2021-01-23T19:13:41.548" v="386" actId="478"/>
          <ac:spMkLst>
            <pc:docMk/>
            <pc:sldMk cId="2129617279" sldId="306"/>
            <ac:spMk id="41" creationId="{879E6666-9905-4614-ADAE-6E7156C11045}"/>
          </ac:spMkLst>
        </pc:spChg>
        <pc:spChg chg="del">
          <ac:chgData name="amal hashimy" userId="1bd7c071b2775471" providerId="LiveId" clId="{E3908ED7-62E0-4AD8-A4B7-D61C47863E4C}" dt="2021-01-23T19:13:41.548" v="386" actId="478"/>
          <ac:spMkLst>
            <pc:docMk/>
            <pc:sldMk cId="2129617279" sldId="306"/>
            <ac:spMk id="42" creationId="{94E547FD-8A20-4153-A0CF-34FB465DC2C7}"/>
          </ac:spMkLst>
        </pc:spChg>
        <pc:spChg chg="del">
          <ac:chgData name="amal hashimy" userId="1bd7c071b2775471" providerId="LiveId" clId="{E3908ED7-62E0-4AD8-A4B7-D61C47863E4C}" dt="2021-01-23T19:13:41.548" v="386" actId="478"/>
          <ac:spMkLst>
            <pc:docMk/>
            <pc:sldMk cId="2129617279" sldId="306"/>
            <ac:spMk id="43" creationId="{379B047C-DCDB-4BD6-A3EA-7D26AAF1DA9D}"/>
          </ac:spMkLst>
        </pc:spChg>
        <pc:spChg chg="del">
          <ac:chgData name="amal hashimy" userId="1bd7c071b2775471" providerId="LiveId" clId="{E3908ED7-62E0-4AD8-A4B7-D61C47863E4C}" dt="2021-01-23T19:13:41.548" v="386" actId="478"/>
          <ac:spMkLst>
            <pc:docMk/>
            <pc:sldMk cId="2129617279" sldId="306"/>
            <ac:spMk id="44" creationId="{B00B894E-D4AF-4472-95E7-F3DB5958A517}"/>
          </ac:spMkLst>
        </pc:spChg>
        <pc:picChg chg="del">
          <ac:chgData name="amal hashimy" userId="1bd7c071b2775471" providerId="LiveId" clId="{E3908ED7-62E0-4AD8-A4B7-D61C47863E4C}" dt="2021-01-23T19:13:24.643" v="382" actId="478"/>
          <ac:picMkLst>
            <pc:docMk/>
            <pc:sldMk cId="2129617279" sldId="306"/>
            <ac:picMk id="3" creationId="{34B97EB5-E80E-48D5-9C95-D13918F1783A}"/>
          </ac:picMkLst>
        </pc:picChg>
      </pc:sldChg>
      <pc:sldChg chg="delSp modSp mod delAnim">
        <pc:chgData name="amal hashimy" userId="1bd7c071b2775471" providerId="LiveId" clId="{E3908ED7-62E0-4AD8-A4B7-D61C47863E4C}" dt="2021-01-23T19:14:04.884" v="398" actId="20577"/>
        <pc:sldMkLst>
          <pc:docMk/>
          <pc:sldMk cId="1412164370" sldId="307"/>
        </pc:sldMkLst>
        <pc:spChg chg="del">
          <ac:chgData name="amal hashimy" userId="1bd7c071b2775471" providerId="LiveId" clId="{E3908ED7-62E0-4AD8-A4B7-D61C47863E4C}" dt="2021-01-23T19:13:54.114" v="387" actId="478"/>
          <ac:spMkLst>
            <pc:docMk/>
            <pc:sldMk cId="1412164370" sldId="307"/>
            <ac:spMk id="2" creationId="{54CE252A-E4A4-4044-97F9-3405BF99F6F9}"/>
          </ac:spMkLst>
        </pc:spChg>
        <pc:spChg chg="mod">
          <ac:chgData name="amal hashimy" userId="1bd7c071b2775471" providerId="LiveId" clId="{E3908ED7-62E0-4AD8-A4B7-D61C47863E4C}" dt="2021-01-23T19:14:04.884" v="398" actId="20577"/>
          <ac:spMkLst>
            <pc:docMk/>
            <pc:sldMk cId="1412164370" sldId="307"/>
            <ac:spMk id="5" creationId="{007B0BDB-252F-403C-BBB0-30A5F94DB4D2}"/>
          </ac:spMkLst>
        </pc:spChg>
      </pc:sldChg>
      <pc:sldChg chg="del">
        <pc:chgData name="amal hashimy" userId="1bd7c071b2775471" providerId="LiveId" clId="{E3908ED7-62E0-4AD8-A4B7-D61C47863E4C}" dt="2021-01-23T19:01:16.877" v="92" actId="47"/>
        <pc:sldMkLst>
          <pc:docMk/>
          <pc:sldMk cId="1506275070" sldId="30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C594-43A5-45D7-9E44-C74A839BE82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0EDE-0F1A-478A-80B1-B5D57213E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2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C594-43A5-45D7-9E44-C74A839BE82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0EDE-0F1A-478A-80B1-B5D57213E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9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C594-43A5-45D7-9E44-C74A839BE82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0EDE-0F1A-478A-80B1-B5D57213E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C594-43A5-45D7-9E44-C74A839BE82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0EDE-0F1A-478A-80B1-B5D57213E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92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C594-43A5-45D7-9E44-C74A839BE82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0EDE-0F1A-478A-80B1-B5D57213E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25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C594-43A5-45D7-9E44-C74A839BE82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0EDE-0F1A-478A-80B1-B5D57213E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7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C594-43A5-45D7-9E44-C74A839BE82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0EDE-0F1A-478A-80B1-B5D57213E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4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C594-43A5-45D7-9E44-C74A839BE82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0EDE-0F1A-478A-80B1-B5D57213E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3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C594-43A5-45D7-9E44-C74A839BE82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0EDE-0F1A-478A-80B1-B5D57213E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C594-43A5-45D7-9E44-C74A839BE82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0EDE-0F1A-478A-80B1-B5D57213E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8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C594-43A5-45D7-9E44-C74A839BE82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0EDE-0F1A-478A-80B1-B5D57213E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0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BC594-43A5-45D7-9E44-C74A839BE82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D0EDE-0F1A-478A-80B1-B5D57213E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8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25.jpe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26.jpe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28.jpe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30.jpe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33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31.jpe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34.jpe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36.jpe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37.jpe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38.jpe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21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9.jp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2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23.jpe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24.jpe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2" y="1033018"/>
            <a:ext cx="6350079" cy="353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9325899" y="1418513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4" y="1392264"/>
            <a:ext cx="2297979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ستطيل 33"/>
          <p:cNvSpPr/>
          <p:nvPr/>
        </p:nvSpPr>
        <p:spPr>
          <a:xfrm>
            <a:off x="10690030" y="1418512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مستطيل 32"/>
          <p:cNvSpPr/>
          <p:nvPr/>
        </p:nvSpPr>
        <p:spPr>
          <a:xfrm>
            <a:off x="9325899" y="2891980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مستطيل 31"/>
          <p:cNvSpPr/>
          <p:nvPr/>
        </p:nvSpPr>
        <p:spPr>
          <a:xfrm>
            <a:off x="10716018" y="2891980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72337" y="3944491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603" y="4638647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11134" y="4291417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298" y="4740377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88925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F9DC3108-655F-4F10-81D0-F3095EE0D495}"/>
              </a:ext>
            </a:extLst>
          </p:cNvPr>
          <p:cNvSpPr txBox="1"/>
          <p:nvPr/>
        </p:nvSpPr>
        <p:spPr>
          <a:xfrm>
            <a:off x="4106875" y="1316535"/>
            <a:ext cx="382730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بسم الله الرحمن الرحيم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1B6AD67-9E8C-4E98-BCD2-B0AD4318FD1F}"/>
              </a:ext>
            </a:extLst>
          </p:cNvPr>
          <p:cNvSpPr txBox="1"/>
          <p:nvPr/>
        </p:nvSpPr>
        <p:spPr>
          <a:xfrm>
            <a:off x="9287564" y="1502220"/>
            <a:ext cx="136770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chemeClr val="accent1">
                    <a:lumMod val="75000"/>
                  </a:schemeClr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عدد</a:t>
            </a:r>
            <a:r>
              <a:rPr lang="ar-SA" sz="1600" dirty="0">
                <a:latin typeface="Dubai Medium" panose="020B0603030403030204" pitchFamily="34" charset="-78"/>
                <a:cs typeface="Dubai Medium" panose="020B0603030403030204" pitchFamily="34" charset="-78"/>
              </a:rPr>
              <a:t> </a:t>
            </a:r>
            <a:r>
              <a:rPr lang="ar-SA" sz="2000" dirty="0">
                <a:solidFill>
                  <a:schemeClr val="accent1">
                    <a:lumMod val="75000"/>
                  </a:schemeClr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الحضور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8050C52-0A84-4628-B10E-598A98C3C6CE}"/>
              </a:ext>
            </a:extLst>
          </p:cNvPr>
          <p:cNvSpPr txBox="1"/>
          <p:nvPr/>
        </p:nvSpPr>
        <p:spPr>
          <a:xfrm>
            <a:off x="10648647" y="2955346"/>
            <a:ext cx="136770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chemeClr val="accent1">
                    <a:lumMod val="75000"/>
                  </a:schemeClr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عدد</a:t>
            </a:r>
            <a:r>
              <a:rPr lang="ar-SA" sz="1600" dirty="0">
                <a:latin typeface="Dubai Medium" panose="020B0603030403030204" pitchFamily="34" charset="-78"/>
                <a:cs typeface="Dubai Medium" panose="020B0603030403030204" pitchFamily="34" charset="-78"/>
              </a:rPr>
              <a:t> </a:t>
            </a:r>
            <a:r>
              <a:rPr lang="ar-SA" sz="2000" dirty="0">
                <a:solidFill>
                  <a:schemeClr val="accent1">
                    <a:lumMod val="75000"/>
                  </a:schemeClr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الغياب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875A9C6-43CA-412F-897C-5D17F9FFA608}"/>
              </a:ext>
            </a:extLst>
          </p:cNvPr>
          <p:cNvSpPr txBox="1"/>
          <p:nvPr/>
        </p:nvSpPr>
        <p:spPr>
          <a:xfrm>
            <a:off x="10716018" y="1537750"/>
            <a:ext cx="12888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chemeClr val="accent1">
                    <a:lumMod val="75000"/>
                  </a:schemeClr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عدد</a:t>
            </a:r>
            <a:r>
              <a:rPr lang="ar-SA" sz="1600" dirty="0">
                <a:latin typeface="Dubai Medium" panose="020B0603030403030204" pitchFamily="34" charset="-78"/>
                <a:cs typeface="Dubai Medium" panose="020B0603030403030204" pitchFamily="34" charset="-78"/>
              </a:rPr>
              <a:t> </a:t>
            </a:r>
            <a:r>
              <a:rPr lang="ar-SA" dirty="0">
                <a:solidFill>
                  <a:schemeClr val="accent1">
                    <a:lumMod val="75000"/>
                  </a:schemeClr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الطالبات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EDD3947-E526-4EBD-86BA-7B193C9B17AD}"/>
              </a:ext>
            </a:extLst>
          </p:cNvPr>
          <p:cNvSpPr txBox="1"/>
          <p:nvPr/>
        </p:nvSpPr>
        <p:spPr>
          <a:xfrm>
            <a:off x="7077076" y="2055738"/>
            <a:ext cx="16277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bg1"/>
                </a:solidFill>
              </a:rPr>
              <a:t>اليوم: الأحد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B6C68AB-164F-4E1E-AB23-CDD0DAD4D2D5}"/>
              </a:ext>
            </a:extLst>
          </p:cNvPr>
          <p:cNvSpPr txBox="1"/>
          <p:nvPr/>
        </p:nvSpPr>
        <p:spPr>
          <a:xfrm>
            <a:off x="6209268" y="2572722"/>
            <a:ext cx="25487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bg1"/>
                </a:solidFill>
              </a:rPr>
              <a:t>التاريخ: 1442/6/11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B0B52B8-AD5C-430A-9D83-4E470717E2B0}"/>
              </a:ext>
            </a:extLst>
          </p:cNvPr>
          <p:cNvSpPr txBox="1"/>
          <p:nvPr/>
        </p:nvSpPr>
        <p:spPr>
          <a:xfrm>
            <a:off x="6586475" y="3063295"/>
            <a:ext cx="21954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bg1"/>
                </a:solidFill>
              </a:rPr>
              <a:t>الحصة: الثالثة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3D190AFB-1C12-4987-83D2-51DB245A739C}"/>
              </a:ext>
            </a:extLst>
          </p:cNvPr>
          <p:cNvSpPr txBox="1"/>
          <p:nvPr/>
        </p:nvSpPr>
        <p:spPr>
          <a:xfrm>
            <a:off x="4106875" y="2493681"/>
            <a:ext cx="181266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bg1"/>
                </a:solidFill>
              </a:rPr>
              <a:t>موضوع الدرس:</a:t>
            </a:r>
          </a:p>
          <a:p>
            <a:pPr algn="ctr"/>
            <a:r>
              <a:rPr lang="ar-SA" sz="2400" dirty="0">
                <a:solidFill>
                  <a:srgbClr val="FFFF00"/>
                </a:solidFill>
              </a:rPr>
              <a:t>عناصر الطقس</a:t>
            </a:r>
          </a:p>
        </p:txBody>
      </p:sp>
    </p:spTree>
    <p:extLst>
      <p:ext uri="{BB962C8B-B14F-4D97-AF65-F5344CB8AC3E}">
        <p14:creationId xmlns:p14="http://schemas.microsoft.com/office/powerpoint/2010/main" val="151104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44975" y="1390758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82673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285" y="391363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التقويم</a:t>
            </a:r>
            <a:endParaRPr lang="en-US" dirty="0"/>
          </a:p>
        </p:txBody>
      </p:sp>
      <p:pic>
        <p:nvPicPr>
          <p:cNvPr id="3074" name="Picture 2" descr="نتيجة الصورة لـ طبقات الغلاف الجوي">
            <a:extLst>
              <a:ext uri="{FF2B5EF4-FFF2-40B4-BE49-F238E27FC236}">
                <a16:creationId xmlns:a16="http://schemas.microsoft.com/office/drawing/2014/main" id="{CC655B29-00AF-457C-BA01-D047B8A17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905" y="1444194"/>
            <a:ext cx="5749426" cy="356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2B03EB4-2101-4FB1-8DED-BAFE9B56DFDC}"/>
              </a:ext>
            </a:extLst>
          </p:cNvPr>
          <p:cNvSpPr txBox="1"/>
          <p:nvPr/>
        </p:nvSpPr>
        <p:spPr>
          <a:xfrm>
            <a:off x="8906905" y="2402051"/>
            <a:ext cx="2340744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accent2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من خلال الصورة التي أمامك ,في أي طبقة تحدث ظواهر الطقس؟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3E716D3-B156-4F2C-980F-6AE3AD19D518}"/>
              </a:ext>
            </a:extLst>
          </p:cNvPr>
          <p:cNvSpPr txBox="1"/>
          <p:nvPr/>
        </p:nvSpPr>
        <p:spPr>
          <a:xfrm>
            <a:off x="8992983" y="1640290"/>
            <a:ext cx="22546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00B05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استراتيجية قراءة الصور</a:t>
            </a:r>
          </a:p>
        </p:txBody>
      </p:sp>
    </p:spTree>
    <p:extLst>
      <p:ext uri="{BB962C8B-B14F-4D97-AF65-F5344CB8AC3E}">
        <p14:creationId xmlns:p14="http://schemas.microsoft.com/office/powerpoint/2010/main" val="3640770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285" y="391363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460890"/>
            <a:ext cx="86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التهيئة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482030" y="449791"/>
            <a:ext cx="82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التجربة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الشرح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247313" y="463038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التقويم</a:t>
            </a:r>
            <a:endParaRPr lang="en-US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6922275-94AA-43F5-BA28-58432EF07713}"/>
              </a:ext>
            </a:extLst>
          </p:cNvPr>
          <p:cNvSpPr txBox="1"/>
          <p:nvPr/>
        </p:nvSpPr>
        <p:spPr>
          <a:xfrm>
            <a:off x="4293259" y="1818349"/>
            <a:ext cx="5479391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rgbClr val="00B05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مفهوم الطقس هو :</a:t>
            </a:r>
          </a:p>
          <a:p>
            <a:pPr algn="ctr"/>
            <a:r>
              <a:rPr lang="ar-SA" sz="4400" dirty="0">
                <a:solidFill>
                  <a:srgbClr val="7030A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حالة الجو في  مكان معين خلال يوم أو عدة أيام</a:t>
            </a:r>
          </a:p>
        </p:txBody>
      </p:sp>
    </p:spTree>
    <p:extLst>
      <p:ext uri="{BB962C8B-B14F-4D97-AF65-F5344CB8AC3E}">
        <p14:creationId xmlns:p14="http://schemas.microsoft.com/office/powerpoint/2010/main" val="2332313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637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285" y="391363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8870" y="458746"/>
            <a:ext cx="86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التهيئة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79" y="449791"/>
            <a:ext cx="71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التجربة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433731" y="431632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الشرح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276297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التقويم</a:t>
            </a:r>
            <a:endParaRPr lang="en-US" dirty="0"/>
          </a:p>
        </p:txBody>
      </p:sp>
      <p:pic>
        <p:nvPicPr>
          <p:cNvPr id="2" name="Picture 2" descr="الغيوم - فصل الشتاء">
            <a:extLst>
              <a:ext uri="{FF2B5EF4-FFF2-40B4-BE49-F238E27FC236}">
                <a16:creationId xmlns:a16="http://schemas.microsoft.com/office/drawing/2014/main" id="{E79027B3-C47E-414F-BD6E-CEF37141A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976" y="1780020"/>
            <a:ext cx="3792183" cy="269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صور| الغيوم تكسو سماء قنا.. و«الصغرى» 5 درجات | بوابة أخبار اليوم  الإلكترونية">
            <a:extLst>
              <a:ext uri="{FF2B5EF4-FFF2-40B4-BE49-F238E27FC236}">
                <a16:creationId xmlns:a16="http://schemas.microsoft.com/office/drawing/2014/main" id="{5404AA66-C8AB-4950-B6DF-5C54F9D38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220" y="1794225"/>
            <a:ext cx="3862995" cy="267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166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285" y="391363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48312" y="469762"/>
            <a:ext cx="86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72704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التهيئة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79" y="449791"/>
            <a:ext cx="73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التجربة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43587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الشرح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255389" y="463038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التقويم</a:t>
            </a:r>
            <a:endParaRPr lang="en-US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64C7B1BC-16F3-4253-A9CD-64C44E713B61}"/>
              </a:ext>
            </a:extLst>
          </p:cNvPr>
          <p:cNvSpPr txBox="1"/>
          <p:nvPr/>
        </p:nvSpPr>
        <p:spPr>
          <a:xfrm>
            <a:off x="3698442" y="1771650"/>
            <a:ext cx="673916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00B05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من خلال الصور نستنتج أن للغيوم أنواع وألوان مختلفة من خلالها نستطيع وصف الطقس ليوم الواحد.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B83C8D4-50FB-4DC5-B4A2-5DC553712FA8}"/>
              </a:ext>
            </a:extLst>
          </p:cNvPr>
          <p:cNvSpPr txBox="1"/>
          <p:nvPr/>
        </p:nvSpPr>
        <p:spPr>
          <a:xfrm>
            <a:off x="4082434" y="3070979"/>
            <a:ext cx="604264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C0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وأيضاً نستطيع وصف الطقس من خلال عناصرها الرئيسية :</a:t>
            </a:r>
          </a:p>
        </p:txBody>
      </p:sp>
    </p:spTree>
    <p:extLst>
      <p:ext uri="{BB962C8B-B14F-4D97-AF65-F5344CB8AC3E}">
        <p14:creationId xmlns:p14="http://schemas.microsoft.com/office/powerpoint/2010/main" val="100974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55082" y="1390758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285" y="391363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10305217" y="2675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4413394" y="2675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5587023" y="267577"/>
            <a:ext cx="934490" cy="82340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6772380" y="2675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7933389" y="2675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9121994" y="2608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مربع نص 34"/>
          <p:cNvSpPr txBox="1"/>
          <p:nvPr/>
        </p:nvSpPr>
        <p:spPr>
          <a:xfrm>
            <a:off x="10426893" y="4946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9117039" y="203344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8056814" y="4946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التهيئة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6862618" y="487891"/>
            <a:ext cx="74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التجربة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5663223" y="504112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الشرح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4495397" y="549652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التقويم</a:t>
            </a:r>
            <a:endParaRPr lang="en-US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507955E-8095-4CD6-8DD5-9629A188AC5A}"/>
              </a:ext>
            </a:extLst>
          </p:cNvPr>
          <p:cNvSpPr txBox="1"/>
          <p:nvPr/>
        </p:nvSpPr>
        <p:spPr>
          <a:xfrm>
            <a:off x="7286625" y="1676400"/>
            <a:ext cx="3769076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rgbClr val="00B05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1- درجة الحرارة :</a:t>
            </a:r>
          </a:p>
          <a:p>
            <a:r>
              <a:rPr lang="ar-SA" sz="3600" dirty="0">
                <a:latin typeface="Dubai Medium" panose="020B0603030403030204" pitchFamily="34" charset="-78"/>
                <a:cs typeface="Dubai Medium" panose="020B0603030403030204" pitchFamily="34" charset="-78"/>
              </a:rPr>
              <a:t>ويقيس مدى </a:t>
            </a:r>
            <a:r>
              <a:rPr lang="ar-SA" sz="3600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سخونة</a:t>
            </a:r>
            <a:r>
              <a:rPr lang="ar-SA" sz="3600" dirty="0">
                <a:latin typeface="Dubai Medium" panose="020B0603030403030204" pitchFamily="34" charset="-78"/>
                <a:cs typeface="Dubai Medium" panose="020B0603030403030204" pitchFamily="34" charset="-78"/>
              </a:rPr>
              <a:t> الشيء من </a:t>
            </a:r>
            <a:r>
              <a:rPr lang="ar-SA" sz="3600" dirty="0">
                <a:solidFill>
                  <a:srgbClr val="00B0F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برودته</a:t>
            </a:r>
            <a:r>
              <a:rPr lang="ar-SA" dirty="0">
                <a:latin typeface="Dubai Medium" panose="020B0603030403030204" pitchFamily="34" charset="-78"/>
                <a:cs typeface="Dubai Medium" panose="020B0603030403030204" pitchFamily="34" charset="-78"/>
              </a:rPr>
              <a:t>.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6C14B16-C8C4-4AFA-AD70-1C4B44540A47}"/>
              </a:ext>
            </a:extLst>
          </p:cNvPr>
          <p:cNvSpPr txBox="1"/>
          <p:nvPr/>
        </p:nvSpPr>
        <p:spPr>
          <a:xfrm>
            <a:off x="3288440" y="1520105"/>
            <a:ext cx="253133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accent4">
                    <a:lumMod val="75000"/>
                  </a:schemeClr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بماذا يقاس درجة الحرارة؟</a:t>
            </a:r>
          </a:p>
        </p:txBody>
      </p:sp>
      <p:pic>
        <p:nvPicPr>
          <p:cNvPr id="2050" name="Picture 2" descr="مخترع مقياس الحرارة - سطور">
            <a:extLst>
              <a:ext uri="{FF2B5EF4-FFF2-40B4-BE49-F238E27FC236}">
                <a16:creationId xmlns:a16="http://schemas.microsoft.com/office/drawing/2014/main" id="{1762A905-7295-4482-AF44-648B135A4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3" r="31748"/>
          <a:stretch/>
        </p:blipFill>
        <p:spPr bwMode="auto">
          <a:xfrm>
            <a:off x="5586464" y="2720434"/>
            <a:ext cx="1575513" cy="189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أدوات قياس الحرارة الترمومتر : هو جهاز... - مدرسة الإبراهيمية بالباجور |  Facebook">
            <a:extLst>
              <a:ext uri="{FF2B5EF4-FFF2-40B4-BE49-F238E27FC236}">
                <a16:creationId xmlns:a16="http://schemas.microsoft.com/office/drawing/2014/main" id="{4F0EE05A-E829-422A-A603-56DEADF9F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674" y="2720434"/>
            <a:ext cx="1575513" cy="189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7FA4F18-0DEB-44E1-936F-9EB00D73ADB9}"/>
              </a:ext>
            </a:extLst>
          </p:cNvPr>
          <p:cNvSpPr txBox="1"/>
          <p:nvPr/>
        </p:nvSpPr>
        <p:spPr>
          <a:xfrm>
            <a:off x="4355537" y="4271173"/>
            <a:ext cx="13562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err="1">
                <a:solidFill>
                  <a:srgbClr val="FF0000"/>
                </a:solidFill>
              </a:rPr>
              <a:t>الثرمومتر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2224A484-7757-411C-A315-5E7E8A48BDB9}"/>
              </a:ext>
            </a:extLst>
          </p:cNvPr>
          <p:cNvSpPr/>
          <p:nvPr/>
        </p:nvSpPr>
        <p:spPr>
          <a:xfrm>
            <a:off x="3215195" y="272343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307B4385-7A54-48D3-B994-A18CA68BA7DF}"/>
              </a:ext>
            </a:extLst>
          </p:cNvPr>
          <p:cNvSpPr txBox="1"/>
          <p:nvPr/>
        </p:nvSpPr>
        <p:spPr>
          <a:xfrm>
            <a:off x="3333993" y="468691"/>
            <a:ext cx="71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الواجب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47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285" y="391363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10279310" y="2675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4375831" y="2675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5551594" y="267579"/>
            <a:ext cx="934490" cy="82340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6734817" y="2675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7907482" y="2675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9096087" y="2608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مربع نص 34"/>
          <p:cNvSpPr txBox="1"/>
          <p:nvPr/>
        </p:nvSpPr>
        <p:spPr>
          <a:xfrm>
            <a:off x="10400986" y="4946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9098888" y="498990"/>
            <a:ext cx="86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7991904" y="4946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التهيئة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6825054" y="487891"/>
            <a:ext cx="71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التجربة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5626497" y="507696"/>
            <a:ext cx="760016" cy="378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الشرح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4508841" y="4878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التقويم</a:t>
            </a:r>
            <a:endParaRPr lang="en-US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30FBFA7C-843D-411F-8919-35F4A500A3A8}"/>
              </a:ext>
            </a:extLst>
          </p:cNvPr>
          <p:cNvSpPr txBox="1"/>
          <p:nvPr/>
        </p:nvSpPr>
        <p:spPr>
          <a:xfrm>
            <a:off x="8169403" y="1619250"/>
            <a:ext cx="319354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accent2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2- الهطول :   </a:t>
            </a:r>
            <a:r>
              <a:rPr lang="ar-SA" sz="3600" dirty="0">
                <a:solidFill>
                  <a:srgbClr val="0070C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الماء المتساقط من الغلاف الجوي على الأرض.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D06436B-790E-406B-8CC1-228D6C121193}"/>
              </a:ext>
            </a:extLst>
          </p:cNvPr>
          <p:cNvSpPr txBox="1"/>
          <p:nvPr/>
        </p:nvSpPr>
        <p:spPr>
          <a:xfrm>
            <a:off x="3372937" y="1613284"/>
            <a:ext cx="40261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بماذا يقاس الهطول؟</a:t>
            </a:r>
          </a:p>
        </p:txBody>
      </p:sp>
      <p:pic>
        <p:nvPicPr>
          <p:cNvPr id="3074" name="Picture 2" descr="كيف يتم قياس كمية المطر؟">
            <a:extLst>
              <a:ext uri="{FF2B5EF4-FFF2-40B4-BE49-F238E27FC236}">
                <a16:creationId xmlns:a16="http://schemas.microsoft.com/office/drawing/2014/main" id="{6E6C46E3-40EF-404B-BC83-BA8DEC9B3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2233613"/>
            <a:ext cx="2252501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BB81F2B-5F50-4FAA-93A6-479D3DFE4B4F}"/>
              </a:ext>
            </a:extLst>
          </p:cNvPr>
          <p:cNvSpPr txBox="1"/>
          <p:nvPr/>
        </p:nvSpPr>
        <p:spPr>
          <a:xfrm>
            <a:off x="3226276" y="2619375"/>
            <a:ext cx="177483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accent2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يقاس بجهاز </a:t>
            </a:r>
            <a:r>
              <a:rPr lang="ar-SA" sz="2800" dirty="0">
                <a:solidFill>
                  <a:srgbClr val="00B05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مقياس المطر</a:t>
            </a: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F0037F71-5A3A-4C38-8CBA-C4CCE023605B}"/>
              </a:ext>
            </a:extLst>
          </p:cNvPr>
          <p:cNvSpPr/>
          <p:nvPr/>
        </p:nvSpPr>
        <p:spPr>
          <a:xfrm>
            <a:off x="3187226" y="260213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CF2B9852-11E7-4290-AA77-4EF79DEB059C}"/>
              </a:ext>
            </a:extLst>
          </p:cNvPr>
          <p:cNvSpPr txBox="1"/>
          <p:nvPr/>
        </p:nvSpPr>
        <p:spPr>
          <a:xfrm>
            <a:off x="3286974" y="456561"/>
            <a:ext cx="73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الواجب</a:t>
            </a:r>
            <a:endParaRPr lang="en-US" dirty="0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3009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19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285" y="391363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6103" y="229478"/>
            <a:ext cx="934490" cy="82340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1" y="456515"/>
            <a:ext cx="86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التهيئة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79" y="449791"/>
            <a:ext cx="756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التجربة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الشرح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التقويم</a:t>
            </a:r>
            <a:endParaRPr lang="en-US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675551E-A3FB-473D-8E74-48FA155866C7}"/>
              </a:ext>
            </a:extLst>
          </p:cNvPr>
          <p:cNvSpPr txBox="1"/>
          <p:nvPr/>
        </p:nvSpPr>
        <p:spPr>
          <a:xfrm>
            <a:off x="7594197" y="1543751"/>
            <a:ext cx="350670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5">
                    <a:lumMod val="75000"/>
                  </a:schemeClr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ماهي أشكال الهطول؟</a:t>
            </a:r>
          </a:p>
        </p:txBody>
      </p:sp>
      <p:pic>
        <p:nvPicPr>
          <p:cNvPr id="4098" name="Picture 2" descr="تفسير حلم المطر في عدة حالات كظهور والشمس والمطر في الصيف وغير ذلك">
            <a:extLst>
              <a:ext uri="{FF2B5EF4-FFF2-40B4-BE49-F238E27FC236}">
                <a16:creationId xmlns:a16="http://schemas.microsoft.com/office/drawing/2014/main" id="{5D2278B6-E0C9-4777-9119-51918BBBE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022" y="2212042"/>
            <a:ext cx="2657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الثلج = الخير - على الطريق :: طلال سلمان">
            <a:extLst>
              <a:ext uri="{FF2B5EF4-FFF2-40B4-BE49-F238E27FC236}">
                <a16:creationId xmlns:a16="http://schemas.microsoft.com/office/drawing/2014/main" id="{8FB264FD-069F-4CAC-BA20-EA09AB332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761" y="2189549"/>
            <a:ext cx="2710056" cy="173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ما سبب هطول البَرَد؟ - YouTube">
            <a:extLst>
              <a:ext uri="{FF2B5EF4-FFF2-40B4-BE49-F238E27FC236}">
                <a16:creationId xmlns:a16="http://schemas.microsoft.com/office/drawing/2014/main" id="{95A7980F-00FF-4E86-A1A1-DA9213D9E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516" y="2184285"/>
            <a:ext cx="2575784" cy="174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ED9AEAF7-37CC-4AE5-AFAC-704CC0980293}"/>
              </a:ext>
            </a:extLst>
          </p:cNvPr>
          <p:cNvSpPr txBox="1"/>
          <p:nvPr/>
        </p:nvSpPr>
        <p:spPr>
          <a:xfrm>
            <a:off x="3640569" y="3839777"/>
            <a:ext cx="143835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FF0000"/>
                </a:solidFill>
              </a:rPr>
              <a:t>البرد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03922B8-8E68-4494-B4DB-F5BDF1F9AC87}"/>
              </a:ext>
            </a:extLst>
          </p:cNvPr>
          <p:cNvSpPr txBox="1"/>
          <p:nvPr/>
        </p:nvSpPr>
        <p:spPr>
          <a:xfrm>
            <a:off x="6068587" y="3935027"/>
            <a:ext cx="189402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الثلج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5EE2AAD-D2D7-419A-B665-78B1C8AA282F}"/>
              </a:ext>
            </a:extLst>
          </p:cNvPr>
          <p:cNvSpPr txBox="1"/>
          <p:nvPr/>
        </p:nvSpPr>
        <p:spPr>
          <a:xfrm>
            <a:off x="9136267" y="3921032"/>
            <a:ext cx="143835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المطر</a:t>
            </a:r>
          </a:p>
        </p:txBody>
      </p:sp>
    </p:spTree>
    <p:extLst>
      <p:ext uri="{BB962C8B-B14F-4D97-AF65-F5344CB8AC3E}">
        <p14:creationId xmlns:p14="http://schemas.microsoft.com/office/powerpoint/2010/main" val="2967447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3217" y="1368636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285" y="391363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70163" y="441840"/>
            <a:ext cx="86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82229" y="446990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التهيئة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86531" y="440561"/>
            <a:ext cx="73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التجربة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435872" y="4314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الشرح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218280" y="435353"/>
            <a:ext cx="753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التقويم</a:t>
            </a:r>
            <a:endParaRPr lang="en-US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F66BAA2A-B404-482F-8CAC-B2F02A54EC70}"/>
              </a:ext>
            </a:extLst>
          </p:cNvPr>
          <p:cNvSpPr txBox="1"/>
          <p:nvPr/>
        </p:nvSpPr>
        <p:spPr>
          <a:xfrm>
            <a:off x="9068970" y="1391553"/>
            <a:ext cx="2226825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accent2">
                    <a:lumMod val="75000"/>
                  </a:schemeClr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3- الرياح: </a:t>
            </a:r>
            <a:r>
              <a:rPr lang="ar-SA" sz="3600" dirty="0">
                <a:solidFill>
                  <a:srgbClr val="92D05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هو الهواء المتحرك الذي أحس بدفعه احياناً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B599574-2141-4E0E-9643-A17A67405B44}"/>
              </a:ext>
            </a:extLst>
          </p:cNvPr>
          <p:cNvSpPr txBox="1"/>
          <p:nvPr/>
        </p:nvSpPr>
        <p:spPr>
          <a:xfrm>
            <a:off x="8172450" y="3168024"/>
            <a:ext cx="457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6FF3B4A-7AAE-4817-A7B9-256B3B25E395}"/>
              </a:ext>
            </a:extLst>
          </p:cNvPr>
          <p:cNvSpPr txBox="1"/>
          <p:nvPr/>
        </p:nvSpPr>
        <p:spPr>
          <a:xfrm>
            <a:off x="4126089" y="1505347"/>
            <a:ext cx="3468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بماذا يقاس الرياح؟</a:t>
            </a:r>
          </a:p>
        </p:txBody>
      </p:sp>
      <p:pic>
        <p:nvPicPr>
          <p:cNvPr id="6" name="Picture 2" descr="من اخترع جهاز قياس سرعة الهواء؟ | ثقافة أونلاين">
            <a:extLst>
              <a:ext uri="{FF2B5EF4-FFF2-40B4-BE49-F238E27FC236}">
                <a16:creationId xmlns:a16="http://schemas.microsoft.com/office/drawing/2014/main" id="{83AD4D4E-6037-4313-A76B-B27EFE814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8"/>
          <a:stretch/>
        </p:blipFill>
        <p:spPr bwMode="auto">
          <a:xfrm>
            <a:off x="6290769" y="2163135"/>
            <a:ext cx="1762125" cy="260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ما هو جهاز قياس اتجاه الرياح - اسالنا">
            <a:extLst>
              <a:ext uri="{FF2B5EF4-FFF2-40B4-BE49-F238E27FC236}">
                <a16:creationId xmlns:a16="http://schemas.microsoft.com/office/drawing/2014/main" id="{5399255F-C9A3-4344-8BE7-6BEBCF68B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08" y="2157042"/>
            <a:ext cx="1905000" cy="252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323D39CA-6882-499A-83B7-6C36121DC640}"/>
              </a:ext>
            </a:extLst>
          </p:cNvPr>
          <p:cNvSpPr txBox="1"/>
          <p:nvPr/>
        </p:nvSpPr>
        <p:spPr>
          <a:xfrm>
            <a:off x="7629525" y="3076575"/>
            <a:ext cx="8704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0070C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سرعة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8494D029-35B6-45F6-9232-F7210AAC329D}"/>
              </a:ext>
            </a:extLst>
          </p:cNvPr>
          <p:cNvSpPr txBox="1"/>
          <p:nvPr/>
        </p:nvSpPr>
        <p:spPr>
          <a:xfrm>
            <a:off x="3082620" y="3074986"/>
            <a:ext cx="8704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0070C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اتجاه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D3079D1-FECD-48C0-972B-C8E2DF0F426E}"/>
              </a:ext>
            </a:extLst>
          </p:cNvPr>
          <p:cNvSpPr txBox="1"/>
          <p:nvPr/>
        </p:nvSpPr>
        <p:spPr>
          <a:xfrm>
            <a:off x="4931776" y="4307651"/>
            <a:ext cx="19341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الانيمومتر</a:t>
            </a:r>
          </a:p>
        </p:txBody>
      </p:sp>
    </p:spTree>
    <p:extLst>
      <p:ext uri="{BB962C8B-B14F-4D97-AF65-F5344CB8AC3E}">
        <p14:creationId xmlns:p14="http://schemas.microsoft.com/office/powerpoint/2010/main" val="464871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285" y="391363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10317864" y="288201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4366306" y="2675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5561119" y="267579"/>
            <a:ext cx="934490" cy="82340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6749733" y="28662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7938226" y="298646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9128045" y="30049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مربع نص 34"/>
          <p:cNvSpPr txBox="1"/>
          <p:nvPr/>
        </p:nvSpPr>
        <p:spPr>
          <a:xfrm>
            <a:off x="10430458" y="477138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9166145" y="494632"/>
            <a:ext cx="86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8056535" y="48758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التهيئة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6820920" y="468841"/>
            <a:ext cx="776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التجربة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5684427" y="44957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الشرح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4503770" y="484847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التقويم</a:t>
            </a:r>
            <a:endParaRPr lang="en-US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0B3725A-2718-471A-85F9-E80B18992529}"/>
              </a:ext>
            </a:extLst>
          </p:cNvPr>
          <p:cNvSpPr txBox="1"/>
          <p:nvPr/>
        </p:nvSpPr>
        <p:spPr>
          <a:xfrm>
            <a:off x="8965692" y="1465359"/>
            <a:ext cx="220382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accent4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4- الضغط الجوي: </a:t>
            </a:r>
            <a:r>
              <a:rPr lang="ar-SA" sz="3600" dirty="0">
                <a:solidFill>
                  <a:srgbClr val="0070C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وزن الهواء الذي يضغط على الأشياء.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2881DEB-19BA-4E1B-85BE-03817A85F1B4}"/>
              </a:ext>
            </a:extLst>
          </p:cNvPr>
          <p:cNvSpPr txBox="1"/>
          <p:nvPr/>
        </p:nvSpPr>
        <p:spPr>
          <a:xfrm>
            <a:off x="3388201" y="1543751"/>
            <a:ext cx="45109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بماذا يقاس الضغط الجوي؟</a:t>
            </a:r>
          </a:p>
        </p:txBody>
      </p:sp>
      <p:pic>
        <p:nvPicPr>
          <p:cNvPr id="2050" name="Picture 2" descr="وحدات قياس الضغط ورموزها وكيفية حسابها">
            <a:extLst>
              <a:ext uri="{FF2B5EF4-FFF2-40B4-BE49-F238E27FC236}">
                <a16:creationId xmlns:a16="http://schemas.microsoft.com/office/drawing/2014/main" id="{075660D4-524E-4A4D-85DA-65F409DCF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80" y="2256368"/>
            <a:ext cx="2481262" cy="24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A301EA1-1CB4-4079-9DE3-25846C7136A0}"/>
              </a:ext>
            </a:extLst>
          </p:cNvPr>
          <p:cNvSpPr txBox="1"/>
          <p:nvPr/>
        </p:nvSpPr>
        <p:spPr>
          <a:xfrm>
            <a:off x="3304140" y="3110095"/>
            <a:ext cx="162028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accent4">
                    <a:lumMod val="75000"/>
                  </a:schemeClr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البارومتر</a:t>
            </a: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D01C2751-B776-441F-971C-AE07218277AA}"/>
              </a:ext>
            </a:extLst>
          </p:cNvPr>
          <p:cNvSpPr/>
          <p:nvPr/>
        </p:nvSpPr>
        <p:spPr>
          <a:xfrm>
            <a:off x="3175681" y="260461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E054C472-886E-4B52-88A2-02981B73AA7A}"/>
              </a:ext>
            </a:extLst>
          </p:cNvPr>
          <p:cNvSpPr txBox="1"/>
          <p:nvPr/>
        </p:nvSpPr>
        <p:spPr>
          <a:xfrm>
            <a:off x="3294480" y="456809"/>
            <a:ext cx="72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الواجب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350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49215" y="1387466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285" y="391363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10279310" y="2675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4473702" y="268877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5556737" y="268877"/>
            <a:ext cx="934490" cy="82340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6737676" y="2688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7904681" y="268877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9096087" y="262153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مربع نص 34"/>
          <p:cNvSpPr txBox="1"/>
          <p:nvPr/>
        </p:nvSpPr>
        <p:spPr>
          <a:xfrm>
            <a:off x="10400986" y="495914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9096087" y="490764"/>
            <a:ext cx="86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7994763" y="495914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التهيئة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6827914" y="489190"/>
            <a:ext cx="72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التجربة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5666085" y="489190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الشرح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4592501" y="50332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التقويم</a:t>
            </a:r>
            <a:endParaRPr lang="en-US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3574F9B5-B407-4510-B697-C5044DB0E5BF}"/>
              </a:ext>
            </a:extLst>
          </p:cNvPr>
          <p:cNvSpPr txBox="1"/>
          <p:nvPr/>
        </p:nvSpPr>
        <p:spPr>
          <a:xfrm>
            <a:off x="8114341" y="1621074"/>
            <a:ext cx="29785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1">
                    <a:lumMod val="75000"/>
                  </a:schemeClr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كيف أتوقع حالة الطقس: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365D270-F3A7-467F-B666-FFC9B98912CB}"/>
              </a:ext>
            </a:extLst>
          </p:cNvPr>
          <p:cNvSpPr txBox="1"/>
          <p:nvPr/>
        </p:nvSpPr>
        <p:spPr>
          <a:xfrm>
            <a:off x="9153210" y="2110360"/>
            <a:ext cx="216898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>
                <a:solidFill>
                  <a:srgbClr val="FFC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ويساعد معرفة حالة الطقس المزارع والطيار والناس .</a:t>
            </a:r>
            <a:endParaRPr lang="ar-SA" sz="2400" dirty="0">
              <a:solidFill>
                <a:srgbClr val="FFC000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pic>
        <p:nvPicPr>
          <p:cNvPr id="3074" name="Picture 2" descr="الموسوعة العربية | موسوعة التقانة | الأرصاد الجوية">
            <a:extLst>
              <a:ext uri="{FF2B5EF4-FFF2-40B4-BE49-F238E27FC236}">
                <a16:creationId xmlns:a16="http://schemas.microsoft.com/office/drawing/2014/main" id="{AD6C74CA-4053-4851-9C2A-AF068C7E2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325" y="2082464"/>
            <a:ext cx="3191210" cy="278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مركز المستقبل - مستقبل صراعات القوى الكبرى حول &quot; الأقمار الصناعية&quot;">
            <a:extLst>
              <a:ext uri="{FF2B5EF4-FFF2-40B4-BE49-F238E27FC236}">
                <a16:creationId xmlns:a16="http://schemas.microsoft.com/office/drawing/2014/main" id="{EC134898-D397-430D-AED6-CE78E16C0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412" y="1477436"/>
            <a:ext cx="2780848" cy="258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مستطيل 40">
            <a:extLst>
              <a:ext uri="{FF2B5EF4-FFF2-40B4-BE49-F238E27FC236}">
                <a16:creationId xmlns:a16="http://schemas.microsoft.com/office/drawing/2014/main" id="{6C963B57-7BD5-4ED2-88C0-C22F5F4DA1C9}"/>
              </a:ext>
            </a:extLst>
          </p:cNvPr>
          <p:cNvSpPr/>
          <p:nvPr/>
        </p:nvSpPr>
        <p:spPr>
          <a:xfrm>
            <a:off x="3308496" y="271166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4ACEEE74-FFAD-4E0B-ADE5-B9B8A74076C8}"/>
              </a:ext>
            </a:extLst>
          </p:cNvPr>
          <p:cNvSpPr txBox="1"/>
          <p:nvPr/>
        </p:nvSpPr>
        <p:spPr>
          <a:xfrm>
            <a:off x="3408244" y="486564"/>
            <a:ext cx="71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الواجب</a:t>
            </a:r>
            <a:endParaRPr lang="en-US" dirty="0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3788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90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مستطيل 44">
            <a:extLst>
              <a:ext uri="{FF2B5EF4-FFF2-40B4-BE49-F238E27FC236}">
                <a16:creationId xmlns:a16="http://schemas.microsoft.com/office/drawing/2014/main" id="{1C122456-6FAD-4C45-9412-4B2C65F4304E}"/>
              </a:ext>
            </a:extLst>
          </p:cNvPr>
          <p:cNvSpPr/>
          <p:nvPr/>
        </p:nvSpPr>
        <p:spPr>
          <a:xfrm>
            <a:off x="2994706" y="258055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4DBA65C6-05EB-40AF-BC5F-39E69C7E3CC3}"/>
              </a:ext>
            </a:extLst>
          </p:cNvPr>
          <p:cNvSpPr txBox="1"/>
          <p:nvPr/>
        </p:nvSpPr>
        <p:spPr>
          <a:xfrm>
            <a:off x="3067365" y="447689"/>
            <a:ext cx="773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الواجب</a:t>
            </a:r>
            <a:endParaRPr lang="en-US" dirty="0"/>
          </a:p>
        </p:txBody>
      </p:sp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285" y="391363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10326935" y="258053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4213906" y="24853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5427769" y="2580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6639567" y="2580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7853430" y="258053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9086562" y="2608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45" y="-363666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مربع نص 34"/>
          <p:cNvSpPr txBox="1"/>
          <p:nvPr/>
        </p:nvSpPr>
        <p:spPr>
          <a:xfrm>
            <a:off x="10448611" y="485090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9108413" y="507862"/>
            <a:ext cx="86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7982379" y="485090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التهيئة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6682180" y="485090"/>
            <a:ext cx="83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التجربة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55598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الشرح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4345034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التقويم</a:t>
            </a:r>
            <a:endParaRPr lang="en-US" dirty="0"/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EECAEAE5-5270-4249-B888-0ABAF1269A05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" t="54160" r="387" b="3462"/>
          <a:stretch/>
        </p:blipFill>
        <p:spPr>
          <a:xfrm>
            <a:off x="8714941" y="1456638"/>
            <a:ext cx="2643052" cy="1361690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C382DF1D-935D-498A-9833-A94028F72BE7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t="14470" r="418" b="44186"/>
          <a:stretch/>
        </p:blipFill>
        <p:spPr>
          <a:xfrm>
            <a:off x="5864248" y="1451168"/>
            <a:ext cx="2754023" cy="1374073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9437B8F6-3FF7-4684-8F46-78E890AF96A6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t="57622" r="-685" b="2016"/>
          <a:stretch/>
        </p:blipFill>
        <p:spPr>
          <a:xfrm>
            <a:off x="2956057" y="1421713"/>
            <a:ext cx="2999371" cy="1391474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EAC536B7-ABE6-4479-8639-F2A11F63D8B7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t="10543" r="-685" b="47286"/>
          <a:stretch/>
        </p:blipFill>
        <p:spPr>
          <a:xfrm>
            <a:off x="5859297" y="2866892"/>
            <a:ext cx="2829972" cy="1717901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7BAB4B53-7037-4317-9313-9F9C0E263115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t="52299" r="-685" b="4703"/>
          <a:stretch/>
        </p:blipFill>
        <p:spPr>
          <a:xfrm>
            <a:off x="8690068" y="2841182"/>
            <a:ext cx="2643052" cy="1773066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2CDE2CE5-0584-48B5-85F2-88F8B5E9C28D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t="15504" r="-685" b="42145"/>
          <a:stretch/>
        </p:blipFill>
        <p:spPr>
          <a:xfrm>
            <a:off x="2871679" y="2797623"/>
            <a:ext cx="3013124" cy="177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95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1141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285" y="391363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10333586" y="258913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4457322" y="258915"/>
            <a:ext cx="934490" cy="82340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5628755" y="258913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6810013" y="25891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7969584" y="258913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9150363" y="25218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مربع نص 34"/>
          <p:cNvSpPr txBox="1"/>
          <p:nvPr/>
        </p:nvSpPr>
        <p:spPr>
          <a:xfrm>
            <a:off x="10455262" y="485950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9153164" y="480800"/>
            <a:ext cx="86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8046180" y="485950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التهيئة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6887156" y="479226"/>
            <a:ext cx="73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التجربة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5701693" y="49903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الشرح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4583548" y="492789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التقويم</a:t>
            </a:r>
            <a:endParaRPr lang="en-US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ADAA4BE4-166D-4C53-A47B-B7632650D8B0}"/>
              </a:ext>
            </a:extLst>
          </p:cNvPr>
          <p:cNvSpPr txBox="1"/>
          <p:nvPr/>
        </p:nvSpPr>
        <p:spPr>
          <a:xfrm>
            <a:off x="2895901" y="1515110"/>
            <a:ext cx="18102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4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التقييم الختامي:</a:t>
            </a:r>
            <a:endParaRPr lang="ar-SA" sz="2000" dirty="0">
              <a:solidFill>
                <a:schemeClr val="accent4">
                  <a:lumMod val="50000"/>
                </a:schemeClr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7A056DB-7930-4211-A492-1A56D100B397}"/>
              </a:ext>
            </a:extLst>
          </p:cNvPr>
          <p:cNvSpPr txBox="1"/>
          <p:nvPr/>
        </p:nvSpPr>
        <p:spPr>
          <a:xfrm>
            <a:off x="8878146" y="1495610"/>
            <a:ext cx="23899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استراتيجية                   التعلم بالعب: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6F82D70-3244-444F-8599-10DBE2A8D18A}"/>
              </a:ext>
            </a:extLst>
          </p:cNvPr>
          <p:cNvSpPr txBox="1"/>
          <p:nvPr/>
        </p:nvSpPr>
        <p:spPr>
          <a:xfrm>
            <a:off x="5341528" y="2930803"/>
            <a:ext cx="388946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rgbClr val="00B05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لعبة سلطع برجر</a:t>
            </a: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04A3DED0-0BCD-4C1E-AD4C-B46826993A50}"/>
              </a:ext>
            </a:extLst>
          </p:cNvPr>
          <p:cNvSpPr/>
          <p:nvPr/>
        </p:nvSpPr>
        <p:spPr>
          <a:xfrm>
            <a:off x="3233719" y="262116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A0385E6D-D28A-48D4-8597-36DF4B33E20E}"/>
              </a:ext>
            </a:extLst>
          </p:cNvPr>
          <p:cNvSpPr txBox="1"/>
          <p:nvPr/>
        </p:nvSpPr>
        <p:spPr>
          <a:xfrm>
            <a:off x="3333944" y="517326"/>
            <a:ext cx="733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الواجب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66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285" y="391363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10305949" y="277101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4385356" y="277103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5563047" y="277102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6763740" y="277102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7939503" y="277101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9122726" y="270377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مربع نص 34"/>
          <p:cNvSpPr txBox="1"/>
          <p:nvPr/>
        </p:nvSpPr>
        <p:spPr>
          <a:xfrm>
            <a:off x="10427625" y="504138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9133284" y="468117"/>
            <a:ext cx="86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8023925" y="504138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التهيئة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6853977" y="497414"/>
            <a:ext cx="73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التجربة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5694405" y="504138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الشرح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4525133" y="502379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التقويم</a:t>
            </a:r>
            <a:endParaRPr lang="en-US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DF519DB-0DFA-4B85-948D-E74D9883757A}"/>
              </a:ext>
            </a:extLst>
          </p:cNvPr>
          <p:cNvSpPr txBox="1"/>
          <p:nvPr/>
        </p:nvSpPr>
        <p:spPr>
          <a:xfrm>
            <a:off x="4665544" y="1628568"/>
            <a:ext cx="4706366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الواجب:                                               </a:t>
            </a:r>
            <a:r>
              <a:rPr lang="ar-SA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من الملزمة ص 5                                          من كتاب الطالبة                          ص19 س5,4,1                                       عمل مطوية الدرس ص19 + مذاكرة الدرس من الملزمة.</a:t>
            </a: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990408A9-9DAA-40D6-948A-8C238C50716E}"/>
              </a:ext>
            </a:extLst>
          </p:cNvPr>
          <p:cNvSpPr/>
          <p:nvPr/>
        </p:nvSpPr>
        <p:spPr>
          <a:xfrm>
            <a:off x="3194362" y="285874"/>
            <a:ext cx="934490" cy="823407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F1FB73D2-1794-4A52-B269-58806223CA9D}"/>
              </a:ext>
            </a:extLst>
          </p:cNvPr>
          <p:cNvSpPr txBox="1"/>
          <p:nvPr/>
        </p:nvSpPr>
        <p:spPr>
          <a:xfrm>
            <a:off x="3311421" y="512912"/>
            <a:ext cx="71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الواجب</a:t>
            </a:r>
            <a:endParaRPr lang="en-US" dirty="0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3813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725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285" y="391363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التقويم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334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285" y="391363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التقويم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531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285" y="391363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التقويم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03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285" y="391363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التقويم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78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285" y="391363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التقويم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077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285" y="391363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التقويم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648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285" y="391363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التقويم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711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285" y="391363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التقويم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076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مستطيل 32">
            <a:extLst>
              <a:ext uri="{FF2B5EF4-FFF2-40B4-BE49-F238E27FC236}">
                <a16:creationId xmlns:a16="http://schemas.microsoft.com/office/drawing/2014/main" id="{D2387603-1F51-4092-8762-C2D02B20BED4}"/>
              </a:ext>
            </a:extLst>
          </p:cNvPr>
          <p:cNvSpPr/>
          <p:nvPr/>
        </p:nvSpPr>
        <p:spPr>
          <a:xfrm>
            <a:off x="3066581" y="26045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3907A705-BB1D-44FB-AA42-B44CF01B6DBA}"/>
              </a:ext>
            </a:extLst>
          </p:cNvPr>
          <p:cNvSpPr txBox="1"/>
          <p:nvPr/>
        </p:nvSpPr>
        <p:spPr>
          <a:xfrm>
            <a:off x="3156805" y="456807"/>
            <a:ext cx="750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الواجب</a:t>
            </a:r>
            <a:endParaRPr lang="en-US" dirty="0"/>
          </a:p>
        </p:txBody>
      </p:sp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/>
              <a:t>الأهداف :١- أن تقرأ الطالبة جمل الدرس قراءة سليمة.٢- أن تحكي الطالبة قصة الدرس.٣- أن تستخرج الطالبة من الدرس كلمات بها مهارات إملائية سبق دراستها.٤- أن تحرص الطالبة على مساعدة الفقراء والمحتاجين.</a:t>
            </a:r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285" y="391363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10349811" y="260459"/>
            <a:ext cx="934490" cy="823407"/>
          </a:xfrm>
          <a:prstGeom prst="rect">
            <a:avLst/>
          </a:prstGeom>
          <a:solidFill>
            <a:srgbClr val="FF33CC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4232956" y="260461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5464748" y="280367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6682113" y="280367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مستطيل 28"/>
          <p:cNvSpPr/>
          <p:nvPr/>
        </p:nvSpPr>
        <p:spPr>
          <a:xfrm>
            <a:off x="7896031" y="279475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9125420" y="273642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مربع نص 34"/>
          <p:cNvSpPr txBox="1"/>
          <p:nvPr/>
        </p:nvSpPr>
        <p:spPr>
          <a:xfrm>
            <a:off x="10471487" y="458921"/>
            <a:ext cx="6549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ar-SA" dirty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9143937" y="521303"/>
            <a:ext cx="86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7980453" y="506512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التهيئة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6791127" y="500680"/>
            <a:ext cx="73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التجربة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5606530" y="468844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الشرح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4351755" y="456809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التقويم</a:t>
            </a:r>
            <a:endParaRPr lang="en-US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5890340C-F77C-4253-95CB-F68D128FA27E}"/>
              </a:ext>
            </a:extLst>
          </p:cNvPr>
          <p:cNvSpPr txBox="1"/>
          <p:nvPr/>
        </p:nvSpPr>
        <p:spPr>
          <a:xfrm>
            <a:off x="2871679" y="1572273"/>
            <a:ext cx="7867149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:</a:t>
            </a:r>
          </a:p>
          <a:p>
            <a:pPr algn="ctr"/>
            <a:endParaRPr lang="ar-SA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١- أن تتعرف الطالبة على معنى الطقس.</a:t>
            </a:r>
          </a:p>
          <a:p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٢- أن تعرف الطالبة ماهي عناصر الطقس.</a:t>
            </a:r>
          </a:p>
          <a:p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٣- أن توضح الطالبة كيف تصف الطقس.</a:t>
            </a:r>
          </a:p>
          <a:p>
            <a:endParaRPr lang="ar-SA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89390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285" y="391363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التقويم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09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3002808" y="1390757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285" y="391363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التقويم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617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285" y="391363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التقويم</a:t>
            </a:r>
            <a:endParaRPr lang="en-US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85CC6AB-EBDA-4597-A363-F8A5AB36E6F8}"/>
              </a:ext>
            </a:extLst>
          </p:cNvPr>
          <p:cNvSpPr txBox="1"/>
          <p:nvPr/>
        </p:nvSpPr>
        <p:spPr>
          <a:xfrm>
            <a:off x="4884462" y="3818524"/>
            <a:ext cx="317553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rgbClr val="0070C0"/>
                </a:solidFill>
              </a:rPr>
              <a:t>معلمة المادة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07B0BDB-252F-403C-BBB0-30A5F94DB4D2}"/>
              </a:ext>
            </a:extLst>
          </p:cNvPr>
          <p:cNvSpPr txBox="1"/>
          <p:nvPr/>
        </p:nvSpPr>
        <p:spPr>
          <a:xfrm>
            <a:off x="5688277" y="4310509"/>
            <a:ext cx="241826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rgbClr val="00B050"/>
                </a:solidFill>
              </a:rPr>
              <a:t>أمل الهاشمي</a:t>
            </a:r>
          </a:p>
        </p:txBody>
      </p:sp>
    </p:spTree>
    <p:extLst>
      <p:ext uri="{BB962C8B-B14F-4D97-AF65-F5344CB8AC3E}">
        <p14:creationId xmlns:p14="http://schemas.microsoft.com/office/powerpoint/2010/main" val="1412164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720" y="1208958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3078639" y="1368636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285" y="391363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10347282" y="2675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4471081" y="2675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5624948" y="2675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6808171" y="2675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7980836" y="2675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9164059" y="260853"/>
            <a:ext cx="934490" cy="823407"/>
          </a:xfrm>
          <a:prstGeom prst="rect">
            <a:avLst/>
          </a:prstGeom>
          <a:solidFill>
            <a:srgbClr val="FF339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مربع نص 34"/>
          <p:cNvSpPr txBox="1"/>
          <p:nvPr/>
        </p:nvSpPr>
        <p:spPr>
          <a:xfrm>
            <a:off x="10468958" y="4946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9195435" y="479940"/>
            <a:ext cx="86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8065258" y="4946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6898409" y="4878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5699851" y="5076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4575856" y="490744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التقويم</a:t>
            </a:r>
            <a:endParaRPr lang="en-US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69F6C9F-72D8-4737-B9B2-299AF4FA2733}"/>
              </a:ext>
            </a:extLst>
          </p:cNvPr>
          <p:cNvSpPr txBox="1"/>
          <p:nvPr/>
        </p:nvSpPr>
        <p:spPr>
          <a:xfrm>
            <a:off x="4940581" y="1811263"/>
            <a:ext cx="429704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3CC9F4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المفردات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FABADAC-CFB8-4857-9DF3-EFD23C5977A0}"/>
              </a:ext>
            </a:extLst>
          </p:cNvPr>
          <p:cNvSpPr txBox="1"/>
          <p:nvPr/>
        </p:nvSpPr>
        <p:spPr>
          <a:xfrm>
            <a:off x="5110555" y="2766612"/>
            <a:ext cx="3936005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00B05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الطقس</a:t>
            </a:r>
          </a:p>
          <a:p>
            <a:pPr algn="ctr"/>
            <a:r>
              <a:rPr lang="ar-SA" sz="2800" dirty="0">
                <a:solidFill>
                  <a:srgbClr val="00B05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درجة الحرارة</a:t>
            </a:r>
          </a:p>
          <a:p>
            <a:pPr algn="ctr"/>
            <a:r>
              <a:rPr lang="ar-SA" sz="2800" dirty="0">
                <a:solidFill>
                  <a:srgbClr val="00B05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الهطول</a:t>
            </a: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845FD13F-5C8F-40B2-96FE-EC0DC3BBABCE}"/>
              </a:ext>
            </a:extLst>
          </p:cNvPr>
          <p:cNvSpPr/>
          <p:nvPr/>
        </p:nvSpPr>
        <p:spPr>
          <a:xfrm>
            <a:off x="3258502" y="284847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A15B3491-BEC2-4C2E-A432-8DF845EA46E7}"/>
              </a:ext>
            </a:extLst>
          </p:cNvPr>
          <p:cNvSpPr txBox="1"/>
          <p:nvPr/>
        </p:nvSpPr>
        <p:spPr>
          <a:xfrm>
            <a:off x="3316460" y="500245"/>
            <a:ext cx="819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الواجب</a:t>
            </a:r>
            <a:endParaRPr lang="en-US" dirty="0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879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285" y="391363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10279310" y="268573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4375831" y="2675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5551594" y="2675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6734817" y="268732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7907482" y="268573"/>
            <a:ext cx="934490" cy="82340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9096087" y="26184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مربع نص 34"/>
          <p:cNvSpPr txBox="1"/>
          <p:nvPr/>
        </p:nvSpPr>
        <p:spPr>
          <a:xfrm>
            <a:off x="10400986" y="495610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9098888" y="509510"/>
            <a:ext cx="86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7991904" y="495610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التهيئة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6825055" y="488886"/>
            <a:ext cx="709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التجربة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5626497" y="508849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الشرح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4486171" y="520527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التقويم</a:t>
            </a:r>
            <a:endParaRPr lang="en-US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5DF3CDDF-4421-4C35-A6FC-A09FC35D6F31}"/>
              </a:ext>
            </a:extLst>
          </p:cNvPr>
          <p:cNvSpPr txBox="1"/>
          <p:nvPr/>
        </p:nvSpPr>
        <p:spPr>
          <a:xfrm>
            <a:off x="9966025" y="1790700"/>
            <a:ext cx="108967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rgbClr val="0070C0"/>
                </a:solidFill>
              </a:rPr>
              <a:t>التهيئة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31E3D6A-7204-44A8-94D2-65E73F487F02}"/>
              </a:ext>
            </a:extLst>
          </p:cNvPr>
          <p:cNvSpPr txBox="1"/>
          <p:nvPr/>
        </p:nvSpPr>
        <p:spPr>
          <a:xfrm>
            <a:off x="3832400" y="2571750"/>
            <a:ext cx="64641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ما الشيء الذي لا يمكنني أن أراه أو أتذوقه ولكن موجود حولي؟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1451494-9007-4DD6-9B8F-74AAEBC31E4C}"/>
              </a:ext>
            </a:extLst>
          </p:cNvPr>
          <p:cNvSpPr txBox="1"/>
          <p:nvPr/>
        </p:nvSpPr>
        <p:spPr>
          <a:xfrm>
            <a:off x="5848350" y="3495675"/>
            <a:ext cx="22288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92D050"/>
                </a:solidFill>
              </a:rPr>
              <a:t>الهواء</a:t>
            </a: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5ABD5C5B-B6DE-4524-9600-828C823AF833}"/>
              </a:ext>
            </a:extLst>
          </p:cNvPr>
          <p:cNvSpPr/>
          <p:nvPr/>
        </p:nvSpPr>
        <p:spPr>
          <a:xfrm>
            <a:off x="3177334" y="289962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0770CCC7-27EA-4DF3-9D24-E342EF8C3D5C}"/>
              </a:ext>
            </a:extLst>
          </p:cNvPr>
          <p:cNvSpPr txBox="1"/>
          <p:nvPr/>
        </p:nvSpPr>
        <p:spPr>
          <a:xfrm>
            <a:off x="3210407" y="505360"/>
            <a:ext cx="815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الواجب</a:t>
            </a:r>
            <a:endParaRPr lang="en-US" dirty="0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66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68636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285" y="391363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10317410" y="258053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4416243" y="25915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5590153" y="25915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6773376" y="259159"/>
            <a:ext cx="934490" cy="823407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7946041" y="25915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9134187" y="25243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مربع نص 34"/>
          <p:cNvSpPr txBox="1"/>
          <p:nvPr/>
        </p:nvSpPr>
        <p:spPr>
          <a:xfrm>
            <a:off x="10439086" y="48619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9136988" y="490570"/>
            <a:ext cx="86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8030004" y="48619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التهيئة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6863614" y="488996"/>
            <a:ext cx="72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التجربة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5712681" y="501700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الشرح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4544567" y="503484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التقويم</a:t>
            </a:r>
            <a:endParaRPr lang="en-US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2A413124-86FE-4B32-9035-D6916ECC31F6}"/>
              </a:ext>
            </a:extLst>
          </p:cNvPr>
          <p:cNvSpPr txBox="1"/>
          <p:nvPr/>
        </p:nvSpPr>
        <p:spPr>
          <a:xfrm>
            <a:off x="5686425" y="1876425"/>
            <a:ext cx="505777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7030A0"/>
                </a:solidFill>
              </a:rPr>
              <a:t>التجربة: </a:t>
            </a:r>
            <a:r>
              <a:rPr lang="ar-SA" sz="3200" dirty="0">
                <a:solidFill>
                  <a:srgbClr val="FF3399"/>
                </a:solidFill>
              </a:rPr>
              <a:t>كيف أثبت أن الهواء حولي.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AE35CBC-52A1-4D7F-B321-3F4C8E1681AA}"/>
              </a:ext>
            </a:extLst>
          </p:cNvPr>
          <p:cNvSpPr txBox="1"/>
          <p:nvPr/>
        </p:nvSpPr>
        <p:spPr>
          <a:xfrm>
            <a:off x="6096000" y="2944366"/>
            <a:ext cx="30572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00B05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نشاهد الفيديو معاً</a:t>
            </a: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A5D38D05-4688-4AEA-B392-BEB7939EF940}"/>
              </a:ext>
            </a:extLst>
          </p:cNvPr>
          <p:cNvSpPr/>
          <p:nvPr/>
        </p:nvSpPr>
        <p:spPr>
          <a:xfrm>
            <a:off x="3231438" y="26131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A72A3ABE-A927-4528-82DD-20F874B4B133}"/>
              </a:ext>
            </a:extLst>
          </p:cNvPr>
          <p:cNvSpPr txBox="1"/>
          <p:nvPr/>
        </p:nvSpPr>
        <p:spPr>
          <a:xfrm>
            <a:off x="3295650" y="493997"/>
            <a:ext cx="738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الواجب</a:t>
            </a:r>
            <a:endParaRPr lang="en-US" dirty="0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749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285" y="391363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67362" y="460237"/>
            <a:ext cx="86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822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التهيئة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79" y="449791"/>
            <a:ext cx="73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التجربة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الشرح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التقويم</a:t>
            </a:r>
            <a:endParaRPr lang="en-US" dirty="0"/>
          </a:p>
        </p:txBody>
      </p:sp>
      <p:pic>
        <p:nvPicPr>
          <p:cNvPr id="2" name="Picture 2" descr="نتيجة الصورة لـ طبقات الغلاف الجوي">
            <a:extLst>
              <a:ext uri="{FF2B5EF4-FFF2-40B4-BE49-F238E27FC236}">
                <a16:creationId xmlns:a16="http://schemas.microsoft.com/office/drawing/2014/main" id="{7024D7DC-327E-41B1-9BCC-7F468B6EC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12" y="1895476"/>
            <a:ext cx="5984113" cy="24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360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285" y="391363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التهيئة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74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التجربة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443800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الشرح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294014" y="484798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التقويم</a:t>
            </a:r>
            <a:endParaRPr lang="en-US" dirty="0"/>
          </a:p>
        </p:txBody>
      </p:sp>
      <p:pic>
        <p:nvPicPr>
          <p:cNvPr id="2050" name="Picture 2" descr="نتيجة الصورة لـ طبقات الغلاف الجوي">
            <a:extLst>
              <a:ext uri="{FF2B5EF4-FFF2-40B4-BE49-F238E27FC236}">
                <a16:creationId xmlns:a16="http://schemas.microsoft.com/office/drawing/2014/main" id="{C0D3D24A-191E-425A-9EB2-BF1359DBF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124" y="1605986"/>
            <a:ext cx="6347325" cy="294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350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285" y="391363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79119" y="449791"/>
            <a:ext cx="86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التهيئة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72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التجربة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465193" y="47874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الشرح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296296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التقويم</a:t>
            </a:r>
            <a:endParaRPr lang="en-US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457AE5C-2D95-4A8F-91BE-08CD082A2086}"/>
              </a:ext>
            </a:extLst>
          </p:cNvPr>
          <p:cNvSpPr txBox="1"/>
          <p:nvPr/>
        </p:nvSpPr>
        <p:spPr>
          <a:xfrm>
            <a:off x="3829050" y="1924050"/>
            <a:ext cx="6483701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الغلاف الجوي هو :</a:t>
            </a:r>
          </a:p>
          <a:p>
            <a:pPr algn="ctr"/>
            <a:r>
              <a:rPr lang="ar-SA" sz="4000" dirty="0">
                <a:solidFill>
                  <a:srgbClr val="FF3399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غطاء من عدة طبقات من الغازات ودقائق الغبار يحيط بالأرض .</a:t>
            </a:r>
          </a:p>
        </p:txBody>
      </p:sp>
    </p:spTree>
    <p:extLst>
      <p:ext uri="{BB962C8B-B14F-4D97-AF65-F5344CB8AC3E}">
        <p14:creationId xmlns:p14="http://schemas.microsoft.com/office/powerpoint/2010/main" val="18925751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527</Words>
  <Application>Microsoft Office PowerPoint</Application>
  <PresentationFormat>شاشة عريضة</PresentationFormat>
  <Paragraphs>256</Paragraphs>
  <Slides>32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Dubai Medium</vt:lpstr>
      <vt:lpstr>Sakkal Majalla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Moni Majed</dc:creator>
  <cp:lastModifiedBy>amal hashimy</cp:lastModifiedBy>
  <cp:revision>55</cp:revision>
  <dcterms:created xsi:type="dcterms:W3CDTF">2020-10-15T08:21:10Z</dcterms:created>
  <dcterms:modified xsi:type="dcterms:W3CDTF">2021-01-25T10:34:43Z</dcterms:modified>
</cp:coreProperties>
</file>