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7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416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5311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913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951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86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342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919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872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7421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0103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847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2A1B3-14B1-4EDB-9C4A-C9532DF447FA}" type="datetimeFigureOut">
              <a:rPr lang="ar-SA" smtClean="0"/>
              <a:t>11/07/42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E6A2E-661A-4E8F-8435-050F58AF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37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9.jpe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jpe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605" y="1030715"/>
            <a:ext cx="6350079" cy="353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lh3.googleusercontent.com/aHpOCrNnmgnGjgjr2St5T1GwmNzl0XpmSoaIb-ujRP-d61niq7OXVqP9S87Fxen1opIrcfJCqNJGJGZfBryibEVrqiE3Xn_a8fULrqAtvhFlJDzAr75ZgW5ZioSPrj7ZJ4c9bEp3o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07" y="3318444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9325899" y="1418513"/>
            <a:ext cx="1268626" cy="13850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6" name="Picture 42" descr="https://lh4.googleusercontent.com/GXdg5v1eBuWiAKbCX5CCdTmS7s-pMNFMoos8Z-cE6t7Qwxv1WlKsZEKX2Omii9S7Td-swycOB3GnBY-Y5pglZi7MKjk2Jro-qHnZ8YEl5KvcT70rML-t9T6bPwJYz4sBfJiBvno38A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39" y="4679223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44" y="1392264"/>
            <a:ext cx="2297979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مستطيل 33"/>
          <p:cNvSpPr/>
          <p:nvPr/>
        </p:nvSpPr>
        <p:spPr>
          <a:xfrm>
            <a:off x="10712236" y="1415881"/>
            <a:ext cx="1268626" cy="13850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مستطيل 32"/>
          <p:cNvSpPr/>
          <p:nvPr/>
        </p:nvSpPr>
        <p:spPr>
          <a:xfrm>
            <a:off x="9325899" y="2891980"/>
            <a:ext cx="1268626" cy="13850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مستطيل 31"/>
          <p:cNvSpPr/>
          <p:nvPr/>
        </p:nvSpPr>
        <p:spPr>
          <a:xfrm>
            <a:off x="10716018" y="2891980"/>
            <a:ext cx="1268626" cy="138504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72337" y="3944491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3.googleusercontent.com/VMNVCZm22c4vPLUs3u4axgiwda84BV8NtqGTjwX19OZ4zagJmFTcme8TTmK6WAsomAgq97PkJS4HGI4-AkX13sSqXZz1CzxMOCUccUS2iW9dtAU-w9ABiqHPk1VyfJANaU5sBMXFYf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603" y="4638647"/>
            <a:ext cx="3407204" cy="234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lh5.googleusercontent.com/YYm79rPHA3tNltb9ima9pACC8Dr4tbhbiB4jrnPBvVi29rr1f9luI5oqOn5zWdMEi6TRk_in3-_fGBWSn-cc9uREGKHXOE85CaptYRzNu1ACuSIQlVA623ey1PWOXB2yPGEJwtcwOm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521" y="4376132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4.googleusercontent.com/b-EDMIxaaqUK2i6El7zb2hICXWWzLXP7Bx1xmPXChB9IOpGPlI-zlkNkoi1uurDk7Ekod1N902O-DCbxkOYC3p5Fzkq0-dSV2hIea-k2WkmwiiOCsMb-StrYQJjL-9PoIz55TF2XSCU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1134" y="4291417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lh4.googleusercontent.com/b1vKxXhTN9biOcq_nzOsrm-JGQMPqleFzni1LI1XGZ74Wi-8ygPJflgt0mQArFbYeoxdXcziGMcHR1lmOA9LRRg5jrXXhnNNr-DuHBsRe5cUcgyG2GiOMfp2R-YTQzryGcpvhPz7I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298" y="4740377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88925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7924831" y="1583414"/>
            <a:ext cx="9364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اليوم :</a:t>
            </a:r>
          </a:p>
          <a:p>
            <a:pPr algn="ctr"/>
            <a:r>
              <a:rPr lang="ar-SA" sz="2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التاريخ:</a:t>
            </a:r>
          </a:p>
          <a:p>
            <a:pPr algn="ctr"/>
            <a:r>
              <a:rPr lang="ar-SA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الحصة:</a:t>
            </a:r>
          </a:p>
          <a:p>
            <a:pPr algn="ctr"/>
            <a:r>
              <a:rPr lang="ar-SA" sz="2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المادة:</a:t>
            </a:r>
            <a:endParaRPr lang="ar-SA" sz="2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4282529" y="1172927"/>
            <a:ext cx="3105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بسم الله الرحمن الرحيم</a:t>
            </a:r>
            <a:endParaRPr lang="ar-SA" sz="3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6401460" y="1612388"/>
            <a:ext cx="16898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ar-SA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الثلاثاء</a:t>
            </a:r>
            <a:endParaRPr lang="ar-SA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SA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1442/7/11هـ</a:t>
            </a:r>
            <a:endParaRPr lang="ar-SA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SA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الثالثة</a:t>
            </a:r>
            <a:endParaRPr lang="ar-SA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ar-SA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علوم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5026839" y="2687156"/>
            <a:ext cx="20185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3600" b="1" dirty="0" smtClean="0">
                <a:ln/>
                <a:solidFill>
                  <a:schemeClr val="accent4"/>
                </a:solidFill>
              </a:rPr>
              <a:t>الموضوع : </a:t>
            </a:r>
            <a:endParaRPr lang="ar-SA" sz="3600" b="1" dirty="0">
              <a:ln/>
              <a:solidFill>
                <a:schemeClr val="accent4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4867543" y="3337310"/>
            <a:ext cx="222048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تابع حالات المادة </a:t>
            </a:r>
          </a:p>
          <a:p>
            <a:pPr algn="ctr"/>
            <a:r>
              <a:rPr lang="ar-SA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(السوائل ) </a:t>
            </a:r>
            <a:r>
              <a:rPr lang="ar-SA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SA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10683547" y="1947995"/>
            <a:ext cx="132600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الاستراتيجيات</a:t>
            </a:r>
            <a:endParaRPr lang="ar-SA" sz="20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10678904" y="3030031"/>
            <a:ext cx="130195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العصف </a:t>
            </a:r>
          </a:p>
          <a:p>
            <a:pPr algn="ctr"/>
            <a:r>
              <a:rPr lang="ar-SA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الذهني</a:t>
            </a:r>
            <a:endParaRPr lang="ar-SA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9486847" y="1656614"/>
            <a:ext cx="96693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قراءة </a:t>
            </a:r>
          </a:p>
          <a:p>
            <a:pPr algn="ctr"/>
            <a:r>
              <a:rPr lang="ar-SA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الصور</a:t>
            </a:r>
            <a:endParaRPr lang="ar-SA" sz="2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5" name="مستطيل 34"/>
          <p:cNvSpPr/>
          <p:nvPr/>
        </p:nvSpPr>
        <p:spPr>
          <a:xfrm>
            <a:off x="9237327" y="3122351"/>
            <a:ext cx="141737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الحوار </a:t>
            </a:r>
          </a:p>
          <a:p>
            <a:pPr algn="ctr"/>
            <a:r>
              <a:rPr lang="ar-SA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والمناقشة </a:t>
            </a:r>
          </a:p>
        </p:txBody>
      </p:sp>
      <p:pic>
        <p:nvPicPr>
          <p:cNvPr id="36" name="صورة 3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83" y="3122351"/>
            <a:ext cx="2619593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375" t="30035" r="17984" b="16493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26184" t="32118" r="25891" b="51042"/>
          <a:stretch/>
        </p:blipFill>
        <p:spPr>
          <a:xfrm>
            <a:off x="1528571" y="1943100"/>
            <a:ext cx="9524999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7888" t="31250" r="26086" b="16146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179" t="29514" r="19156" b="16146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082" t="28299" r="18863" b="16320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179" t="29166" r="18765" b="16320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7887" t="29166" r="18960" b="16493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668" t="28993" r="18863" b="16319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180" t="29688" r="18862" b="16319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7985" t="29340" r="18764" b="16146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1180729"/>
            <a:ext cx="9151554" cy="406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961009" y="1370052"/>
            <a:ext cx="8401935" cy="36439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108" y="5923343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lh3.googleusercontent.com/aHpOCrNnmgnGjgjr2St5T1GwmNzl0XpmSoaIb-ujRP-d61niq7OXVqP9S87Fxen1opIrcfJCqNJGJGZfBryibEVrqiE3Xn_a8fULrqAtvhFlJDzAr75ZgW5ZioSPrj7ZJ4c9bEp3o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07" y="3318444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45" y="1392264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15169" y="4004520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3.googleusercontent.com/VMNVCZm22c4vPLUs3u4axgiwda84BV8NtqGTjwX19OZ4zagJmFTcme8TTmK6WAsomAgq97PkJS4HGI4-AkX13sSqXZz1CzxMOCUccUS2iW9dtAU-w9ABiqHPk1VyfJANaU5sBMXFYf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469" y="4910231"/>
            <a:ext cx="3407204" cy="220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4.googleusercontent.com/b-EDMIxaaqUK2i6El7zb2hICXWWzLXP7Bx1xmPXChB9IOpGPlI-zlkNkoi1uurDk7Ekod1N902O-DCbxkOYC3p5Fzkq0-dSV2hIea-k2WkmwiiOCsMb-StrYQJjL-9PoIz55TF2XSCU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7142" y="4432969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lh4.googleusercontent.com/b1vKxXhTN9biOcq_nzOsrm-JGQMPqleFzni1LI1XGZ74Wi-8ygPJflgt0mQArFbYeoxdXcziGMcHR1lmOA9LRRg5jrXXhnNNr-DuHBsRe5cUcgyG2GiOMfp2R-YTQzryGcpvhPz7IU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838" y="5030335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مستطيل 24"/>
          <p:cNvSpPr/>
          <p:nvPr/>
        </p:nvSpPr>
        <p:spPr>
          <a:xfrm>
            <a:off x="3177334" y="229478"/>
            <a:ext cx="7878367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72340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17"/>
          <a:srcRect l="18374" t="29514" r="18670" b="16358"/>
          <a:stretch/>
        </p:blipFill>
        <p:spPr>
          <a:xfrm>
            <a:off x="3308024" y="1399800"/>
            <a:ext cx="7747677" cy="337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1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08" y="1180729"/>
            <a:ext cx="9151554" cy="406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945289" y="1409416"/>
            <a:ext cx="8401935" cy="36439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6" name="Picture 12" descr="https://lh3.googleusercontent.com/ObCmux1_KbQhVm0BWYNfRZNcYRDiaAndwVeAKSzLW-Y3tBui22QsB7HIyRu9PBrF1yjjceFMfxfGo3znsRcqsuE4L32W_xVOamSY-ILWgRCz_jZfxOJG9Cc9M0WqKeCvN4P9G1HLRX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010" y="3684102"/>
            <a:ext cx="2886418" cy="288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lh3.googleusercontent.com/aHpOCrNnmgnGjgjr2St5T1GwmNzl0XpmSoaIb-ujRP-d61niq7OXVqP9S87Fxen1opIrcfJCqNJGJGZfBryibEVrqiE3Xn_a8fULrqAtvhFlJDzAr75ZgW5ZioSPrj7ZJ4c9bEp3oL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07" y="3318444"/>
            <a:ext cx="1857694" cy="30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lh6.googleusercontent.com/vaEUjWtijHdxqYdBwcZLxEEVYifJhv3nqKB5F-X7FB1MaNJ70wL8v5yQoTaKnbTw-jiS7xqFvOVT6Gitr4FIP7nI0fCnSomqQNGMw5F47M0Zm0VTtK2t_kh4RAXRl_Uj1BrmSb15ZY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3" y="5146201"/>
            <a:ext cx="2083765" cy="183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lh5.googleusercontent.com/sccuOfHIJ0aH809Z_9sQzu9fBsoknsCIZNC_eQQH37ppejhykohlO4_1TTxaBootwyDS7c5pzCrsEYx5sULe8mC22bmKJNqvzAfYMzTnl4G3E5ulTJnoV3V88bNZ4LSkt9cuVNZETe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05" y="3174975"/>
            <a:ext cx="823988" cy="81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lh3.googleusercontent.com/FJDVw0INyJi-r7f9skHyyOhZaHvJVKIKvGZU3V4tNYK09OKQQR4bOacLMHwp91ZpejdkiuxHi0dsV2PVGNQwn3hgcqpXkBdvx-1he_kykZ0u16aWgZBSJHJu-GMDSp0xBKWu1cFKX2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7" y="3168024"/>
            <a:ext cx="485292" cy="7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lh4.googleusercontent.com/GXdg5v1eBuWiAKbCX5CCdTmS7s-pMNFMoos8Z-cE6t7Qwxv1WlKsZEKX2Omii9S7Td-swycOB3GnBY-Y5pglZi7MKjk2Jro-qHnZ8YEl5KvcT70rML-t9T6bPwJYz4sBfJiBvno38A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39" y="4679223"/>
            <a:ext cx="1356243" cy="13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45" y="1392264"/>
            <a:ext cx="2218330" cy="15172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56" name="Picture 32" descr="https://lh5.googleusercontent.com/4Rv9CcbpVwSScazfNxNsnOrjSAYn8Kvy2VZDp18OtTxOr4uN6wu1rroXiVwzwJRuw7fUFAEKLK3jiiAD8pVyddSCIbbz3mcFxbNgqsBUD7p7Jf91eG2kB3zY0cUEjnvl5A53iou6hV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2" y="-255204"/>
            <a:ext cx="2779821" cy="238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https://lh6.googleusercontent.com/lA8Hyi4kH_IVGIdbWoAFwdqJ0IGVj9Bn9TQ8RhpKzpEZjPVyUjgSWzvirmGim6mjsnpnR9onHSWPgS2dGT4Ag0pR-t8j2dOFWCfozE8aOKTdQtfZKVkoibbq713dsVPmtcn8tJQLNB0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13285" y="3913634"/>
            <a:ext cx="2649433" cy="28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3.googleusercontent.com/VMNVCZm22c4vPLUs3u4axgiwda84BV8NtqGTjwX19OZ4zagJmFTcme8TTmK6WAsomAgq97PkJS4HGI4-AkX13sSqXZz1CzxMOCUccUS2iW9dtAU-w9ABiqHPk1VyfJANaU5sBMXFYf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262" y="4868423"/>
            <a:ext cx="3407204" cy="234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lh5.googleusercontent.com/YYm79rPHA3tNltb9ima9pACC8Dr4tbhbiB4jrnPBvVi29rr1f9luI5oqOn5zWdMEi6TRk_in3-_fGBWSn-cc9uREGKHXOE85CaptYRzNu1ACuSIQlVA623ey1PWOXB2yPGEJwtcwOm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521" y="4376132"/>
            <a:ext cx="977626" cy="7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lh4.googleusercontent.com/b-EDMIxaaqUK2i6El7zb2hICXWWzLXP7Bx1xmPXChB9IOpGPlI-zlkNkoi1uurDk7Ekod1N902O-DCbxkOYC3p5Fzkq0-dSV2hIea-k2WkmwiiOCsMb-StrYQJjL-9PoIz55TF2XSCU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0903" y="4455949"/>
            <a:ext cx="3847052" cy="180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lh4.googleusercontent.com/b1vKxXhTN9biOcq_nzOsrm-JGQMPqleFzni1LI1XGZ74Wi-8ygPJflgt0mQArFbYeoxdXcziGMcHR1lmOA9LRRg5jrXXhnNNr-DuHBsRe5cUcgyG2GiOMfp2R-YTQzryGcpvhPz7I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607" y="5017021"/>
            <a:ext cx="618094" cy="6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مستطيل 24"/>
          <p:cNvSpPr/>
          <p:nvPr/>
        </p:nvSpPr>
        <p:spPr>
          <a:xfrm>
            <a:off x="9031535" y="229478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مستطيل 25"/>
          <p:cNvSpPr/>
          <p:nvPr/>
        </p:nvSpPr>
        <p:spPr>
          <a:xfrm>
            <a:off x="3128056" y="229480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مستطيل 26"/>
          <p:cNvSpPr/>
          <p:nvPr/>
        </p:nvSpPr>
        <p:spPr>
          <a:xfrm>
            <a:off x="4303819" y="229479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مستطيل 27"/>
          <p:cNvSpPr/>
          <p:nvPr/>
        </p:nvSpPr>
        <p:spPr>
          <a:xfrm>
            <a:off x="5487042" y="229479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مستطيل 28"/>
          <p:cNvSpPr/>
          <p:nvPr/>
        </p:nvSpPr>
        <p:spPr>
          <a:xfrm>
            <a:off x="6659707" y="229478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مستطيل 29"/>
          <p:cNvSpPr/>
          <p:nvPr/>
        </p:nvSpPr>
        <p:spPr>
          <a:xfrm>
            <a:off x="7848312" y="222754"/>
            <a:ext cx="934490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مربع نص 1"/>
          <p:cNvSpPr txBox="1"/>
          <p:nvPr/>
        </p:nvSpPr>
        <p:spPr>
          <a:xfrm>
            <a:off x="10237741" y="331621"/>
            <a:ext cx="65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 smtClean="0"/>
              <a:t>مسألة اليوم</a:t>
            </a:r>
            <a:endParaRPr lang="en-US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9153211" y="456515"/>
            <a:ext cx="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الهدف</a:t>
            </a:r>
            <a:endParaRPr lang="en-US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7851113" y="318015"/>
            <a:ext cx="863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dirty="0" smtClean="0"/>
              <a:t>مراجعة المفردات</a:t>
            </a:r>
            <a:endParaRPr lang="en-US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6744129" y="456515"/>
            <a:ext cx="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mtClean="0"/>
              <a:t>أستعد</a:t>
            </a:r>
            <a:endParaRPr lang="en-US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5577280" y="449791"/>
            <a:ext cx="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مثال</a:t>
            </a:r>
            <a:endParaRPr lang="en-US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4378722" y="469596"/>
            <a:ext cx="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أتأكد</a:t>
            </a:r>
            <a:endParaRPr lang="en-US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3199230" y="511553"/>
            <a:ext cx="65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 smtClean="0"/>
              <a:t>التقويم</a:t>
            </a:r>
            <a:endParaRPr lang="en-US" dirty="0"/>
          </a:p>
        </p:txBody>
      </p:sp>
      <p:sp>
        <p:nvSpPr>
          <p:cNvPr id="31" name="مستطيل 30"/>
          <p:cNvSpPr/>
          <p:nvPr/>
        </p:nvSpPr>
        <p:spPr>
          <a:xfrm>
            <a:off x="3128056" y="229478"/>
            <a:ext cx="7950957" cy="8234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74" name="Picture 50" descr="https://lh6.googleusercontent.com/43DhS8AINGqXEbUB-peUvmY59Us5s5lxyGWlVv2i9Gwhm83ncyFncd7Ln0u0osI2btMy9buTSK7G8YO3Kjwx5jEod6Wdc8HZTwB8cEFEKGIV1ksnTE-rryveFO1EovAZEmPjmY5-jLk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372340"/>
            <a:ext cx="12135927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مستطيل 33"/>
          <p:cNvSpPr/>
          <p:nvPr/>
        </p:nvSpPr>
        <p:spPr>
          <a:xfrm>
            <a:off x="4633928" y="350008"/>
            <a:ext cx="50246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نهاية الحصة</a:t>
            </a:r>
            <a:endParaRPr lang="ar-S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3" name="صورة 4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57" y="2019300"/>
            <a:ext cx="4680624" cy="460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473" t="30383" r="20718" b="16145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178" t="30382" r="24135" b="16319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375" t="33160" r="25305" b="16145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8082" t="31944" r="20913" b="16146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21703" t="32292" r="26184" b="43686"/>
          <a:stretch/>
        </p:blipFill>
        <p:spPr>
          <a:xfrm>
            <a:off x="1377949" y="2087769"/>
            <a:ext cx="9826244" cy="268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17594" t="31771" r="19058" b="16145"/>
          <a:stretch/>
        </p:blipFill>
        <p:spPr>
          <a:xfrm>
            <a:off x="1219199" y="660400"/>
            <a:ext cx="10143745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4.googleusercontent.com/nuLxdW4sofFuOItvDB80ox5nc50vJWN60MCjo6WWnGtI-i4gadR4oB-zYuT_qp2Pl2rAgy8bGubFMFa6HGQ5WL4S0Xpy0e25t4nNKan-_RsLiMY4ITgacMKKXJm9V-J0dphRSkuJtO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4.googleusercontent.com/t7wvpAzIXq1Av6gHfzudQNc2yZHhPgX-w36odWgqSMoPQipBIqI-RZVlrNS5zqL8kdCtucjH9agSnc4U4CmwdnpnBv_HdpsuITBSennFGhicNZCthw8R4PskXvAkcVo9KfW7uaFSJb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93700"/>
            <a:ext cx="10977961" cy="516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19199" y="660400"/>
            <a:ext cx="10143745" cy="459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4" descr="https://lh4.googleusercontent.com/jnrcwdD1_xG_7q7d9o_iHdU79MOW8I7Xq2ZQMeR5Kxo0XBydrDer7L0e1N6xem--7T5qE-kdhO8kmxAYrkowfXVrq47f2CNWtZcUq6VQgGrFalT9IO-eSzPRbz9zdCDmtuOAPWOU8e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126" y="5962620"/>
            <a:ext cx="5646821" cy="89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l="25208" t="29340" r="21694" b="49827"/>
          <a:stretch/>
        </p:blipFill>
        <p:spPr>
          <a:xfrm>
            <a:off x="1447800" y="1917700"/>
            <a:ext cx="9626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42</Words>
  <Application>Microsoft Office PowerPoint</Application>
  <PresentationFormat>ملء الشاشة</PresentationFormat>
  <Paragraphs>27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حساب Microsoft</dc:creator>
  <cp:lastModifiedBy>حساب Microsoft</cp:lastModifiedBy>
  <cp:revision>4</cp:revision>
  <dcterms:created xsi:type="dcterms:W3CDTF">2021-02-22T19:37:03Z</dcterms:created>
  <dcterms:modified xsi:type="dcterms:W3CDTF">2021-02-22T20:02:59Z</dcterms:modified>
</cp:coreProperties>
</file>