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8" r:id="rId2"/>
    <p:sldId id="363" r:id="rId3"/>
    <p:sldId id="318" r:id="rId4"/>
    <p:sldId id="389" r:id="rId5"/>
    <p:sldId id="390" r:id="rId6"/>
    <p:sldId id="391" r:id="rId7"/>
    <p:sldId id="385" r:id="rId8"/>
    <p:sldId id="377" r:id="rId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فراس" userId="2a89899dc38cb2a0" providerId="LiveId" clId="{766750D8-1947-4CA1-AFEB-01D296BEF471}"/>
    <pc:docChg chg="custSel addSld delSld modSld">
      <pc:chgData name="فراس" userId="2a89899dc38cb2a0" providerId="LiveId" clId="{766750D8-1947-4CA1-AFEB-01D296BEF471}" dt="2023-05-21T15:46:59.607" v="488" actId="47"/>
      <pc:docMkLst>
        <pc:docMk/>
      </pc:docMkLst>
      <pc:sldChg chg="add del">
        <pc:chgData name="فراس" userId="2a89899dc38cb2a0" providerId="LiveId" clId="{766750D8-1947-4CA1-AFEB-01D296BEF471}" dt="2023-05-21T15:45:41.191" v="484" actId="47"/>
        <pc:sldMkLst>
          <pc:docMk/>
          <pc:sldMk cId="0" sldId="285"/>
        </pc:sldMkLst>
      </pc:sldChg>
      <pc:sldChg chg="modSp add modTransition modAnim">
        <pc:chgData name="فراس" userId="2a89899dc38cb2a0" providerId="LiveId" clId="{766750D8-1947-4CA1-AFEB-01D296BEF471}" dt="2023-05-21T15:07:12.278" v="99"/>
        <pc:sldMkLst>
          <pc:docMk/>
          <pc:sldMk cId="0" sldId="318"/>
        </pc:sldMkLst>
        <pc:spChg chg="mod">
          <ac:chgData name="فراس" userId="2a89899dc38cb2a0" providerId="LiveId" clId="{766750D8-1947-4CA1-AFEB-01D296BEF471}" dt="2023-05-21T15:07:06.460" v="98" actId="20577"/>
          <ac:spMkLst>
            <pc:docMk/>
            <pc:sldMk cId="0" sldId="318"/>
            <ac:spMk id="4" creationId="{00000000-0000-0000-0000-000000000000}"/>
          </ac:spMkLst>
        </pc:spChg>
      </pc:sldChg>
      <pc:sldChg chg="modSp add mod">
        <pc:chgData name="فراس" userId="2a89899dc38cb2a0" providerId="LiveId" clId="{766750D8-1947-4CA1-AFEB-01D296BEF471}" dt="2023-05-21T14:11:03.765" v="5" actId="20577"/>
        <pc:sldMkLst>
          <pc:docMk/>
          <pc:sldMk cId="2112372202" sldId="358"/>
        </pc:sldMkLst>
        <pc:spChg chg="mod">
          <ac:chgData name="فراس" userId="2a89899dc38cb2a0" providerId="LiveId" clId="{766750D8-1947-4CA1-AFEB-01D296BEF471}" dt="2023-05-21T14:11:03.765" v="5" actId="20577"/>
          <ac:spMkLst>
            <pc:docMk/>
            <pc:sldMk cId="2112372202" sldId="358"/>
            <ac:spMk id="4" creationId="{AD6E1340-5912-4FBB-8781-9ADCEE8895EB}"/>
          </ac:spMkLst>
        </pc:spChg>
      </pc:sldChg>
      <pc:sldChg chg="addSp delSp modSp new del mod modAnim">
        <pc:chgData name="فراس" userId="2a89899dc38cb2a0" providerId="LiveId" clId="{766750D8-1947-4CA1-AFEB-01D296BEF471}" dt="2023-05-21T15:46:03.246" v="485" actId="47"/>
        <pc:sldMkLst>
          <pc:docMk/>
          <pc:sldMk cId="444313035" sldId="359"/>
        </pc:sldMkLst>
        <pc:spChg chg="del">
          <ac:chgData name="فراس" userId="2a89899dc38cb2a0" providerId="LiveId" clId="{766750D8-1947-4CA1-AFEB-01D296BEF471}" dt="2023-05-21T14:42:14.231" v="10" actId="478"/>
          <ac:spMkLst>
            <pc:docMk/>
            <pc:sldMk cId="444313035" sldId="359"/>
            <ac:spMk id="2" creationId="{E22E14D8-303B-022E-E67F-D17FED9B7C4E}"/>
          </ac:spMkLst>
        </pc:spChg>
        <pc:spChg chg="add del">
          <ac:chgData name="فراس" userId="2a89899dc38cb2a0" providerId="LiveId" clId="{766750D8-1947-4CA1-AFEB-01D296BEF471}" dt="2023-05-21T14:44:42.488" v="12" actId="478"/>
          <ac:spMkLst>
            <pc:docMk/>
            <pc:sldMk cId="444313035" sldId="359"/>
            <ac:spMk id="10" creationId="{30CFFC82-BAE4-0005-2148-D8D15CDB6752}"/>
          </ac:spMkLst>
        </pc:spChg>
        <pc:picChg chg="add mod">
          <ac:chgData name="فراس" userId="2a89899dc38cb2a0" providerId="LiveId" clId="{766750D8-1947-4CA1-AFEB-01D296BEF471}" dt="2023-05-21T14:45:11.490" v="15" actId="14100"/>
          <ac:picMkLst>
            <pc:docMk/>
            <pc:sldMk cId="444313035" sldId="359"/>
            <ac:picMk id="11" creationId="{A315E110-0BB1-D2D4-67FD-A466095B0FD8}"/>
          </ac:picMkLst>
        </pc:picChg>
      </pc:sldChg>
      <pc:sldChg chg="addSp new del">
        <pc:chgData name="فراس" userId="2a89899dc38cb2a0" providerId="LiveId" clId="{766750D8-1947-4CA1-AFEB-01D296BEF471}" dt="2023-05-21T14:38:53.224" v="8" actId="47"/>
        <pc:sldMkLst>
          <pc:docMk/>
          <pc:sldMk cId="1499412720" sldId="359"/>
        </pc:sldMkLst>
        <pc:spChg chg="add">
          <ac:chgData name="فراس" userId="2a89899dc38cb2a0" providerId="LiveId" clId="{766750D8-1947-4CA1-AFEB-01D296BEF471}" dt="2023-05-21T14:38:49.225" v="7"/>
          <ac:spMkLst>
            <pc:docMk/>
            <pc:sldMk cId="1499412720" sldId="359"/>
            <ac:spMk id="3" creationId="{F72D9C54-095A-8FF8-E72C-52389A08C152}"/>
          </ac:spMkLst>
        </pc:spChg>
      </pc:sldChg>
      <pc:sldChg chg="addSp delSp modSp new del mod modAnim">
        <pc:chgData name="فراس" userId="2a89899dc38cb2a0" providerId="LiveId" clId="{766750D8-1947-4CA1-AFEB-01D296BEF471}" dt="2023-05-21T15:46:06.234" v="486" actId="47"/>
        <pc:sldMkLst>
          <pc:docMk/>
          <pc:sldMk cId="3452784771" sldId="360"/>
        </pc:sldMkLst>
        <pc:spChg chg="del">
          <ac:chgData name="فراس" userId="2a89899dc38cb2a0" providerId="LiveId" clId="{766750D8-1947-4CA1-AFEB-01D296BEF471}" dt="2023-05-21T14:45:39.345" v="17" actId="478"/>
          <ac:spMkLst>
            <pc:docMk/>
            <pc:sldMk cId="3452784771" sldId="360"/>
            <ac:spMk id="2" creationId="{9649A40A-F80F-0E63-7769-6A6C4A4CACDB}"/>
          </ac:spMkLst>
        </pc:spChg>
        <pc:picChg chg="add mod">
          <ac:chgData name="فراس" userId="2a89899dc38cb2a0" providerId="LiveId" clId="{766750D8-1947-4CA1-AFEB-01D296BEF471}" dt="2023-05-21T14:45:48.850" v="20" actId="14100"/>
          <ac:picMkLst>
            <pc:docMk/>
            <pc:sldMk cId="3452784771" sldId="360"/>
            <ac:picMk id="3" creationId="{00509972-7C24-E7D0-ABFA-3FC72BCD1111}"/>
          </ac:picMkLst>
        </pc:picChg>
      </pc:sldChg>
      <pc:sldChg chg="addSp delSp modSp new del mod modAnim">
        <pc:chgData name="فراس" userId="2a89899dc38cb2a0" providerId="LiveId" clId="{766750D8-1947-4CA1-AFEB-01D296BEF471}" dt="2023-05-21T15:46:27.236" v="487" actId="47"/>
        <pc:sldMkLst>
          <pc:docMk/>
          <pc:sldMk cId="2792216910" sldId="361"/>
        </pc:sldMkLst>
        <pc:spChg chg="del">
          <ac:chgData name="فراس" userId="2a89899dc38cb2a0" providerId="LiveId" clId="{766750D8-1947-4CA1-AFEB-01D296BEF471}" dt="2023-05-21T14:49:00.330" v="22" actId="478"/>
          <ac:spMkLst>
            <pc:docMk/>
            <pc:sldMk cId="2792216910" sldId="361"/>
            <ac:spMk id="2" creationId="{6767515F-7E7D-7A70-B638-0970444DDBF7}"/>
          </ac:spMkLst>
        </pc:spChg>
        <pc:spChg chg="add del">
          <ac:chgData name="فراس" userId="2a89899dc38cb2a0" providerId="LiveId" clId="{766750D8-1947-4CA1-AFEB-01D296BEF471}" dt="2023-05-21T14:49:04.303" v="24" actId="478"/>
          <ac:spMkLst>
            <pc:docMk/>
            <pc:sldMk cId="2792216910" sldId="361"/>
            <ac:spMk id="4" creationId="{EC92EF36-6B2E-73E1-6CB4-870AC91D4C61}"/>
          </ac:spMkLst>
        </pc:spChg>
        <pc:spChg chg="add del">
          <ac:chgData name="فراس" userId="2a89899dc38cb2a0" providerId="LiveId" clId="{766750D8-1947-4CA1-AFEB-01D296BEF471}" dt="2023-05-21T14:51:08.227" v="26" actId="478"/>
          <ac:spMkLst>
            <pc:docMk/>
            <pc:sldMk cId="2792216910" sldId="361"/>
            <ac:spMk id="6" creationId="{2650E113-3BDC-E7CA-5238-3558E0D0B489}"/>
          </ac:spMkLst>
        </pc:spChg>
        <pc:picChg chg="add mod">
          <ac:chgData name="فراس" userId="2a89899dc38cb2a0" providerId="LiveId" clId="{766750D8-1947-4CA1-AFEB-01D296BEF471}" dt="2023-05-21T14:51:27.246" v="29" actId="14100"/>
          <ac:picMkLst>
            <pc:docMk/>
            <pc:sldMk cId="2792216910" sldId="361"/>
            <ac:picMk id="7" creationId="{EECD39F9-17B6-425C-5D96-D2078C5ABAC5}"/>
          </ac:picMkLst>
        </pc:picChg>
      </pc:sldChg>
      <pc:sldChg chg="addSp delSp modSp new del mod">
        <pc:chgData name="فراس" userId="2a89899dc38cb2a0" providerId="LiveId" clId="{766750D8-1947-4CA1-AFEB-01D296BEF471}" dt="2023-05-21T15:45:15.352" v="480" actId="47"/>
        <pc:sldMkLst>
          <pc:docMk/>
          <pc:sldMk cId="58777449" sldId="362"/>
        </pc:sldMkLst>
        <pc:picChg chg="add del mod">
          <ac:chgData name="فراس" userId="2a89899dc38cb2a0" providerId="LiveId" clId="{766750D8-1947-4CA1-AFEB-01D296BEF471}" dt="2023-05-21T15:38:09.224" v="379" actId="478"/>
          <ac:picMkLst>
            <pc:docMk/>
            <pc:sldMk cId="58777449" sldId="362"/>
            <ac:picMk id="3" creationId="{F2B3E153-83B0-3331-8316-ABD21CFD9ECF}"/>
          </ac:picMkLst>
        </pc:picChg>
        <pc:picChg chg="add del mod">
          <ac:chgData name="فراس" userId="2a89899dc38cb2a0" providerId="LiveId" clId="{766750D8-1947-4CA1-AFEB-01D296BEF471}" dt="2023-05-21T15:38:07.967" v="378" actId="478"/>
          <ac:picMkLst>
            <pc:docMk/>
            <pc:sldMk cId="58777449" sldId="362"/>
            <ac:picMk id="5" creationId="{14F0E95E-437F-9FA9-8B20-1777BC304C61}"/>
          </ac:picMkLst>
        </pc:picChg>
        <pc:picChg chg="add del mod">
          <ac:chgData name="فراس" userId="2a89899dc38cb2a0" providerId="LiveId" clId="{766750D8-1947-4CA1-AFEB-01D296BEF471}" dt="2023-05-21T15:38:04.051" v="377" actId="478"/>
          <ac:picMkLst>
            <pc:docMk/>
            <pc:sldMk cId="58777449" sldId="362"/>
            <ac:picMk id="7" creationId="{11A805A2-800B-FF9C-26C6-5D53DB5E0731}"/>
          </ac:picMkLst>
        </pc:picChg>
        <pc:picChg chg="add del mod">
          <ac:chgData name="فراس" userId="2a89899dc38cb2a0" providerId="LiveId" clId="{766750D8-1947-4CA1-AFEB-01D296BEF471}" dt="2023-05-21T15:38:02.475" v="376" actId="478"/>
          <ac:picMkLst>
            <pc:docMk/>
            <pc:sldMk cId="58777449" sldId="362"/>
            <ac:picMk id="9" creationId="{539A806F-2D2E-8D9A-E45D-8F76155DA8C5}"/>
          </ac:picMkLst>
        </pc:picChg>
        <pc:picChg chg="add mod">
          <ac:chgData name="فراس" userId="2a89899dc38cb2a0" providerId="LiveId" clId="{766750D8-1947-4CA1-AFEB-01D296BEF471}" dt="2023-05-21T15:02:11.621" v="37" actId="1076"/>
          <ac:picMkLst>
            <pc:docMk/>
            <pc:sldMk cId="58777449" sldId="362"/>
            <ac:picMk id="11" creationId="{984CF48E-5F2F-6DE9-62A0-D1D419B62D79}"/>
          </ac:picMkLst>
        </pc:picChg>
      </pc:sldChg>
      <pc:sldChg chg="addSp modSp add mod modTransition modAnim">
        <pc:chgData name="فراس" userId="2a89899dc38cb2a0" providerId="LiveId" clId="{766750D8-1947-4CA1-AFEB-01D296BEF471}" dt="2023-05-21T15:05:32.112" v="82" actId="14100"/>
        <pc:sldMkLst>
          <pc:docMk/>
          <pc:sldMk cId="1251301254" sldId="363"/>
        </pc:sldMkLst>
        <pc:spChg chg="add mod">
          <ac:chgData name="فراس" userId="2a89899dc38cb2a0" providerId="LiveId" clId="{766750D8-1947-4CA1-AFEB-01D296BEF471}" dt="2023-05-21T15:05:02.585" v="70" actId="1076"/>
          <ac:spMkLst>
            <pc:docMk/>
            <pc:sldMk cId="1251301254" sldId="363"/>
            <ac:spMk id="2" creationId="{1E1788D3-0A2B-8198-7BEC-0549C76C384A}"/>
          </ac:spMkLst>
        </pc:spChg>
        <pc:spChg chg="add mod">
          <ac:chgData name="فراس" userId="2a89899dc38cb2a0" providerId="LiveId" clId="{766750D8-1947-4CA1-AFEB-01D296BEF471}" dt="2023-05-21T15:05:32.112" v="82" actId="14100"/>
          <ac:spMkLst>
            <pc:docMk/>
            <pc:sldMk cId="1251301254" sldId="363"/>
            <ac:spMk id="4" creationId="{E136F81E-3CC5-373C-B5D7-52D1A2BB65B5}"/>
          </ac:spMkLst>
        </pc:spChg>
        <pc:picChg chg="mod">
          <ac:chgData name="فراس" userId="2a89899dc38cb2a0" providerId="LiveId" clId="{766750D8-1947-4CA1-AFEB-01D296BEF471}" dt="2023-05-21T15:03:53.797" v="40" actId="1076"/>
          <ac:picMkLst>
            <pc:docMk/>
            <pc:sldMk cId="1251301254" sldId="363"/>
            <ac:picMk id="6" creationId="{E2CC837F-5AFB-43F4-828C-636B6C31F12A}"/>
          </ac:picMkLst>
        </pc:picChg>
      </pc:sldChg>
      <pc:sldChg chg="add del">
        <pc:chgData name="فراس" userId="2a89899dc38cb2a0" providerId="LiveId" clId="{766750D8-1947-4CA1-AFEB-01D296BEF471}" dt="2023-05-21T15:45:25.055" v="481" actId="47"/>
        <pc:sldMkLst>
          <pc:docMk/>
          <pc:sldMk cId="0" sldId="364"/>
        </pc:sldMkLst>
      </pc:sldChg>
      <pc:sldChg chg="add del">
        <pc:chgData name="فراس" userId="2a89899dc38cb2a0" providerId="LiveId" clId="{766750D8-1947-4CA1-AFEB-01D296BEF471}" dt="2023-05-21T15:45:37.740" v="483" actId="47"/>
        <pc:sldMkLst>
          <pc:docMk/>
          <pc:sldMk cId="3723528358" sldId="364"/>
        </pc:sldMkLst>
      </pc:sldChg>
      <pc:sldChg chg="modSp add mod">
        <pc:chgData name="فراس" userId="2a89899dc38cb2a0" providerId="LiveId" clId="{766750D8-1947-4CA1-AFEB-01D296BEF471}" dt="2023-05-21T15:42:25.488" v="479" actId="27636"/>
        <pc:sldMkLst>
          <pc:docMk/>
          <pc:sldMk cId="0" sldId="377"/>
        </pc:sldMkLst>
        <pc:spChg chg="mod">
          <ac:chgData name="فراس" userId="2a89899dc38cb2a0" providerId="LiveId" clId="{766750D8-1947-4CA1-AFEB-01D296BEF471}" dt="2023-05-21T15:42:25.488" v="479" actId="27636"/>
          <ac:spMkLst>
            <pc:docMk/>
            <pc:sldMk cId="0" sldId="377"/>
            <ac:spMk id="2" creationId="{D14CD45A-05C2-47AE-BA41-C97C11E6F257}"/>
          </ac:spMkLst>
        </pc:spChg>
      </pc:sldChg>
      <pc:sldChg chg="addSp delSp modSp add mod modAnim">
        <pc:chgData name="فراس" userId="2a89899dc38cb2a0" providerId="LiveId" clId="{766750D8-1947-4CA1-AFEB-01D296BEF471}" dt="2023-05-21T15:42:10.293" v="477"/>
        <pc:sldMkLst>
          <pc:docMk/>
          <pc:sldMk cId="0" sldId="385"/>
        </pc:sldMkLst>
        <pc:spChg chg="add del mod">
          <ac:chgData name="فراس" userId="2a89899dc38cb2a0" providerId="LiveId" clId="{766750D8-1947-4CA1-AFEB-01D296BEF471}" dt="2023-05-21T15:41:35.149" v="449" actId="478"/>
          <ac:spMkLst>
            <pc:docMk/>
            <pc:sldMk cId="0" sldId="385"/>
            <ac:spMk id="3" creationId="{B4184339-579B-409F-3A7F-4166BEDF89DC}"/>
          </ac:spMkLst>
        </pc:spChg>
        <pc:spChg chg="add mod">
          <ac:chgData name="فراس" userId="2a89899dc38cb2a0" providerId="LiveId" clId="{766750D8-1947-4CA1-AFEB-01D296BEF471}" dt="2023-05-21T15:42:02.377" v="475" actId="20577"/>
          <ac:spMkLst>
            <pc:docMk/>
            <pc:sldMk cId="0" sldId="385"/>
            <ac:spMk id="5" creationId="{4C9157CF-5492-D7F0-9D92-42B5D127B34D}"/>
          </ac:spMkLst>
        </pc:spChg>
        <pc:spChg chg="mod">
          <ac:chgData name="فراس" userId="2a89899dc38cb2a0" providerId="LiveId" clId="{766750D8-1947-4CA1-AFEB-01D296BEF471}" dt="2023-05-21T15:40:52.823" v="442" actId="113"/>
          <ac:spMkLst>
            <pc:docMk/>
            <pc:sldMk cId="0" sldId="385"/>
            <ac:spMk id="12291" creationId="{0255014D-BD57-4892-9650-206FCD0073D3}"/>
          </ac:spMkLst>
        </pc:spChg>
        <pc:picChg chg="add mod">
          <ac:chgData name="فراس" userId="2a89899dc38cb2a0" providerId="LiveId" clId="{766750D8-1947-4CA1-AFEB-01D296BEF471}" dt="2023-05-21T15:42:07.571" v="476" actId="1076"/>
          <ac:picMkLst>
            <pc:docMk/>
            <pc:sldMk cId="0" sldId="385"/>
            <ac:picMk id="4" creationId="{8F0C47D0-C041-C40E-B274-1D8532EE9059}"/>
          </ac:picMkLst>
        </pc:picChg>
        <pc:cxnChg chg="del">
          <ac:chgData name="فراس" userId="2a89899dc38cb2a0" providerId="LiveId" clId="{766750D8-1947-4CA1-AFEB-01D296BEF471}" dt="2023-05-21T15:41:17.522" v="445" actId="478"/>
          <ac:cxnSpMkLst>
            <pc:docMk/>
            <pc:sldMk cId="0" sldId="385"/>
            <ac:cxnSpMk id="12" creationId="{30D1BFF4-5D58-40E1-A64B-A4C41A2998D5}"/>
          </ac:cxnSpMkLst>
        </pc:cxnChg>
      </pc:sldChg>
      <pc:sldChg chg="add del">
        <pc:chgData name="فراس" userId="2a89899dc38cb2a0" providerId="LiveId" clId="{766750D8-1947-4CA1-AFEB-01D296BEF471}" dt="2023-05-21T15:46:59.607" v="488" actId="47"/>
        <pc:sldMkLst>
          <pc:docMk/>
          <pc:sldMk cId="2191307444" sldId="388"/>
        </pc:sldMkLst>
      </pc:sldChg>
      <pc:sldChg chg="addSp modSp add mod modAnim">
        <pc:chgData name="فراس" userId="2a89899dc38cb2a0" providerId="LiveId" clId="{766750D8-1947-4CA1-AFEB-01D296BEF471}" dt="2023-05-21T15:16:17.077" v="271" actId="20577"/>
        <pc:sldMkLst>
          <pc:docMk/>
          <pc:sldMk cId="0" sldId="389"/>
        </pc:sldMkLst>
        <pc:spChg chg="mod">
          <ac:chgData name="فراس" userId="2a89899dc38cb2a0" providerId="LiveId" clId="{766750D8-1947-4CA1-AFEB-01D296BEF471}" dt="2023-05-21T15:11:06.762" v="130" actId="20577"/>
          <ac:spMkLst>
            <pc:docMk/>
            <pc:sldMk cId="0" sldId="389"/>
            <ac:spMk id="4" creationId="{00000000-0000-0000-0000-000000000000}"/>
          </ac:spMkLst>
        </pc:spChg>
        <pc:spChg chg="mod">
          <ac:chgData name="فراس" userId="2a89899dc38cb2a0" providerId="LiveId" clId="{766750D8-1947-4CA1-AFEB-01D296BEF471}" dt="2023-05-21T15:13:03.017" v="162" actId="1076"/>
          <ac:spMkLst>
            <pc:docMk/>
            <pc:sldMk cId="0" sldId="389"/>
            <ac:spMk id="5" creationId="{00000000-0000-0000-0000-000000000000}"/>
          </ac:spMkLst>
        </pc:spChg>
        <pc:spChg chg="mod">
          <ac:chgData name="فراس" userId="2a89899dc38cb2a0" providerId="LiveId" clId="{766750D8-1947-4CA1-AFEB-01D296BEF471}" dt="2023-05-21T15:12:50.730" v="161" actId="1076"/>
          <ac:spMkLst>
            <pc:docMk/>
            <pc:sldMk cId="0" sldId="389"/>
            <ac:spMk id="6" creationId="{00000000-0000-0000-0000-000000000000}"/>
          </ac:spMkLst>
        </pc:spChg>
        <pc:spChg chg="mod">
          <ac:chgData name="فراس" userId="2a89899dc38cb2a0" providerId="LiveId" clId="{766750D8-1947-4CA1-AFEB-01D296BEF471}" dt="2023-05-21T15:12:05.005" v="133" actId="1076"/>
          <ac:spMkLst>
            <pc:docMk/>
            <pc:sldMk cId="0" sldId="389"/>
            <ac:spMk id="7" creationId="{00000000-0000-0000-0000-000000000000}"/>
          </ac:spMkLst>
        </pc:spChg>
        <pc:spChg chg="add mod">
          <ac:chgData name="فراس" userId="2a89899dc38cb2a0" providerId="LiveId" clId="{766750D8-1947-4CA1-AFEB-01D296BEF471}" dt="2023-05-21T15:13:32.916" v="185" actId="20577"/>
          <ac:spMkLst>
            <pc:docMk/>
            <pc:sldMk cId="0" sldId="389"/>
            <ac:spMk id="8" creationId="{8F31F453-ADA7-8511-4A72-F24A882BFC41}"/>
          </ac:spMkLst>
        </pc:spChg>
        <pc:spChg chg="add mod">
          <ac:chgData name="فراس" userId="2a89899dc38cb2a0" providerId="LiveId" clId="{766750D8-1947-4CA1-AFEB-01D296BEF471}" dt="2023-05-21T15:16:17.077" v="271" actId="20577"/>
          <ac:spMkLst>
            <pc:docMk/>
            <pc:sldMk cId="0" sldId="389"/>
            <ac:spMk id="9" creationId="{BF8B5B08-BA3B-8475-F29A-5279A65F499D}"/>
          </ac:spMkLst>
        </pc:spChg>
        <pc:picChg chg="mod">
          <ac:chgData name="فراس" userId="2a89899dc38cb2a0" providerId="LiveId" clId="{766750D8-1947-4CA1-AFEB-01D296BEF471}" dt="2023-05-21T15:12:00.245" v="132" actId="1076"/>
          <ac:picMkLst>
            <pc:docMk/>
            <pc:sldMk cId="0" sldId="389"/>
            <ac:picMk id="3" creationId="{00000000-0000-0000-0000-000000000000}"/>
          </ac:picMkLst>
        </pc:picChg>
      </pc:sldChg>
      <pc:sldChg chg="addSp delSp modSp add mod modAnim">
        <pc:chgData name="فراس" userId="2a89899dc38cb2a0" providerId="LiveId" clId="{766750D8-1947-4CA1-AFEB-01D296BEF471}" dt="2023-05-21T15:28:11.911" v="316" actId="20577"/>
        <pc:sldMkLst>
          <pc:docMk/>
          <pc:sldMk cId="249678044" sldId="390"/>
        </pc:sldMkLst>
        <pc:spChg chg="add mod">
          <ac:chgData name="فراس" userId="2a89899dc38cb2a0" providerId="LiveId" clId="{766750D8-1947-4CA1-AFEB-01D296BEF471}" dt="2023-05-21T15:27:56.396" v="308" actId="1076"/>
          <ac:spMkLst>
            <pc:docMk/>
            <pc:sldMk cId="249678044" sldId="390"/>
            <ac:spMk id="2" creationId="{41C1A81B-0419-BB34-E434-8E6A66BA0217}"/>
          </ac:spMkLst>
        </pc:spChg>
        <pc:spChg chg="add mod">
          <ac:chgData name="فراس" userId="2a89899dc38cb2a0" providerId="LiveId" clId="{766750D8-1947-4CA1-AFEB-01D296BEF471}" dt="2023-05-21T15:28:11.911" v="316" actId="20577"/>
          <ac:spMkLst>
            <pc:docMk/>
            <pc:sldMk cId="249678044" sldId="390"/>
            <ac:spMk id="4" creationId="{6A5C11EE-2EE9-1BF4-29DC-3E908A13B7C3}"/>
          </ac:spMkLst>
        </pc:spChg>
        <pc:picChg chg="del">
          <ac:chgData name="فراس" userId="2a89899dc38cb2a0" providerId="LiveId" clId="{766750D8-1947-4CA1-AFEB-01D296BEF471}" dt="2023-05-21T15:27:00.368" v="275" actId="478"/>
          <ac:picMkLst>
            <pc:docMk/>
            <pc:sldMk cId="249678044" sldId="390"/>
            <ac:picMk id="3" creationId="{F2B3E153-83B0-3331-8316-ABD21CFD9ECF}"/>
          </ac:picMkLst>
        </pc:picChg>
        <pc:picChg chg="del">
          <ac:chgData name="فراس" userId="2a89899dc38cb2a0" providerId="LiveId" clId="{766750D8-1947-4CA1-AFEB-01D296BEF471}" dt="2023-05-21T15:27:03.787" v="276" actId="478"/>
          <ac:picMkLst>
            <pc:docMk/>
            <pc:sldMk cId="249678044" sldId="390"/>
            <ac:picMk id="5" creationId="{14F0E95E-437F-9FA9-8B20-1777BC304C61}"/>
          </ac:picMkLst>
        </pc:picChg>
        <pc:picChg chg="del">
          <ac:chgData name="فراس" userId="2a89899dc38cb2a0" providerId="LiveId" clId="{766750D8-1947-4CA1-AFEB-01D296BEF471}" dt="2023-05-21T15:26:56.436" v="274" actId="478"/>
          <ac:picMkLst>
            <pc:docMk/>
            <pc:sldMk cId="249678044" sldId="390"/>
            <ac:picMk id="7" creationId="{11A805A2-800B-FF9C-26C6-5D53DB5E0731}"/>
          </ac:picMkLst>
        </pc:picChg>
        <pc:picChg chg="mod">
          <ac:chgData name="فراس" userId="2a89899dc38cb2a0" providerId="LiveId" clId="{766750D8-1947-4CA1-AFEB-01D296BEF471}" dt="2023-05-21T15:27:17.836" v="281" actId="14100"/>
          <ac:picMkLst>
            <pc:docMk/>
            <pc:sldMk cId="249678044" sldId="390"/>
            <ac:picMk id="9" creationId="{539A806F-2D2E-8D9A-E45D-8F76155DA8C5}"/>
          </ac:picMkLst>
        </pc:picChg>
        <pc:picChg chg="del">
          <ac:chgData name="فراس" userId="2a89899dc38cb2a0" providerId="LiveId" clId="{766750D8-1947-4CA1-AFEB-01D296BEF471}" dt="2023-05-21T15:26:51.387" v="273" actId="478"/>
          <ac:picMkLst>
            <pc:docMk/>
            <pc:sldMk cId="249678044" sldId="390"/>
            <ac:picMk id="11" creationId="{984CF48E-5F2F-6DE9-62A0-D1D419B62D79}"/>
          </ac:picMkLst>
        </pc:picChg>
      </pc:sldChg>
      <pc:sldChg chg="addSp modSp new mod modAnim">
        <pc:chgData name="فراس" userId="2a89899dc38cb2a0" providerId="LiveId" clId="{766750D8-1947-4CA1-AFEB-01D296BEF471}" dt="2023-05-21T15:36:59.098" v="375" actId="13926"/>
        <pc:sldMkLst>
          <pc:docMk/>
          <pc:sldMk cId="3346476312" sldId="391"/>
        </pc:sldMkLst>
        <pc:spChg chg="add mod">
          <ac:chgData name="فراس" userId="2a89899dc38cb2a0" providerId="LiveId" clId="{766750D8-1947-4CA1-AFEB-01D296BEF471}" dt="2023-05-21T15:36:00.473" v="346" actId="5793"/>
          <ac:spMkLst>
            <pc:docMk/>
            <pc:sldMk cId="3346476312" sldId="391"/>
            <ac:spMk id="4" creationId="{E1309FBD-018B-5100-1D73-1A12B53DF424}"/>
          </ac:spMkLst>
        </pc:spChg>
        <pc:spChg chg="add mod">
          <ac:chgData name="فراس" userId="2a89899dc38cb2a0" providerId="LiveId" clId="{766750D8-1947-4CA1-AFEB-01D296BEF471}" dt="2023-05-21T15:36:59.098" v="375" actId="13926"/>
          <ac:spMkLst>
            <pc:docMk/>
            <pc:sldMk cId="3346476312" sldId="391"/>
            <ac:spMk id="5" creationId="{424E8CA6-9615-E56C-2269-0FB2975F8914}"/>
          </ac:spMkLst>
        </pc:spChg>
        <pc:picChg chg="add mod">
          <ac:chgData name="فراس" userId="2a89899dc38cb2a0" providerId="LiveId" clId="{766750D8-1947-4CA1-AFEB-01D296BEF471}" dt="2023-05-21T15:35:24.550" v="322" actId="14100"/>
          <ac:picMkLst>
            <pc:docMk/>
            <pc:sldMk cId="3346476312" sldId="391"/>
            <ac:picMk id="3" creationId="{C50138FE-6817-5AA4-AABD-02B7854BCD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5B25DE1-D62A-426A-AC67-E674D9C4F3C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0AC78ED-82CA-4924-9CC6-EBE86A636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04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B1238-9069-4C84-82AD-94C6437E3836}" type="slidenum">
              <a:rPr lang="ar-EG" smtClean="0"/>
              <a:pPr>
                <a:defRPr/>
              </a:pPr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31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25F9-BD43-E317-94EB-716BE6561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9C137-120E-4A32-070B-DA03E9062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9C5A0-7DB1-8200-01F5-93CAC2F2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B65D0-A70E-DD5C-C1CE-359AAA3E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2E37D-0B60-AF2C-38B0-F619D39B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10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9D81-2C79-DE90-1008-FBC3EC75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07873-8338-FB8F-B535-F2857F5EF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0B4D7-E54F-999A-2350-39B63DB3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7543-2B5A-3D16-84B8-8A2BD743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FFF4-3D9C-3870-4DEE-C3CF5891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479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15BC1-70E2-BF03-166E-BFDFF3E08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69B26-EB77-26C8-2FC0-0ADEC1F72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B638F-7E83-D296-9DF1-EA4AD1CE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F95C9-890A-1BEC-8711-66B158F0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55F44-6E91-2E62-46F0-212ACA66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16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17D4-EB12-F613-E4B1-64EFC920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FD7DE-DF87-8189-31A6-67FFFE0D2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84A63-A139-3BD3-ADAB-880AEEFF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5C10-8AF0-FE72-6E79-34311502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2DADA-AA9F-333B-AF39-F1E7E3EA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095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2EA5-9190-03D8-7EE3-2DCD82A5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213A5-4D3A-57C5-2BE1-F59840C25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22248-6C82-E06A-6958-305BEB63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E294-6C64-AABE-A14B-51175D020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F258-0E47-5DC4-6996-D179BDED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68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2F740-3857-4EE7-A906-27E02922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93340-D483-68D3-36FF-16CB1BB41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5870E-41F2-5250-B15C-D4C3C2B03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320D4-7C39-5E8C-DC04-E9D597AF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72909-DE16-3A48-3F76-DDBA69DC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7B42E-7F10-96EE-106D-9C6CDF47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49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D3B9-660E-B0A5-27D1-1DAEE87F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8CCDC-6770-B79E-08D2-C55F1C07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9FC33-5616-DDA0-3A9E-5F29F6468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95F9D-FF1B-0C6F-8C0B-D1FD935C3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F7B39-A45E-997C-DA4B-348888E12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62900-5A38-3C09-6546-51CE5E43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50C42-2C00-DE17-883D-E13B62D2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B5C28-40C4-F22E-4C2D-EAF77E43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398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1C32-B370-2182-888B-4FEDCFEA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3EBFA-9D3E-CAB0-8A8B-8DFEEA77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41E98-2BE1-864F-30A8-FCD63634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B1693-2F3E-BAAF-DA72-BF855797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727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75775-F141-0429-71B1-F11DB57B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D036F-B1E8-302A-7F58-D0A21947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5806C-F235-A149-ADB4-CFF955B7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934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61AA-F010-0DDD-116F-7D5A3BE0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F716-3616-0465-AD92-5E62E5FF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94D79-FD4F-0ECE-0CBA-F488B4C9F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E56EF-AAAA-010F-F654-C9746F98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D8D1-C371-E79E-6212-B5A978AA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B9316-D8D5-DFE7-FD41-B84D1AA6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16F4-62DA-EAB9-DBD8-B95B472A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458B6-056E-11F4-A891-820B4D52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986C0-CF96-4B9A-B9CD-104B8548C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A8781-B7BB-C849-90A4-572C05E7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B6426-964B-8496-B48A-21173ACD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1AA66-14C4-DE4D-A55C-1A0F01BA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349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14E5D-160D-7304-587B-6C989509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4A67D-17F5-DA3E-C128-8C42978FF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E8035-9875-BF5B-09EA-7AA224E91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C77F-DAB4-4570-A92E-5612D67787D5}" type="datetimeFigureOut">
              <a:rPr lang="ar-SA" smtClean="0"/>
              <a:t>02/11/44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C553-B488-52BF-CBE2-757875027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18B1-59BB-2FD1-69C4-ABABCCEA8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8673-1E43-476A-B955-DEB82276C48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99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yedmondsnews.com/2018/04/live-in-edmonds-what-do-you-call-yourself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tionary.org/wiki/%D9%85%D8%BA%D8%B3%D9%84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lissasbargains.com/black-decker-8-cup-food-processor-for-26-99-shipped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en.wikipedia.org/wiki/Electric_ligh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6E1340-5912-4FBB-8781-9ADCEE88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776" y="1067741"/>
            <a:ext cx="7974692" cy="4363640"/>
          </a:xfrm>
        </p:spPr>
        <p:txBody>
          <a:bodyPr>
            <a:normAutofit/>
          </a:bodyPr>
          <a:lstStyle/>
          <a:p>
            <a:r>
              <a:rPr lang="ar-SA" sz="4000" dirty="0">
                <a:highlight>
                  <a:srgbClr val="FFFF00"/>
                </a:highlight>
              </a:rPr>
              <a:t>اليوم/</a:t>
            </a:r>
            <a:r>
              <a:rPr lang="ar-SA" sz="4000" dirty="0"/>
              <a:t>    الاثنين                                </a:t>
            </a:r>
            <a:br>
              <a:rPr lang="ar-SA" sz="4000" dirty="0"/>
            </a:br>
            <a:br>
              <a:rPr lang="ar-SA" sz="4000" dirty="0"/>
            </a:br>
            <a:r>
              <a:rPr lang="ar-SA" sz="4000" dirty="0">
                <a:highlight>
                  <a:srgbClr val="FFFF00"/>
                </a:highlight>
              </a:rPr>
              <a:t>التاريخ/</a:t>
            </a:r>
            <a:r>
              <a:rPr lang="ar-SA" sz="4000" dirty="0"/>
              <a:t> 2-11-1444                         </a:t>
            </a:r>
            <a:br>
              <a:rPr lang="ar-SA" sz="4000" dirty="0"/>
            </a:br>
            <a:br>
              <a:rPr lang="ar-SA" sz="4000" dirty="0"/>
            </a:br>
            <a:r>
              <a:rPr lang="ar-SA" sz="4000" dirty="0">
                <a:highlight>
                  <a:srgbClr val="FFFF00"/>
                </a:highlight>
              </a:rPr>
              <a:t>عنوان الدرس/      </a:t>
            </a:r>
            <a:r>
              <a:rPr lang="ar-SA" dirty="0">
                <a:highlight>
                  <a:srgbClr val="FFFF00"/>
                </a:highlight>
              </a:rPr>
              <a:t>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0DB37-D4E4-46B7-AB7B-8E34FFA40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015842" y="1917994"/>
            <a:ext cx="2063934" cy="3513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5E2D5-5B51-416A-AECF-C4D175691AA7}"/>
              </a:ext>
            </a:extLst>
          </p:cNvPr>
          <p:cNvSpPr txBox="1"/>
          <p:nvPr/>
        </p:nvSpPr>
        <p:spPr>
          <a:xfrm>
            <a:off x="753764" y="6944562"/>
            <a:ext cx="4802177" cy="158402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27000" tIns="27000" rIns="54000" bIns="27000" rtlCol="1" anchor="ctr" anchorCtr="0">
            <a:spAutoFit/>
          </a:bodyPr>
          <a:lstStyle/>
          <a:p>
            <a:r>
              <a:rPr lang="ar-SA" sz="675">
                <a:hlinkClick r:id="rId3" tooltip="http://myedmondsnews.com/2018/04/live-in-edmonds-what-do-you-call-yourself/"/>
              </a:rPr>
              <a:t>This Photo</a:t>
            </a:r>
            <a:r>
              <a:rPr lang="ar-SA" sz="675"/>
              <a:t> by Unknown Author is licensed under </a:t>
            </a:r>
            <a:r>
              <a:rPr lang="ar-SA" sz="675">
                <a:hlinkClick r:id="rId4" tooltip="https://creativecommons.org/licenses/by/3.0/"/>
              </a:rPr>
              <a:t>CC BY</a:t>
            </a:r>
            <a:endParaRPr lang="ar-SA" sz="675"/>
          </a:p>
        </p:txBody>
      </p:sp>
    </p:spTree>
    <p:extLst>
      <p:ext uri="{BB962C8B-B14F-4D97-AF65-F5344CB8AC3E}">
        <p14:creationId xmlns:p14="http://schemas.microsoft.com/office/powerpoint/2010/main" val="211237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5C151-A00A-4CD8-A4B1-AA1A1DDDD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64152" y="764704"/>
            <a:ext cx="2721496" cy="5112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C837F-5AFB-43F4-828C-636B6C31F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2138" y="533629"/>
            <a:ext cx="2996952" cy="5112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1FC3B-4EA1-4E1E-BEA8-04149BC3F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17576" y="769397"/>
            <a:ext cx="2450840" cy="4876800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1E1788D3-0A2B-8198-7BEC-0549C76C384A}"/>
              </a:ext>
            </a:extLst>
          </p:cNvPr>
          <p:cNvSpPr txBox="1"/>
          <p:nvPr/>
        </p:nvSpPr>
        <p:spPr bwMode="auto">
          <a:xfrm>
            <a:off x="5207620" y="5770373"/>
            <a:ext cx="680224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rgbClr val="FF0000"/>
                </a:solidFill>
                <a:latin typeface="+mn-lt"/>
                <a:cs typeface="+mj-cs"/>
              </a:rPr>
              <a:t>كيف تعمل هذه الأجهزة؟</a:t>
            </a:r>
            <a:endParaRPr lang="ar-EG" sz="6600" b="1" dirty="0">
              <a:solidFill>
                <a:srgbClr val="FF0000"/>
              </a:solidFill>
              <a:highlight>
                <a:srgbClr val="FFFF00"/>
              </a:highlight>
              <a:latin typeface="+mn-lt"/>
              <a:cs typeface="+mj-cs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136F81E-3CC5-373C-B5D7-52D1A2BB65B5}"/>
              </a:ext>
            </a:extLst>
          </p:cNvPr>
          <p:cNvSpPr txBox="1"/>
          <p:nvPr/>
        </p:nvSpPr>
        <p:spPr bwMode="auto">
          <a:xfrm>
            <a:off x="182136" y="5770373"/>
            <a:ext cx="352750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+mj-cs"/>
              </a:rPr>
              <a:t>الكهرباء</a:t>
            </a:r>
            <a:endParaRPr lang="ar-EG" sz="6600" b="1" dirty="0">
              <a:solidFill>
                <a:srgbClr val="FF0000"/>
              </a:solidFill>
              <a:highlight>
                <a:srgbClr val="FFFF00"/>
              </a:highlight>
              <a:latin typeface="+mn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13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ستكاف الكهرب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ستكاف الكهرب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/>
        </p:nvSpPr>
        <p:spPr bwMode="auto">
          <a:xfrm>
            <a:off x="3338910" y="2276872"/>
            <a:ext cx="5514181" cy="212365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EG" sz="6600" b="1" dirty="0">
                <a:solidFill>
                  <a:srgbClr val="FF0000"/>
                </a:solidFill>
                <a:cs typeface="+mj-cs"/>
              </a:rPr>
              <a:t>الْكَهْرَباءِ</a:t>
            </a:r>
            <a:r>
              <a:rPr lang="ar-SA" sz="6600" b="1" dirty="0">
                <a:solidFill>
                  <a:srgbClr val="FF0000"/>
                </a:solidFill>
                <a:cs typeface="+mj-cs"/>
              </a:rPr>
              <a:t> من حولنا </a:t>
            </a:r>
          </a:p>
          <a:p>
            <a:pPr algn="r" rtl="1">
              <a:defRPr/>
            </a:pPr>
            <a:r>
              <a:rPr lang="ar-SA" sz="6600" b="1" dirty="0">
                <a:solidFill>
                  <a:srgbClr val="FF0000"/>
                </a:solidFill>
                <a:cs typeface="+mj-cs"/>
              </a:rPr>
              <a:t>     ص </a:t>
            </a:r>
            <a:r>
              <a:rPr lang="ar-SA" sz="6600" b="1" dirty="0">
                <a:solidFill>
                  <a:srgbClr val="FF0000"/>
                </a:solidFill>
                <a:highlight>
                  <a:srgbClr val="FFFF00"/>
                </a:highlight>
                <a:cs typeface="+mj-cs"/>
              </a:rPr>
              <a:t>116</a:t>
            </a:r>
            <a:endParaRPr lang="ar-EG" sz="6600" b="1" dirty="0">
              <a:solidFill>
                <a:srgbClr val="FF0000"/>
              </a:solidFill>
              <a:highlight>
                <a:srgbClr val="FFFF00"/>
              </a:highlight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008439" y="260350"/>
            <a:ext cx="5183187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الدوائر الكهربائيةُ</a:t>
            </a:r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؛</a:t>
            </a:r>
            <a:endParaRPr lang="ar-EG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919" y="2517865"/>
            <a:ext cx="32400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1992314" y="1446214"/>
            <a:ext cx="8351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latin typeface="Calibri" pitchFamily="34" charset="0"/>
                <a:cs typeface="Calibri" pitchFamily="34" charset="0"/>
              </a:rPr>
              <a:t>هو المسار المغلق الذي يسمح بمرور التيار الكهربائي من خلالها . </a:t>
            </a:r>
            <a:endParaRPr lang="ar-SA" sz="36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84994" y="3429000"/>
            <a:ext cx="2447925" cy="1200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المصدر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ar-SA" sz="2800" b="1" dirty="0">
                <a:latin typeface="Arial" pitchFamily="34" charset="0"/>
                <a:cs typeface="Arial" pitchFamily="34" charset="0"/>
              </a:rPr>
              <a:t>(البطارية )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950456" y="4574166"/>
            <a:ext cx="2447925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المفتاح الكهربائي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73305" y="3118029"/>
            <a:ext cx="2447925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أسلاك التوصيل </a:t>
            </a:r>
          </a:p>
        </p:txBody>
      </p:sp>
      <p:sp>
        <p:nvSpPr>
          <p:cNvPr id="8" name="مربع نص 5">
            <a:extLst>
              <a:ext uri="{FF2B5EF4-FFF2-40B4-BE49-F238E27FC236}">
                <a16:creationId xmlns:a16="http://schemas.microsoft.com/office/drawing/2014/main" id="{8F31F453-ADA7-8511-4A72-F24A882BFC41}"/>
              </a:ext>
            </a:extLst>
          </p:cNvPr>
          <p:cNvSpPr txBox="1"/>
          <p:nvPr/>
        </p:nvSpPr>
        <p:spPr>
          <a:xfrm>
            <a:off x="7415090" y="1917700"/>
            <a:ext cx="2447925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المصباح الكهربائي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ربع نص 5">
            <a:extLst>
              <a:ext uri="{FF2B5EF4-FFF2-40B4-BE49-F238E27FC236}">
                <a16:creationId xmlns:a16="http://schemas.microsoft.com/office/drawing/2014/main" id="{BF8B5B08-BA3B-8475-F29A-5279A65F499D}"/>
              </a:ext>
            </a:extLst>
          </p:cNvPr>
          <p:cNvSpPr txBox="1"/>
          <p:nvPr/>
        </p:nvSpPr>
        <p:spPr>
          <a:xfrm>
            <a:off x="1014290" y="5411607"/>
            <a:ext cx="50817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ما هو الشرط الذي يشترط في الدائرة الكهربائية لكي تعمل؟ </a:t>
            </a:r>
            <a:endParaRPr lang="ar-SA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9A806F-2D2E-8D9A-E45D-8F76155D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3" y="256479"/>
            <a:ext cx="9857678" cy="440710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1C1A81B-0419-BB34-E434-8E6A66BA0217}"/>
              </a:ext>
            </a:extLst>
          </p:cNvPr>
          <p:cNvSpPr txBox="1"/>
          <p:nvPr/>
        </p:nvSpPr>
        <p:spPr>
          <a:xfrm>
            <a:off x="6450556" y="4754291"/>
            <a:ext cx="5183187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دائرة كهربائية مغلقة</a:t>
            </a:r>
            <a:endParaRPr lang="ar-EG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6A5C11EE-2EE9-1BF4-29DC-3E908A13B7C3}"/>
              </a:ext>
            </a:extLst>
          </p:cNvPr>
          <p:cNvSpPr txBox="1"/>
          <p:nvPr/>
        </p:nvSpPr>
        <p:spPr>
          <a:xfrm>
            <a:off x="912813" y="4862087"/>
            <a:ext cx="5183187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دائرة كهربائية مفتوحة</a:t>
            </a:r>
            <a:endParaRPr lang="ar-EG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138FE-6817-5AA4-AABD-02B7854BC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1" y="167268"/>
            <a:ext cx="11508059" cy="5380515"/>
          </a:xfrm>
          <a:prstGeom prst="rect">
            <a:avLst/>
          </a:prstGeom>
        </p:spPr>
      </p:pic>
      <p:sp>
        <p:nvSpPr>
          <p:cNvPr id="4" name="مربع نص 1">
            <a:extLst>
              <a:ext uri="{FF2B5EF4-FFF2-40B4-BE49-F238E27FC236}">
                <a16:creationId xmlns:a16="http://schemas.microsoft.com/office/drawing/2014/main" id="{E1309FBD-018B-5100-1D73-1A12B53DF424}"/>
              </a:ext>
            </a:extLst>
          </p:cNvPr>
          <p:cNvSpPr txBox="1"/>
          <p:nvPr/>
        </p:nvSpPr>
        <p:spPr>
          <a:xfrm>
            <a:off x="6499574" y="5709580"/>
            <a:ext cx="5183187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كيف تعمل هذه الأجهزة؟</a:t>
            </a:r>
            <a:endParaRPr lang="ar-EG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ربع نص 1">
            <a:extLst>
              <a:ext uri="{FF2B5EF4-FFF2-40B4-BE49-F238E27FC236}">
                <a16:creationId xmlns:a16="http://schemas.microsoft.com/office/drawing/2014/main" id="{424E8CA6-9615-E56C-2269-0FB2975F8914}"/>
              </a:ext>
            </a:extLst>
          </p:cNvPr>
          <p:cNvSpPr txBox="1"/>
          <p:nvPr/>
        </p:nvSpPr>
        <p:spPr>
          <a:xfrm>
            <a:off x="912813" y="5547783"/>
            <a:ext cx="5183187" cy="831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cs typeface="Times New Roman" pitchFamily="18" charset="0"/>
              </a:rPr>
              <a:t>تحولات</a:t>
            </a:r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الطاقة الكهربائية</a:t>
            </a:r>
            <a:endParaRPr lang="ar-EG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6675-03C2-4488-AF9E-50791D1AD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88" y="2359025"/>
            <a:ext cx="1979712" cy="2654151"/>
          </a:xfrm>
        </p:spPr>
        <p:txBody>
          <a:bodyPr/>
          <a:lstStyle/>
          <a:p>
            <a:pPr>
              <a:defRPr/>
            </a:pPr>
            <a:r>
              <a:rPr lang="ar-SA" dirty="0">
                <a:solidFill>
                  <a:srgbClr val="000000"/>
                </a:solidFill>
                <a:highlight>
                  <a:srgbClr val="FFFF00"/>
                </a:highlight>
              </a:rPr>
              <a:t>ماذا تعلمنا؟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0255014D-BD57-4892-9650-206FCD0073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9480" y="1676928"/>
            <a:ext cx="5748466" cy="682097"/>
          </a:xfrm>
        </p:spPr>
        <p:txBody>
          <a:bodyPr>
            <a:normAutofit fontScale="25000" lnSpcReduction="20000"/>
          </a:bodyPr>
          <a:lstStyle/>
          <a:p>
            <a:r>
              <a:rPr lang="ar-SA" altLang="ar-SA" sz="14400" b="1" dirty="0"/>
              <a:t>الدائرة الكهربائية ومكوناتها</a:t>
            </a:r>
            <a:endParaRPr lang="ar-SA" altLang="ar-SA" sz="14400" b="1" dirty="0">
              <a:highlight>
                <a:srgbClr val="FFFF00"/>
              </a:highlight>
            </a:endParaRPr>
          </a:p>
          <a:p>
            <a:endParaRPr lang="ar-SA" altLang="ar-SA" sz="2000" b="1" dirty="0">
              <a:highlight>
                <a:srgbClr val="FFFF00"/>
              </a:highlight>
            </a:endParaRPr>
          </a:p>
          <a:p>
            <a:endParaRPr lang="ar-SA" altLang="ar-SA" sz="1600" b="1" dirty="0"/>
          </a:p>
          <a:p>
            <a:r>
              <a:rPr lang="ar-SA" altLang="ar-SA" sz="2800" b="1" dirty="0"/>
              <a:t>ا</a:t>
            </a:r>
          </a:p>
        </p:txBody>
      </p:sp>
      <p:cxnSp>
        <p:nvCxnSpPr>
          <p:cNvPr id="7" name="رابط كسهم مستقيم 8">
            <a:extLst>
              <a:ext uri="{FF2B5EF4-FFF2-40B4-BE49-F238E27FC236}">
                <a16:creationId xmlns:a16="http://schemas.microsoft.com/office/drawing/2014/main" id="{6B58A1EE-A665-4470-9CEB-C6366F947359}"/>
              </a:ext>
            </a:extLst>
          </p:cNvPr>
          <p:cNvCxnSpPr>
            <a:cxnSpLocks/>
          </p:cNvCxnSpPr>
          <p:nvPr/>
        </p:nvCxnSpPr>
        <p:spPr>
          <a:xfrm flipH="1" flipV="1">
            <a:off x="6312024" y="2144680"/>
            <a:ext cx="2808312" cy="1068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8">
            <a:extLst>
              <a:ext uri="{FF2B5EF4-FFF2-40B4-BE49-F238E27FC236}">
                <a16:creationId xmlns:a16="http://schemas.microsoft.com/office/drawing/2014/main" id="{74EDBCF9-BB8B-42EA-8525-8EE102284DAC}"/>
              </a:ext>
            </a:extLst>
          </p:cNvPr>
          <p:cNvCxnSpPr>
            <a:cxnSpLocks/>
          </p:cNvCxnSpPr>
          <p:nvPr/>
        </p:nvCxnSpPr>
        <p:spPr>
          <a:xfrm flipH="1">
            <a:off x="6600058" y="4175010"/>
            <a:ext cx="2359836" cy="1270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صورة 2">
            <a:extLst>
              <a:ext uri="{FF2B5EF4-FFF2-40B4-BE49-F238E27FC236}">
                <a16:creationId xmlns:a16="http://schemas.microsoft.com/office/drawing/2014/main" id="{8F0C47D0-C041-C40E-B274-1D8532EE90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79" y="2128897"/>
            <a:ext cx="32400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C9157CF-5492-D7F0-9D92-42B5D127B34D}"/>
              </a:ext>
            </a:extLst>
          </p:cNvPr>
          <p:cNvSpPr txBox="1">
            <a:spLocks noChangeArrowheads="1"/>
          </p:cNvSpPr>
          <p:nvPr/>
        </p:nvSpPr>
        <p:spPr>
          <a:xfrm>
            <a:off x="1097666" y="5205357"/>
            <a:ext cx="5748466" cy="6820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altLang="ar-SA" sz="14400" b="1" dirty="0"/>
              <a:t>تحولات الطاقة الكهربائية</a:t>
            </a:r>
            <a:endParaRPr lang="ar-SA" altLang="ar-SA" sz="14400" b="1" dirty="0">
              <a:highlight>
                <a:srgbClr val="FFFF00"/>
              </a:highlight>
            </a:endParaRPr>
          </a:p>
          <a:p>
            <a:endParaRPr lang="ar-SA" altLang="ar-SA" sz="2000" b="1" dirty="0">
              <a:highlight>
                <a:srgbClr val="FFFF00"/>
              </a:highlight>
            </a:endParaRPr>
          </a:p>
          <a:p>
            <a:endParaRPr lang="ar-SA" altLang="ar-SA" sz="1600" b="1" dirty="0"/>
          </a:p>
          <a:p>
            <a:r>
              <a:rPr lang="ar-SA" altLang="ar-SA" sz="2800" b="1" dirty="0"/>
              <a:t>ا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D45A-05C2-47AE-BA41-C97C11E6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275423"/>
            <a:ext cx="7886700" cy="9941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sz="6600" dirty="0">
                <a:solidFill>
                  <a:srgbClr val="FF0000"/>
                </a:solidFill>
              </a:rPr>
              <a:t>        </a:t>
            </a:r>
            <a:r>
              <a:rPr lang="ar-SA" sz="3600" dirty="0">
                <a:solidFill>
                  <a:srgbClr val="FF0000"/>
                </a:solidFill>
                <a:highlight>
                  <a:srgbClr val="FFFF00"/>
                </a:highlight>
              </a:rPr>
              <a:t>لا يوجد</a:t>
            </a:r>
            <a:r>
              <a:rPr lang="ar-SA" sz="3600" dirty="0">
                <a:solidFill>
                  <a:srgbClr val="FF0000"/>
                </a:solidFill>
              </a:rPr>
              <a:t> </a:t>
            </a:r>
            <a:r>
              <a:rPr lang="ar-SA" sz="3600" dirty="0"/>
              <a:t>          </a:t>
            </a:r>
            <a:r>
              <a:rPr lang="ar-SA" dirty="0"/>
              <a:t>                     </a:t>
            </a:r>
          </a:p>
        </p:txBody>
      </p:sp>
      <p:pic>
        <p:nvPicPr>
          <p:cNvPr id="13315" name="Picture 9">
            <a:extLst>
              <a:ext uri="{FF2B5EF4-FFF2-40B4-BE49-F238E27FC236}">
                <a16:creationId xmlns:a16="http://schemas.microsoft.com/office/drawing/2014/main" id="{D43FFC17-1F56-49D1-8014-D887472A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101726"/>
            <a:ext cx="90011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99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اليوم/    الاثنين                                  التاريخ/ 2-11-1444                           عنوان الدرس/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ماذا تعلمنا؟</vt:lpstr>
      <vt:lpstr>        لا يوجد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اليوم/    الاثنين                                  التاريخ/ 2-11-1444                           عنوان الدرس/                                      </dc:title>
  <dc:creator>Hoda</dc:creator>
  <cp:lastModifiedBy>Hoda</cp:lastModifiedBy>
  <cp:revision>1</cp:revision>
  <dcterms:created xsi:type="dcterms:W3CDTF">2023-05-21T14:10:03Z</dcterms:created>
  <dcterms:modified xsi:type="dcterms:W3CDTF">2023-05-21T15:48:17Z</dcterms:modified>
</cp:coreProperties>
</file>