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3"/>
  </p:notesMasterIdLst>
  <p:sldIdLst>
    <p:sldId id="408" r:id="rId2"/>
    <p:sldId id="366" r:id="rId3"/>
    <p:sldId id="1292" r:id="rId4"/>
    <p:sldId id="532" r:id="rId5"/>
    <p:sldId id="1298" r:id="rId6"/>
    <p:sldId id="534" r:id="rId7"/>
    <p:sldId id="258" r:id="rId8"/>
    <p:sldId id="383" r:id="rId9"/>
    <p:sldId id="266" r:id="rId10"/>
    <p:sldId id="496" r:id="rId11"/>
    <p:sldId id="484" r:id="rId12"/>
    <p:sldId id="573" r:id="rId13"/>
    <p:sldId id="563" r:id="rId14"/>
    <p:sldId id="1294" r:id="rId15"/>
    <p:sldId id="1295" r:id="rId16"/>
    <p:sldId id="1296" r:id="rId17"/>
    <p:sldId id="1297" r:id="rId18"/>
    <p:sldId id="423" r:id="rId19"/>
    <p:sldId id="1299" r:id="rId20"/>
    <p:sldId id="1300" r:id="rId21"/>
    <p:sldId id="406" r:id="rId22"/>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59" d="100"/>
          <a:sy n="59" d="100"/>
        </p:scale>
        <p:origin x="96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5F7BEEC1-B50E-4B64-BAEF-57713652C814}" type="datetimeFigureOut">
              <a:rPr lang="en-US" smtClean="0"/>
              <a:t>4/9/22</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07DFDFB4-2BCD-475C-A545-1E6DB26959FE}" type="slidenum">
              <a:rPr lang="en-US" smtClean="0"/>
              <a:t>‹#›</a:t>
            </a:fld>
            <a:endParaRPr lang="en-US"/>
          </a:p>
        </p:txBody>
      </p:sp>
    </p:spTree>
    <p:extLst>
      <p:ext uri="{BB962C8B-B14F-4D97-AF65-F5344CB8AC3E}">
        <p14:creationId xmlns:p14="http://schemas.microsoft.com/office/powerpoint/2010/main" val="150309661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2</a:t>
            </a:fld>
            <a:endParaRPr lang="ar-SA"/>
          </a:p>
        </p:txBody>
      </p:sp>
    </p:spTree>
    <p:extLst>
      <p:ext uri="{BB962C8B-B14F-4D97-AF65-F5344CB8AC3E}">
        <p14:creationId xmlns:p14="http://schemas.microsoft.com/office/powerpoint/2010/main" val="921808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15</a:t>
            </a:fld>
            <a:endParaRPr lang="ar-SA"/>
          </a:p>
        </p:txBody>
      </p:sp>
    </p:spTree>
    <p:extLst>
      <p:ext uri="{BB962C8B-B14F-4D97-AF65-F5344CB8AC3E}">
        <p14:creationId xmlns:p14="http://schemas.microsoft.com/office/powerpoint/2010/main" val="2167637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16</a:t>
            </a:fld>
            <a:endParaRPr lang="ar-SA"/>
          </a:p>
        </p:txBody>
      </p:sp>
    </p:spTree>
    <p:extLst>
      <p:ext uri="{BB962C8B-B14F-4D97-AF65-F5344CB8AC3E}">
        <p14:creationId xmlns:p14="http://schemas.microsoft.com/office/powerpoint/2010/main" val="249170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17</a:t>
            </a:fld>
            <a:endParaRPr lang="ar-SA"/>
          </a:p>
        </p:txBody>
      </p:sp>
    </p:spTree>
    <p:extLst>
      <p:ext uri="{BB962C8B-B14F-4D97-AF65-F5344CB8AC3E}">
        <p14:creationId xmlns:p14="http://schemas.microsoft.com/office/powerpoint/2010/main" val="3286773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18</a:t>
            </a:fld>
            <a:endParaRPr lang="ar-SA"/>
          </a:p>
        </p:txBody>
      </p:sp>
    </p:spTree>
    <p:extLst>
      <p:ext uri="{BB962C8B-B14F-4D97-AF65-F5344CB8AC3E}">
        <p14:creationId xmlns:p14="http://schemas.microsoft.com/office/powerpoint/2010/main" val="1282666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21</a:t>
            </a:fld>
            <a:endParaRPr lang="ar-SA"/>
          </a:p>
        </p:txBody>
      </p:sp>
    </p:spTree>
    <p:extLst>
      <p:ext uri="{BB962C8B-B14F-4D97-AF65-F5344CB8AC3E}">
        <p14:creationId xmlns:p14="http://schemas.microsoft.com/office/powerpoint/2010/main" val="1937362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3</a:t>
            </a:fld>
            <a:endParaRPr lang="ar-SA"/>
          </a:p>
        </p:txBody>
      </p:sp>
    </p:spTree>
    <p:extLst>
      <p:ext uri="{BB962C8B-B14F-4D97-AF65-F5344CB8AC3E}">
        <p14:creationId xmlns:p14="http://schemas.microsoft.com/office/powerpoint/2010/main" val="3346480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4</a:t>
            </a:fld>
            <a:endParaRPr lang="ar-SA"/>
          </a:p>
        </p:txBody>
      </p:sp>
    </p:spTree>
    <p:extLst>
      <p:ext uri="{BB962C8B-B14F-4D97-AF65-F5344CB8AC3E}">
        <p14:creationId xmlns:p14="http://schemas.microsoft.com/office/powerpoint/2010/main" val="2572270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7</a:t>
            </a:fld>
            <a:endParaRPr lang="ar-SA"/>
          </a:p>
        </p:txBody>
      </p:sp>
    </p:spTree>
    <p:extLst>
      <p:ext uri="{BB962C8B-B14F-4D97-AF65-F5344CB8AC3E}">
        <p14:creationId xmlns:p14="http://schemas.microsoft.com/office/powerpoint/2010/main" val="1285128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8</a:t>
            </a:fld>
            <a:endParaRPr lang="ar-SA"/>
          </a:p>
        </p:txBody>
      </p:sp>
    </p:spTree>
    <p:extLst>
      <p:ext uri="{BB962C8B-B14F-4D97-AF65-F5344CB8AC3E}">
        <p14:creationId xmlns:p14="http://schemas.microsoft.com/office/powerpoint/2010/main" val="1285128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11</a:t>
            </a:fld>
            <a:endParaRPr lang="ar-SA"/>
          </a:p>
        </p:txBody>
      </p:sp>
    </p:spTree>
    <p:extLst>
      <p:ext uri="{BB962C8B-B14F-4D97-AF65-F5344CB8AC3E}">
        <p14:creationId xmlns:p14="http://schemas.microsoft.com/office/powerpoint/2010/main" val="1711889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12</a:t>
            </a:fld>
            <a:endParaRPr lang="ar-SA"/>
          </a:p>
        </p:txBody>
      </p:sp>
    </p:spTree>
    <p:extLst>
      <p:ext uri="{BB962C8B-B14F-4D97-AF65-F5344CB8AC3E}">
        <p14:creationId xmlns:p14="http://schemas.microsoft.com/office/powerpoint/2010/main" val="3494264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13</a:t>
            </a:fld>
            <a:endParaRPr lang="ar-SA"/>
          </a:p>
        </p:txBody>
      </p:sp>
    </p:spTree>
    <p:extLst>
      <p:ext uri="{BB962C8B-B14F-4D97-AF65-F5344CB8AC3E}">
        <p14:creationId xmlns:p14="http://schemas.microsoft.com/office/powerpoint/2010/main" val="195759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6CC36B80-0E28-463B-A17E-F6EEC63F3692}" type="slidenum">
              <a:rPr lang="ar-SA" smtClean="0"/>
              <a:t>14</a:t>
            </a:fld>
            <a:endParaRPr lang="ar-SA"/>
          </a:p>
        </p:txBody>
      </p:sp>
    </p:spTree>
    <p:extLst>
      <p:ext uri="{BB962C8B-B14F-4D97-AF65-F5344CB8AC3E}">
        <p14:creationId xmlns:p14="http://schemas.microsoft.com/office/powerpoint/2010/main" val="1574562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61C3C61-E772-4CA4-91F1-207EE8E35618}"/>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a:p>
        </p:txBody>
      </p:sp>
      <p:sp>
        <p:nvSpPr>
          <p:cNvPr id="3" name="عنوان فرعي 2">
            <a:extLst>
              <a:ext uri="{FF2B5EF4-FFF2-40B4-BE49-F238E27FC236}">
                <a16:creationId xmlns:a16="http://schemas.microsoft.com/office/drawing/2014/main" id="{98A55357-B993-4439-BB5E-F5FB42A2FB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a:p>
        </p:txBody>
      </p:sp>
      <p:sp>
        <p:nvSpPr>
          <p:cNvPr id="4" name="عنصر نائب للتاريخ 3">
            <a:extLst>
              <a:ext uri="{FF2B5EF4-FFF2-40B4-BE49-F238E27FC236}">
                <a16:creationId xmlns:a16="http://schemas.microsoft.com/office/drawing/2014/main" id="{3B824575-634A-4CA3-A3E7-4742F0EF7BA9}"/>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10AF6BEE-639E-446D-9D1F-F569C2C17BF2}"/>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1399FA4D-CC9C-4FA0-B3E1-9D076B3453CB}"/>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247860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A58EB7-EBE3-4B72-9657-8E2D64BB4D4B}"/>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6D8F8B31-8422-40FF-8DAA-E09C69DD3A9D}"/>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5D48827E-C8CB-4E8C-A4AE-84EA57127962}"/>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D4CCD006-0EF2-4D5F-A55F-E7FFEAE6A834}"/>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E101C8E2-B32B-4C9B-97CA-35A21D9C0A3D}"/>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3172686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BF686091-67EC-4CA0-B0D5-AABE5696BF6E}"/>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D151005D-EDC3-4D43-A559-E0088F48F8CA}"/>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1AB41BC5-23D5-486C-8FB4-7476220CA376}"/>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13D6546E-25A4-44F7-AD0F-ACB4E7C2D3B4}"/>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4592F9AD-E73C-4F2C-B2CA-69E3D1B77281}"/>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294493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E989F72-346A-4950-897F-9B647596CD9F}"/>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C2D14DB3-B949-4B36-A736-847360AA1D45}"/>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49508353-AB70-4CFD-A917-0E9FD8DD0F81}"/>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E892CAA3-B1D7-4C0D-B09E-19274428258B}"/>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2B484421-F5BB-465C-9D99-4A29CF527CA6}"/>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2021011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C7A4232-FA6E-4812-B563-081BCE91FB6B}"/>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E690ABAB-0B6B-42BE-B654-88A1FA999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646E61AF-8682-4922-A267-C597AF20747A}"/>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EB9C45BF-A622-4AAF-91BB-1C1C5ACEBA39}"/>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863FCF30-C76C-409B-9033-007BFCE6D306}"/>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1597298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193FF15-C621-4240-B838-A68096CE28DA}"/>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48B73C97-51D3-4BA6-AFD7-F1ABE10B0651}"/>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D600D268-3515-47AC-A22D-3621609ED14F}"/>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a:extLst>
              <a:ext uri="{FF2B5EF4-FFF2-40B4-BE49-F238E27FC236}">
                <a16:creationId xmlns:a16="http://schemas.microsoft.com/office/drawing/2014/main" id="{F9843109-6EF2-4449-BB4F-393736E149E1}"/>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6" name="عنصر نائب للتذييل 5">
            <a:extLst>
              <a:ext uri="{FF2B5EF4-FFF2-40B4-BE49-F238E27FC236}">
                <a16:creationId xmlns:a16="http://schemas.microsoft.com/office/drawing/2014/main" id="{6A8D46A7-EFED-4116-8147-B4E0360722F8}"/>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4259B6E1-45FC-4765-AE91-A411CBB414A3}"/>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1495409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3BD250-E6C9-48D4-81E5-81CA299365DA}"/>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B66CC747-05BD-4412-A105-B3C7B068CE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9C368104-5294-4056-BECD-777B5542E482}"/>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a:extLst>
              <a:ext uri="{FF2B5EF4-FFF2-40B4-BE49-F238E27FC236}">
                <a16:creationId xmlns:a16="http://schemas.microsoft.com/office/drawing/2014/main" id="{1375AB59-AB1B-4587-B254-04D5250EA1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8EDE7048-A2E8-4F4B-A0D9-9EDA6AD21186}"/>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a:extLst>
              <a:ext uri="{FF2B5EF4-FFF2-40B4-BE49-F238E27FC236}">
                <a16:creationId xmlns:a16="http://schemas.microsoft.com/office/drawing/2014/main" id="{AA59F004-EA97-4C83-B41F-0B2C7B78D7C4}"/>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8" name="عنصر نائب للتذييل 7">
            <a:extLst>
              <a:ext uri="{FF2B5EF4-FFF2-40B4-BE49-F238E27FC236}">
                <a16:creationId xmlns:a16="http://schemas.microsoft.com/office/drawing/2014/main" id="{90E3B38B-35ED-4EB9-8DD1-947177A28C64}"/>
              </a:ext>
            </a:extLst>
          </p:cNvPr>
          <p:cNvSpPr>
            <a:spLocks noGrp="1"/>
          </p:cNvSpPr>
          <p:nvPr>
            <p:ph type="ftr" sz="quarter" idx="11"/>
          </p:nvPr>
        </p:nvSpPr>
        <p:spPr/>
        <p:txBody>
          <a:bodyPr/>
          <a:lstStyle/>
          <a:p>
            <a:endParaRPr lang="en-US"/>
          </a:p>
        </p:txBody>
      </p:sp>
      <p:sp>
        <p:nvSpPr>
          <p:cNvPr id="9" name="عنصر نائب لرقم الشريحة 8">
            <a:extLst>
              <a:ext uri="{FF2B5EF4-FFF2-40B4-BE49-F238E27FC236}">
                <a16:creationId xmlns:a16="http://schemas.microsoft.com/office/drawing/2014/main" id="{F46198C3-4A73-4613-958B-6170F3E8BF5C}"/>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637585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2D5D25F-6E97-46EE-99E1-5EA004A96A62}"/>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تاريخ 2">
            <a:extLst>
              <a:ext uri="{FF2B5EF4-FFF2-40B4-BE49-F238E27FC236}">
                <a16:creationId xmlns:a16="http://schemas.microsoft.com/office/drawing/2014/main" id="{F7F5DFD3-6A52-4E0B-989F-0CE3A2460B8F}"/>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4" name="عنصر نائب للتذييل 3">
            <a:extLst>
              <a:ext uri="{FF2B5EF4-FFF2-40B4-BE49-F238E27FC236}">
                <a16:creationId xmlns:a16="http://schemas.microsoft.com/office/drawing/2014/main" id="{F0EB8044-AF11-486D-8DCC-BD9F2C60BE41}"/>
              </a:ext>
            </a:extLst>
          </p:cNvPr>
          <p:cNvSpPr>
            <a:spLocks noGrp="1"/>
          </p:cNvSpPr>
          <p:nvPr>
            <p:ph type="ftr" sz="quarter" idx="11"/>
          </p:nvPr>
        </p:nvSpPr>
        <p:spPr/>
        <p:txBody>
          <a:bodyPr/>
          <a:lstStyle/>
          <a:p>
            <a:endParaRPr lang="en-US"/>
          </a:p>
        </p:txBody>
      </p:sp>
      <p:sp>
        <p:nvSpPr>
          <p:cNvPr id="5" name="عنصر نائب لرقم الشريحة 4">
            <a:extLst>
              <a:ext uri="{FF2B5EF4-FFF2-40B4-BE49-F238E27FC236}">
                <a16:creationId xmlns:a16="http://schemas.microsoft.com/office/drawing/2014/main" id="{CE276D46-A4DF-41D2-97DA-626BC10D4C1A}"/>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441345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8E8CD8C0-3A47-4450-975A-A528C36E7C8E}"/>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3" name="عنصر نائب للتذييل 2">
            <a:extLst>
              <a:ext uri="{FF2B5EF4-FFF2-40B4-BE49-F238E27FC236}">
                <a16:creationId xmlns:a16="http://schemas.microsoft.com/office/drawing/2014/main" id="{8FC79952-4408-45ED-BEEE-5CFA1694CB05}"/>
              </a:ext>
            </a:extLst>
          </p:cNvPr>
          <p:cNvSpPr>
            <a:spLocks noGrp="1"/>
          </p:cNvSpPr>
          <p:nvPr>
            <p:ph type="ftr" sz="quarter" idx="11"/>
          </p:nvPr>
        </p:nvSpPr>
        <p:spPr/>
        <p:txBody>
          <a:bodyPr/>
          <a:lstStyle/>
          <a:p>
            <a:endParaRPr lang="en-US"/>
          </a:p>
        </p:txBody>
      </p:sp>
      <p:sp>
        <p:nvSpPr>
          <p:cNvPr id="4" name="عنصر نائب لرقم الشريحة 3">
            <a:extLst>
              <a:ext uri="{FF2B5EF4-FFF2-40B4-BE49-F238E27FC236}">
                <a16:creationId xmlns:a16="http://schemas.microsoft.com/office/drawing/2014/main" id="{615BB25A-C01A-4C95-B594-CF6CF620E3D5}"/>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1017587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8C954FC-4309-4F8D-9B1A-9C846186486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824F1468-AAD8-47D6-9BD9-D40B626FBC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D06799EA-AC8A-40E3-A85F-F54BF218C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5C252ED7-B812-4BAF-9655-CB7F5E400DDD}"/>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6" name="عنصر نائب للتذييل 5">
            <a:extLst>
              <a:ext uri="{FF2B5EF4-FFF2-40B4-BE49-F238E27FC236}">
                <a16:creationId xmlns:a16="http://schemas.microsoft.com/office/drawing/2014/main" id="{A838F4A0-BCE2-480C-9578-01FBB64FB5C4}"/>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363D04F7-A5D3-4C44-9212-E2D121F375A5}"/>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3861938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59688CB-8520-4E52-A5E1-DC7343FBC96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صورة 2">
            <a:extLst>
              <a:ext uri="{FF2B5EF4-FFF2-40B4-BE49-F238E27FC236}">
                <a16:creationId xmlns:a16="http://schemas.microsoft.com/office/drawing/2014/main" id="{DDC06FE4-AA69-499B-BFB6-F25770D79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a:extLst>
              <a:ext uri="{FF2B5EF4-FFF2-40B4-BE49-F238E27FC236}">
                <a16:creationId xmlns:a16="http://schemas.microsoft.com/office/drawing/2014/main" id="{B62C6777-BEA9-42CE-8FA4-1A8EAF28AC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CE32556A-1FB8-4A29-A30C-1BAFBFAD46A0}"/>
              </a:ext>
            </a:extLst>
          </p:cNvPr>
          <p:cNvSpPr>
            <a:spLocks noGrp="1"/>
          </p:cNvSpPr>
          <p:nvPr>
            <p:ph type="dt" sz="half" idx="10"/>
          </p:nvPr>
        </p:nvSpPr>
        <p:spPr/>
        <p:txBody>
          <a:bodyPr/>
          <a:lstStyle/>
          <a:p>
            <a:fld id="{21994642-9B64-4FED-802C-EB5E3A94E010}" type="datetimeFigureOut">
              <a:rPr lang="en-US" smtClean="0"/>
              <a:t>4/9/22</a:t>
            </a:fld>
            <a:endParaRPr lang="en-US"/>
          </a:p>
        </p:txBody>
      </p:sp>
      <p:sp>
        <p:nvSpPr>
          <p:cNvPr id="6" name="عنصر نائب للتذييل 5">
            <a:extLst>
              <a:ext uri="{FF2B5EF4-FFF2-40B4-BE49-F238E27FC236}">
                <a16:creationId xmlns:a16="http://schemas.microsoft.com/office/drawing/2014/main" id="{1311BC92-CF9C-4ADF-924B-281BDD1A5D9D}"/>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0810A5C5-BA66-48F1-ACCB-52E2F45C4836}"/>
              </a:ext>
            </a:extLst>
          </p:cNvPr>
          <p:cNvSpPr>
            <a:spLocks noGrp="1"/>
          </p:cNvSpPr>
          <p:nvPr>
            <p:ph type="sldNum" sz="quarter" idx="12"/>
          </p:nvPr>
        </p:nvSpPr>
        <p:spPr/>
        <p:txBody>
          <a:bodyPr/>
          <a:lstStyle/>
          <a:p>
            <a:fld id="{A423A469-AAA6-43E7-A822-471295D227B3}" type="slidenum">
              <a:rPr lang="en-US" smtClean="0"/>
              <a:t>‹#›</a:t>
            </a:fld>
            <a:endParaRPr lang="en-US"/>
          </a:p>
        </p:txBody>
      </p:sp>
    </p:spTree>
    <p:extLst>
      <p:ext uri="{BB962C8B-B14F-4D97-AF65-F5344CB8AC3E}">
        <p14:creationId xmlns:p14="http://schemas.microsoft.com/office/powerpoint/2010/main" val="433233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14000"/>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30A5E0DE-6DB7-4F8F-A3AB-25EE39CA654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53487841-F825-4912-9D45-4803A4B811D4}"/>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83B8DB7B-C6B0-4DDF-9EC4-AD9B9BD77B27}"/>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1994642-9B64-4FED-802C-EB5E3A94E010}" type="datetimeFigureOut">
              <a:rPr lang="en-US" smtClean="0"/>
              <a:t>4/9/22</a:t>
            </a:fld>
            <a:endParaRPr lang="en-US"/>
          </a:p>
        </p:txBody>
      </p:sp>
      <p:sp>
        <p:nvSpPr>
          <p:cNvPr id="5" name="عنصر نائب للتذييل 4">
            <a:extLst>
              <a:ext uri="{FF2B5EF4-FFF2-40B4-BE49-F238E27FC236}">
                <a16:creationId xmlns:a16="http://schemas.microsoft.com/office/drawing/2014/main" id="{8ADBC7AA-8451-4523-9C9B-F2911F5031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a:extLst>
              <a:ext uri="{FF2B5EF4-FFF2-40B4-BE49-F238E27FC236}">
                <a16:creationId xmlns:a16="http://schemas.microsoft.com/office/drawing/2014/main" id="{DEA7ACBD-F431-478C-A42A-73D8CF1272D3}"/>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423A469-AAA6-43E7-A822-471295D227B3}" type="slidenum">
              <a:rPr lang="en-US" smtClean="0"/>
              <a:t>‹#›</a:t>
            </a:fld>
            <a:endParaRPr lang="en-US"/>
          </a:p>
        </p:txBody>
      </p:sp>
    </p:spTree>
    <p:extLst>
      <p:ext uri="{BB962C8B-B14F-4D97-AF65-F5344CB8AC3E}">
        <p14:creationId xmlns:p14="http://schemas.microsoft.com/office/powerpoint/2010/main" val="3163290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t.me/Hasaaah"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18" Type="http://schemas.openxmlformats.org/officeDocument/2006/relationships/image" Target="../media/image55.png"/><Relationship Id="rId3" Type="http://schemas.openxmlformats.org/officeDocument/2006/relationships/image" Target="../media/image34.png"/><Relationship Id="rId21" Type="http://schemas.openxmlformats.org/officeDocument/2006/relationships/image" Target="../media/image58.png"/><Relationship Id="rId7" Type="http://schemas.openxmlformats.org/officeDocument/2006/relationships/image" Target="../media/image35.png"/><Relationship Id="rId12" Type="http://schemas.openxmlformats.org/officeDocument/2006/relationships/image" Target="../media/image39.png"/><Relationship Id="rId17" Type="http://schemas.openxmlformats.org/officeDocument/2006/relationships/image" Target="../media/image54.png"/><Relationship Id="rId25" Type="http://schemas.openxmlformats.org/officeDocument/2006/relationships/image" Target="../media/image44.png"/><Relationship Id="rId2" Type="http://schemas.openxmlformats.org/officeDocument/2006/relationships/image" Target="../media/image33.png"/><Relationship Id="rId16" Type="http://schemas.openxmlformats.org/officeDocument/2006/relationships/image" Target="../media/image43.pn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38.png"/><Relationship Id="rId24" Type="http://schemas.openxmlformats.org/officeDocument/2006/relationships/image" Target="../media/image17.png"/><Relationship Id="rId5" Type="http://schemas.openxmlformats.org/officeDocument/2006/relationships/image" Target="../media/image51.png"/><Relationship Id="rId15" Type="http://schemas.openxmlformats.org/officeDocument/2006/relationships/image" Target="../media/image42.png"/><Relationship Id="rId23" Type="http://schemas.openxmlformats.org/officeDocument/2006/relationships/image" Target="../media/image60.png"/><Relationship Id="rId10" Type="http://schemas.openxmlformats.org/officeDocument/2006/relationships/image" Target="../media/image37.jpeg"/><Relationship Id="rId19"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3.png"/><Relationship Id="rId14" Type="http://schemas.openxmlformats.org/officeDocument/2006/relationships/image" Target="../media/image41.png"/><Relationship Id="rId22" Type="http://schemas.openxmlformats.org/officeDocument/2006/relationships/image" Target="../media/image59.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openxmlformats.org/officeDocument/2006/relationships/image" Target="../media/image63.png"/><Relationship Id="rId3" Type="http://schemas.openxmlformats.org/officeDocument/2006/relationships/slideLayout" Target="../slideLayouts/slideLayout7.xml"/><Relationship Id="rId7" Type="http://schemas.openxmlformats.org/officeDocument/2006/relationships/image" Target="../media/image31.png"/><Relationship Id="rId12" Type="http://schemas.openxmlformats.org/officeDocument/2006/relationships/image" Target="../media/image18.png"/><Relationship Id="rId17" Type="http://schemas.openxmlformats.org/officeDocument/2006/relationships/image" Target="../media/image62.png"/><Relationship Id="rId2" Type="http://schemas.openxmlformats.org/officeDocument/2006/relationships/audio" Target="../media/media1.mp3"/><Relationship Id="rId16" Type="http://schemas.openxmlformats.org/officeDocument/2006/relationships/image" Target="../media/image61.png"/><Relationship Id="rId20" Type="http://schemas.openxmlformats.org/officeDocument/2006/relationships/image" Target="../media/image4.png"/><Relationship Id="rId1" Type="http://schemas.microsoft.com/office/2007/relationships/media" Target="../media/media1.mp3"/><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6.png"/><Relationship Id="rId15" Type="http://schemas.openxmlformats.org/officeDocument/2006/relationships/image" Target="../media/image17.png"/><Relationship Id="rId10" Type="http://schemas.openxmlformats.org/officeDocument/2006/relationships/image" Target="../media/image14.png"/><Relationship Id="rId19" Type="http://schemas.openxmlformats.org/officeDocument/2006/relationships/hyperlink" Target="https://t.me/Hasaaah" TargetMode="External"/><Relationship Id="rId4" Type="http://schemas.openxmlformats.org/officeDocument/2006/relationships/notesSlide" Target="../notesSlides/notesSlide6.xml"/><Relationship Id="rId9" Type="http://schemas.openxmlformats.org/officeDocument/2006/relationships/image" Target="../media/image13.png"/><Relationship Id="rId1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14.png"/><Relationship Id="rId12" Type="http://schemas.openxmlformats.org/officeDocument/2006/relationships/image" Target="../media/image16.png"/><Relationship Id="rId17" Type="http://schemas.openxmlformats.org/officeDocument/2006/relationships/image" Target="../media/image66.png"/><Relationship Id="rId2" Type="http://schemas.openxmlformats.org/officeDocument/2006/relationships/notesSlide" Target="../notesSlides/notesSlide7.xml"/><Relationship Id="rId16"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8.png"/><Relationship Id="rId5" Type="http://schemas.openxmlformats.org/officeDocument/2006/relationships/image" Target="../media/image12.png"/><Relationship Id="rId15" Type="http://schemas.openxmlformats.org/officeDocument/2006/relationships/image" Target="../media/image64.png"/><Relationship Id="rId10" Type="http://schemas.openxmlformats.org/officeDocument/2006/relationships/hyperlink" Target="https://wheelofnames.com/ar/q9j-pc5" TargetMode="External"/><Relationship Id="rId4" Type="http://schemas.openxmlformats.org/officeDocument/2006/relationships/image" Target="../media/image11.png"/><Relationship Id="rId9" Type="http://schemas.openxmlformats.org/officeDocument/2006/relationships/image" Target="../media/image18.pn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7.pn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5.png"/><Relationship Id="rId5" Type="http://schemas.openxmlformats.org/officeDocument/2006/relationships/image" Target="../media/image31.png"/><Relationship Id="rId15" Type="http://schemas.openxmlformats.org/officeDocument/2006/relationships/image" Target="../media/image69.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8.pn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5.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70.pn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5.png"/><Relationship Id="rId5" Type="http://schemas.openxmlformats.org/officeDocument/2006/relationships/image" Target="../media/image31.png"/><Relationship Id="rId15" Type="http://schemas.openxmlformats.org/officeDocument/2006/relationships/image" Target="../media/image72.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71.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audio" Target="../media/audio2.wav"/><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1.png"/><Relationship Id="rId4" Type="http://schemas.openxmlformats.org/officeDocument/2006/relationships/image" Target="../media/image6.png"/><Relationship Id="rId9" Type="http://schemas.openxmlformats.org/officeDocument/2006/relationships/image" Target="../media/image73.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68.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13.png"/><Relationship Id="rId12"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74.png"/><Relationship Id="rId1" Type="http://schemas.microsoft.com/office/2007/relationships/media" Target="../media/media1.mp3"/><Relationship Id="rId6" Type="http://schemas.openxmlformats.org/officeDocument/2006/relationships/image" Target="../media/image12.png"/><Relationship Id="rId11" Type="http://schemas.openxmlformats.org/officeDocument/2006/relationships/image" Target="../media/image61.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notesSlide" Target="../notesSlides/notesSlide13.xml"/><Relationship Id="rId9" Type="http://schemas.openxmlformats.org/officeDocument/2006/relationships/image" Target="../media/image15.png"/><Relationship Id="rId1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hyperlink" Target="https://wordwall.net/ar/resource/12917883" TargetMode="External"/><Relationship Id="rId2" Type="http://schemas.openxmlformats.org/officeDocument/2006/relationships/image" Target="../media/image75.jpe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80.png"/><Relationship Id="rId3" Type="http://schemas.openxmlformats.org/officeDocument/2006/relationships/image" Target="../media/image6.png"/><Relationship Id="rId7" Type="http://schemas.openxmlformats.org/officeDocument/2006/relationships/image" Target="../media/image15.png"/><Relationship Id="rId12"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png"/><Relationship Id="rId1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hyperlink" Target="https://t.me/Hasaaah"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5.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hyperlink" Target="https://t.me/Hasaaah" TargetMode="External"/><Relationship Id="rId10"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15.png"/><Relationship Id="rId1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8.png"/><Relationship Id="rId5" Type="http://schemas.openxmlformats.org/officeDocument/2006/relationships/image" Target="../media/image11.png"/><Relationship Id="rId10"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9.gif"/><Relationship Id="rId3" Type="http://schemas.openxmlformats.org/officeDocument/2006/relationships/image" Target="../media/image6.png"/><Relationship Id="rId7" Type="http://schemas.openxmlformats.org/officeDocument/2006/relationships/image" Target="../media/image16.png"/><Relationship Id="rId12"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8.png"/><Relationship Id="rId5" Type="http://schemas.openxmlformats.org/officeDocument/2006/relationships/image" Target="../media/image13.png"/><Relationship Id="rId10" Type="http://schemas.openxmlformats.org/officeDocument/2006/relationships/hyperlink" Target="https://wheelofnames.com/ar/q9j-pc5" TargetMode="External"/><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30.gif"/></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hyperlink" Target="https://wheelofnames.com/ar/q9j-pc5" TargetMode="External"/><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5.xml"/><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31.png"/><Relationship Id="rId15" Type="http://schemas.openxmlformats.org/officeDocument/2006/relationships/image" Target="../media/image32.png"/><Relationship Id="rId10"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18.png"/><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17.png"/><Relationship Id="rId18" Type="http://schemas.openxmlformats.org/officeDocument/2006/relationships/image" Target="../media/image48.jpe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7.jpeg"/><Relationship Id="rId2" Type="http://schemas.openxmlformats.org/officeDocument/2006/relationships/image" Target="../media/image33.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5.png"/><Relationship Id="rId10" Type="http://schemas.openxmlformats.org/officeDocument/2006/relationships/image" Target="../media/image41.png"/><Relationship Id="rId19" Type="http://schemas.openxmlformats.org/officeDocument/2006/relationships/image" Target="../media/image49.gif"/><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3AD05BC6-707C-45C2-A168-E8CB3486D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651" y="1359876"/>
            <a:ext cx="2895600" cy="2895600"/>
          </a:xfrm>
          <a:prstGeom prst="rect">
            <a:avLst/>
          </a:prstGeom>
        </p:spPr>
      </p:pic>
      <p:pic>
        <p:nvPicPr>
          <p:cNvPr id="4" name="صورة 3">
            <a:extLst>
              <a:ext uri="{FF2B5EF4-FFF2-40B4-BE49-F238E27FC236}">
                <a16:creationId xmlns:a16="http://schemas.microsoft.com/office/drawing/2014/main" id="{14948C8C-8D16-4869-B665-23ADEA1B0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69" y="1106657"/>
            <a:ext cx="2895600" cy="2895600"/>
          </a:xfrm>
          <a:prstGeom prst="rect">
            <a:avLst/>
          </a:prstGeom>
        </p:spPr>
      </p:pic>
      <p:pic>
        <p:nvPicPr>
          <p:cNvPr id="6" name="صورة 5">
            <a:extLst>
              <a:ext uri="{FF2B5EF4-FFF2-40B4-BE49-F238E27FC236}">
                <a16:creationId xmlns:a16="http://schemas.microsoft.com/office/drawing/2014/main" id="{26B25B2C-45F1-4724-85E7-F0C3F6AFF0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6476" y="1253379"/>
            <a:ext cx="4067175" cy="2390775"/>
          </a:xfrm>
          <a:prstGeom prst="rect">
            <a:avLst/>
          </a:prstGeom>
        </p:spPr>
      </p:pic>
      <p:grpSp>
        <p:nvGrpSpPr>
          <p:cNvPr id="5" name="مجموعة 4">
            <a:extLst>
              <a:ext uri="{FF2B5EF4-FFF2-40B4-BE49-F238E27FC236}">
                <a16:creationId xmlns:a16="http://schemas.microsoft.com/office/drawing/2014/main" id="{D2103138-693A-42A5-A2D9-F1F952CB6D67}"/>
              </a:ext>
            </a:extLst>
          </p:cNvPr>
          <p:cNvGrpSpPr/>
          <p:nvPr/>
        </p:nvGrpSpPr>
        <p:grpSpPr>
          <a:xfrm>
            <a:off x="-1218997" y="5192182"/>
            <a:ext cx="4200976" cy="883537"/>
            <a:chOff x="7034981" y="5234354"/>
            <a:chExt cx="4354061" cy="1249118"/>
          </a:xfrm>
        </p:grpSpPr>
        <p:sp>
          <p:nvSpPr>
            <p:cNvPr id="7" name="مربع نص 6">
              <a:extLst>
                <a:ext uri="{FF2B5EF4-FFF2-40B4-BE49-F238E27FC236}">
                  <a16:creationId xmlns:a16="http://schemas.microsoft.com/office/drawing/2014/main" id="{132BEF2E-923A-4D41-AB00-8556F31EB97B}"/>
                </a:ext>
              </a:extLst>
            </p:cNvPr>
            <p:cNvSpPr txBox="1"/>
            <p:nvPr/>
          </p:nvSpPr>
          <p:spPr>
            <a:xfrm>
              <a:off x="7034981" y="5560142"/>
              <a:ext cx="4262284" cy="923330"/>
            </a:xfrm>
            <a:prstGeom prst="rect">
              <a:avLst/>
            </a:prstGeom>
            <a:noFill/>
          </p:spPr>
          <p:txBody>
            <a:bodyPr wrap="square" rtlCol="0">
              <a:spAutoFit/>
            </a:bodyPr>
            <a:lstStyle/>
            <a:p>
              <a:endParaRPr lang="ar-SA" dirty="0">
                <a:hlinkClick r:id="rId4"/>
              </a:endParaRPr>
            </a:p>
            <a:p>
              <a:r>
                <a:rPr lang="en-US" dirty="0">
                  <a:hlinkClick r:id="rId4"/>
                </a:rPr>
                <a:t>https://t.me/Hasaaah</a:t>
              </a:r>
              <a:endParaRPr lang="ar-SA" dirty="0"/>
            </a:p>
            <a:p>
              <a:endParaRPr lang="en-US" dirty="0"/>
            </a:p>
          </p:txBody>
        </p:sp>
        <p:pic>
          <p:nvPicPr>
            <p:cNvPr id="8" name="صورة 7">
              <a:extLst>
                <a:ext uri="{FF2B5EF4-FFF2-40B4-BE49-F238E27FC236}">
                  <a16:creationId xmlns:a16="http://schemas.microsoft.com/office/drawing/2014/main" id="{8DEA5801-44B8-443A-8644-7658CF2A7E77}"/>
                </a:ext>
              </a:extLst>
            </p:cNvPr>
            <p:cNvPicPr>
              <a:picLocks noChangeAspect="1"/>
            </p:cNvPicPr>
            <p:nvPr/>
          </p:nvPicPr>
          <p:blipFill>
            <a:blip r:embed="rId5"/>
            <a:stretch>
              <a:fillRect/>
            </a:stretch>
          </p:blipFill>
          <p:spPr>
            <a:xfrm>
              <a:off x="8756197" y="5234354"/>
              <a:ext cx="2632845" cy="598141"/>
            </a:xfrm>
            <a:prstGeom prst="rect">
              <a:avLst/>
            </a:prstGeom>
          </p:spPr>
        </p:pic>
      </p:grpSp>
    </p:spTree>
    <p:extLst>
      <p:ext uri="{BB962C8B-B14F-4D97-AF65-F5344CB8AC3E}">
        <p14:creationId xmlns:p14="http://schemas.microsoft.com/office/powerpoint/2010/main" val="2500015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https://lh4.googleusercontent.com/t7wvpAzIXq1Av6gHfzudQNc2yZHhPgX-w36odWgqSMoPQipBIqI-RZVlrNS5zqL8kdCtucjH9agSnc4U4CmwdnpnBv_HdpsuITBSennFGhicNZCthw8R4PskXvAkcVo9KfW7uaFSJb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408" y="1180729"/>
            <a:ext cx="9151554" cy="4063987"/>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2961009" y="1370052"/>
            <a:ext cx="8401935" cy="36439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6" name="Picture 12" descr="https://lh3.googleusercontent.com/ObCmux1_KbQhVm0BWYNfRZNcYRDiaAndwVeAKSzLW-Y3tBui22QsB7HIyRu9PBrF1yjjceFMfxfGo3znsRcqsuE4L32W_xVOamSY-ILWgRCz_jZfxOJG9Cc9M0WqKeCvN4P9G1HLRX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10" y="3684102"/>
            <a:ext cx="2886418" cy="288641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6126" y="5962620"/>
            <a:ext cx="5646821" cy="89538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lh3.googleusercontent.com/aHpOCrNnmgnGjgjr2St5T1GwmNzl0XpmSoaIb-ujRP-d61niq7OXVqP9S87Fxen1opIrcfJCqNJGJGZfBryibEVrqiE3Xn_a8fULrqAtvhFlJDzAr75ZgW5ZioSPrj7ZJ4c9bEp3o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37607" y="3318444"/>
            <a:ext cx="1857694" cy="3032895"/>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ttps://lh6.googleusercontent.com/vaEUjWtijHdxqYdBwcZLxEEVYifJhv3nqKB5F-X7FB1MaNJ70wL8v5yQoTaKnbTw-jiS7xqFvOVT6Gitr4FIP7nI0fCnSomqQNGMw5F47M0Zm0VTtK2t_kh4RAXRl_Uj1BrmSb15ZY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8193" y="5146201"/>
            <a:ext cx="2083765" cy="1839643"/>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lh5.googleusercontent.com/sccuOfHIJ0aH809Z_9sQzu9fBsoknsCIZNC_eQQH37ppejhykohlO4_1TTxaBootwyDS7c5pzCrsEYx5sULe8mC22bmKJNqvzAfYMzTnl4G3E5ulTJnoV3V88bNZ4LSkt9cuVNZETe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0005" y="3174975"/>
            <a:ext cx="823988" cy="819054"/>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lh3.googleusercontent.com/FJDVw0INyJi-r7f9skHyyOhZaHvJVKIKvGZU3V4tNYK09OKQQR4bOacLMHwp91ZpejdkiuxHi0dsV2PVGNQwn3hgcqpXkBdvx-1he_kykZ0u16aWgZBSJHJu-GMDSp0xBKWu1cFKX2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46767" y="3168024"/>
            <a:ext cx="485292" cy="776467"/>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ttps://lh4.googleusercontent.com/GXdg5v1eBuWiAKbCX5CCdTmS7s-pMNFMoos8Z-cE6t7Qwxv1WlKsZEKX2Omii9S7Td-swycOB3GnBY-Y5pglZi7MKjk2Jro-qHnZ8YEl5KvcT70rML-t9T6bPwJYz4sBfJiBvno38A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91239" y="4679223"/>
            <a:ext cx="1356243" cy="1361690"/>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3345" y="1392264"/>
            <a:ext cx="2218330" cy="15172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56" name="Picture 32" descr="https://lh5.googleusercontent.com/4Rv9CcbpVwSScazfNxNsnOrjSAYn8Kvy2VZDp18OtTxOr4uN6wu1rroXiVwzwJRuw7fUFAEKLK3jiiAD8pVyddSCIbbz3mcFxbNgqsBUD7p7Jf91eG2kB3zY0cUEjnvl5A53iou6hV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502" y="-255204"/>
            <a:ext cx="2779821" cy="2388909"/>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lh6.googleusercontent.com/lA8Hyi4kH_IVGIdbWoAFwdqJ0IGVj9Bn9TQ8RhpKzpEZjPVyUjgSWzvirmGim6mjsnpnR9onHSWPgS2dGT4Ag0pR-t8j2dOFWCfozE8aOKTdQtfZKVkoibbq713dsVPmtcn8tJQLNB0"/>
          <p:cNvPicPr>
            <a:picLocks noChangeAspect="1" noChangeArrowheads="1"/>
          </p:cNvPicPr>
          <p:nvPr/>
        </p:nvPicPr>
        <p:blipFill>
          <a:blip r:embed="rId1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flipH="1">
            <a:off x="9513285" y="3913634"/>
            <a:ext cx="2649433" cy="289286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3.googleusercontent.com/VMNVCZm22c4vPLUs3u4axgiwda84BV8NtqGTjwX19OZ4zagJmFTcme8TTmK6WAsomAgq97PkJS4HGI4-AkX13sSqXZz1CzxMOCUccUS2iW9dtAU-w9ABiqHPk1VyfJANaU5sBMXFYf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14262" y="4868423"/>
            <a:ext cx="3407204" cy="234316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0521" y="4376132"/>
            <a:ext cx="977626" cy="73227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s://lh4.googleusercontent.com/b-EDMIxaaqUK2i6El7zb2hICXWWzLXP7Bx1xmPXChB9IOpGPlI-zlkNkoi1uurDk7Ekod1N902O-DCbxkOYC3p5Fzkq0-dSV2hIea-k2WkmwiiOCsMb-StrYQJjL-9PoIz55TF2XSCU"/>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8930903" y="4455949"/>
            <a:ext cx="3847052" cy="1808271"/>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437607" y="5017021"/>
            <a:ext cx="618094" cy="640169"/>
          </a:xfrm>
          <a:prstGeom prst="rect">
            <a:avLst/>
          </a:prstGeom>
          <a:noFill/>
          <a:extLst>
            <a:ext uri="{909E8E84-426E-40DD-AFC4-6F175D3DCCD1}">
              <a14:hiddenFill xmlns:a14="http://schemas.microsoft.com/office/drawing/2010/main">
                <a:solidFill>
                  <a:srgbClr val="FFFFFF"/>
                </a:solidFill>
              </a14:hiddenFill>
            </a:ext>
          </a:extLst>
        </p:spPr>
      </p:pic>
      <p:sp>
        <p:nvSpPr>
          <p:cNvPr id="26" name="مستطيل 25"/>
          <p:cNvSpPr/>
          <p:nvPr/>
        </p:nvSpPr>
        <p:spPr>
          <a:xfrm>
            <a:off x="3128056" y="229480"/>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مستطيل 29"/>
          <p:cNvSpPr/>
          <p:nvPr/>
        </p:nvSpPr>
        <p:spPr>
          <a:xfrm>
            <a:off x="7848312" y="222754"/>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مستطيل 30"/>
          <p:cNvSpPr/>
          <p:nvPr/>
        </p:nvSpPr>
        <p:spPr>
          <a:xfrm>
            <a:off x="10144523" y="229478"/>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مربع نص 34"/>
          <p:cNvSpPr txBox="1"/>
          <p:nvPr/>
        </p:nvSpPr>
        <p:spPr>
          <a:xfrm>
            <a:off x="9153211" y="456515"/>
            <a:ext cx="654936" cy="369332"/>
          </a:xfrm>
          <a:prstGeom prst="rect">
            <a:avLst/>
          </a:prstGeom>
          <a:noFill/>
        </p:spPr>
        <p:txBody>
          <a:bodyPr wrap="square" rtlCol="0">
            <a:spAutoFit/>
          </a:bodyPr>
          <a:lstStyle/>
          <a:p>
            <a:r>
              <a:rPr lang="ar-SA" dirty="0"/>
              <a:t>الهدف</a:t>
            </a:r>
            <a:endParaRPr lang="en-US" dirty="0"/>
          </a:p>
        </p:txBody>
      </p:sp>
      <p:sp>
        <p:nvSpPr>
          <p:cNvPr id="37" name="مربع نص 36"/>
          <p:cNvSpPr txBox="1"/>
          <p:nvPr/>
        </p:nvSpPr>
        <p:spPr>
          <a:xfrm>
            <a:off x="6744129" y="456515"/>
            <a:ext cx="654936" cy="369332"/>
          </a:xfrm>
          <a:prstGeom prst="rect">
            <a:avLst/>
          </a:prstGeom>
          <a:noFill/>
        </p:spPr>
        <p:txBody>
          <a:bodyPr wrap="square" rtlCol="0">
            <a:spAutoFit/>
          </a:bodyPr>
          <a:lstStyle/>
          <a:p>
            <a:r>
              <a:rPr lang="ar-SA"/>
              <a:t>أستعد</a:t>
            </a:r>
            <a:endParaRPr lang="en-US" dirty="0"/>
          </a:p>
        </p:txBody>
      </p:sp>
      <p:sp>
        <p:nvSpPr>
          <p:cNvPr id="38" name="مربع نص 37"/>
          <p:cNvSpPr txBox="1"/>
          <p:nvPr/>
        </p:nvSpPr>
        <p:spPr>
          <a:xfrm>
            <a:off x="5577280" y="449791"/>
            <a:ext cx="654936" cy="369332"/>
          </a:xfrm>
          <a:prstGeom prst="rect">
            <a:avLst/>
          </a:prstGeom>
          <a:noFill/>
        </p:spPr>
        <p:txBody>
          <a:bodyPr wrap="square" rtlCol="0">
            <a:spAutoFit/>
          </a:bodyPr>
          <a:lstStyle/>
          <a:p>
            <a:r>
              <a:rPr lang="ar-SA" dirty="0"/>
              <a:t>مثال</a:t>
            </a:r>
            <a:endParaRPr lang="en-US" dirty="0"/>
          </a:p>
        </p:txBody>
      </p:sp>
      <p:sp>
        <p:nvSpPr>
          <p:cNvPr id="39" name="مربع نص 38"/>
          <p:cNvSpPr txBox="1"/>
          <p:nvPr/>
        </p:nvSpPr>
        <p:spPr>
          <a:xfrm>
            <a:off x="4378722" y="469596"/>
            <a:ext cx="654936" cy="369332"/>
          </a:xfrm>
          <a:prstGeom prst="rect">
            <a:avLst/>
          </a:prstGeom>
          <a:noFill/>
        </p:spPr>
        <p:txBody>
          <a:bodyPr wrap="square" rtlCol="0">
            <a:spAutoFit/>
          </a:bodyPr>
          <a:lstStyle/>
          <a:p>
            <a:r>
              <a:rPr lang="ar-SA" dirty="0"/>
              <a:t>أتأكد</a:t>
            </a:r>
            <a:endParaRPr lang="en-US" dirty="0"/>
          </a:p>
        </p:txBody>
      </p:sp>
      <p:pic>
        <p:nvPicPr>
          <p:cNvPr id="41" name="صورة 40">
            <a:extLst>
              <a:ext uri="{FF2B5EF4-FFF2-40B4-BE49-F238E27FC236}">
                <a16:creationId xmlns:a16="http://schemas.microsoft.com/office/drawing/2014/main" id="{DA7823D6-C29E-4BC8-9447-719FB02DC43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297497">
            <a:off x="4386773" y="1332751"/>
            <a:ext cx="4854416" cy="1479298"/>
          </a:xfrm>
          <a:prstGeom prst="rect">
            <a:avLst/>
          </a:prstGeom>
        </p:spPr>
      </p:pic>
      <p:sp>
        <p:nvSpPr>
          <p:cNvPr id="3" name="مستطيل 2">
            <a:extLst>
              <a:ext uri="{FF2B5EF4-FFF2-40B4-BE49-F238E27FC236}">
                <a16:creationId xmlns:a16="http://schemas.microsoft.com/office/drawing/2014/main" id="{4414DC47-94B8-42DA-A683-1897E780EA43}"/>
              </a:ext>
            </a:extLst>
          </p:cNvPr>
          <p:cNvSpPr/>
          <p:nvPr/>
        </p:nvSpPr>
        <p:spPr>
          <a:xfrm>
            <a:off x="5411633" y="1672040"/>
            <a:ext cx="2733442" cy="923330"/>
          </a:xfrm>
          <a:prstGeom prst="rect">
            <a:avLst/>
          </a:prstGeom>
          <a:noFill/>
        </p:spPr>
        <p:txBody>
          <a:bodyPr wrap="none" lIns="91440" tIns="45720" rIns="91440" bIns="45720">
            <a:spAutoFit/>
          </a:bodyPr>
          <a:lstStyle/>
          <a:p>
            <a:pPr algn="ctr"/>
            <a:r>
              <a:rPr lang="ar-SA" sz="5400" b="0" cap="none" spc="0" dirty="0">
                <a:ln w="0"/>
                <a:solidFill>
                  <a:schemeClr val="tx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جدول التعلم</a:t>
            </a:r>
          </a:p>
        </p:txBody>
      </p:sp>
      <p:grpSp>
        <p:nvGrpSpPr>
          <p:cNvPr id="42" name="Group 20">
            <a:extLst>
              <a:ext uri="{FF2B5EF4-FFF2-40B4-BE49-F238E27FC236}">
                <a16:creationId xmlns:a16="http://schemas.microsoft.com/office/drawing/2014/main" id="{F18279D5-2A31-4DDE-AFA2-F3239BF21975}"/>
              </a:ext>
            </a:extLst>
          </p:cNvPr>
          <p:cNvGrpSpPr/>
          <p:nvPr/>
        </p:nvGrpSpPr>
        <p:grpSpPr>
          <a:xfrm>
            <a:off x="8383935" y="3119458"/>
            <a:ext cx="2671766" cy="1657195"/>
            <a:chOff x="6340635" y="288951"/>
            <a:chExt cx="2315327" cy="3544027"/>
          </a:xfrm>
        </p:grpSpPr>
        <p:pic>
          <p:nvPicPr>
            <p:cNvPr id="43" name="Picture 2">
              <a:extLst>
                <a:ext uri="{FF2B5EF4-FFF2-40B4-BE49-F238E27FC236}">
                  <a16:creationId xmlns:a16="http://schemas.microsoft.com/office/drawing/2014/main" id="{2A4748A1-EAE5-4672-B966-FF333D89124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40635" y="288951"/>
              <a:ext cx="2315327" cy="3544027"/>
            </a:xfrm>
            <a:prstGeom prst="rect">
              <a:avLst/>
            </a:prstGeom>
          </p:spPr>
        </p:pic>
        <p:pic>
          <p:nvPicPr>
            <p:cNvPr id="45" name="Picture 4">
              <a:extLst>
                <a:ext uri="{FF2B5EF4-FFF2-40B4-BE49-F238E27FC236}">
                  <a16:creationId xmlns:a16="http://schemas.microsoft.com/office/drawing/2014/main" id="{4425ED66-C4A1-4FCA-B4AE-09ECD45374F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33467" y="2853504"/>
              <a:ext cx="888143" cy="888143"/>
            </a:xfrm>
            <a:prstGeom prst="rect">
              <a:avLst/>
            </a:prstGeom>
          </p:spPr>
        </p:pic>
      </p:grpSp>
      <p:grpSp>
        <p:nvGrpSpPr>
          <p:cNvPr id="47" name="Group 29">
            <a:extLst>
              <a:ext uri="{FF2B5EF4-FFF2-40B4-BE49-F238E27FC236}">
                <a16:creationId xmlns:a16="http://schemas.microsoft.com/office/drawing/2014/main" id="{E48DD9FC-DE7F-42D7-A5BB-F306D075555B}"/>
              </a:ext>
            </a:extLst>
          </p:cNvPr>
          <p:cNvGrpSpPr/>
          <p:nvPr/>
        </p:nvGrpSpPr>
        <p:grpSpPr>
          <a:xfrm>
            <a:off x="5663700" y="3137403"/>
            <a:ext cx="2540736" cy="1671893"/>
            <a:chOff x="3404069" y="247262"/>
            <a:chExt cx="2335861" cy="3575459"/>
          </a:xfrm>
        </p:grpSpPr>
        <p:pic>
          <p:nvPicPr>
            <p:cNvPr id="48" name="Picture 8">
              <a:extLst>
                <a:ext uri="{FF2B5EF4-FFF2-40B4-BE49-F238E27FC236}">
                  <a16:creationId xmlns:a16="http://schemas.microsoft.com/office/drawing/2014/main" id="{BC02E2B2-EC6D-4755-AC39-07EFA85B893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404069" y="247262"/>
              <a:ext cx="2335861" cy="3575459"/>
            </a:xfrm>
            <a:prstGeom prst="rect">
              <a:avLst/>
            </a:prstGeom>
          </p:spPr>
        </p:pic>
        <p:pic>
          <p:nvPicPr>
            <p:cNvPr id="50" name="Picture 10">
              <a:extLst>
                <a:ext uri="{FF2B5EF4-FFF2-40B4-BE49-F238E27FC236}">
                  <a16:creationId xmlns:a16="http://schemas.microsoft.com/office/drawing/2014/main" id="{AA6E6F5F-22F9-44C0-874E-EBB8E38B900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139402" y="2859863"/>
              <a:ext cx="865193" cy="865193"/>
            </a:xfrm>
            <a:prstGeom prst="rect">
              <a:avLst/>
            </a:prstGeom>
          </p:spPr>
        </p:pic>
      </p:grpSp>
      <p:grpSp>
        <p:nvGrpSpPr>
          <p:cNvPr id="51" name="Group 30">
            <a:extLst>
              <a:ext uri="{FF2B5EF4-FFF2-40B4-BE49-F238E27FC236}">
                <a16:creationId xmlns:a16="http://schemas.microsoft.com/office/drawing/2014/main" id="{6E740633-206C-43CD-A0BE-F93B75CD4F86}"/>
              </a:ext>
            </a:extLst>
          </p:cNvPr>
          <p:cNvGrpSpPr/>
          <p:nvPr/>
        </p:nvGrpSpPr>
        <p:grpSpPr>
          <a:xfrm>
            <a:off x="3063092" y="3098638"/>
            <a:ext cx="2521625" cy="1671893"/>
            <a:chOff x="628840" y="231367"/>
            <a:chExt cx="2335862" cy="3575459"/>
          </a:xfrm>
        </p:grpSpPr>
        <p:pic>
          <p:nvPicPr>
            <p:cNvPr id="52" name="Picture 14">
              <a:extLst>
                <a:ext uri="{FF2B5EF4-FFF2-40B4-BE49-F238E27FC236}">
                  <a16:creationId xmlns:a16="http://schemas.microsoft.com/office/drawing/2014/main" id="{1D00BD6B-3B74-4AFE-8EF1-15A869551FF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28840" y="231367"/>
              <a:ext cx="2335862" cy="3575459"/>
            </a:xfrm>
            <a:prstGeom prst="rect">
              <a:avLst/>
            </a:prstGeom>
          </p:spPr>
        </p:pic>
        <p:pic>
          <p:nvPicPr>
            <p:cNvPr id="53" name="Picture 16">
              <a:extLst>
                <a:ext uri="{FF2B5EF4-FFF2-40B4-BE49-F238E27FC236}">
                  <a16:creationId xmlns:a16="http://schemas.microsoft.com/office/drawing/2014/main" id="{FFBEFD3D-57CA-4CEB-B3A9-7D1023F26E1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372072" y="2901552"/>
              <a:ext cx="849398" cy="849398"/>
            </a:xfrm>
            <a:prstGeom prst="rect">
              <a:avLst/>
            </a:prstGeom>
          </p:spPr>
        </p:pic>
      </p:grpSp>
      <p:sp>
        <p:nvSpPr>
          <p:cNvPr id="5" name="مستطيل 4">
            <a:extLst>
              <a:ext uri="{FF2B5EF4-FFF2-40B4-BE49-F238E27FC236}">
                <a16:creationId xmlns:a16="http://schemas.microsoft.com/office/drawing/2014/main" id="{6DDA247D-D233-4FBF-A6FF-A2C5D7F95B2E}"/>
              </a:ext>
            </a:extLst>
          </p:cNvPr>
          <p:cNvSpPr/>
          <p:nvPr/>
        </p:nvSpPr>
        <p:spPr>
          <a:xfrm>
            <a:off x="8885604" y="2702577"/>
            <a:ext cx="1651414" cy="523220"/>
          </a:xfrm>
          <a:prstGeom prst="rect">
            <a:avLst/>
          </a:prstGeom>
          <a:noFill/>
        </p:spPr>
        <p:txBody>
          <a:bodyPr wrap="none" lIns="91440" tIns="45720" rIns="91440" bIns="45720">
            <a:spAutoFit/>
          </a:bodyPr>
          <a:lstStyle/>
          <a:p>
            <a:pPr algn="ctr"/>
            <a:r>
              <a:rPr lang="ar-SA" sz="2800" dirty="0">
                <a:ln w="0"/>
                <a:effectLst>
                  <a:outerShdw blurRad="38100" dist="19050" dir="2700000" algn="tl" rotWithShape="0">
                    <a:schemeClr val="dk1">
                      <a:alpha val="40000"/>
                    </a:schemeClr>
                  </a:outerShdw>
                </a:effectLst>
              </a:rPr>
              <a:t>ماذا أعرف؟ </a:t>
            </a:r>
            <a:endParaRPr lang="ar-SA" sz="2800" b="0" cap="none" spc="0" dirty="0">
              <a:ln w="0"/>
              <a:solidFill>
                <a:schemeClr val="tx1"/>
              </a:solidFill>
              <a:effectLst>
                <a:outerShdw blurRad="38100" dist="19050" dir="2700000" algn="tl" rotWithShape="0">
                  <a:schemeClr val="dk1">
                    <a:alpha val="40000"/>
                  </a:schemeClr>
                </a:outerShdw>
              </a:effectLst>
            </a:endParaRPr>
          </a:p>
        </p:txBody>
      </p:sp>
      <p:sp>
        <p:nvSpPr>
          <p:cNvPr id="54" name="مستطيل 53">
            <a:extLst>
              <a:ext uri="{FF2B5EF4-FFF2-40B4-BE49-F238E27FC236}">
                <a16:creationId xmlns:a16="http://schemas.microsoft.com/office/drawing/2014/main" id="{02B70A60-B918-4A20-8E1C-9217634CB8FC}"/>
              </a:ext>
            </a:extLst>
          </p:cNvPr>
          <p:cNvSpPr/>
          <p:nvPr/>
        </p:nvSpPr>
        <p:spPr>
          <a:xfrm>
            <a:off x="5660882" y="2712568"/>
            <a:ext cx="2448106" cy="523220"/>
          </a:xfrm>
          <a:prstGeom prst="rect">
            <a:avLst/>
          </a:prstGeom>
          <a:noFill/>
        </p:spPr>
        <p:txBody>
          <a:bodyPr wrap="none" lIns="91440" tIns="45720" rIns="91440" bIns="45720">
            <a:spAutoFit/>
          </a:bodyPr>
          <a:lstStyle/>
          <a:p>
            <a:pPr algn="ctr"/>
            <a:r>
              <a:rPr lang="ar-SA" sz="2800" dirty="0">
                <a:ln w="0"/>
                <a:effectLst>
                  <a:outerShdw blurRad="38100" dist="19050" dir="2700000" algn="tl" rotWithShape="0">
                    <a:schemeClr val="dk1">
                      <a:alpha val="40000"/>
                    </a:schemeClr>
                  </a:outerShdw>
                </a:effectLst>
              </a:rPr>
              <a:t>ماذا أريد  أن اتعلم؟ </a:t>
            </a:r>
            <a:endParaRPr lang="ar-SA" sz="2800" b="0" cap="none" spc="0" dirty="0">
              <a:ln w="0"/>
              <a:solidFill>
                <a:schemeClr val="tx1"/>
              </a:solidFill>
              <a:effectLst>
                <a:outerShdw blurRad="38100" dist="19050" dir="2700000" algn="tl" rotWithShape="0">
                  <a:schemeClr val="dk1">
                    <a:alpha val="40000"/>
                  </a:schemeClr>
                </a:outerShdw>
              </a:effectLst>
            </a:endParaRPr>
          </a:p>
        </p:txBody>
      </p:sp>
      <p:sp>
        <p:nvSpPr>
          <p:cNvPr id="55" name="مستطيل 54">
            <a:extLst>
              <a:ext uri="{FF2B5EF4-FFF2-40B4-BE49-F238E27FC236}">
                <a16:creationId xmlns:a16="http://schemas.microsoft.com/office/drawing/2014/main" id="{4D1E9C80-B234-4F49-A0C2-785B746FAF9C}"/>
              </a:ext>
            </a:extLst>
          </p:cNvPr>
          <p:cNvSpPr/>
          <p:nvPr/>
        </p:nvSpPr>
        <p:spPr>
          <a:xfrm>
            <a:off x="3328135" y="2646939"/>
            <a:ext cx="1630575" cy="523220"/>
          </a:xfrm>
          <a:prstGeom prst="rect">
            <a:avLst/>
          </a:prstGeom>
          <a:noFill/>
        </p:spPr>
        <p:txBody>
          <a:bodyPr wrap="none" lIns="91440" tIns="45720" rIns="91440" bIns="45720">
            <a:spAutoFit/>
          </a:bodyPr>
          <a:lstStyle/>
          <a:p>
            <a:pPr algn="ctr"/>
            <a:r>
              <a:rPr lang="ar-SA" sz="2800" dirty="0">
                <a:ln w="0"/>
                <a:effectLst>
                  <a:outerShdw blurRad="38100" dist="19050" dir="2700000" algn="tl" rotWithShape="0">
                    <a:schemeClr val="dk1">
                      <a:alpha val="40000"/>
                    </a:schemeClr>
                  </a:outerShdw>
                </a:effectLst>
              </a:rPr>
              <a:t>ماذا تعلمت؟ </a:t>
            </a:r>
            <a:endParaRPr lang="ar-SA" sz="2800" b="0" cap="none" spc="0" dirty="0">
              <a:ln w="0"/>
              <a:solidFill>
                <a:schemeClr val="tx1"/>
              </a:solidFill>
              <a:effectLst>
                <a:outerShdw blurRad="38100" dist="19050" dir="2700000" algn="tl" rotWithShape="0">
                  <a:schemeClr val="dk1">
                    <a:alpha val="40000"/>
                  </a:schemeClr>
                </a:outerShdw>
              </a:effectLst>
            </a:endParaRPr>
          </a:p>
        </p:txBody>
      </p:sp>
      <p:pic>
        <p:nvPicPr>
          <p:cNvPr id="57" name="Picture 2">
            <a:extLst>
              <a:ext uri="{FF2B5EF4-FFF2-40B4-BE49-F238E27FC236}">
                <a16:creationId xmlns:a16="http://schemas.microsoft.com/office/drawing/2014/main" id="{30CC3C66-5D5E-43F3-BBBC-46C9EE592AF3}"/>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79" t="12790" r="-279" b="62767"/>
          <a:stretch/>
        </p:blipFill>
        <p:spPr bwMode="auto">
          <a:xfrm>
            <a:off x="313188" y="93176"/>
            <a:ext cx="12058157" cy="112946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0" descr="https://lh6.googleusercontent.com/43DhS8AINGqXEbUB-peUvmY59Us5s5lxyGWlVv2i9Gwhm83ncyFncd7Ln0u0osI2btMy9buTSK7G8YO3Kjwx5jEod6Wdc8HZTwB8cEFEKGIV1ksnTE-rryveFO1EovAZEmPjmY5-jLk">
            <a:extLst>
              <a:ext uri="{FF2B5EF4-FFF2-40B4-BE49-F238E27FC236}">
                <a16:creationId xmlns:a16="http://schemas.microsoft.com/office/drawing/2014/main" id="{6D05BDC5-F151-4396-860A-3C05AF6E4B7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55575" y="-372340"/>
            <a:ext cx="12135927" cy="1085850"/>
          </a:xfrm>
          <a:prstGeom prst="rect">
            <a:avLst/>
          </a:prstGeom>
          <a:noFill/>
          <a:extLst>
            <a:ext uri="{909E8E84-426E-40DD-AFC4-6F175D3DCCD1}">
              <a14:hiddenFill xmlns:a14="http://schemas.microsoft.com/office/drawing/2010/main">
                <a:solidFill>
                  <a:srgbClr val="FFFFFF"/>
                </a:solidFill>
              </a14:hiddenFill>
            </a:ext>
          </a:extLst>
        </p:spPr>
      </p:pic>
      <p:sp>
        <p:nvSpPr>
          <p:cNvPr id="44" name="مستطيل 43">
            <a:extLst>
              <a:ext uri="{FF2B5EF4-FFF2-40B4-BE49-F238E27FC236}">
                <a16:creationId xmlns:a16="http://schemas.microsoft.com/office/drawing/2014/main" id="{357026D6-FCEA-4EDD-ADCC-17941F54A848}"/>
              </a:ext>
            </a:extLst>
          </p:cNvPr>
          <p:cNvSpPr/>
          <p:nvPr/>
        </p:nvSpPr>
        <p:spPr>
          <a:xfrm>
            <a:off x="8667259" y="3529842"/>
            <a:ext cx="2180404" cy="707886"/>
          </a:xfrm>
          <a:prstGeom prst="rect">
            <a:avLst/>
          </a:prstGeom>
          <a:noFill/>
        </p:spPr>
        <p:txBody>
          <a:bodyPr wrap="none" lIns="91440" tIns="45720" rIns="91440" bIns="45720">
            <a:spAutoFit/>
          </a:bodyPr>
          <a:lstStyle/>
          <a:p>
            <a:pPr algn="ctr"/>
            <a:r>
              <a:rPr lang="ar-SA" sz="2000" b="1" dirty="0">
                <a:ln w="0"/>
                <a:effectLst>
                  <a:reflection blurRad="6350" stA="53000" endA="300" endPos="35500" dir="5400000" sy="-90000" algn="bl" rotWithShape="0"/>
                </a:effectLst>
              </a:rPr>
              <a:t>يوجد العديد من العلماء </a:t>
            </a:r>
          </a:p>
          <a:p>
            <a:pPr algn="ctr"/>
            <a:r>
              <a:rPr lang="ar-SA" sz="2000" b="1" cap="none" spc="0" dirty="0">
                <a:ln w="0"/>
                <a:effectLst>
                  <a:reflection blurRad="6350" stA="53000" endA="300" endPos="35500" dir="5400000" sy="-90000" algn="bl" rotWithShape="0"/>
                </a:effectLst>
              </a:rPr>
              <a:t>العرب في كا</a:t>
            </a:r>
            <a:r>
              <a:rPr lang="ar-SA" sz="2000" b="1" dirty="0">
                <a:ln w="0"/>
                <a:effectLst>
                  <a:reflection blurRad="6350" stA="53000" endA="300" endPos="35500" dir="5400000" sy="-90000" algn="bl" rotWithShape="0"/>
                </a:effectLst>
              </a:rPr>
              <a:t>فة المجالات</a:t>
            </a:r>
            <a:endParaRPr lang="ar-SA" sz="2000" b="1" cap="none" spc="0" dirty="0">
              <a:ln w="0"/>
              <a:effectLst>
                <a:reflection blurRad="6350" stA="53000" endA="300" endPos="35500" dir="5400000" sy="-90000" algn="bl" rotWithShape="0"/>
              </a:effectLst>
            </a:endParaRPr>
          </a:p>
        </p:txBody>
      </p:sp>
      <p:sp>
        <p:nvSpPr>
          <p:cNvPr id="46" name="مستطيل 45">
            <a:extLst>
              <a:ext uri="{FF2B5EF4-FFF2-40B4-BE49-F238E27FC236}">
                <a16:creationId xmlns:a16="http://schemas.microsoft.com/office/drawing/2014/main" id="{F733418A-0E82-41ED-9E62-D86E788901E8}"/>
              </a:ext>
            </a:extLst>
          </p:cNvPr>
          <p:cNvSpPr/>
          <p:nvPr/>
        </p:nvSpPr>
        <p:spPr>
          <a:xfrm>
            <a:off x="6022507" y="3677283"/>
            <a:ext cx="1752404" cy="400110"/>
          </a:xfrm>
          <a:prstGeom prst="rect">
            <a:avLst/>
          </a:prstGeom>
          <a:noFill/>
        </p:spPr>
        <p:txBody>
          <a:bodyPr wrap="none" lIns="91440" tIns="45720" rIns="91440" bIns="45720">
            <a:spAutoFit/>
          </a:bodyPr>
          <a:lstStyle/>
          <a:p>
            <a:pPr algn="ctr"/>
            <a:r>
              <a:rPr lang="ar-SA" sz="2000" b="1" dirty="0">
                <a:ln w="0"/>
                <a:effectLst>
                  <a:reflection blurRad="6350" stA="53000" endA="300" endPos="35500" dir="5400000" sy="-90000" algn="bl" rotWithShape="0"/>
                </a:effectLst>
              </a:rPr>
              <a:t>من هو أبو الكيمياء</a:t>
            </a:r>
            <a:endParaRPr lang="ar-SA" sz="2000" b="1" cap="none" spc="0" dirty="0">
              <a:ln w="0"/>
              <a:effectLst>
                <a:reflection blurRad="6350" stA="53000" endA="300" endPos="35500" dir="5400000" sy="-90000" algn="bl" rotWithShape="0"/>
              </a:effectLst>
            </a:endParaRPr>
          </a:p>
        </p:txBody>
      </p:sp>
      <p:sp>
        <p:nvSpPr>
          <p:cNvPr id="2" name="مستطيل 1">
            <a:extLst>
              <a:ext uri="{FF2B5EF4-FFF2-40B4-BE49-F238E27FC236}">
                <a16:creationId xmlns:a16="http://schemas.microsoft.com/office/drawing/2014/main" id="{46720F2C-1313-4B8D-A1FD-AC0D3C18C51C}"/>
              </a:ext>
            </a:extLst>
          </p:cNvPr>
          <p:cNvSpPr/>
          <p:nvPr/>
        </p:nvSpPr>
        <p:spPr>
          <a:xfrm>
            <a:off x="-558505" y="3484347"/>
            <a:ext cx="6096000" cy="1077218"/>
          </a:xfrm>
          <a:prstGeom prst="rect">
            <a:avLst/>
          </a:prstGeom>
        </p:spPr>
        <p:txBody>
          <a:bodyPr>
            <a:spAutoFit/>
          </a:bodyPr>
          <a:lstStyle/>
          <a:p>
            <a:r>
              <a:rPr lang="ar-SA" sz="1600" b="1" dirty="0">
                <a:solidFill>
                  <a:schemeClr val="accent6">
                    <a:lumMod val="50000"/>
                  </a:schemeClr>
                </a:solidFill>
                <a:latin typeface="Calibri" pitchFamily="34" charset="0"/>
              </a:rPr>
              <a:t>أَلَّفَ جابِرٌ عَدَدًا كَبيرًا مِنَ الكُتُبِ</a:t>
            </a:r>
          </a:p>
          <a:p>
            <a:r>
              <a:rPr lang="ar-SA" sz="1600" b="1" dirty="0">
                <a:solidFill>
                  <a:schemeClr val="accent6">
                    <a:lumMod val="50000"/>
                  </a:schemeClr>
                </a:solidFill>
                <a:latin typeface="Calibri" pitchFamily="34" charset="0"/>
              </a:rPr>
              <a:t> في عُلومٍ مُخْتَلِفَةٍ، وَلَهُ عَديدُ</a:t>
            </a:r>
          </a:p>
          <a:p>
            <a:r>
              <a:rPr lang="ar-SA" sz="1600" b="1" dirty="0">
                <a:solidFill>
                  <a:schemeClr val="accent6">
                    <a:lumMod val="50000"/>
                  </a:schemeClr>
                </a:solidFill>
                <a:latin typeface="Calibri" pitchFamily="34" charset="0"/>
              </a:rPr>
              <a:t> مِنَ الِاخْتِراعاتِ؛ فَهُوَ أَوَّلُ مَن</a:t>
            </a:r>
          </a:p>
          <a:p>
            <a:r>
              <a:rPr lang="ar-SA" sz="1600" b="1" dirty="0">
                <a:solidFill>
                  <a:schemeClr val="accent6">
                    <a:lumMod val="50000"/>
                  </a:schemeClr>
                </a:solidFill>
                <a:latin typeface="Calibri" pitchFamily="34" charset="0"/>
              </a:rPr>
              <a:t>ِ اسْتَحْضَرَ </a:t>
            </a:r>
            <a:endParaRPr lang="en-US" sz="1600" dirty="0"/>
          </a:p>
        </p:txBody>
      </p:sp>
    </p:spTree>
    <p:extLst>
      <p:ext uri="{BB962C8B-B14F-4D97-AF65-F5344CB8AC3E}">
        <p14:creationId xmlns:p14="http://schemas.microsoft.com/office/powerpoint/2010/main" val="186964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80">
                                          <p:stCondLst>
                                            <p:cond delay="0"/>
                                          </p:stCondLst>
                                        </p:cTn>
                                        <p:tgtEl>
                                          <p:spTgt spid="42"/>
                                        </p:tgtEl>
                                      </p:cBhvr>
                                    </p:animEffect>
                                    <p:anim calcmode="lin" valueType="num">
                                      <p:cBhvr>
                                        <p:cTn id="8"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3" dur="26">
                                          <p:stCondLst>
                                            <p:cond delay="650"/>
                                          </p:stCondLst>
                                        </p:cTn>
                                        <p:tgtEl>
                                          <p:spTgt spid="42"/>
                                        </p:tgtEl>
                                      </p:cBhvr>
                                      <p:to x="100000" y="60000"/>
                                    </p:animScale>
                                    <p:animScale>
                                      <p:cBhvr>
                                        <p:cTn id="14" dur="166" decel="50000">
                                          <p:stCondLst>
                                            <p:cond delay="676"/>
                                          </p:stCondLst>
                                        </p:cTn>
                                        <p:tgtEl>
                                          <p:spTgt spid="42"/>
                                        </p:tgtEl>
                                      </p:cBhvr>
                                      <p:to x="100000" y="100000"/>
                                    </p:animScale>
                                    <p:animScale>
                                      <p:cBhvr>
                                        <p:cTn id="15" dur="26">
                                          <p:stCondLst>
                                            <p:cond delay="1312"/>
                                          </p:stCondLst>
                                        </p:cTn>
                                        <p:tgtEl>
                                          <p:spTgt spid="42"/>
                                        </p:tgtEl>
                                      </p:cBhvr>
                                      <p:to x="100000" y="80000"/>
                                    </p:animScale>
                                    <p:animScale>
                                      <p:cBhvr>
                                        <p:cTn id="16" dur="166" decel="50000">
                                          <p:stCondLst>
                                            <p:cond delay="1338"/>
                                          </p:stCondLst>
                                        </p:cTn>
                                        <p:tgtEl>
                                          <p:spTgt spid="42"/>
                                        </p:tgtEl>
                                      </p:cBhvr>
                                      <p:to x="100000" y="100000"/>
                                    </p:animScale>
                                    <p:animScale>
                                      <p:cBhvr>
                                        <p:cTn id="17" dur="26">
                                          <p:stCondLst>
                                            <p:cond delay="1642"/>
                                          </p:stCondLst>
                                        </p:cTn>
                                        <p:tgtEl>
                                          <p:spTgt spid="42"/>
                                        </p:tgtEl>
                                      </p:cBhvr>
                                      <p:to x="100000" y="90000"/>
                                    </p:animScale>
                                    <p:animScale>
                                      <p:cBhvr>
                                        <p:cTn id="18" dur="166" decel="50000">
                                          <p:stCondLst>
                                            <p:cond delay="1668"/>
                                          </p:stCondLst>
                                        </p:cTn>
                                        <p:tgtEl>
                                          <p:spTgt spid="42"/>
                                        </p:tgtEl>
                                      </p:cBhvr>
                                      <p:to x="100000" y="100000"/>
                                    </p:animScale>
                                    <p:animScale>
                                      <p:cBhvr>
                                        <p:cTn id="19" dur="26">
                                          <p:stCondLst>
                                            <p:cond delay="1808"/>
                                          </p:stCondLst>
                                        </p:cTn>
                                        <p:tgtEl>
                                          <p:spTgt spid="42"/>
                                        </p:tgtEl>
                                      </p:cBhvr>
                                      <p:to x="100000" y="95000"/>
                                    </p:animScale>
                                    <p:animScale>
                                      <p:cBhvr>
                                        <p:cTn id="20" dur="166" decel="50000">
                                          <p:stCondLst>
                                            <p:cond delay="1834"/>
                                          </p:stCondLst>
                                        </p:cTn>
                                        <p:tgtEl>
                                          <p:spTgt spid="42"/>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wipe(down)">
                                      <p:cBhvr>
                                        <p:cTn id="24" dur="580">
                                          <p:stCondLst>
                                            <p:cond delay="0"/>
                                          </p:stCondLst>
                                        </p:cTn>
                                        <p:tgtEl>
                                          <p:spTgt spid="47"/>
                                        </p:tgtEl>
                                      </p:cBhvr>
                                    </p:animEffect>
                                    <p:anim calcmode="lin" valueType="num">
                                      <p:cBhvr>
                                        <p:cTn id="25"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30" dur="26">
                                          <p:stCondLst>
                                            <p:cond delay="650"/>
                                          </p:stCondLst>
                                        </p:cTn>
                                        <p:tgtEl>
                                          <p:spTgt spid="47"/>
                                        </p:tgtEl>
                                      </p:cBhvr>
                                      <p:to x="100000" y="60000"/>
                                    </p:animScale>
                                    <p:animScale>
                                      <p:cBhvr>
                                        <p:cTn id="31" dur="166" decel="50000">
                                          <p:stCondLst>
                                            <p:cond delay="676"/>
                                          </p:stCondLst>
                                        </p:cTn>
                                        <p:tgtEl>
                                          <p:spTgt spid="47"/>
                                        </p:tgtEl>
                                      </p:cBhvr>
                                      <p:to x="100000" y="100000"/>
                                    </p:animScale>
                                    <p:animScale>
                                      <p:cBhvr>
                                        <p:cTn id="32" dur="26">
                                          <p:stCondLst>
                                            <p:cond delay="1312"/>
                                          </p:stCondLst>
                                        </p:cTn>
                                        <p:tgtEl>
                                          <p:spTgt spid="47"/>
                                        </p:tgtEl>
                                      </p:cBhvr>
                                      <p:to x="100000" y="80000"/>
                                    </p:animScale>
                                    <p:animScale>
                                      <p:cBhvr>
                                        <p:cTn id="33" dur="166" decel="50000">
                                          <p:stCondLst>
                                            <p:cond delay="1338"/>
                                          </p:stCondLst>
                                        </p:cTn>
                                        <p:tgtEl>
                                          <p:spTgt spid="47"/>
                                        </p:tgtEl>
                                      </p:cBhvr>
                                      <p:to x="100000" y="100000"/>
                                    </p:animScale>
                                    <p:animScale>
                                      <p:cBhvr>
                                        <p:cTn id="34" dur="26">
                                          <p:stCondLst>
                                            <p:cond delay="1642"/>
                                          </p:stCondLst>
                                        </p:cTn>
                                        <p:tgtEl>
                                          <p:spTgt spid="47"/>
                                        </p:tgtEl>
                                      </p:cBhvr>
                                      <p:to x="100000" y="90000"/>
                                    </p:animScale>
                                    <p:animScale>
                                      <p:cBhvr>
                                        <p:cTn id="35" dur="166" decel="50000">
                                          <p:stCondLst>
                                            <p:cond delay="1668"/>
                                          </p:stCondLst>
                                        </p:cTn>
                                        <p:tgtEl>
                                          <p:spTgt spid="47"/>
                                        </p:tgtEl>
                                      </p:cBhvr>
                                      <p:to x="100000" y="100000"/>
                                    </p:animScale>
                                    <p:animScale>
                                      <p:cBhvr>
                                        <p:cTn id="36" dur="26">
                                          <p:stCondLst>
                                            <p:cond delay="1808"/>
                                          </p:stCondLst>
                                        </p:cTn>
                                        <p:tgtEl>
                                          <p:spTgt spid="47"/>
                                        </p:tgtEl>
                                      </p:cBhvr>
                                      <p:to x="100000" y="95000"/>
                                    </p:animScale>
                                    <p:animScale>
                                      <p:cBhvr>
                                        <p:cTn id="37" dur="166" decel="50000">
                                          <p:stCondLst>
                                            <p:cond delay="1834"/>
                                          </p:stCondLst>
                                        </p:cTn>
                                        <p:tgtEl>
                                          <p:spTgt spid="47"/>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wipe(down)">
                                      <p:cBhvr>
                                        <p:cTn id="41" dur="580">
                                          <p:stCondLst>
                                            <p:cond delay="0"/>
                                          </p:stCondLst>
                                        </p:cTn>
                                        <p:tgtEl>
                                          <p:spTgt spid="51"/>
                                        </p:tgtEl>
                                      </p:cBhvr>
                                    </p:animEffect>
                                    <p:anim calcmode="lin" valueType="num">
                                      <p:cBhvr>
                                        <p:cTn id="4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47" dur="26">
                                          <p:stCondLst>
                                            <p:cond delay="650"/>
                                          </p:stCondLst>
                                        </p:cTn>
                                        <p:tgtEl>
                                          <p:spTgt spid="51"/>
                                        </p:tgtEl>
                                      </p:cBhvr>
                                      <p:to x="100000" y="60000"/>
                                    </p:animScale>
                                    <p:animScale>
                                      <p:cBhvr>
                                        <p:cTn id="48" dur="166" decel="50000">
                                          <p:stCondLst>
                                            <p:cond delay="676"/>
                                          </p:stCondLst>
                                        </p:cTn>
                                        <p:tgtEl>
                                          <p:spTgt spid="51"/>
                                        </p:tgtEl>
                                      </p:cBhvr>
                                      <p:to x="100000" y="100000"/>
                                    </p:animScale>
                                    <p:animScale>
                                      <p:cBhvr>
                                        <p:cTn id="49" dur="26">
                                          <p:stCondLst>
                                            <p:cond delay="1312"/>
                                          </p:stCondLst>
                                        </p:cTn>
                                        <p:tgtEl>
                                          <p:spTgt spid="51"/>
                                        </p:tgtEl>
                                      </p:cBhvr>
                                      <p:to x="100000" y="80000"/>
                                    </p:animScale>
                                    <p:animScale>
                                      <p:cBhvr>
                                        <p:cTn id="50" dur="166" decel="50000">
                                          <p:stCondLst>
                                            <p:cond delay="1338"/>
                                          </p:stCondLst>
                                        </p:cTn>
                                        <p:tgtEl>
                                          <p:spTgt spid="51"/>
                                        </p:tgtEl>
                                      </p:cBhvr>
                                      <p:to x="100000" y="100000"/>
                                    </p:animScale>
                                    <p:animScale>
                                      <p:cBhvr>
                                        <p:cTn id="51" dur="26">
                                          <p:stCondLst>
                                            <p:cond delay="1642"/>
                                          </p:stCondLst>
                                        </p:cTn>
                                        <p:tgtEl>
                                          <p:spTgt spid="51"/>
                                        </p:tgtEl>
                                      </p:cBhvr>
                                      <p:to x="100000" y="90000"/>
                                    </p:animScale>
                                    <p:animScale>
                                      <p:cBhvr>
                                        <p:cTn id="52" dur="166" decel="50000">
                                          <p:stCondLst>
                                            <p:cond delay="1668"/>
                                          </p:stCondLst>
                                        </p:cTn>
                                        <p:tgtEl>
                                          <p:spTgt spid="51"/>
                                        </p:tgtEl>
                                      </p:cBhvr>
                                      <p:to x="100000" y="100000"/>
                                    </p:animScale>
                                    <p:animScale>
                                      <p:cBhvr>
                                        <p:cTn id="53" dur="26">
                                          <p:stCondLst>
                                            <p:cond delay="1808"/>
                                          </p:stCondLst>
                                        </p:cTn>
                                        <p:tgtEl>
                                          <p:spTgt spid="51"/>
                                        </p:tgtEl>
                                      </p:cBhvr>
                                      <p:to x="100000" y="95000"/>
                                    </p:animScale>
                                    <p:animScale>
                                      <p:cBhvr>
                                        <p:cTn id="54" dur="166" decel="50000">
                                          <p:stCondLst>
                                            <p:cond delay="1834"/>
                                          </p:stCondLst>
                                        </p:cTn>
                                        <p:tgtEl>
                                          <p:spTgt spid="5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5">
            <a:alphaModFix/>
          </a:blip>
          <a:srcRect l="19798" t="13608" r="18640" b="19550"/>
          <a:stretch/>
        </p:blipFill>
        <p:spPr>
          <a:xfrm>
            <a:off x="1152921" y="341358"/>
            <a:ext cx="9776975" cy="5390655"/>
          </a:xfrm>
          <a:prstGeom prst="rect">
            <a:avLst/>
          </a:prstGeom>
          <a:noFill/>
          <a:ln>
            <a:noFill/>
          </a:ln>
        </p:spPr>
      </p:pic>
      <p:pic>
        <p:nvPicPr>
          <p:cNvPr id="21" name="Google Shape;473;p38"/>
          <p:cNvPicPr preferRelativeResize="0"/>
          <p:nvPr/>
        </p:nvPicPr>
        <p:blipFill>
          <a:blip r:embed="rId6">
            <a:alphaModFix/>
          </a:blip>
          <a:stretch>
            <a:fillRect/>
          </a:stretch>
        </p:blipFill>
        <p:spPr>
          <a:xfrm>
            <a:off x="308792" y="2717496"/>
            <a:ext cx="1512584" cy="2624380"/>
          </a:xfrm>
          <a:prstGeom prst="rect">
            <a:avLst/>
          </a:prstGeom>
          <a:noFill/>
          <a:ln>
            <a:noFill/>
          </a:ln>
        </p:spPr>
      </p:pic>
      <p:pic>
        <p:nvPicPr>
          <p:cNvPr id="22" name="Google Shape;342;p28"/>
          <p:cNvPicPr preferRelativeResize="0"/>
          <p:nvPr/>
        </p:nvPicPr>
        <p:blipFill>
          <a:blip r:embed="rId7">
            <a:alphaModFix/>
          </a:blip>
          <a:stretch>
            <a:fillRect/>
          </a:stretch>
        </p:blipFill>
        <p:spPr>
          <a:xfrm>
            <a:off x="11298114" y="5270371"/>
            <a:ext cx="742975" cy="923284"/>
          </a:xfrm>
          <a:prstGeom prst="rect">
            <a:avLst/>
          </a:prstGeom>
          <a:noFill/>
          <a:ln>
            <a:noFill/>
          </a:ln>
        </p:spPr>
      </p:pic>
      <p:pic>
        <p:nvPicPr>
          <p:cNvPr id="24" name="Google Shape;77;p13"/>
          <p:cNvPicPr preferRelativeResize="0"/>
          <p:nvPr/>
        </p:nvPicPr>
        <p:blipFill>
          <a:blip r:embed="rId8">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9">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38" name="Google Shape;535;p42"/>
          <p:cNvPicPr preferRelativeResize="0"/>
          <p:nvPr/>
        </p:nvPicPr>
        <p:blipFill>
          <a:blip r:embed="rId12">
            <a:alphaModFix/>
          </a:blip>
          <a:stretch>
            <a:fillRect/>
          </a:stretch>
        </p:blipFill>
        <p:spPr>
          <a:xfrm>
            <a:off x="10812554" y="971177"/>
            <a:ext cx="1159790" cy="924695"/>
          </a:xfrm>
          <a:prstGeom prst="rect">
            <a:avLst/>
          </a:prstGeom>
          <a:noFill/>
          <a:ln>
            <a:noFill/>
          </a:ln>
        </p:spPr>
      </p:pic>
      <p:pic>
        <p:nvPicPr>
          <p:cNvPr id="18"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56709" y="6050280"/>
            <a:ext cx="4483801" cy="74587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14"/>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sp>
        <p:nvSpPr>
          <p:cNvPr id="16" name="مربع نص 15">
            <a:extLst>
              <a:ext uri="{FF2B5EF4-FFF2-40B4-BE49-F238E27FC236}">
                <a16:creationId xmlns:a16="http://schemas.microsoft.com/office/drawing/2014/main" id="{F1D7ADB8-2279-41B3-9802-7CE509616B31}"/>
              </a:ext>
            </a:extLst>
          </p:cNvPr>
          <p:cNvSpPr txBox="1"/>
          <p:nvPr/>
        </p:nvSpPr>
        <p:spPr>
          <a:xfrm>
            <a:off x="5826870" y="3236383"/>
            <a:ext cx="914400" cy="369332"/>
          </a:xfrm>
          <a:prstGeom prst="rect">
            <a:avLst/>
          </a:prstGeom>
          <a:noFill/>
        </p:spPr>
        <p:txBody>
          <a:bodyPr wrap="square" rtlCol="1">
            <a:spAutoFit/>
          </a:bodyPr>
          <a:lstStyle/>
          <a:p>
            <a:endParaRPr lang="ar-SA"/>
          </a:p>
        </p:txBody>
      </p:sp>
      <p:pic>
        <p:nvPicPr>
          <p:cNvPr id="26" name="WhatsApp Video 2020-11-12 at 3.43.53 AM.mp3">
            <a:hlinkClick r:id="" action="ppaction://media"/>
            <a:extLst>
              <a:ext uri="{FF2B5EF4-FFF2-40B4-BE49-F238E27FC236}">
                <a16:creationId xmlns:a16="http://schemas.microsoft.com/office/drawing/2014/main" id="{E9C27827-E0D9-413B-810C-729A17A75271}"/>
              </a:ext>
            </a:extLst>
          </p:cNvPr>
          <p:cNvPicPr>
            <a:picLocks noChangeAspect="1"/>
          </p:cNvPicPr>
          <p:nvPr>
            <a:audioFile r:link="rId2"/>
            <p:extLst>
              <p:ext uri="{DAA4B4D4-6D71-4841-9C94-3DE7FCFB9230}">
                <p14:media xmlns:p14="http://schemas.microsoft.com/office/powerpoint/2010/main" r:embed="rId1"/>
              </p:ext>
            </p:extLst>
          </p:nvPr>
        </p:nvPicPr>
        <p:blipFill>
          <a:blip r:embed="rId16">
            <a:biLevel thresh="75000"/>
          </a:blip>
          <a:stretch>
            <a:fillRect/>
          </a:stretch>
        </p:blipFill>
        <p:spPr>
          <a:xfrm>
            <a:off x="2240111" y="6184419"/>
            <a:ext cx="457200" cy="609600"/>
          </a:xfrm>
          <a:prstGeom prst="rect">
            <a:avLst/>
          </a:prstGeom>
        </p:spPr>
      </p:pic>
      <p:pic>
        <p:nvPicPr>
          <p:cNvPr id="27" name="صورة 26">
            <a:extLst>
              <a:ext uri="{FF2B5EF4-FFF2-40B4-BE49-F238E27FC236}">
                <a16:creationId xmlns:a16="http://schemas.microsoft.com/office/drawing/2014/main" id="{B5FBEA0A-545D-45DB-BA27-B6C5516EB126}"/>
              </a:ext>
            </a:extLst>
          </p:cNvPr>
          <p:cNvPicPr>
            <a:picLocks noChangeAspect="1"/>
          </p:cNvPicPr>
          <p:nvPr/>
        </p:nvPicPr>
        <p:blipFill>
          <a:blip r:embed="rId17"/>
          <a:stretch>
            <a:fillRect/>
          </a:stretch>
        </p:blipFill>
        <p:spPr>
          <a:xfrm>
            <a:off x="2240111" y="1323688"/>
            <a:ext cx="8356371" cy="2319530"/>
          </a:xfrm>
          <a:prstGeom prst="rect">
            <a:avLst/>
          </a:prstGeom>
        </p:spPr>
      </p:pic>
      <p:pic>
        <p:nvPicPr>
          <p:cNvPr id="28" name="صورة 27">
            <a:extLst>
              <a:ext uri="{FF2B5EF4-FFF2-40B4-BE49-F238E27FC236}">
                <a16:creationId xmlns:a16="http://schemas.microsoft.com/office/drawing/2014/main" id="{0F17BEB8-73E9-4520-ADC7-FB37287CA7BF}"/>
              </a:ext>
            </a:extLst>
          </p:cNvPr>
          <p:cNvPicPr>
            <a:picLocks noChangeAspect="1"/>
          </p:cNvPicPr>
          <p:nvPr/>
        </p:nvPicPr>
        <p:blipFill>
          <a:blip r:embed="rId18"/>
          <a:stretch>
            <a:fillRect/>
          </a:stretch>
        </p:blipFill>
        <p:spPr>
          <a:xfrm>
            <a:off x="5447708" y="3696947"/>
            <a:ext cx="5148774" cy="1200150"/>
          </a:xfrm>
          <a:prstGeom prst="rect">
            <a:avLst/>
          </a:prstGeom>
        </p:spPr>
      </p:pic>
      <p:sp>
        <p:nvSpPr>
          <p:cNvPr id="29" name="مستطيل 28">
            <a:extLst>
              <a:ext uri="{FF2B5EF4-FFF2-40B4-BE49-F238E27FC236}">
                <a16:creationId xmlns:a16="http://schemas.microsoft.com/office/drawing/2014/main" id="{0202AB76-718C-45C9-B02E-80D2B4DE7B26}"/>
              </a:ext>
            </a:extLst>
          </p:cNvPr>
          <p:cNvSpPr/>
          <p:nvPr/>
        </p:nvSpPr>
        <p:spPr>
          <a:xfrm>
            <a:off x="3849786" y="2256766"/>
            <a:ext cx="1471312" cy="615553"/>
          </a:xfrm>
          <a:prstGeom prst="rect">
            <a:avLst/>
          </a:prstGeom>
          <a:noFill/>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ar-SA" b="1" cap="none" spc="0" dirty="0">
                <a:ln w="0"/>
                <a:solidFill>
                  <a:schemeClr val="tx1"/>
                </a:solidFill>
                <a:effectLst>
                  <a:outerShdw blurRad="38100" dist="19050" dir="2700000" algn="tl" rotWithShape="0">
                    <a:schemeClr val="dk1">
                      <a:alpha val="40000"/>
                    </a:schemeClr>
                  </a:outerShdw>
                </a:effectLst>
              </a:rPr>
              <a:t>قطار</a:t>
            </a:r>
            <a:endParaRPr lang="ar-SA" sz="1600" b="1" cap="none" spc="0" dirty="0">
              <a:ln w="0"/>
              <a:solidFill>
                <a:schemeClr val="tx1"/>
              </a:solidFill>
              <a:effectLst>
                <a:outerShdw blurRad="38100" dist="19050" dir="2700000" algn="tl" rotWithShape="0">
                  <a:schemeClr val="dk1">
                    <a:alpha val="40000"/>
                  </a:schemeClr>
                </a:outerShdw>
              </a:effectLst>
            </a:endParaRPr>
          </a:p>
          <a:p>
            <a:pPr algn="ctr"/>
            <a:r>
              <a:rPr lang="ar-SA" sz="1600" b="1" dirty="0">
                <a:ln w="0"/>
                <a:solidFill>
                  <a:schemeClr val="bg1"/>
                </a:solidFill>
                <a:effectLst>
                  <a:outerShdw blurRad="38100" dist="19050" dir="2700000" algn="tl" rotWithShape="0">
                    <a:schemeClr val="dk1">
                      <a:alpha val="40000"/>
                    </a:schemeClr>
                  </a:outerShdw>
                </a:effectLst>
              </a:rPr>
              <a:t>التراكيب اللغوية</a:t>
            </a:r>
            <a:endParaRPr lang="ar-SA" sz="1600" b="1" cap="none" spc="0" dirty="0">
              <a:ln w="0"/>
              <a:solidFill>
                <a:schemeClr val="bg1"/>
              </a:solidFill>
              <a:effectLst>
                <a:outerShdw blurRad="38100" dist="19050" dir="2700000" algn="tl" rotWithShape="0">
                  <a:schemeClr val="dk1">
                    <a:alpha val="40000"/>
                  </a:schemeClr>
                </a:outerShdw>
              </a:effectLst>
            </a:endParaRPr>
          </a:p>
        </p:txBody>
      </p:sp>
      <p:sp>
        <p:nvSpPr>
          <p:cNvPr id="30" name="مستطيل 29">
            <a:extLst>
              <a:ext uri="{FF2B5EF4-FFF2-40B4-BE49-F238E27FC236}">
                <a16:creationId xmlns:a16="http://schemas.microsoft.com/office/drawing/2014/main" id="{155497AC-0E58-4714-8DF2-B3E620BE6978}"/>
              </a:ext>
            </a:extLst>
          </p:cNvPr>
          <p:cNvSpPr/>
          <p:nvPr/>
        </p:nvSpPr>
        <p:spPr>
          <a:xfrm>
            <a:off x="5712012" y="2479009"/>
            <a:ext cx="1266692"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أستخرج</a:t>
            </a:r>
          </a:p>
        </p:txBody>
      </p:sp>
      <p:sp>
        <p:nvSpPr>
          <p:cNvPr id="33" name="مستطيل 32">
            <a:extLst>
              <a:ext uri="{FF2B5EF4-FFF2-40B4-BE49-F238E27FC236}">
                <a16:creationId xmlns:a16="http://schemas.microsoft.com/office/drawing/2014/main" id="{4427B431-830D-4D43-A3C1-8E9CB5F822F8}"/>
              </a:ext>
            </a:extLst>
          </p:cNvPr>
          <p:cNvSpPr/>
          <p:nvPr/>
        </p:nvSpPr>
        <p:spPr>
          <a:xfrm>
            <a:off x="7643211" y="2478232"/>
            <a:ext cx="800220"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أكتب</a:t>
            </a:r>
          </a:p>
        </p:txBody>
      </p:sp>
      <p:sp>
        <p:nvSpPr>
          <p:cNvPr id="34" name="مستطيل 33">
            <a:extLst>
              <a:ext uri="{FF2B5EF4-FFF2-40B4-BE49-F238E27FC236}">
                <a16:creationId xmlns:a16="http://schemas.microsoft.com/office/drawing/2014/main" id="{FA37ED8D-A8BD-4A65-BC25-417342E1021E}"/>
              </a:ext>
            </a:extLst>
          </p:cNvPr>
          <p:cNvSpPr/>
          <p:nvPr/>
        </p:nvSpPr>
        <p:spPr>
          <a:xfrm>
            <a:off x="9130900" y="2533807"/>
            <a:ext cx="1140057"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أستخدم</a:t>
            </a:r>
          </a:p>
        </p:txBody>
      </p:sp>
      <p:sp>
        <p:nvSpPr>
          <p:cNvPr id="36" name="مستطيل 35">
            <a:extLst>
              <a:ext uri="{FF2B5EF4-FFF2-40B4-BE49-F238E27FC236}">
                <a16:creationId xmlns:a16="http://schemas.microsoft.com/office/drawing/2014/main" id="{7DE98470-838F-45E9-A859-533168FB3C42}"/>
              </a:ext>
            </a:extLst>
          </p:cNvPr>
          <p:cNvSpPr/>
          <p:nvPr/>
        </p:nvSpPr>
        <p:spPr>
          <a:xfrm>
            <a:off x="9250947" y="3950855"/>
            <a:ext cx="1032655"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التعبير</a:t>
            </a:r>
          </a:p>
        </p:txBody>
      </p:sp>
      <p:sp>
        <p:nvSpPr>
          <p:cNvPr id="37" name="مستطيل 36">
            <a:extLst>
              <a:ext uri="{FF2B5EF4-FFF2-40B4-BE49-F238E27FC236}">
                <a16:creationId xmlns:a16="http://schemas.microsoft.com/office/drawing/2014/main" id="{D1246BE7-1890-4431-A193-0347B220F13A}"/>
              </a:ext>
            </a:extLst>
          </p:cNvPr>
          <p:cNvSpPr/>
          <p:nvPr/>
        </p:nvSpPr>
        <p:spPr>
          <a:xfrm>
            <a:off x="7713026" y="3963127"/>
            <a:ext cx="800220"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الخط</a:t>
            </a:r>
          </a:p>
        </p:txBody>
      </p:sp>
      <p:sp>
        <p:nvSpPr>
          <p:cNvPr id="39" name="مستطيل 38">
            <a:extLst>
              <a:ext uri="{FF2B5EF4-FFF2-40B4-BE49-F238E27FC236}">
                <a16:creationId xmlns:a16="http://schemas.microsoft.com/office/drawing/2014/main" id="{1D806988-1EC2-41E4-BEC7-3BE053F40316}"/>
              </a:ext>
            </a:extLst>
          </p:cNvPr>
          <p:cNvSpPr/>
          <p:nvPr/>
        </p:nvSpPr>
        <p:spPr>
          <a:xfrm>
            <a:off x="6088140" y="3931475"/>
            <a:ext cx="861133"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cap="none" spc="0" dirty="0">
                <a:ln/>
                <a:solidFill>
                  <a:schemeClr val="bg1"/>
                </a:solidFill>
                <a:effectLst/>
              </a:rPr>
              <a:t>أحول</a:t>
            </a:r>
          </a:p>
        </p:txBody>
      </p:sp>
      <p:sp>
        <p:nvSpPr>
          <p:cNvPr id="2" name="مستطيل 1">
            <a:extLst>
              <a:ext uri="{FF2B5EF4-FFF2-40B4-BE49-F238E27FC236}">
                <a16:creationId xmlns:a16="http://schemas.microsoft.com/office/drawing/2014/main" id="{47642419-84D4-4BFC-BD2B-27F006B2FFA2}"/>
              </a:ext>
            </a:extLst>
          </p:cNvPr>
          <p:cNvSpPr/>
          <p:nvPr/>
        </p:nvSpPr>
        <p:spPr>
          <a:xfrm>
            <a:off x="6884359" y="938400"/>
            <a:ext cx="3074881" cy="769441"/>
          </a:xfrm>
          <a:prstGeom prst="rect">
            <a:avLst/>
          </a:prstGeom>
        </p:spPr>
        <p:txBody>
          <a:bodyPr wrap="none">
            <a:spAutoFit/>
          </a:bodyPr>
          <a:lstStyle/>
          <a:p>
            <a:pPr algn="ctr"/>
            <a:r>
              <a:rPr lang="ar-SA" sz="4400" b="1" dirty="0">
                <a:ln w="0"/>
                <a:solidFill>
                  <a:srgbClr val="FF0000"/>
                </a:solidFill>
                <a:effectLst>
                  <a:outerShdw blurRad="38100" dist="19050" dir="2700000" algn="tl" rotWithShape="0">
                    <a:schemeClr val="dk1">
                      <a:alpha val="40000"/>
                    </a:schemeClr>
                  </a:outerShdw>
                </a:effectLst>
              </a:rPr>
              <a:t>التراكيب اللغوية</a:t>
            </a:r>
          </a:p>
        </p:txBody>
      </p:sp>
      <p:grpSp>
        <p:nvGrpSpPr>
          <p:cNvPr id="40" name="مجموعة 39">
            <a:extLst>
              <a:ext uri="{FF2B5EF4-FFF2-40B4-BE49-F238E27FC236}">
                <a16:creationId xmlns:a16="http://schemas.microsoft.com/office/drawing/2014/main" id="{23D78777-610C-49AF-9635-D5C52BB37E47}"/>
              </a:ext>
            </a:extLst>
          </p:cNvPr>
          <p:cNvGrpSpPr/>
          <p:nvPr/>
        </p:nvGrpSpPr>
        <p:grpSpPr>
          <a:xfrm>
            <a:off x="7402490" y="6040270"/>
            <a:ext cx="4112426" cy="736142"/>
            <a:chOff x="12879261" y="8018511"/>
            <a:chExt cx="4262284" cy="1040735"/>
          </a:xfrm>
        </p:grpSpPr>
        <p:sp>
          <p:nvSpPr>
            <p:cNvPr id="41" name="مربع نص 40">
              <a:extLst>
                <a:ext uri="{FF2B5EF4-FFF2-40B4-BE49-F238E27FC236}">
                  <a16:creationId xmlns:a16="http://schemas.microsoft.com/office/drawing/2014/main" id="{3F6643D4-CA46-4571-887F-B75B5FD5BECF}"/>
                </a:ext>
              </a:extLst>
            </p:cNvPr>
            <p:cNvSpPr txBox="1"/>
            <p:nvPr/>
          </p:nvSpPr>
          <p:spPr>
            <a:xfrm>
              <a:off x="12879261" y="8135916"/>
              <a:ext cx="4262284" cy="923330"/>
            </a:xfrm>
            <a:prstGeom prst="rect">
              <a:avLst/>
            </a:prstGeom>
            <a:noFill/>
          </p:spPr>
          <p:txBody>
            <a:bodyPr wrap="square" rtlCol="0">
              <a:spAutoFit/>
            </a:bodyPr>
            <a:lstStyle/>
            <a:p>
              <a:endParaRPr lang="ar-SA" dirty="0">
                <a:hlinkClick r:id="rId19"/>
              </a:endParaRPr>
            </a:p>
            <a:p>
              <a:r>
                <a:rPr lang="en-US" dirty="0">
                  <a:hlinkClick r:id="rId19"/>
                </a:rPr>
                <a:t>https://t.me/Hasaaah</a:t>
              </a:r>
              <a:endParaRPr lang="ar-SA" dirty="0"/>
            </a:p>
            <a:p>
              <a:endParaRPr lang="en-US" dirty="0"/>
            </a:p>
          </p:txBody>
        </p:sp>
        <p:pic>
          <p:nvPicPr>
            <p:cNvPr id="42" name="صورة 41">
              <a:extLst>
                <a:ext uri="{FF2B5EF4-FFF2-40B4-BE49-F238E27FC236}">
                  <a16:creationId xmlns:a16="http://schemas.microsoft.com/office/drawing/2014/main" id="{1ED03E5D-1EC6-4E86-88A0-52E55819F007}"/>
                </a:ext>
              </a:extLst>
            </p:cNvPr>
            <p:cNvPicPr>
              <a:picLocks noChangeAspect="1"/>
            </p:cNvPicPr>
            <p:nvPr/>
          </p:nvPicPr>
          <p:blipFill>
            <a:blip r:embed="rId20"/>
            <a:stretch>
              <a:fillRect/>
            </a:stretch>
          </p:blipFill>
          <p:spPr>
            <a:xfrm>
              <a:off x="14986242" y="8018511"/>
              <a:ext cx="2059904" cy="467977"/>
            </a:xfrm>
            <a:prstGeom prst="rect">
              <a:avLst/>
            </a:prstGeom>
          </p:spPr>
        </p:pic>
      </p:grpSp>
    </p:spTree>
    <p:extLst>
      <p:ext uri="{BB962C8B-B14F-4D97-AF65-F5344CB8AC3E}">
        <p14:creationId xmlns:p14="http://schemas.microsoft.com/office/powerpoint/2010/main" val="3859604900"/>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8" fill="hold"/>
                                        <p:tgtEl>
                                          <p:spTgt spid="26"/>
                                        </p:tgtEl>
                                      </p:cBhvr>
                                    </p:cmd>
                                  </p:childTnLst>
                                </p:cTn>
                              </p:par>
                            </p:childTnLst>
                          </p:cTn>
                        </p:par>
                      </p:childTnLst>
                    </p:cTn>
                  </p:par>
                </p:childTnLst>
              </p:cTn>
              <p:nextCondLst>
                <p:cond evt="onClick" delay="0">
                  <p:tgtEl>
                    <p:spTgt spid="26"/>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800440" y="496168"/>
            <a:ext cx="9497674" cy="5390655"/>
          </a:xfrm>
          <a:prstGeom prst="rect">
            <a:avLst/>
          </a:prstGeom>
          <a:noFill/>
          <a:ln>
            <a:noFill/>
          </a:ln>
        </p:spPr>
      </p:pic>
      <p:pic>
        <p:nvPicPr>
          <p:cNvPr id="21" name="Google Shape;473;p38"/>
          <p:cNvPicPr preferRelativeResize="0"/>
          <p:nvPr/>
        </p:nvPicPr>
        <p:blipFill>
          <a:blip r:embed="rId4">
            <a:alphaModFix/>
          </a:blip>
          <a:stretch>
            <a:fillRect/>
          </a:stretch>
        </p:blipFill>
        <p:spPr>
          <a:xfrm>
            <a:off x="308792" y="2717496"/>
            <a:ext cx="1512584" cy="2624380"/>
          </a:xfrm>
          <a:prstGeom prst="rect">
            <a:avLst/>
          </a:prstGeom>
          <a:noFill/>
          <a:ln>
            <a:noFill/>
          </a:ln>
        </p:spPr>
      </p:pic>
      <p:pic>
        <p:nvPicPr>
          <p:cNvPr id="24" name="Google Shape;77;p13"/>
          <p:cNvPicPr preferRelativeResize="0"/>
          <p:nvPr/>
        </p:nvPicPr>
        <p:blipFill>
          <a:blip r:embed="rId5">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6">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38" name="Google Shape;535;p42"/>
          <p:cNvPicPr preferRelativeResize="0"/>
          <p:nvPr/>
        </p:nvPicPr>
        <p:blipFill>
          <a:blip r:embed="rId9">
            <a:alphaModFix/>
          </a:blip>
          <a:stretch>
            <a:fillRect/>
          </a:stretch>
        </p:blipFill>
        <p:spPr>
          <a:xfrm>
            <a:off x="10812554" y="971177"/>
            <a:ext cx="1159790" cy="924695"/>
          </a:xfrm>
          <a:prstGeom prst="rect">
            <a:avLst/>
          </a:prstGeom>
          <a:noFill/>
          <a:ln>
            <a:noFill/>
          </a:ln>
        </p:spPr>
      </p:pic>
      <p:pic>
        <p:nvPicPr>
          <p:cNvPr id="17" name="Picture 3">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5150" y="1118660"/>
            <a:ext cx="1486107" cy="1583596"/>
          </a:xfrm>
          <a:prstGeom prst="ellipse">
            <a:avLst/>
          </a:prstGeom>
          <a:ln w="63500" cap="rnd">
            <a:solidFill>
              <a:srgbClr val="00206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8"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56709" y="6050280"/>
            <a:ext cx="4483801" cy="74587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13"/>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16" name="صورة 15">
            <a:extLst>
              <a:ext uri="{FF2B5EF4-FFF2-40B4-BE49-F238E27FC236}">
                <a16:creationId xmlns:a16="http://schemas.microsoft.com/office/drawing/2014/main" id="{6A57070B-30D3-49F9-AB59-3E23B9F6E6F2}"/>
              </a:ext>
            </a:extLst>
          </p:cNvPr>
          <p:cNvPicPr>
            <a:picLocks noChangeAspect="1"/>
          </p:cNvPicPr>
          <p:nvPr/>
        </p:nvPicPr>
        <p:blipFill>
          <a:blip r:embed="rId1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082908" y="734198"/>
            <a:ext cx="5102076" cy="2496667"/>
          </a:xfrm>
          <a:prstGeom prst="rect">
            <a:avLst/>
          </a:prstGeom>
        </p:spPr>
      </p:pic>
      <p:pic>
        <p:nvPicPr>
          <p:cNvPr id="26" name="صورة 25">
            <a:extLst>
              <a:ext uri="{FF2B5EF4-FFF2-40B4-BE49-F238E27FC236}">
                <a16:creationId xmlns:a16="http://schemas.microsoft.com/office/drawing/2014/main" id="{B5FAAC56-E189-4AF2-B8BA-00C1CBAD3210}"/>
              </a:ext>
            </a:extLst>
          </p:cNvPr>
          <p:cNvPicPr>
            <a:picLocks noChangeAspect="1"/>
          </p:cNvPicPr>
          <p:nvPr/>
        </p:nvPicPr>
        <p:blipFill>
          <a:blip r:embed="rId16"/>
          <a:stretch>
            <a:fillRect/>
          </a:stretch>
        </p:blipFill>
        <p:spPr>
          <a:xfrm>
            <a:off x="6888614" y="1118660"/>
            <a:ext cx="3378015" cy="619048"/>
          </a:xfrm>
          <a:prstGeom prst="rect">
            <a:avLst/>
          </a:prstGeom>
        </p:spPr>
      </p:pic>
      <p:pic>
        <p:nvPicPr>
          <p:cNvPr id="27" name="صورة 26">
            <a:extLst>
              <a:ext uri="{FF2B5EF4-FFF2-40B4-BE49-F238E27FC236}">
                <a16:creationId xmlns:a16="http://schemas.microsoft.com/office/drawing/2014/main" id="{CFCB95C2-D5CF-4BE7-A10D-C72A612A0FC4}"/>
              </a:ext>
            </a:extLst>
          </p:cNvPr>
          <p:cNvPicPr>
            <a:picLocks noChangeAspect="1"/>
          </p:cNvPicPr>
          <p:nvPr/>
        </p:nvPicPr>
        <p:blipFill>
          <a:blip r:embed="rId17">
            <a:duotone>
              <a:prstClr val="black"/>
              <a:schemeClr val="accent2">
                <a:tint val="45000"/>
                <a:satMod val="400000"/>
              </a:schemeClr>
            </a:duotone>
          </a:blip>
          <a:stretch>
            <a:fillRect/>
          </a:stretch>
        </p:blipFill>
        <p:spPr>
          <a:xfrm>
            <a:off x="3228172" y="1489233"/>
            <a:ext cx="2838095" cy="986595"/>
          </a:xfrm>
          <a:prstGeom prst="rect">
            <a:avLst/>
          </a:prstGeom>
        </p:spPr>
      </p:pic>
      <p:sp>
        <p:nvSpPr>
          <p:cNvPr id="2" name="مستطيل 1">
            <a:extLst>
              <a:ext uri="{FF2B5EF4-FFF2-40B4-BE49-F238E27FC236}">
                <a16:creationId xmlns:a16="http://schemas.microsoft.com/office/drawing/2014/main" id="{72A8E5B5-6DA9-4478-A53E-1875EC66E091}"/>
              </a:ext>
            </a:extLst>
          </p:cNvPr>
          <p:cNvSpPr/>
          <p:nvPr/>
        </p:nvSpPr>
        <p:spPr>
          <a:xfrm>
            <a:off x="3644979" y="3118732"/>
            <a:ext cx="6096000" cy="1569660"/>
          </a:xfrm>
          <a:prstGeom prst="rect">
            <a:avLst/>
          </a:prstGeom>
        </p:spPr>
        <p:txBody>
          <a:bodyPr>
            <a:spAutoFit/>
          </a:bodyPr>
          <a:lstStyle/>
          <a:p>
            <a:pPr lvl="0" algn="just" eaLnBrk="0" fontAlgn="base" hangingPunct="0">
              <a:spcBef>
                <a:spcPct val="0"/>
              </a:spcBef>
              <a:spcAft>
                <a:spcPct val="0"/>
              </a:spcAft>
              <a:buFontTx/>
              <a:buChar char="•"/>
              <a:tabLst>
                <a:tab pos="187325" algn="l"/>
              </a:tabLst>
            </a:pPr>
            <a:r>
              <a:rPr lang="ar-SA" sz="2400" b="1" dirty="0"/>
              <a:t>تستخرج من النص كلمات  بها اللام الشمسية والقمرية</a:t>
            </a:r>
          </a:p>
          <a:p>
            <a:pPr lvl="0" algn="just" eaLnBrk="0" fontAlgn="base" hangingPunct="0">
              <a:spcBef>
                <a:spcPct val="0"/>
              </a:spcBef>
              <a:spcAft>
                <a:spcPct val="0"/>
              </a:spcAft>
              <a:buFontTx/>
              <a:buChar char="•"/>
              <a:tabLst>
                <a:tab pos="187325" algn="l"/>
              </a:tabLst>
            </a:pPr>
            <a:r>
              <a:rPr lang="ar-SA" sz="2400" b="1" dirty="0"/>
              <a:t>تستخرج حرفاً مشدداً</a:t>
            </a:r>
          </a:p>
          <a:p>
            <a:pPr lvl="0" algn="just" eaLnBrk="0" fontAlgn="base" hangingPunct="0">
              <a:spcBef>
                <a:spcPct val="0"/>
              </a:spcBef>
              <a:spcAft>
                <a:spcPct val="0"/>
              </a:spcAft>
              <a:buFontTx/>
              <a:buChar char="•"/>
              <a:tabLst>
                <a:tab pos="187325" algn="l"/>
              </a:tabLst>
            </a:pPr>
            <a:r>
              <a:rPr lang="ar-SA" sz="2400" b="1" dirty="0"/>
              <a:t>تستخرج تنون</a:t>
            </a:r>
          </a:p>
          <a:p>
            <a:pPr lvl="0" algn="just" eaLnBrk="0" fontAlgn="base" hangingPunct="0">
              <a:spcBef>
                <a:spcPct val="0"/>
              </a:spcBef>
              <a:spcAft>
                <a:spcPct val="0"/>
              </a:spcAft>
              <a:buFontTx/>
              <a:buChar char="•"/>
              <a:tabLst>
                <a:tab pos="187325" algn="l"/>
              </a:tabLst>
            </a:pPr>
            <a:r>
              <a:rPr lang="ar-SA" sz="2400" b="1" dirty="0"/>
              <a:t>تستخرج كلمات تحتوي على همزة متوسطة </a:t>
            </a:r>
          </a:p>
        </p:txBody>
      </p:sp>
    </p:spTree>
    <p:extLst>
      <p:ext uri="{BB962C8B-B14F-4D97-AF65-F5344CB8AC3E}">
        <p14:creationId xmlns:p14="http://schemas.microsoft.com/office/powerpoint/2010/main" val="2911594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down)">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005840" y="731042"/>
            <a:ext cx="9731654" cy="4785433"/>
          </a:xfrm>
          <a:prstGeom prst="rect">
            <a:avLst/>
          </a:prstGeom>
          <a:noFill/>
          <a:ln>
            <a:noFill/>
          </a:ln>
        </p:spPr>
      </p:pic>
      <p:pic>
        <p:nvPicPr>
          <p:cNvPr id="21" name="Google Shape;473;p38"/>
          <p:cNvPicPr preferRelativeResize="0"/>
          <p:nvPr/>
        </p:nvPicPr>
        <p:blipFill>
          <a:blip r:embed="rId4">
            <a:alphaModFix/>
          </a:blip>
          <a:stretch>
            <a:fillRect/>
          </a:stretch>
        </p:blipFill>
        <p:spPr>
          <a:xfrm>
            <a:off x="308792" y="2717496"/>
            <a:ext cx="1512584" cy="2624380"/>
          </a:xfrm>
          <a:prstGeom prst="rect">
            <a:avLst/>
          </a:prstGeom>
          <a:noFill/>
          <a:ln>
            <a:noFill/>
          </a:ln>
        </p:spPr>
      </p:pic>
      <p:pic>
        <p:nvPicPr>
          <p:cNvPr id="22" name="Google Shape;342;p28"/>
          <p:cNvPicPr preferRelativeResize="0"/>
          <p:nvPr/>
        </p:nvPicPr>
        <p:blipFill>
          <a:blip r:embed="rId5">
            <a:alphaModFix/>
          </a:blip>
          <a:stretch>
            <a:fillRect/>
          </a:stretch>
        </p:blipFill>
        <p:spPr>
          <a:xfrm>
            <a:off x="11298114" y="5270371"/>
            <a:ext cx="742975" cy="923284"/>
          </a:xfrm>
          <a:prstGeom prst="rect">
            <a:avLst/>
          </a:prstGeom>
          <a:noFill/>
          <a:ln>
            <a:noFill/>
          </a:ln>
        </p:spPr>
      </p:pic>
      <p:pic>
        <p:nvPicPr>
          <p:cNvPr id="24" name="Google Shape;77;p13"/>
          <p:cNvPicPr preferRelativeResize="0"/>
          <p:nvPr/>
        </p:nvPicPr>
        <p:blipFill>
          <a:blip r:embed="rId6">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7">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38" name="Google Shape;535;p42"/>
          <p:cNvPicPr preferRelativeResize="0"/>
          <p:nvPr/>
        </p:nvPicPr>
        <p:blipFill>
          <a:blip r:embed="rId10">
            <a:alphaModFix/>
          </a:blip>
          <a:stretch>
            <a:fillRect/>
          </a:stretch>
        </p:blipFill>
        <p:spPr>
          <a:xfrm>
            <a:off x="10812554" y="971177"/>
            <a:ext cx="1159790" cy="924695"/>
          </a:xfrm>
          <a:prstGeom prst="rect">
            <a:avLst/>
          </a:prstGeom>
          <a:noFill/>
          <a:ln>
            <a:noFill/>
          </a:ln>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11"/>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sp>
        <p:nvSpPr>
          <p:cNvPr id="14" name="مستطيل 13">
            <a:extLst>
              <a:ext uri="{FF2B5EF4-FFF2-40B4-BE49-F238E27FC236}">
                <a16:creationId xmlns:a16="http://schemas.microsoft.com/office/drawing/2014/main" id="{AE6CC55E-4A54-4A69-A537-FD153B8AE947}"/>
              </a:ext>
            </a:extLst>
          </p:cNvPr>
          <p:cNvSpPr/>
          <p:nvPr/>
        </p:nvSpPr>
        <p:spPr>
          <a:xfrm>
            <a:off x="3629619" y="1207711"/>
            <a:ext cx="4932761" cy="769441"/>
          </a:xfrm>
          <a:prstGeom prst="rect">
            <a:avLst/>
          </a:prstGeom>
          <a:noFill/>
        </p:spPr>
        <p:txBody>
          <a:bodyPr wrap="none" lIns="91440" tIns="45720" rIns="91440" bIns="45720">
            <a:spAutoFit/>
          </a:bodyPr>
          <a:lstStyle/>
          <a:p>
            <a:pPr algn="ctr"/>
            <a:r>
              <a:rPr lang="ar-SA" sz="4400" b="1" cap="none" spc="0" dirty="0">
                <a:ln w="0"/>
                <a:solidFill>
                  <a:srgbClr val="C00000"/>
                </a:solidFill>
                <a:effectLst>
                  <a:outerShdw blurRad="38100" dist="25400" dir="5400000" algn="ctr" rotWithShape="0">
                    <a:srgbClr val="6E747A">
                      <a:alpha val="43000"/>
                    </a:srgbClr>
                  </a:outerShdw>
                </a:effectLst>
              </a:rPr>
              <a:t>صغيرتي هيا نجمع الزهور</a:t>
            </a:r>
          </a:p>
        </p:txBody>
      </p:sp>
      <p:pic>
        <p:nvPicPr>
          <p:cNvPr id="16" name="صورة 15">
            <a:extLst>
              <a:ext uri="{FF2B5EF4-FFF2-40B4-BE49-F238E27FC236}">
                <a16:creationId xmlns:a16="http://schemas.microsoft.com/office/drawing/2014/main" id="{57EE43F9-8552-48BE-9731-50B5CCCD3E25}"/>
              </a:ext>
            </a:extLst>
          </p:cNvPr>
          <p:cNvPicPr>
            <a:picLocks noChangeAspect="1"/>
          </p:cNvPicPr>
          <p:nvPr/>
        </p:nvPicPr>
        <p:blipFill>
          <a:blip r:embed="rId13"/>
          <a:stretch>
            <a:fillRect/>
          </a:stretch>
        </p:blipFill>
        <p:spPr>
          <a:xfrm>
            <a:off x="8163918" y="2428117"/>
            <a:ext cx="2097524" cy="1936526"/>
          </a:xfrm>
          <a:prstGeom prst="rect">
            <a:avLst/>
          </a:prstGeom>
          <a:ln>
            <a:noFill/>
          </a:ln>
          <a:effectLst>
            <a:softEdge rad="112500"/>
          </a:effectLst>
        </p:spPr>
      </p:pic>
      <p:pic>
        <p:nvPicPr>
          <p:cNvPr id="33" name="صورة 32">
            <a:extLst>
              <a:ext uri="{FF2B5EF4-FFF2-40B4-BE49-F238E27FC236}">
                <a16:creationId xmlns:a16="http://schemas.microsoft.com/office/drawing/2014/main" id="{816D7219-8C32-4AEE-9188-25FA57BD39ED}"/>
              </a:ext>
            </a:extLst>
          </p:cNvPr>
          <p:cNvPicPr>
            <a:picLocks noChangeAspect="1"/>
          </p:cNvPicPr>
          <p:nvPr/>
        </p:nvPicPr>
        <p:blipFill>
          <a:blip r:embed="rId14"/>
          <a:stretch>
            <a:fillRect/>
          </a:stretch>
        </p:blipFill>
        <p:spPr>
          <a:xfrm flipH="1">
            <a:off x="1859165" y="1318533"/>
            <a:ext cx="1340353" cy="1359555"/>
          </a:xfrm>
          <a:prstGeom prst="ellipse">
            <a:avLst/>
          </a:prstGeom>
          <a:ln>
            <a:noFill/>
          </a:ln>
          <a:effectLst>
            <a:softEdge rad="112500"/>
          </a:effectLst>
        </p:spPr>
      </p:pic>
      <p:pic>
        <p:nvPicPr>
          <p:cNvPr id="18" name="Picture 1">
            <a:extLst>
              <a:ext uri="{FF2B5EF4-FFF2-40B4-BE49-F238E27FC236}">
                <a16:creationId xmlns:a16="http://schemas.microsoft.com/office/drawing/2014/main" id="{D12EEC47-54E2-495E-A166-00D4E2772B6B}"/>
              </a:ext>
            </a:extLst>
          </p:cNvPr>
          <p:cNvPicPr>
            <a:picLocks noChangeAspect="1" noChangeArrowheads="1"/>
          </p:cNvPicPr>
          <p:nvPr/>
        </p:nvPicPr>
        <p:blipFill>
          <a:blip r:embed="rId15" cstate="print"/>
          <a:stretch>
            <a:fillRect/>
          </a:stretch>
        </p:blipFill>
        <p:spPr bwMode="auto">
          <a:xfrm>
            <a:off x="3133324" y="3019589"/>
            <a:ext cx="1348223" cy="781178"/>
          </a:xfrm>
          <a:prstGeom prst="rect">
            <a:avLst/>
          </a:prstGeom>
          <a:noFill/>
          <a:ln w="9525">
            <a:noFill/>
            <a:miter lim="800000"/>
            <a:headEnd/>
            <a:tailEnd/>
          </a:ln>
          <a:effectLst/>
        </p:spPr>
      </p:pic>
      <p:sp>
        <p:nvSpPr>
          <p:cNvPr id="23" name="مستطيل 4">
            <a:extLst>
              <a:ext uri="{FF2B5EF4-FFF2-40B4-BE49-F238E27FC236}">
                <a16:creationId xmlns:a16="http://schemas.microsoft.com/office/drawing/2014/main" id="{CFE31A87-1AC1-4B79-ACF6-B091ABC25D16}"/>
              </a:ext>
            </a:extLst>
          </p:cNvPr>
          <p:cNvSpPr/>
          <p:nvPr/>
        </p:nvSpPr>
        <p:spPr>
          <a:xfrm>
            <a:off x="7378444" y="3074510"/>
            <a:ext cx="1011200"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fontAlgn="auto">
              <a:spcBef>
                <a:spcPts val="0"/>
              </a:spcBef>
              <a:spcAft>
                <a:spcPts val="0"/>
              </a:spcAft>
              <a:defRPr/>
            </a:pPr>
            <a:r>
              <a:rPr lang="ar-EG" sz="3600" b="1" dirty="0">
                <a:solidFill>
                  <a:srgbClr val="FF0000"/>
                </a:solidFill>
              </a:rPr>
              <a:t>أولاً</a:t>
            </a:r>
            <a:endParaRPr lang="en-US" sz="3600" b="1" dirty="0">
              <a:solidFill>
                <a:srgbClr val="FF0000"/>
              </a:solidFill>
            </a:endParaRPr>
          </a:p>
        </p:txBody>
      </p:sp>
      <p:sp>
        <p:nvSpPr>
          <p:cNvPr id="26" name="مستطيل 5">
            <a:extLst>
              <a:ext uri="{FF2B5EF4-FFF2-40B4-BE49-F238E27FC236}">
                <a16:creationId xmlns:a16="http://schemas.microsoft.com/office/drawing/2014/main" id="{A014094D-39EF-4051-A91B-813F4B8FD09B}"/>
              </a:ext>
            </a:extLst>
          </p:cNvPr>
          <p:cNvSpPr/>
          <p:nvPr/>
        </p:nvSpPr>
        <p:spPr>
          <a:xfrm>
            <a:off x="4537921" y="3050358"/>
            <a:ext cx="2895344" cy="646331"/>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EG" sz="3600" b="1" dirty="0">
                <a:solidFill>
                  <a:srgbClr val="FF0000"/>
                </a:solidFill>
                <a:latin typeface="Times New Roman" pitchFamily="18" charset="0"/>
                <a:cs typeface="Times New Roman" pitchFamily="18" charset="0"/>
              </a:rPr>
              <a:t>أَسْتَخْرِجُ مِنَ النَّصَّ</a:t>
            </a:r>
          </a:p>
        </p:txBody>
      </p:sp>
    </p:spTree>
    <p:extLst>
      <p:ext uri="{BB962C8B-B14F-4D97-AF65-F5344CB8AC3E}">
        <p14:creationId xmlns:p14="http://schemas.microsoft.com/office/powerpoint/2010/main" val="41849404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7" presetClass="exit" presetSubtype="10" fill="hold" nodeType="clickEffect">
                                  <p:stCondLst>
                                    <p:cond delay="0"/>
                                  </p:stCondLst>
                                  <p:childTnLst>
                                    <p:anim calcmode="lin" valueType="num">
                                      <p:cBhvr>
                                        <p:cTn id="12" dur="250"/>
                                        <p:tgtEl>
                                          <p:spTgt spid="33"/>
                                        </p:tgtEl>
                                        <p:attrNameLst>
                                          <p:attrName>ppt_w</p:attrName>
                                        </p:attrNameLst>
                                      </p:cBhvr>
                                      <p:tavLst>
                                        <p:tav tm="0">
                                          <p:val>
                                            <p:strVal val="ppt_w"/>
                                          </p:val>
                                        </p:tav>
                                        <p:tav tm="100000">
                                          <p:val>
                                            <p:fltVal val="0"/>
                                          </p:val>
                                        </p:tav>
                                      </p:tavLst>
                                    </p:anim>
                                    <p:anim calcmode="lin" valueType="num">
                                      <p:cBhvr>
                                        <p:cTn id="13" dur="250"/>
                                        <p:tgtEl>
                                          <p:spTgt spid="33"/>
                                        </p:tgtEl>
                                        <p:attrNameLst>
                                          <p:attrName>ppt_h</p:attrName>
                                        </p:attrNameLst>
                                      </p:cBhvr>
                                      <p:tavLst>
                                        <p:tav tm="0">
                                          <p:val>
                                            <p:strVal val="ppt_h"/>
                                          </p:val>
                                        </p:tav>
                                        <p:tav tm="100000">
                                          <p:val>
                                            <p:strVal val="ppt_h"/>
                                          </p:val>
                                        </p:tav>
                                      </p:tavLst>
                                    </p:anim>
                                    <p:set>
                                      <p:cBhvr>
                                        <p:cTn id="14" dur="1" fill="hold">
                                          <p:stCondLst>
                                            <p:cond delay="24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005840" y="773356"/>
            <a:ext cx="10514954" cy="6557084"/>
          </a:xfrm>
          <a:prstGeom prst="rect">
            <a:avLst/>
          </a:prstGeom>
          <a:noFill/>
          <a:ln>
            <a:noFill/>
          </a:ln>
        </p:spPr>
      </p:pic>
      <p:pic>
        <p:nvPicPr>
          <p:cNvPr id="21" name="Google Shape;473;p38"/>
          <p:cNvPicPr preferRelativeResize="0"/>
          <p:nvPr/>
        </p:nvPicPr>
        <p:blipFill>
          <a:blip r:embed="rId4">
            <a:alphaModFix/>
          </a:blip>
          <a:stretch>
            <a:fillRect/>
          </a:stretch>
        </p:blipFill>
        <p:spPr>
          <a:xfrm>
            <a:off x="308792" y="2717496"/>
            <a:ext cx="1512584" cy="2624380"/>
          </a:xfrm>
          <a:prstGeom prst="rect">
            <a:avLst/>
          </a:prstGeom>
          <a:noFill/>
          <a:ln>
            <a:noFill/>
          </a:ln>
        </p:spPr>
      </p:pic>
      <p:pic>
        <p:nvPicPr>
          <p:cNvPr id="22" name="Google Shape;342;p28"/>
          <p:cNvPicPr preferRelativeResize="0"/>
          <p:nvPr/>
        </p:nvPicPr>
        <p:blipFill>
          <a:blip r:embed="rId5">
            <a:alphaModFix/>
          </a:blip>
          <a:stretch>
            <a:fillRect/>
          </a:stretch>
        </p:blipFill>
        <p:spPr>
          <a:xfrm>
            <a:off x="11298114" y="5270371"/>
            <a:ext cx="742975" cy="923284"/>
          </a:xfrm>
          <a:prstGeom prst="rect">
            <a:avLst/>
          </a:prstGeom>
          <a:noFill/>
          <a:ln>
            <a:noFill/>
          </a:ln>
        </p:spPr>
      </p:pic>
      <p:pic>
        <p:nvPicPr>
          <p:cNvPr id="24" name="Google Shape;77;p13"/>
          <p:cNvPicPr preferRelativeResize="0"/>
          <p:nvPr/>
        </p:nvPicPr>
        <p:blipFill>
          <a:blip r:embed="rId6">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7">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38" name="Google Shape;535;p42"/>
          <p:cNvPicPr preferRelativeResize="0"/>
          <p:nvPr/>
        </p:nvPicPr>
        <p:blipFill>
          <a:blip r:embed="rId10">
            <a:alphaModFix/>
          </a:blip>
          <a:stretch>
            <a:fillRect/>
          </a:stretch>
        </p:blipFill>
        <p:spPr>
          <a:xfrm>
            <a:off x="10812554" y="971177"/>
            <a:ext cx="1159790" cy="924695"/>
          </a:xfrm>
          <a:prstGeom prst="rect">
            <a:avLst/>
          </a:prstGeom>
          <a:noFill/>
          <a:ln>
            <a:noFill/>
          </a:ln>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11"/>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4">
            <a:extLst>
              <a:ext uri="{FF2B5EF4-FFF2-40B4-BE49-F238E27FC236}">
                <a16:creationId xmlns:a16="http://schemas.microsoft.com/office/drawing/2014/main" id="{D9F80341-3A10-4B52-BC29-7B6B87E5104D}"/>
              </a:ext>
            </a:extLst>
          </p:cNvPr>
          <p:cNvSpPr txBox="1"/>
          <p:nvPr/>
        </p:nvSpPr>
        <p:spPr>
          <a:xfrm>
            <a:off x="3270941" y="1473307"/>
            <a:ext cx="7186700" cy="1077218"/>
          </a:xfrm>
          <a:prstGeom prst="rect">
            <a:avLst/>
          </a:prstGeom>
          <a:noFill/>
        </p:spPr>
        <p:txBody>
          <a:bodyPr wrap="square" rtlCol="0">
            <a:spAutoFit/>
          </a:bodyPr>
          <a:lstStyle/>
          <a:p>
            <a:pPr marL="514350" indent="-514350" algn="r" rtl="1">
              <a:buAutoNum type="arabicPeriod"/>
            </a:pPr>
            <a:r>
              <a:rPr lang="ar-EG" sz="3200" b="1" dirty="0">
                <a:solidFill>
                  <a:schemeClr val="accent6">
                    <a:lumMod val="50000"/>
                  </a:schemeClr>
                </a:solidFill>
              </a:rPr>
              <a:t>اربع كلمات تبدا بهمزة وصل:</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28" name="TextBox 5">
            <a:extLst>
              <a:ext uri="{FF2B5EF4-FFF2-40B4-BE49-F238E27FC236}">
                <a16:creationId xmlns:a16="http://schemas.microsoft.com/office/drawing/2014/main" id="{25F67A9E-C0B7-4BD2-A819-06AA708D1289}"/>
              </a:ext>
            </a:extLst>
          </p:cNvPr>
          <p:cNvSpPr txBox="1"/>
          <p:nvPr/>
        </p:nvSpPr>
        <p:spPr>
          <a:xfrm>
            <a:off x="4123304" y="2843134"/>
            <a:ext cx="6334337" cy="1077218"/>
          </a:xfrm>
          <a:prstGeom prst="rect">
            <a:avLst/>
          </a:prstGeom>
          <a:noFill/>
        </p:spPr>
        <p:txBody>
          <a:bodyPr wrap="square" rtlCol="0">
            <a:spAutoFit/>
          </a:bodyPr>
          <a:lstStyle/>
          <a:p>
            <a:pPr algn="r" rtl="1"/>
            <a:r>
              <a:rPr lang="ar-EG" sz="3200" b="1" dirty="0">
                <a:solidFill>
                  <a:schemeClr val="accent6">
                    <a:lumMod val="50000"/>
                  </a:schemeClr>
                </a:solidFill>
              </a:rPr>
              <a:t>2. اربع كلمات تبدا بهمزة قطع:</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29" name="TextBox 6">
            <a:extLst>
              <a:ext uri="{FF2B5EF4-FFF2-40B4-BE49-F238E27FC236}">
                <a16:creationId xmlns:a16="http://schemas.microsoft.com/office/drawing/2014/main" id="{3987192D-66D8-439A-BE2E-7530765C3CF3}"/>
              </a:ext>
            </a:extLst>
          </p:cNvPr>
          <p:cNvSpPr txBox="1"/>
          <p:nvPr/>
        </p:nvSpPr>
        <p:spPr>
          <a:xfrm>
            <a:off x="3374847" y="4212961"/>
            <a:ext cx="7082794" cy="1077218"/>
          </a:xfrm>
          <a:prstGeom prst="rect">
            <a:avLst/>
          </a:prstGeom>
          <a:noFill/>
        </p:spPr>
        <p:txBody>
          <a:bodyPr wrap="square" rtlCol="0">
            <a:spAutoFit/>
          </a:bodyPr>
          <a:lstStyle/>
          <a:p>
            <a:pPr algn="r" rtl="1"/>
            <a:r>
              <a:rPr lang="ar-EG" sz="3200" b="1" dirty="0">
                <a:solidFill>
                  <a:schemeClr val="accent6">
                    <a:lumMod val="50000"/>
                  </a:schemeClr>
                </a:solidFill>
              </a:rPr>
              <a:t>3. اربع كلمات تنتهي بتاء مربوطة :</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30" name="TextBox 7">
            <a:extLst>
              <a:ext uri="{FF2B5EF4-FFF2-40B4-BE49-F238E27FC236}">
                <a16:creationId xmlns:a16="http://schemas.microsoft.com/office/drawing/2014/main" id="{97DECA92-8F12-43B1-BBFC-B1F11FF6CF63}"/>
              </a:ext>
            </a:extLst>
          </p:cNvPr>
          <p:cNvSpPr txBox="1"/>
          <p:nvPr/>
        </p:nvSpPr>
        <p:spPr>
          <a:xfrm>
            <a:off x="3374847" y="5432161"/>
            <a:ext cx="7082794" cy="1077218"/>
          </a:xfrm>
          <a:prstGeom prst="rect">
            <a:avLst/>
          </a:prstGeom>
          <a:noFill/>
        </p:spPr>
        <p:txBody>
          <a:bodyPr wrap="square" rtlCol="0">
            <a:spAutoFit/>
          </a:bodyPr>
          <a:lstStyle/>
          <a:p>
            <a:pPr algn="r" rtl="1"/>
            <a:r>
              <a:rPr lang="ar-EG" sz="3200" b="1" dirty="0">
                <a:solidFill>
                  <a:schemeClr val="accent6">
                    <a:lumMod val="50000"/>
                  </a:schemeClr>
                </a:solidFill>
              </a:rPr>
              <a:t>4. اربع كلمات تنتهي بهاء:</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34" name="Rectangle 7">
            <a:extLst>
              <a:ext uri="{FF2B5EF4-FFF2-40B4-BE49-F238E27FC236}">
                <a16:creationId xmlns:a16="http://schemas.microsoft.com/office/drawing/2014/main" id="{568A22A2-22A9-40F1-9C6F-0C7E9DD4F00E}"/>
              </a:ext>
            </a:extLst>
          </p:cNvPr>
          <p:cNvSpPr>
            <a:spLocks noChangeArrowheads="1"/>
          </p:cNvSpPr>
          <p:nvPr/>
        </p:nvSpPr>
        <p:spPr bwMode="auto">
          <a:xfrm>
            <a:off x="8860746" y="4678703"/>
            <a:ext cx="1224756" cy="584775"/>
          </a:xfrm>
          <a:prstGeom prst="rect">
            <a:avLst/>
          </a:prstGeom>
          <a:noFill/>
          <a:ln w="9525">
            <a:noFill/>
            <a:miter lim="800000"/>
            <a:headEnd/>
            <a:tailEnd/>
          </a:ln>
        </p:spPr>
        <p:txBody>
          <a:bodyPr wrap="square">
            <a:spAutoFit/>
          </a:bodyPr>
          <a:lstStyle/>
          <a:p>
            <a:pPr algn="ctr" rtl="1"/>
            <a:r>
              <a:rPr lang="ar-SA" sz="3200" b="1" dirty="0">
                <a:latin typeface="Calibri" pitchFamily="34" charset="0"/>
              </a:rPr>
              <a:t>صِناعَ</a:t>
            </a:r>
            <a:r>
              <a:rPr lang="ar-SA" sz="3200" b="1" dirty="0">
                <a:solidFill>
                  <a:srgbClr val="FF0000"/>
                </a:solidFill>
                <a:latin typeface="Calibri" pitchFamily="34" charset="0"/>
              </a:rPr>
              <a:t>ةُ</a:t>
            </a:r>
            <a:endParaRPr lang="en-US" sz="3200" b="1" dirty="0">
              <a:solidFill>
                <a:srgbClr val="FF0000"/>
              </a:solidFill>
              <a:latin typeface="Calibri" pitchFamily="34" charset="0"/>
            </a:endParaRPr>
          </a:p>
        </p:txBody>
      </p:sp>
      <p:sp>
        <p:nvSpPr>
          <p:cNvPr id="36" name="Rectangle 6">
            <a:extLst>
              <a:ext uri="{FF2B5EF4-FFF2-40B4-BE49-F238E27FC236}">
                <a16:creationId xmlns:a16="http://schemas.microsoft.com/office/drawing/2014/main" id="{C6F70D7A-6259-4724-9401-F33D03AC3971}"/>
              </a:ext>
            </a:extLst>
          </p:cNvPr>
          <p:cNvSpPr>
            <a:spLocks noChangeArrowheads="1"/>
          </p:cNvSpPr>
          <p:nvPr/>
        </p:nvSpPr>
        <p:spPr bwMode="auto">
          <a:xfrm>
            <a:off x="7569147" y="4718754"/>
            <a:ext cx="1291599" cy="584775"/>
          </a:xfrm>
          <a:prstGeom prst="rect">
            <a:avLst/>
          </a:prstGeom>
          <a:noFill/>
          <a:ln w="9525">
            <a:noFill/>
            <a:miter lim="800000"/>
            <a:headEnd/>
            <a:tailEnd/>
          </a:ln>
        </p:spPr>
        <p:txBody>
          <a:bodyPr wrap="square">
            <a:spAutoFit/>
          </a:bodyPr>
          <a:lstStyle/>
          <a:p>
            <a:pPr algn="ctr" rtl="1"/>
            <a:r>
              <a:rPr lang="en-US" sz="3200" b="1" dirty="0">
                <a:latin typeface="Calibri" pitchFamily="34" charset="0"/>
              </a:rPr>
              <a:t> </a:t>
            </a:r>
            <a:r>
              <a:rPr lang="ar-SA" sz="3200" b="1" dirty="0">
                <a:latin typeface="Calibri" pitchFamily="34" charset="0"/>
              </a:rPr>
              <a:t>خاصَّ</a:t>
            </a:r>
            <a:r>
              <a:rPr lang="ar-SA" sz="3200" b="1" dirty="0">
                <a:solidFill>
                  <a:srgbClr val="FF0000"/>
                </a:solidFill>
                <a:latin typeface="Calibri" pitchFamily="34" charset="0"/>
              </a:rPr>
              <a:t>ة</a:t>
            </a:r>
            <a:r>
              <a:rPr lang="ar-EG" sz="3200" b="1" dirty="0">
                <a:solidFill>
                  <a:srgbClr val="FF0000"/>
                </a:solidFill>
                <a:latin typeface="Calibri" pitchFamily="34" charset="0"/>
              </a:rPr>
              <a:t>ٌ</a:t>
            </a:r>
            <a:r>
              <a:rPr lang="ar-SA" sz="3200" b="1" dirty="0">
                <a:latin typeface="Calibri" pitchFamily="34" charset="0"/>
              </a:rPr>
              <a:t> </a:t>
            </a:r>
            <a:endParaRPr lang="en-US" sz="3200" b="1" dirty="0">
              <a:solidFill>
                <a:srgbClr val="C00000"/>
              </a:solidFill>
              <a:latin typeface="Calibri" pitchFamily="34" charset="0"/>
            </a:endParaRPr>
          </a:p>
        </p:txBody>
      </p:sp>
      <p:sp>
        <p:nvSpPr>
          <p:cNvPr id="37" name="Rectangle 9">
            <a:extLst>
              <a:ext uri="{FF2B5EF4-FFF2-40B4-BE49-F238E27FC236}">
                <a16:creationId xmlns:a16="http://schemas.microsoft.com/office/drawing/2014/main" id="{CEB44C40-5AE2-4F68-B6F6-7D30004F781B}"/>
              </a:ext>
            </a:extLst>
          </p:cNvPr>
          <p:cNvSpPr>
            <a:spLocks noChangeArrowheads="1"/>
          </p:cNvSpPr>
          <p:nvPr/>
        </p:nvSpPr>
        <p:spPr bwMode="auto">
          <a:xfrm>
            <a:off x="5199229" y="4678704"/>
            <a:ext cx="2714625" cy="584775"/>
          </a:xfrm>
          <a:prstGeom prst="rect">
            <a:avLst/>
          </a:prstGeom>
          <a:noFill/>
          <a:ln w="9525">
            <a:noFill/>
            <a:miter lim="800000"/>
            <a:headEnd/>
            <a:tailEnd/>
          </a:ln>
        </p:spPr>
        <p:txBody>
          <a:bodyPr>
            <a:spAutoFit/>
          </a:bodyPr>
          <a:lstStyle/>
          <a:p>
            <a:pPr algn="ctr" rtl="1"/>
            <a:r>
              <a:rPr lang="en-US" sz="3200" b="1" dirty="0">
                <a:latin typeface="Calibri" pitchFamily="34" charset="0"/>
              </a:rPr>
              <a:t> </a:t>
            </a:r>
            <a:r>
              <a:rPr lang="ar-SA" sz="3200" b="1" dirty="0">
                <a:latin typeface="Calibri" pitchFamily="34" charset="0"/>
              </a:rPr>
              <a:t>مَرَّ</a:t>
            </a:r>
            <a:r>
              <a:rPr lang="ar-SA" sz="3200" b="1" dirty="0">
                <a:solidFill>
                  <a:srgbClr val="FF0000"/>
                </a:solidFill>
                <a:latin typeface="Calibri" pitchFamily="34" charset="0"/>
              </a:rPr>
              <a:t>ة</a:t>
            </a:r>
            <a:r>
              <a:rPr lang="ar-EG" sz="3200" b="1" dirty="0">
                <a:solidFill>
                  <a:srgbClr val="FF0000"/>
                </a:solidFill>
                <a:latin typeface="Calibri" pitchFamily="34" charset="0"/>
              </a:rPr>
              <a:t>ٌ</a:t>
            </a:r>
            <a:endParaRPr lang="en-US" sz="3200" b="1" dirty="0">
              <a:solidFill>
                <a:srgbClr val="FF0000"/>
              </a:solidFill>
              <a:latin typeface="Calibri" pitchFamily="34" charset="0"/>
            </a:endParaRPr>
          </a:p>
        </p:txBody>
      </p:sp>
      <p:sp>
        <p:nvSpPr>
          <p:cNvPr id="39" name="Rectangle 8">
            <a:extLst>
              <a:ext uri="{FF2B5EF4-FFF2-40B4-BE49-F238E27FC236}">
                <a16:creationId xmlns:a16="http://schemas.microsoft.com/office/drawing/2014/main" id="{B277D059-C61A-42CF-AD85-954B9C1A65E4}"/>
              </a:ext>
            </a:extLst>
          </p:cNvPr>
          <p:cNvSpPr>
            <a:spLocks noChangeArrowheads="1"/>
          </p:cNvSpPr>
          <p:nvPr/>
        </p:nvSpPr>
        <p:spPr bwMode="auto">
          <a:xfrm>
            <a:off x="8972697" y="5852025"/>
            <a:ext cx="1112805" cy="584775"/>
          </a:xfrm>
          <a:prstGeom prst="rect">
            <a:avLst/>
          </a:prstGeom>
          <a:noFill/>
          <a:ln w="9525">
            <a:noFill/>
            <a:miter lim="800000"/>
            <a:headEnd/>
            <a:tailEnd/>
          </a:ln>
        </p:spPr>
        <p:txBody>
          <a:bodyPr wrap="none">
            <a:spAutoFit/>
          </a:bodyPr>
          <a:lstStyle/>
          <a:p>
            <a:pPr algn="ctr" rtl="1"/>
            <a:r>
              <a:rPr lang="ar-SA" sz="3200" b="1" dirty="0">
                <a:latin typeface="Calibri" pitchFamily="34" charset="0"/>
              </a:rPr>
              <a:t>مُخْتَبَرِ</a:t>
            </a:r>
            <a:r>
              <a:rPr lang="ar-SA" sz="3200" b="1" dirty="0">
                <a:solidFill>
                  <a:srgbClr val="FF0000"/>
                </a:solidFill>
                <a:latin typeface="Calibri" pitchFamily="34" charset="0"/>
              </a:rPr>
              <a:t>هِ</a:t>
            </a:r>
            <a:endParaRPr lang="en-US" sz="3200" b="1" dirty="0">
              <a:solidFill>
                <a:srgbClr val="FF0000"/>
              </a:solidFill>
              <a:latin typeface="Calibri" pitchFamily="34" charset="0"/>
            </a:endParaRPr>
          </a:p>
        </p:txBody>
      </p:sp>
      <p:sp>
        <p:nvSpPr>
          <p:cNvPr id="40" name="Rectangle 11">
            <a:extLst>
              <a:ext uri="{FF2B5EF4-FFF2-40B4-BE49-F238E27FC236}">
                <a16:creationId xmlns:a16="http://schemas.microsoft.com/office/drawing/2014/main" id="{DBE51CB8-7837-47DC-90A0-D3A870C6099F}"/>
              </a:ext>
            </a:extLst>
          </p:cNvPr>
          <p:cNvSpPr>
            <a:spLocks noChangeArrowheads="1"/>
          </p:cNvSpPr>
          <p:nvPr/>
        </p:nvSpPr>
        <p:spPr bwMode="auto">
          <a:xfrm>
            <a:off x="7607798" y="5852025"/>
            <a:ext cx="801822" cy="584775"/>
          </a:xfrm>
          <a:prstGeom prst="rect">
            <a:avLst/>
          </a:prstGeom>
          <a:noFill/>
          <a:ln w="9525">
            <a:noFill/>
            <a:miter lim="800000"/>
            <a:headEnd/>
            <a:tailEnd/>
          </a:ln>
        </p:spPr>
        <p:txBody>
          <a:bodyPr wrap="none">
            <a:spAutoFit/>
          </a:bodyPr>
          <a:lstStyle/>
          <a:p>
            <a:pPr algn="ctr" rtl="1"/>
            <a:r>
              <a:rPr lang="ar-SA" sz="3200" b="1" dirty="0">
                <a:latin typeface="Calibri" pitchFamily="34" charset="0"/>
              </a:rPr>
              <a:t> قَبْلَ</a:t>
            </a:r>
            <a:r>
              <a:rPr lang="ar-SA" sz="3200" b="1" dirty="0">
                <a:solidFill>
                  <a:srgbClr val="FF0000"/>
                </a:solidFill>
                <a:latin typeface="Calibri" pitchFamily="34" charset="0"/>
              </a:rPr>
              <a:t>هُ</a:t>
            </a:r>
            <a:endParaRPr lang="en-US" sz="3200" b="1" dirty="0">
              <a:solidFill>
                <a:srgbClr val="FF0000"/>
              </a:solidFill>
              <a:latin typeface="Calibri" pitchFamily="34" charset="0"/>
            </a:endParaRPr>
          </a:p>
        </p:txBody>
      </p:sp>
      <p:sp>
        <p:nvSpPr>
          <p:cNvPr id="41" name="Rectangle 13">
            <a:extLst>
              <a:ext uri="{FF2B5EF4-FFF2-40B4-BE49-F238E27FC236}">
                <a16:creationId xmlns:a16="http://schemas.microsoft.com/office/drawing/2014/main" id="{EDE28BBB-E49E-4AD1-B5B8-09E50D0B79F8}"/>
              </a:ext>
            </a:extLst>
          </p:cNvPr>
          <p:cNvSpPr>
            <a:spLocks noChangeArrowheads="1"/>
          </p:cNvSpPr>
          <p:nvPr/>
        </p:nvSpPr>
        <p:spPr bwMode="auto">
          <a:xfrm>
            <a:off x="5813346" y="5882957"/>
            <a:ext cx="1008609" cy="584775"/>
          </a:xfrm>
          <a:prstGeom prst="rect">
            <a:avLst/>
          </a:prstGeom>
          <a:noFill/>
          <a:ln w="9525">
            <a:noFill/>
            <a:miter lim="800000"/>
            <a:headEnd/>
            <a:tailEnd/>
          </a:ln>
        </p:spPr>
        <p:txBody>
          <a:bodyPr wrap="none">
            <a:spAutoFit/>
          </a:bodyPr>
          <a:lstStyle/>
          <a:p>
            <a:pPr algn="ctr" rtl="1"/>
            <a:r>
              <a:rPr lang="ar-SA" sz="3200" b="1" dirty="0">
                <a:latin typeface="Calibri" pitchFamily="34" charset="0"/>
              </a:rPr>
              <a:t>تَمْحو</a:t>
            </a:r>
            <a:r>
              <a:rPr lang="ar-SA" sz="3200" b="1" dirty="0">
                <a:solidFill>
                  <a:srgbClr val="FF0000"/>
                </a:solidFill>
                <a:latin typeface="Calibri" pitchFamily="34" charset="0"/>
              </a:rPr>
              <a:t>هُ</a:t>
            </a:r>
            <a:endParaRPr lang="en-US" sz="3200" b="1" dirty="0">
              <a:solidFill>
                <a:srgbClr val="FF0000"/>
              </a:solidFill>
              <a:latin typeface="Calibri" pitchFamily="34" charset="0"/>
            </a:endParaRPr>
          </a:p>
        </p:txBody>
      </p:sp>
      <p:sp>
        <p:nvSpPr>
          <p:cNvPr id="42" name="Rectangle 14">
            <a:extLst>
              <a:ext uri="{FF2B5EF4-FFF2-40B4-BE49-F238E27FC236}">
                <a16:creationId xmlns:a16="http://schemas.microsoft.com/office/drawing/2014/main" id="{922D9798-809F-43B6-9904-AC2A6EF7EFD1}"/>
              </a:ext>
            </a:extLst>
          </p:cNvPr>
          <p:cNvSpPr/>
          <p:nvPr/>
        </p:nvSpPr>
        <p:spPr>
          <a:xfrm>
            <a:off x="9076893" y="1980509"/>
            <a:ext cx="1008609" cy="584775"/>
          </a:xfrm>
          <a:prstGeom prst="rect">
            <a:avLst/>
          </a:prstGeom>
        </p:spPr>
        <p:txBody>
          <a:bodyPr wrap="none">
            <a:spAutoFit/>
          </a:bodyPr>
          <a:lstStyle/>
          <a:p>
            <a:r>
              <a:rPr lang="ar-EG" sz="3200" b="1" dirty="0">
                <a:solidFill>
                  <a:srgbClr val="002060"/>
                </a:solidFill>
              </a:rPr>
              <a:t>المهنة</a:t>
            </a:r>
            <a:endParaRPr lang="en-US" dirty="0">
              <a:solidFill>
                <a:srgbClr val="002060"/>
              </a:solidFill>
            </a:endParaRPr>
          </a:p>
        </p:txBody>
      </p:sp>
      <p:sp>
        <p:nvSpPr>
          <p:cNvPr id="43" name="Rectangle 15">
            <a:extLst>
              <a:ext uri="{FF2B5EF4-FFF2-40B4-BE49-F238E27FC236}">
                <a16:creationId xmlns:a16="http://schemas.microsoft.com/office/drawing/2014/main" id="{C6545EBC-B44D-4530-B672-7811EB25FBE1}"/>
              </a:ext>
            </a:extLst>
          </p:cNvPr>
          <p:cNvSpPr/>
          <p:nvPr/>
        </p:nvSpPr>
        <p:spPr>
          <a:xfrm>
            <a:off x="7240432" y="1984813"/>
            <a:ext cx="1346844" cy="584775"/>
          </a:xfrm>
          <a:prstGeom prst="rect">
            <a:avLst/>
          </a:prstGeom>
        </p:spPr>
        <p:txBody>
          <a:bodyPr wrap="none">
            <a:spAutoFit/>
          </a:bodyPr>
          <a:lstStyle/>
          <a:p>
            <a:r>
              <a:rPr lang="ar-EG" sz="3200" b="1" dirty="0">
                <a:solidFill>
                  <a:srgbClr val="002060"/>
                </a:solidFill>
              </a:rPr>
              <a:t>استحضر</a:t>
            </a:r>
            <a:endParaRPr lang="en-US" dirty="0">
              <a:solidFill>
                <a:srgbClr val="002060"/>
              </a:solidFill>
            </a:endParaRPr>
          </a:p>
        </p:txBody>
      </p:sp>
      <p:sp>
        <p:nvSpPr>
          <p:cNvPr id="44" name="Rectangle 16">
            <a:extLst>
              <a:ext uri="{FF2B5EF4-FFF2-40B4-BE49-F238E27FC236}">
                <a16:creationId xmlns:a16="http://schemas.microsoft.com/office/drawing/2014/main" id="{27DD60E5-0E98-402C-AADC-52AA32E6BA51}"/>
              </a:ext>
            </a:extLst>
          </p:cNvPr>
          <p:cNvSpPr/>
          <p:nvPr/>
        </p:nvSpPr>
        <p:spPr>
          <a:xfrm>
            <a:off x="5998704" y="1986573"/>
            <a:ext cx="1091966" cy="584775"/>
          </a:xfrm>
          <a:prstGeom prst="rect">
            <a:avLst/>
          </a:prstGeom>
        </p:spPr>
        <p:txBody>
          <a:bodyPr wrap="none">
            <a:spAutoFit/>
          </a:bodyPr>
          <a:lstStyle/>
          <a:p>
            <a:r>
              <a:rPr lang="ar-EG" sz="3200" b="1" dirty="0">
                <a:solidFill>
                  <a:srgbClr val="002060"/>
                </a:solidFill>
              </a:rPr>
              <a:t>اختراع</a:t>
            </a:r>
            <a:endParaRPr lang="en-US" dirty="0">
              <a:solidFill>
                <a:srgbClr val="002060"/>
              </a:solidFill>
            </a:endParaRPr>
          </a:p>
        </p:txBody>
      </p:sp>
      <p:sp>
        <p:nvSpPr>
          <p:cNvPr id="45" name="Rectangle 17">
            <a:extLst>
              <a:ext uri="{FF2B5EF4-FFF2-40B4-BE49-F238E27FC236}">
                <a16:creationId xmlns:a16="http://schemas.microsoft.com/office/drawing/2014/main" id="{6A3D3CC4-2D4D-4EAE-842E-6C1907695881}"/>
              </a:ext>
            </a:extLst>
          </p:cNvPr>
          <p:cNvSpPr/>
          <p:nvPr/>
        </p:nvSpPr>
        <p:spPr>
          <a:xfrm>
            <a:off x="4395402" y="1976205"/>
            <a:ext cx="1213794" cy="584775"/>
          </a:xfrm>
          <a:prstGeom prst="rect">
            <a:avLst/>
          </a:prstGeom>
        </p:spPr>
        <p:txBody>
          <a:bodyPr wrap="none">
            <a:spAutoFit/>
          </a:bodyPr>
          <a:lstStyle/>
          <a:p>
            <a:r>
              <a:rPr lang="ar-EG" sz="3200" b="1" dirty="0">
                <a:solidFill>
                  <a:srgbClr val="002060"/>
                </a:solidFill>
              </a:rPr>
              <a:t>استغرق</a:t>
            </a:r>
            <a:endParaRPr lang="en-US" dirty="0">
              <a:solidFill>
                <a:srgbClr val="002060"/>
              </a:solidFill>
            </a:endParaRPr>
          </a:p>
        </p:txBody>
      </p:sp>
      <p:sp>
        <p:nvSpPr>
          <p:cNvPr id="46" name="Rectangle 18">
            <a:extLst>
              <a:ext uri="{FF2B5EF4-FFF2-40B4-BE49-F238E27FC236}">
                <a16:creationId xmlns:a16="http://schemas.microsoft.com/office/drawing/2014/main" id="{F4706658-7836-4201-88B0-F669E587C0F4}"/>
              </a:ext>
            </a:extLst>
          </p:cNvPr>
          <p:cNvSpPr/>
          <p:nvPr/>
        </p:nvSpPr>
        <p:spPr>
          <a:xfrm>
            <a:off x="8622156" y="3315967"/>
            <a:ext cx="1648208" cy="584775"/>
          </a:xfrm>
          <a:prstGeom prst="rect">
            <a:avLst/>
          </a:prstGeom>
        </p:spPr>
        <p:txBody>
          <a:bodyPr wrap="none">
            <a:spAutoFit/>
          </a:bodyPr>
          <a:lstStyle/>
          <a:p>
            <a:r>
              <a:rPr lang="ar-EG" sz="3200" b="1" dirty="0">
                <a:solidFill>
                  <a:srgbClr val="002060"/>
                </a:solidFill>
              </a:rPr>
              <a:t>أبو عبد الله</a:t>
            </a:r>
            <a:endParaRPr lang="en-US" dirty="0">
              <a:solidFill>
                <a:srgbClr val="002060"/>
              </a:solidFill>
            </a:endParaRPr>
          </a:p>
        </p:txBody>
      </p:sp>
      <p:sp>
        <p:nvSpPr>
          <p:cNvPr id="47" name="Rectangle 19">
            <a:extLst>
              <a:ext uri="{FF2B5EF4-FFF2-40B4-BE49-F238E27FC236}">
                <a16:creationId xmlns:a16="http://schemas.microsoft.com/office/drawing/2014/main" id="{F0C058DF-6E93-4379-ACA9-738E9CF4D454}"/>
              </a:ext>
            </a:extLst>
          </p:cNvPr>
          <p:cNvSpPr/>
          <p:nvPr/>
        </p:nvSpPr>
        <p:spPr>
          <a:xfrm>
            <a:off x="7630366" y="3284110"/>
            <a:ext cx="681597" cy="584775"/>
          </a:xfrm>
          <a:prstGeom prst="rect">
            <a:avLst/>
          </a:prstGeom>
        </p:spPr>
        <p:txBody>
          <a:bodyPr wrap="none">
            <a:spAutoFit/>
          </a:bodyPr>
          <a:lstStyle/>
          <a:p>
            <a:r>
              <a:rPr lang="ar-EG" sz="3200" b="1" dirty="0">
                <a:solidFill>
                  <a:srgbClr val="002060"/>
                </a:solidFill>
              </a:rPr>
              <a:t>ألف</a:t>
            </a:r>
            <a:endParaRPr lang="en-US" dirty="0">
              <a:solidFill>
                <a:srgbClr val="002060"/>
              </a:solidFill>
            </a:endParaRPr>
          </a:p>
        </p:txBody>
      </p:sp>
      <p:sp>
        <p:nvSpPr>
          <p:cNvPr id="48" name="Rectangle 20">
            <a:extLst>
              <a:ext uri="{FF2B5EF4-FFF2-40B4-BE49-F238E27FC236}">
                <a16:creationId xmlns:a16="http://schemas.microsoft.com/office/drawing/2014/main" id="{DE15DED9-E294-47A1-A391-BF86498811B2}"/>
              </a:ext>
            </a:extLst>
          </p:cNvPr>
          <p:cNvSpPr/>
          <p:nvPr/>
        </p:nvSpPr>
        <p:spPr>
          <a:xfrm>
            <a:off x="6263810" y="3315967"/>
            <a:ext cx="646331" cy="584775"/>
          </a:xfrm>
          <a:prstGeom prst="rect">
            <a:avLst/>
          </a:prstGeom>
        </p:spPr>
        <p:txBody>
          <a:bodyPr wrap="none">
            <a:spAutoFit/>
          </a:bodyPr>
          <a:lstStyle/>
          <a:p>
            <a:r>
              <a:rPr lang="ar-EG" sz="3200" b="1" dirty="0">
                <a:solidFill>
                  <a:srgbClr val="002060"/>
                </a:solidFill>
              </a:rPr>
              <a:t>أول</a:t>
            </a:r>
            <a:endParaRPr lang="en-US" dirty="0">
              <a:solidFill>
                <a:srgbClr val="002060"/>
              </a:solidFill>
            </a:endParaRPr>
          </a:p>
        </p:txBody>
      </p:sp>
      <p:sp>
        <p:nvSpPr>
          <p:cNvPr id="49" name="Rectangle 21">
            <a:extLst>
              <a:ext uri="{FF2B5EF4-FFF2-40B4-BE49-F238E27FC236}">
                <a16:creationId xmlns:a16="http://schemas.microsoft.com/office/drawing/2014/main" id="{02C41B5F-E6F3-4B74-947E-42F6CD9F6DAC}"/>
              </a:ext>
            </a:extLst>
          </p:cNvPr>
          <p:cNvSpPr/>
          <p:nvPr/>
        </p:nvSpPr>
        <p:spPr>
          <a:xfrm>
            <a:off x="4704414" y="3271483"/>
            <a:ext cx="885179" cy="584775"/>
          </a:xfrm>
          <a:prstGeom prst="rect">
            <a:avLst/>
          </a:prstGeom>
        </p:spPr>
        <p:txBody>
          <a:bodyPr wrap="none">
            <a:spAutoFit/>
          </a:bodyPr>
          <a:lstStyle/>
          <a:p>
            <a:r>
              <a:rPr lang="ar-EG" sz="3200" b="1" dirty="0">
                <a:solidFill>
                  <a:srgbClr val="002060"/>
                </a:solidFill>
              </a:rPr>
              <a:t>أنواع</a:t>
            </a:r>
            <a:endParaRPr lang="en-US" dirty="0">
              <a:solidFill>
                <a:srgbClr val="002060"/>
              </a:solidFill>
            </a:endParaRPr>
          </a:p>
        </p:txBody>
      </p:sp>
      <p:sp>
        <p:nvSpPr>
          <p:cNvPr id="50" name="Rectangle 22">
            <a:extLst>
              <a:ext uri="{FF2B5EF4-FFF2-40B4-BE49-F238E27FC236}">
                <a16:creationId xmlns:a16="http://schemas.microsoft.com/office/drawing/2014/main" id="{E343E5CF-8717-4A40-BC12-4A7562175DF5}"/>
              </a:ext>
            </a:extLst>
          </p:cNvPr>
          <p:cNvSpPr/>
          <p:nvPr/>
        </p:nvSpPr>
        <p:spPr>
          <a:xfrm>
            <a:off x="4398608" y="4665354"/>
            <a:ext cx="1080745" cy="584775"/>
          </a:xfrm>
          <a:prstGeom prst="rect">
            <a:avLst/>
          </a:prstGeom>
        </p:spPr>
        <p:txBody>
          <a:bodyPr wrap="none">
            <a:spAutoFit/>
          </a:bodyPr>
          <a:lstStyle/>
          <a:p>
            <a:r>
              <a:rPr lang="ar-EG" sz="3200" b="1" dirty="0">
                <a:solidFill>
                  <a:srgbClr val="002060"/>
                </a:solidFill>
              </a:rPr>
              <a:t>الأدوية</a:t>
            </a:r>
            <a:endParaRPr lang="en-US" dirty="0">
              <a:solidFill>
                <a:srgbClr val="002060"/>
              </a:solidFill>
            </a:endParaRPr>
          </a:p>
        </p:txBody>
      </p:sp>
      <p:sp>
        <p:nvSpPr>
          <p:cNvPr id="51" name="Rectangle 23">
            <a:extLst>
              <a:ext uri="{FF2B5EF4-FFF2-40B4-BE49-F238E27FC236}">
                <a16:creationId xmlns:a16="http://schemas.microsoft.com/office/drawing/2014/main" id="{CE58E876-9074-40ED-B378-DCC5E79E06AB}"/>
              </a:ext>
            </a:extLst>
          </p:cNvPr>
          <p:cNvSpPr/>
          <p:nvPr/>
        </p:nvSpPr>
        <p:spPr>
          <a:xfrm>
            <a:off x="4395402" y="5855630"/>
            <a:ext cx="1015021" cy="584775"/>
          </a:xfrm>
          <a:prstGeom prst="rect">
            <a:avLst/>
          </a:prstGeom>
        </p:spPr>
        <p:txBody>
          <a:bodyPr wrap="none">
            <a:spAutoFit/>
          </a:bodyPr>
          <a:lstStyle/>
          <a:p>
            <a:r>
              <a:rPr lang="ar-EG" sz="3200" b="1" dirty="0">
                <a:solidFill>
                  <a:srgbClr val="002060"/>
                </a:solidFill>
              </a:rPr>
              <a:t>أستاذه</a:t>
            </a:r>
            <a:endParaRPr lang="en-US" dirty="0">
              <a:solidFill>
                <a:srgbClr val="002060"/>
              </a:solidFill>
            </a:endParaRPr>
          </a:p>
        </p:txBody>
      </p:sp>
      <p:pic>
        <p:nvPicPr>
          <p:cNvPr id="52" name="صورة 51">
            <a:extLst>
              <a:ext uri="{FF2B5EF4-FFF2-40B4-BE49-F238E27FC236}">
                <a16:creationId xmlns:a16="http://schemas.microsoft.com/office/drawing/2014/main" id="{53D68237-8C50-4776-8462-1C0BE50618D1}"/>
              </a:ext>
            </a:extLst>
          </p:cNvPr>
          <p:cNvPicPr>
            <a:picLocks noChangeAspect="1"/>
          </p:cNvPicPr>
          <p:nvPr/>
        </p:nvPicPr>
        <p:blipFill>
          <a:blip r:embed="rId13"/>
          <a:stretch>
            <a:fillRect/>
          </a:stretch>
        </p:blipFill>
        <p:spPr>
          <a:xfrm flipH="1">
            <a:off x="8972697" y="1509966"/>
            <a:ext cx="1340353" cy="1359555"/>
          </a:xfrm>
          <a:prstGeom prst="ellipse">
            <a:avLst/>
          </a:prstGeom>
          <a:ln>
            <a:noFill/>
          </a:ln>
          <a:effectLst>
            <a:softEdge rad="112500"/>
          </a:effectLst>
        </p:spPr>
      </p:pic>
      <p:pic>
        <p:nvPicPr>
          <p:cNvPr id="53" name="صورة 52">
            <a:extLst>
              <a:ext uri="{FF2B5EF4-FFF2-40B4-BE49-F238E27FC236}">
                <a16:creationId xmlns:a16="http://schemas.microsoft.com/office/drawing/2014/main" id="{F84C234E-6394-460E-9519-7C93D4321C91}"/>
              </a:ext>
            </a:extLst>
          </p:cNvPr>
          <p:cNvPicPr>
            <a:picLocks noChangeAspect="1"/>
          </p:cNvPicPr>
          <p:nvPr/>
        </p:nvPicPr>
        <p:blipFill>
          <a:blip r:embed="rId13"/>
          <a:stretch>
            <a:fillRect/>
          </a:stretch>
        </p:blipFill>
        <p:spPr>
          <a:xfrm flipH="1">
            <a:off x="4462482" y="1588814"/>
            <a:ext cx="1340353" cy="1359555"/>
          </a:xfrm>
          <a:prstGeom prst="ellipse">
            <a:avLst/>
          </a:prstGeom>
          <a:ln>
            <a:noFill/>
          </a:ln>
          <a:effectLst>
            <a:softEdge rad="112500"/>
          </a:effectLst>
        </p:spPr>
      </p:pic>
      <p:pic>
        <p:nvPicPr>
          <p:cNvPr id="54" name="صورة 53">
            <a:extLst>
              <a:ext uri="{FF2B5EF4-FFF2-40B4-BE49-F238E27FC236}">
                <a16:creationId xmlns:a16="http://schemas.microsoft.com/office/drawing/2014/main" id="{11264166-2034-4C50-81E5-0AE78E488BE5}"/>
              </a:ext>
            </a:extLst>
          </p:cNvPr>
          <p:cNvPicPr>
            <a:picLocks noChangeAspect="1"/>
          </p:cNvPicPr>
          <p:nvPr/>
        </p:nvPicPr>
        <p:blipFill>
          <a:blip r:embed="rId13"/>
          <a:stretch>
            <a:fillRect/>
          </a:stretch>
        </p:blipFill>
        <p:spPr>
          <a:xfrm flipH="1">
            <a:off x="5815648" y="1678515"/>
            <a:ext cx="1340353" cy="1359555"/>
          </a:xfrm>
          <a:prstGeom prst="ellipse">
            <a:avLst/>
          </a:prstGeom>
          <a:ln>
            <a:noFill/>
          </a:ln>
          <a:effectLst>
            <a:softEdge rad="112500"/>
          </a:effectLst>
        </p:spPr>
      </p:pic>
      <p:pic>
        <p:nvPicPr>
          <p:cNvPr id="55" name="صورة 54">
            <a:extLst>
              <a:ext uri="{FF2B5EF4-FFF2-40B4-BE49-F238E27FC236}">
                <a16:creationId xmlns:a16="http://schemas.microsoft.com/office/drawing/2014/main" id="{72B126C5-B9CF-4814-905F-7C61662C72DD}"/>
              </a:ext>
            </a:extLst>
          </p:cNvPr>
          <p:cNvPicPr>
            <a:picLocks noChangeAspect="1"/>
          </p:cNvPicPr>
          <p:nvPr/>
        </p:nvPicPr>
        <p:blipFill>
          <a:blip r:embed="rId13"/>
          <a:stretch>
            <a:fillRect/>
          </a:stretch>
        </p:blipFill>
        <p:spPr>
          <a:xfrm flipH="1">
            <a:off x="7142111" y="1648472"/>
            <a:ext cx="1340353" cy="1359555"/>
          </a:xfrm>
          <a:prstGeom prst="ellipse">
            <a:avLst/>
          </a:prstGeom>
          <a:ln>
            <a:noFill/>
          </a:ln>
          <a:effectLst>
            <a:softEdge rad="112500"/>
          </a:effectLst>
        </p:spPr>
      </p:pic>
      <p:pic>
        <p:nvPicPr>
          <p:cNvPr id="56" name="صورة 55">
            <a:extLst>
              <a:ext uri="{FF2B5EF4-FFF2-40B4-BE49-F238E27FC236}">
                <a16:creationId xmlns:a16="http://schemas.microsoft.com/office/drawing/2014/main" id="{8BBEAA8E-48CA-4347-B1FC-727EAF762D71}"/>
              </a:ext>
            </a:extLst>
          </p:cNvPr>
          <p:cNvPicPr>
            <a:picLocks noChangeAspect="1"/>
          </p:cNvPicPr>
          <p:nvPr/>
        </p:nvPicPr>
        <p:blipFill>
          <a:blip r:embed="rId13"/>
          <a:stretch>
            <a:fillRect/>
          </a:stretch>
        </p:blipFill>
        <p:spPr>
          <a:xfrm flipH="1">
            <a:off x="8790432" y="3250476"/>
            <a:ext cx="1340353" cy="1114967"/>
          </a:xfrm>
          <a:prstGeom prst="ellipse">
            <a:avLst/>
          </a:prstGeom>
          <a:ln>
            <a:noFill/>
          </a:ln>
          <a:effectLst>
            <a:softEdge rad="112500"/>
          </a:effectLst>
        </p:spPr>
      </p:pic>
      <p:pic>
        <p:nvPicPr>
          <p:cNvPr id="57" name="صورة 56">
            <a:extLst>
              <a:ext uri="{FF2B5EF4-FFF2-40B4-BE49-F238E27FC236}">
                <a16:creationId xmlns:a16="http://schemas.microsoft.com/office/drawing/2014/main" id="{22FA46E4-3E1B-41BB-811C-E85C04324868}"/>
              </a:ext>
            </a:extLst>
          </p:cNvPr>
          <p:cNvPicPr>
            <a:picLocks noChangeAspect="1"/>
          </p:cNvPicPr>
          <p:nvPr/>
        </p:nvPicPr>
        <p:blipFill>
          <a:blip r:embed="rId13"/>
          <a:stretch>
            <a:fillRect/>
          </a:stretch>
        </p:blipFill>
        <p:spPr>
          <a:xfrm flipH="1">
            <a:off x="7465121" y="3122382"/>
            <a:ext cx="1340353" cy="1114967"/>
          </a:xfrm>
          <a:prstGeom prst="ellipse">
            <a:avLst/>
          </a:prstGeom>
          <a:ln>
            <a:noFill/>
          </a:ln>
          <a:effectLst>
            <a:softEdge rad="112500"/>
          </a:effectLst>
        </p:spPr>
      </p:pic>
      <p:pic>
        <p:nvPicPr>
          <p:cNvPr id="58" name="صورة 57">
            <a:extLst>
              <a:ext uri="{FF2B5EF4-FFF2-40B4-BE49-F238E27FC236}">
                <a16:creationId xmlns:a16="http://schemas.microsoft.com/office/drawing/2014/main" id="{1899B53F-65E2-4843-BD34-48603B8925E8}"/>
              </a:ext>
            </a:extLst>
          </p:cNvPr>
          <p:cNvPicPr>
            <a:picLocks noChangeAspect="1"/>
          </p:cNvPicPr>
          <p:nvPr/>
        </p:nvPicPr>
        <p:blipFill>
          <a:blip r:embed="rId13"/>
          <a:stretch>
            <a:fillRect/>
          </a:stretch>
        </p:blipFill>
        <p:spPr>
          <a:xfrm flipH="1">
            <a:off x="4462482" y="3044880"/>
            <a:ext cx="1340353" cy="1114967"/>
          </a:xfrm>
          <a:prstGeom prst="ellipse">
            <a:avLst/>
          </a:prstGeom>
          <a:ln>
            <a:noFill/>
          </a:ln>
          <a:effectLst>
            <a:softEdge rad="112500"/>
          </a:effectLst>
        </p:spPr>
      </p:pic>
      <p:pic>
        <p:nvPicPr>
          <p:cNvPr id="59" name="صورة 58">
            <a:extLst>
              <a:ext uri="{FF2B5EF4-FFF2-40B4-BE49-F238E27FC236}">
                <a16:creationId xmlns:a16="http://schemas.microsoft.com/office/drawing/2014/main" id="{8AB3E453-BEAE-4B27-A7A2-C85E76166D0A}"/>
              </a:ext>
            </a:extLst>
          </p:cNvPr>
          <p:cNvPicPr>
            <a:picLocks noChangeAspect="1"/>
          </p:cNvPicPr>
          <p:nvPr/>
        </p:nvPicPr>
        <p:blipFill>
          <a:blip r:embed="rId13"/>
          <a:stretch>
            <a:fillRect/>
          </a:stretch>
        </p:blipFill>
        <p:spPr>
          <a:xfrm flipH="1">
            <a:off x="5941489" y="3183127"/>
            <a:ext cx="1340353" cy="1114967"/>
          </a:xfrm>
          <a:prstGeom prst="ellipse">
            <a:avLst/>
          </a:prstGeom>
          <a:ln>
            <a:noFill/>
          </a:ln>
          <a:effectLst>
            <a:softEdge rad="112500"/>
          </a:effectLst>
        </p:spPr>
      </p:pic>
      <p:pic>
        <p:nvPicPr>
          <p:cNvPr id="60" name="صورة 59">
            <a:extLst>
              <a:ext uri="{FF2B5EF4-FFF2-40B4-BE49-F238E27FC236}">
                <a16:creationId xmlns:a16="http://schemas.microsoft.com/office/drawing/2014/main" id="{5144DD2A-6F8D-4C58-92EB-3E85EDAAC305}"/>
              </a:ext>
            </a:extLst>
          </p:cNvPr>
          <p:cNvPicPr>
            <a:picLocks noChangeAspect="1"/>
          </p:cNvPicPr>
          <p:nvPr/>
        </p:nvPicPr>
        <p:blipFill>
          <a:blip r:embed="rId13"/>
          <a:stretch>
            <a:fillRect/>
          </a:stretch>
        </p:blipFill>
        <p:spPr>
          <a:xfrm flipH="1">
            <a:off x="7435385" y="4605986"/>
            <a:ext cx="1340353" cy="1114967"/>
          </a:xfrm>
          <a:prstGeom prst="ellipse">
            <a:avLst/>
          </a:prstGeom>
          <a:ln>
            <a:noFill/>
          </a:ln>
          <a:effectLst>
            <a:softEdge rad="112500"/>
          </a:effectLst>
        </p:spPr>
      </p:pic>
      <p:pic>
        <p:nvPicPr>
          <p:cNvPr id="61" name="صورة 60">
            <a:extLst>
              <a:ext uri="{FF2B5EF4-FFF2-40B4-BE49-F238E27FC236}">
                <a16:creationId xmlns:a16="http://schemas.microsoft.com/office/drawing/2014/main" id="{57B347D2-6112-4076-97AE-23E193E77D4B}"/>
              </a:ext>
            </a:extLst>
          </p:cNvPr>
          <p:cNvPicPr>
            <a:picLocks noChangeAspect="1"/>
          </p:cNvPicPr>
          <p:nvPr/>
        </p:nvPicPr>
        <p:blipFill>
          <a:blip r:embed="rId13"/>
          <a:stretch>
            <a:fillRect/>
          </a:stretch>
        </p:blipFill>
        <p:spPr>
          <a:xfrm flipH="1">
            <a:off x="8669038" y="4341089"/>
            <a:ext cx="1340353" cy="1114967"/>
          </a:xfrm>
          <a:prstGeom prst="ellipse">
            <a:avLst/>
          </a:prstGeom>
          <a:ln>
            <a:noFill/>
          </a:ln>
          <a:effectLst>
            <a:softEdge rad="112500"/>
          </a:effectLst>
        </p:spPr>
      </p:pic>
      <p:pic>
        <p:nvPicPr>
          <p:cNvPr id="62" name="صورة 61">
            <a:extLst>
              <a:ext uri="{FF2B5EF4-FFF2-40B4-BE49-F238E27FC236}">
                <a16:creationId xmlns:a16="http://schemas.microsoft.com/office/drawing/2014/main" id="{7F237730-2BE9-48CF-9EB0-0E54DFD9BA0A}"/>
              </a:ext>
            </a:extLst>
          </p:cNvPr>
          <p:cNvPicPr>
            <a:picLocks noChangeAspect="1"/>
          </p:cNvPicPr>
          <p:nvPr/>
        </p:nvPicPr>
        <p:blipFill>
          <a:blip r:embed="rId13"/>
          <a:stretch>
            <a:fillRect/>
          </a:stretch>
        </p:blipFill>
        <p:spPr>
          <a:xfrm flipH="1">
            <a:off x="7328685" y="5822417"/>
            <a:ext cx="1340353" cy="1114967"/>
          </a:xfrm>
          <a:prstGeom prst="ellipse">
            <a:avLst/>
          </a:prstGeom>
          <a:ln>
            <a:noFill/>
          </a:ln>
          <a:effectLst>
            <a:softEdge rad="112500"/>
          </a:effectLst>
        </p:spPr>
      </p:pic>
      <p:pic>
        <p:nvPicPr>
          <p:cNvPr id="63" name="صورة 62">
            <a:extLst>
              <a:ext uri="{FF2B5EF4-FFF2-40B4-BE49-F238E27FC236}">
                <a16:creationId xmlns:a16="http://schemas.microsoft.com/office/drawing/2014/main" id="{AD05683F-881C-428E-AE84-30986A9C6300}"/>
              </a:ext>
            </a:extLst>
          </p:cNvPr>
          <p:cNvPicPr>
            <a:picLocks noChangeAspect="1"/>
          </p:cNvPicPr>
          <p:nvPr/>
        </p:nvPicPr>
        <p:blipFill>
          <a:blip r:embed="rId13"/>
          <a:stretch>
            <a:fillRect/>
          </a:stretch>
        </p:blipFill>
        <p:spPr>
          <a:xfrm flipH="1">
            <a:off x="8867348" y="5810985"/>
            <a:ext cx="1340353" cy="1114967"/>
          </a:xfrm>
          <a:prstGeom prst="ellipse">
            <a:avLst/>
          </a:prstGeom>
          <a:ln>
            <a:noFill/>
          </a:ln>
          <a:effectLst>
            <a:softEdge rad="112500"/>
          </a:effectLst>
        </p:spPr>
      </p:pic>
      <p:pic>
        <p:nvPicPr>
          <p:cNvPr id="64" name="صورة 63">
            <a:extLst>
              <a:ext uri="{FF2B5EF4-FFF2-40B4-BE49-F238E27FC236}">
                <a16:creationId xmlns:a16="http://schemas.microsoft.com/office/drawing/2014/main" id="{7AB49F1F-09A6-47A8-9483-151B3C1FD56A}"/>
              </a:ext>
            </a:extLst>
          </p:cNvPr>
          <p:cNvPicPr>
            <a:picLocks noChangeAspect="1"/>
          </p:cNvPicPr>
          <p:nvPr/>
        </p:nvPicPr>
        <p:blipFill>
          <a:blip r:embed="rId13"/>
          <a:stretch>
            <a:fillRect/>
          </a:stretch>
        </p:blipFill>
        <p:spPr>
          <a:xfrm flipH="1">
            <a:off x="4312136" y="4351531"/>
            <a:ext cx="1340353" cy="1114967"/>
          </a:xfrm>
          <a:prstGeom prst="ellipse">
            <a:avLst/>
          </a:prstGeom>
          <a:ln>
            <a:noFill/>
          </a:ln>
          <a:effectLst>
            <a:softEdge rad="112500"/>
          </a:effectLst>
        </p:spPr>
      </p:pic>
      <p:pic>
        <p:nvPicPr>
          <p:cNvPr id="65" name="صورة 64">
            <a:extLst>
              <a:ext uri="{FF2B5EF4-FFF2-40B4-BE49-F238E27FC236}">
                <a16:creationId xmlns:a16="http://schemas.microsoft.com/office/drawing/2014/main" id="{BDB6425E-3E2B-4D90-ABA9-45832FFC401C}"/>
              </a:ext>
            </a:extLst>
          </p:cNvPr>
          <p:cNvPicPr>
            <a:picLocks noChangeAspect="1"/>
          </p:cNvPicPr>
          <p:nvPr/>
        </p:nvPicPr>
        <p:blipFill>
          <a:blip r:embed="rId13"/>
          <a:stretch>
            <a:fillRect/>
          </a:stretch>
        </p:blipFill>
        <p:spPr>
          <a:xfrm flipH="1">
            <a:off x="5898468" y="4453657"/>
            <a:ext cx="1340353" cy="1114967"/>
          </a:xfrm>
          <a:prstGeom prst="ellipse">
            <a:avLst/>
          </a:prstGeom>
          <a:ln>
            <a:noFill/>
          </a:ln>
          <a:effectLst>
            <a:softEdge rad="112500"/>
          </a:effectLst>
        </p:spPr>
      </p:pic>
      <p:pic>
        <p:nvPicPr>
          <p:cNvPr id="66" name="صورة 65">
            <a:extLst>
              <a:ext uri="{FF2B5EF4-FFF2-40B4-BE49-F238E27FC236}">
                <a16:creationId xmlns:a16="http://schemas.microsoft.com/office/drawing/2014/main" id="{7FCDDB50-4699-465E-A4C7-DBA2F2234C36}"/>
              </a:ext>
            </a:extLst>
          </p:cNvPr>
          <p:cNvPicPr>
            <a:picLocks noChangeAspect="1"/>
          </p:cNvPicPr>
          <p:nvPr/>
        </p:nvPicPr>
        <p:blipFill>
          <a:blip r:embed="rId13"/>
          <a:stretch>
            <a:fillRect/>
          </a:stretch>
        </p:blipFill>
        <p:spPr>
          <a:xfrm flipH="1">
            <a:off x="4265833" y="5706245"/>
            <a:ext cx="1340353" cy="1114967"/>
          </a:xfrm>
          <a:prstGeom prst="ellipse">
            <a:avLst/>
          </a:prstGeom>
          <a:ln>
            <a:noFill/>
          </a:ln>
          <a:effectLst>
            <a:softEdge rad="112500"/>
          </a:effectLst>
        </p:spPr>
      </p:pic>
      <p:pic>
        <p:nvPicPr>
          <p:cNvPr id="67" name="صورة 66">
            <a:extLst>
              <a:ext uri="{FF2B5EF4-FFF2-40B4-BE49-F238E27FC236}">
                <a16:creationId xmlns:a16="http://schemas.microsoft.com/office/drawing/2014/main" id="{C43CA40F-851F-476F-B4D8-6A4EDC69A471}"/>
              </a:ext>
            </a:extLst>
          </p:cNvPr>
          <p:cNvPicPr>
            <a:picLocks noChangeAspect="1"/>
          </p:cNvPicPr>
          <p:nvPr/>
        </p:nvPicPr>
        <p:blipFill>
          <a:blip r:embed="rId13"/>
          <a:stretch>
            <a:fillRect/>
          </a:stretch>
        </p:blipFill>
        <p:spPr>
          <a:xfrm flipH="1">
            <a:off x="5624528" y="5777737"/>
            <a:ext cx="1340353" cy="1114967"/>
          </a:xfrm>
          <a:prstGeom prst="ellipse">
            <a:avLst/>
          </a:prstGeom>
          <a:ln>
            <a:noFill/>
          </a:ln>
          <a:effectLst>
            <a:softEdge rad="112500"/>
          </a:effectLst>
        </p:spPr>
      </p:pic>
    </p:spTree>
    <p:extLst>
      <p:ext uri="{BB962C8B-B14F-4D97-AF65-F5344CB8AC3E}">
        <p14:creationId xmlns:p14="http://schemas.microsoft.com/office/powerpoint/2010/main" val="801721710"/>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7" presetClass="exit" presetSubtype="10" fill="hold" nodeType="clickEffect">
                                  <p:stCondLst>
                                    <p:cond delay="0"/>
                                  </p:stCondLst>
                                  <p:childTnLst>
                                    <p:anim calcmode="lin" valueType="num">
                                      <p:cBhvr>
                                        <p:cTn id="6" dur="250"/>
                                        <p:tgtEl>
                                          <p:spTgt spid="52"/>
                                        </p:tgtEl>
                                        <p:attrNameLst>
                                          <p:attrName>ppt_w</p:attrName>
                                        </p:attrNameLst>
                                      </p:cBhvr>
                                      <p:tavLst>
                                        <p:tav tm="0">
                                          <p:val>
                                            <p:strVal val="ppt_w"/>
                                          </p:val>
                                        </p:tav>
                                        <p:tav tm="100000">
                                          <p:val>
                                            <p:fltVal val="0"/>
                                          </p:val>
                                        </p:tav>
                                      </p:tavLst>
                                    </p:anim>
                                    <p:anim calcmode="lin" valueType="num">
                                      <p:cBhvr>
                                        <p:cTn id="7" dur="250"/>
                                        <p:tgtEl>
                                          <p:spTgt spid="52"/>
                                        </p:tgtEl>
                                        <p:attrNameLst>
                                          <p:attrName>ppt_h</p:attrName>
                                        </p:attrNameLst>
                                      </p:cBhvr>
                                      <p:tavLst>
                                        <p:tav tm="0">
                                          <p:val>
                                            <p:strVal val="ppt_h"/>
                                          </p:val>
                                        </p:tav>
                                        <p:tav tm="100000">
                                          <p:val>
                                            <p:strVal val="ppt_h"/>
                                          </p:val>
                                        </p:tav>
                                      </p:tavLst>
                                    </p:anim>
                                    <p:set>
                                      <p:cBhvr>
                                        <p:cTn id="8" dur="1" fill="hold">
                                          <p:stCondLst>
                                            <p:cond delay="24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 restart="whenNotActive" fill="hold" evtFilter="cancelBubble" nodeType="interactiveSeq">
                <p:stCondLst>
                  <p:cond evt="onClick" delay="0">
                    <p:tgtEl>
                      <p:spTgt spid="53"/>
                    </p:tgtEl>
                  </p:cond>
                </p:stCondLst>
                <p:endSync evt="end" delay="0">
                  <p:rtn val="all"/>
                </p:endSync>
                <p:childTnLst>
                  <p:par>
                    <p:cTn id="10" fill="hold">
                      <p:stCondLst>
                        <p:cond delay="0"/>
                      </p:stCondLst>
                      <p:childTnLst>
                        <p:par>
                          <p:cTn id="11" fill="hold">
                            <p:stCondLst>
                              <p:cond delay="0"/>
                            </p:stCondLst>
                            <p:childTnLst>
                              <p:par>
                                <p:cTn id="12" presetID="17" presetClass="exit" presetSubtype="10" fill="hold" nodeType="clickEffect">
                                  <p:stCondLst>
                                    <p:cond delay="0"/>
                                  </p:stCondLst>
                                  <p:childTnLst>
                                    <p:anim calcmode="lin" valueType="num">
                                      <p:cBhvr>
                                        <p:cTn id="13" dur="250"/>
                                        <p:tgtEl>
                                          <p:spTgt spid="53"/>
                                        </p:tgtEl>
                                        <p:attrNameLst>
                                          <p:attrName>ppt_w</p:attrName>
                                        </p:attrNameLst>
                                      </p:cBhvr>
                                      <p:tavLst>
                                        <p:tav tm="0">
                                          <p:val>
                                            <p:strVal val="ppt_w"/>
                                          </p:val>
                                        </p:tav>
                                        <p:tav tm="100000">
                                          <p:val>
                                            <p:fltVal val="0"/>
                                          </p:val>
                                        </p:tav>
                                      </p:tavLst>
                                    </p:anim>
                                    <p:anim calcmode="lin" valueType="num">
                                      <p:cBhvr>
                                        <p:cTn id="14" dur="250"/>
                                        <p:tgtEl>
                                          <p:spTgt spid="53"/>
                                        </p:tgtEl>
                                        <p:attrNameLst>
                                          <p:attrName>ppt_h</p:attrName>
                                        </p:attrNameLst>
                                      </p:cBhvr>
                                      <p:tavLst>
                                        <p:tav tm="0">
                                          <p:val>
                                            <p:strVal val="ppt_h"/>
                                          </p:val>
                                        </p:tav>
                                        <p:tav tm="100000">
                                          <p:val>
                                            <p:strVal val="ppt_h"/>
                                          </p:val>
                                        </p:tav>
                                      </p:tavLst>
                                    </p:anim>
                                    <p:set>
                                      <p:cBhvr>
                                        <p:cTn id="15" dur="1" fill="hold">
                                          <p:stCondLst>
                                            <p:cond delay="24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6" restart="whenNotActive" fill="hold" evtFilter="cancelBubble" nodeType="interactiveSeq">
                <p:stCondLst>
                  <p:cond evt="onClick" delay="0">
                    <p:tgtEl>
                      <p:spTgt spid="54"/>
                    </p:tgtEl>
                  </p:cond>
                </p:stCondLst>
                <p:endSync evt="end" delay="0">
                  <p:rtn val="all"/>
                </p:endSync>
                <p:childTnLst>
                  <p:par>
                    <p:cTn id="17" fill="hold">
                      <p:stCondLst>
                        <p:cond delay="0"/>
                      </p:stCondLst>
                      <p:childTnLst>
                        <p:par>
                          <p:cTn id="18" fill="hold">
                            <p:stCondLst>
                              <p:cond delay="0"/>
                            </p:stCondLst>
                            <p:childTnLst>
                              <p:par>
                                <p:cTn id="19" presetID="17" presetClass="exit" presetSubtype="10" fill="hold" nodeType="clickEffect">
                                  <p:stCondLst>
                                    <p:cond delay="0"/>
                                  </p:stCondLst>
                                  <p:childTnLst>
                                    <p:anim calcmode="lin" valueType="num">
                                      <p:cBhvr>
                                        <p:cTn id="20" dur="250"/>
                                        <p:tgtEl>
                                          <p:spTgt spid="54"/>
                                        </p:tgtEl>
                                        <p:attrNameLst>
                                          <p:attrName>ppt_w</p:attrName>
                                        </p:attrNameLst>
                                      </p:cBhvr>
                                      <p:tavLst>
                                        <p:tav tm="0">
                                          <p:val>
                                            <p:strVal val="ppt_w"/>
                                          </p:val>
                                        </p:tav>
                                        <p:tav tm="100000">
                                          <p:val>
                                            <p:fltVal val="0"/>
                                          </p:val>
                                        </p:tav>
                                      </p:tavLst>
                                    </p:anim>
                                    <p:anim calcmode="lin" valueType="num">
                                      <p:cBhvr>
                                        <p:cTn id="21" dur="250"/>
                                        <p:tgtEl>
                                          <p:spTgt spid="54"/>
                                        </p:tgtEl>
                                        <p:attrNameLst>
                                          <p:attrName>ppt_h</p:attrName>
                                        </p:attrNameLst>
                                      </p:cBhvr>
                                      <p:tavLst>
                                        <p:tav tm="0">
                                          <p:val>
                                            <p:strVal val="ppt_h"/>
                                          </p:val>
                                        </p:tav>
                                        <p:tav tm="100000">
                                          <p:val>
                                            <p:strVal val="ppt_h"/>
                                          </p:val>
                                        </p:tav>
                                      </p:tavLst>
                                    </p:anim>
                                    <p:set>
                                      <p:cBhvr>
                                        <p:cTn id="22" dur="1" fill="hold">
                                          <p:stCondLst>
                                            <p:cond delay="24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23" restart="whenNotActive" fill="hold" evtFilter="cancelBubble" nodeType="interactiveSeq">
                <p:stCondLst>
                  <p:cond evt="onClick" delay="0">
                    <p:tgtEl>
                      <p:spTgt spid="55"/>
                    </p:tgtEl>
                  </p:cond>
                </p:stCondLst>
                <p:endSync evt="end" delay="0">
                  <p:rtn val="all"/>
                </p:endSync>
                <p:childTnLst>
                  <p:par>
                    <p:cTn id="24" fill="hold">
                      <p:stCondLst>
                        <p:cond delay="0"/>
                      </p:stCondLst>
                      <p:childTnLst>
                        <p:par>
                          <p:cTn id="25" fill="hold">
                            <p:stCondLst>
                              <p:cond delay="0"/>
                            </p:stCondLst>
                            <p:childTnLst>
                              <p:par>
                                <p:cTn id="26" presetID="17" presetClass="exit" presetSubtype="10" fill="hold" nodeType="clickEffect">
                                  <p:stCondLst>
                                    <p:cond delay="0"/>
                                  </p:stCondLst>
                                  <p:childTnLst>
                                    <p:anim calcmode="lin" valueType="num">
                                      <p:cBhvr>
                                        <p:cTn id="27" dur="250"/>
                                        <p:tgtEl>
                                          <p:spTgt spid="55"/>
                                        </p:tgtEl>
                                        <p:attrNameLst>
                                          <p:attrName>ppt_w</p:attrName>
                                        </p:attrNameLst>
                                      </p:cBhvr>
                                      <p:tavLst>
                                        <p:tav tm="0">
                                          <p:val>
                                            <p:strVal val="ppt_w"/>
                                          </p:val>
                                        </p:tav>
                                        <p:tav tm="100000">
                                          <p:val>
                                            <p:fltVal val="0"/>
                                          </p:val>
                                        </p:tav>
                                      </p:tavLst>
                                    </p:anim>
                                    <p:anim calcmode="lin" valueType="num">
                                      <p:cBhvr>
                                        <p:cTn id="28" dur="250"/>
                                        <p:tgtEl>
                                          <p:spTgt spid="55"/>
                                        </p:tgtEl>
                                        <p:attrNameLst>
                                          <p:attrName>ppt_h</p:attrName>
                                        </p:attrNameLst>
                                      </p:cBhvr>
                                      <p:tavLst>
                                        <p:tav tm="0">
                                          <p:val>
                                            <p:strVal val="ppt_h"/>
                                          </p:val>
                                        </p:tav>
                                        <p:tav tm="100000">
                                          <p:val>
                                            <p:strVal val="ppt_h"/>
                                          </p:val>
                                        </p:tav>
                                      </p:tavLst>
                                    </p:anim>
                                    <p:set>
                                      <p:cBhvr>
                                        <p:cTn id="29" dur="1" fill="hold">
                                          <p:stCondLst>
                                            <p:cond delay="24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30" restart="whenNotActive" fill="hold" evtFilter="cancelBubble" nodeType="interactiveSeq">
                <p:stCondLst>
                  <p:cond evt="onClick" delay="0">
                    <p:tgtEl>
                      <p:spTgt spid="56"/>
                    </p:tgtEl>
                  </p:cond>
                </p:stCondLst>
                <p:endSync evt="end" delay="0">
                  <p:rtn val="all"/>
                </p:endSync>
                <p:childTnLst>
                  <p:par>
                    <p:cTn id="31" fill="hold">
                      <p:stCondLst>
                        <p:cond delay="0"/>
                      </p:stCondLst>
                      <p:childTnLst>
                        <p:par>
                          <p:cTn id="32" fill="hold">
                            <p:stCondLst>
                              <p:cond delay="0"/>
                            </p:stCondLst>
                            <p:childTnLst>
                              <p:par>
                                <p:cTn id="33" presetID="17" presetClass="exit" presetSubtype="10" fill="hold" nodeType="clickEffect">
                                  <p:stCondLst>
                                    <p:cond delay="0"/>
                                  </p:stCondLst>
                                  <p:childTnLst>
                                    <p:anim calcmode="lin" valueType="num">
                                      <p:cBhvr>
                                        <p:cTn id="34" dur="250"/>
                                        <p:tgtEl>
                                          <p:spTgt spid="56"/>
                                        </p:tgtEl>
                                        <p:attrNameLst>
                                          <p:attrName>ppt_w</p:attrName>
                                        </p:attrNameLst>
                                      </p:cBhvr>
                                      <p:tavLst>
                                        <p:tav tm="0">
                                          <p:val>
                                            <p:strVal val="ppt_w"/>
                                          </p:val>
                                        </p:tav>
                                        <p:tav tm="100000">
                                          <p:val>
                                            <p:fltVal val="0"/>
                                          </p:val>
                                        </p:tav>
                                      </p:tavLst>
                                    </p:anim>
                                    <p:anim calcmode="lin" valueType="num">
                                      <p:cBhvr>
                                        <p:cTn id="35" dur="250"/>
                                        <p:tgtEl>
                                          <p:spTgt spid="56"/>
                                        </p:tgtEl>
                                        <p:attrNameLst>
                                          <p:attrName>ppt_h</p:attrName>
                                        </p:attrNameLst>
                                      </p:cBhvr>
                                      <p:tavLst>
                                        <p:tav tm="0">
                                          <p:val>
                                            <p:strVal val="ppt_h"/>
                                          </p:val>
                                        </p:tav>
                                        <p:tav tm="100000">
                                          <p:val>
                                            <p:strVal val="ppt_h"/>
                                          </p:val>
                                        </p:tav>
                                      </p:tavLst>
                                    </p:anim>
                                    <p:set>
                                      <p:cBhvr>
                                        <p:cTn id="36" dur="1" fill="hold">
                                          <p:stCondLst>
                                            <p:cond delay="24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37" restart="whenNotActive" fill="hold" evtFilter="cancelBubble" nodeType="interactiveSeq">
                <p:stCondLst>
                  <p:cond evt="onClick" delay="0">
                    <p:tgtEl>
                      <p:spTgt spid="57"/>
                    </p:tgtEl>
                  </p:cond>
                </p:stCondLst>
                <p:endSync evt="end" delay="0">
                  <p:rtn val="all"/>
                </p:endSync>
                <p:childTnLst>
                  <p:par>
                    <p:cTn id="38" fill="hold">
                      <p:stCondLst>
                        <p:cond delay="0"/>
                      </p:stCondLst>
                      <p:childTnLst>
                        <p:par>
                          <p:cTn id="39" fill="hold">
                            <p:stCondLst>
                              <p:cond delay="0"/>
                            </p:stCondLst>
                            <p:childTnLst>
                              <p:par>
                                <p:cTn id="40" presetID="17" presetClass="exit" presetSubtype="10" fill="hold" nodeType="clickEffect">
                                  <p:stCondLst>
                                    <p:cond delay="0"/>
                                  </p:stCondLst>
                                  <p:childTnLst>
                                    <p:anim calcmode="lin" valueType="num">
                                      <p:cBhvr>
                                        <p:cTn id="41" dur="250"/>
                                        <p:tgtEl>
                                          <p:spTgt spid="57"/>
                                        </p:tgtEl>
                                        <p:attrNameLst>
                                          <p:attrName>ppt_w</p:attrName>
                                        </p:attrNameLst>
                                      </p:cBhvr>
                                      <p:tavLst>
                                        <p:tav tm="0">
                                          <p:val>
                                            <p:strVal val="ppt_w"/>
                                          </p:val>
                                        </p:tav>
                                        <p:tav tm="100000">
                                          <p:val>
                                            <p:fltVal val="0"/>
                                          </p:val>
                                        </p:tav>
                                      </p:tavLst>
                                    </p:anim>
                                    <p:anim calcmode="lin" valueType="num">
                                      <p:cBhvr>
                                        <p:cTn id="42" dur="250"/>
                                        <p:tgtEl>
                                          <p:spTgt spid="57"/>
                                        </p:tgtEl>
                                        <p:attrNameLst>
                                          <p:attrName>ppt_h</p:attrName>
                                        </p:attrNameLst>
                                      </p:cBhvr>
                                      <p:tavLst>
                                        <p:tav tm="0">
                                          <p:val>
                                            <p:strVal val="ppt_h"/>
                                          </p:val>
                                        </p:tav>
                                        <p:tav tm="100000">
                                          <p:val>
                                            <p:strVal val="ppt_h"/>
                                          </p:val>
                                        </p:tav>
                                      </p:tavLst>
                                    </p:anim>
                                    <p:set>
                                      <p:cBhvr>
                                        <p:cTn id="43" dur="1" fill="hold">
                                          <p:stCondLst>
                                            <p:cond delay="24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44" restart="whenNotActive" fill="hold" evtFilter="cancelBubble" nodeType="interactiveSeq">
                <p:stCondLst>
                  <p:cond evt="onClick" delay="0">
                    <p:tgtEl>
                      <p:spTgt spid="58"/>
                    </p:tgtEl>
                  </p:cond>
                </p:stCondLst>
                <p:endSync evt="end" delay="0">
                  <p:rtn val="all"/>
                </p:endSync>
                <p:childTnLst>
                  <p:par>
                    <p:cTn id="45" fill="hold">
                      <p:stCondLst>
                        <p:cond delay="0"/>
                      </p:stCondLst>
                      <p:childTnLst>
                        <p:par>
                          <p:cTn id="46" fill="hold">
                            <p:stCondLst>
                              <p:cond delay="0"/>
                            </p:stCondLst>
                            <p:childTnLst>
                              <p:par>
                                <p:cTn id="47" presetID="17" presetClass="exit" presetSubtype="10" fill="hold" nodeType="clickEffect">
                                  <p:stCondLst>
                                    <p:cond delay="0"/>
                                  </p:stCondLst>
                                  <p:childTnLst>
                                    <p:anim calcmode="lin" valueType="num">
                                      <p:cBhvr>
                                        <p:cTn id="48" dur="250"/>
                                        <p:tgtEl>
                                          <p:spTgt spid="58"/>
                                        </p:tgtEl>
                                        <p:attrNameLst>
                                          <p:attrName>ppt_w</p:attrName>
                                        </p:attrNameLst>
                                      </p:cBhvr>
                                      <p:tavLst>
                                        <p:tav tm="0">
                                          <p:val>
                                            <p:strVal val="ppt_w"/>
                                          </p:val>
                                        </p:tav>
                                        <p:tav tm="100000">
                                          <p:val>
                                            <p:fltVal val="0"/>
                                          </p:val>
                                        </p:tav>
                                      </p:tavLst>
                                    </p:anim>
                                    <p:anim calcmode="lin" valueType="num">
                                      <p:cBhvr>
                                        <p:cTn id="49" dur="250"/>
                                        <p:tgtEl>
                                          <p:spTgt spid="58"/>
                                        </p:tgtEl>
                                        <p:attrNameLst>
                                          <p:attrName>ppt_h</p:attrName>
                                        </p:attrNameLst>
                                      </p:cBhvr>
                                      <p:tavLst>
                                        <p:tav tm="0">
                                          <p:val>
                                            <p:strVal val="ppt_h"/>
                                          </p:val>
                                        </p:tav>
                                        <p:tav tm="100000">
                                          <p:val>
                                            <p:strVal val="ppt_h"/>
                                          </p:val>
                                        </p:tav>
                                      </p:tavLst>
                                    </p:anim>
                                    <p:set>
                                      <p:cBhvr>
                                        <p:cTn id="50" dur="1" fill="hold">
                                          <p:stCondLst>
                                            <p:cond delay="24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51" restart="whenNotActive" fill="hold" evtFilter="cancelBubble" nodeType="interactiveSeq">
                <p:stCondLst>
                  <p:cond evt="onClick" delay="0">
                    <p:tgtEl>
                      <p:spTgt spid="59"/>
                    </p:tgtEl>
                  </p:cond>
                </p:stCondLst>
                <p:endSync evt="end" delay="0">
                  <p:rtn val="all"/>
                </p:endSync>
                <p:childTnLst>
                  <p:par>
                    <p:cTn id="52" fill="hold">
                      <p:stCondLst>
                        <p:cond delay="0"/>
                      </p:stCondLst>
                      <p:childTnLst>
                        <p:par>
                          <p:cTn id="53" fill="hold">
                            <p:stCondLst>
                              <p:cond delay="0"/>
                            </p:stCondLst>
                            <p:childTnLst>
                              <p:par>
                                <p:cTn id="54" presetID="17" presetClass="exit" presetSubtype="10" fill="hold" nodeType="clickEffect">
                                  <p:stCondLst>
                                    <p:cond delay="0"/>
                                  </p:stCondLst>
                                  <p:childTnLst>
                                    <p:anim calcmode="lin" valueType="num">
                                      <p:cBhvr>
                                        <p:cTn id="55" dur="250"/>
                                        <p:tgtEl>
                                          <p:spTgt spid="59"/>
                                        </p:tgtEl>
                                        <p:attrNameLst>
                                          <p:attrName>ppt_w</p:attrName>
                                        </p:attrNameLst>
                                      </p:cBhvr>
                                      <p:tavLst>
                                        <p:tav tm="0">
                                          <p:val>
                                            <p:strVal val="ppt_w"/>
                                          </p:val>
                                        </p:tav>
                                        <p:tav tm="100000">
                                          <p:val>
                                            <p:fltVal val="0"/>
                                          </p:val>
                                        </p:tav>
                                      </p:tavLst>
                                    </p:anim>
                                    <p:anim calcmode="lin" valueType="num">
                                      <p:cBhvr>
                                        <p:cTn id="56" dur="250"/>
                                        <p:tgtEl>
                                          <p:spTgt spid="59"/>
                                        </p:tgtEl>
                                        <p:attrNameLst>
                                          <p:attrName>ppt_h</p:attrName>
                                        </p:attrNameLst>
                                      </p:cBhvr>
                                      <p:tavLst>
                                        <p:tav tm="0">
                                          <p:val>
                                            <p:strVal val="ppt_h"/>
                                          </p:val>
                                        </p:tav>
                                        <p:tav tm="100000">
                                          <p:val>
                                            <p:strVal val="ppt_h"/>
                                          </p:val>
                                        </p:tav>
                                      </p:tavLst>
                                    </p:anim>
                                    <p:set>
                                      <p:cBhvr>
                                        <p:cTn id="57" dur="1" fill="hold">
                                          <p:stCondLst>
                                            <p:cond delay="24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8" restart="whenNotActive" fill="hold" evtFilter="cancelBubble" nodeType="interactiveSeq">
                <p:stCondLst>
                  <p:cond evt="onClick" delay="0">
                    <p:tgtEl>
                      <p:spTgt spid="60"/>
                    </p:tgtEl>
                  </p:cond>
                </p:stCondLst>
                <p:endSync evt="end" delay="0">
                  <p:rtn val="all"/>
                </p:endSync>
                <p:childTnLst>
                  <p:par>
                    <p:cTn id="59" fill="hold">
                      <p:stCondLst>
                        <p:cond delay="0"/>
                      </p:stCondLst>
                      <p:childTnLst>
                        <p:par>
                          <p:cTn id="60" fill="hold">
                            <p:stCondLst>
                              <p:cond delay="0"/>
                            </p:stCondLst>
                            <p:childTnLst>
                              <p:par>
                                <p:cTn id="61" presetID="17" presetClass="exit" presetSubtype="10" fill="hold" nodeType="clickEffect">
                                  <p:stCondLst>
                                    <p:cond delay="0"/>
                                  </p:stCondLst>
                                  <p:childTnLst>
                                    <p:anim calcmode="lin" valueType="num">
                                      <p:cBhvr>
                                        <p:cTn id="62" dur="250"/>
                                        <p:tgtEl>
                                          <p:spTgt spid="60"/>
                                        </p:tgtEl>
                                        <p:attrNameLst>
                                          <p:attrName>ppt_w</p:attrName>
                                        </p:attrNameLst>
                                      </p:cBhvr>
                                      <p:tavLst>
                                        <p:tav tm="0">
                                          <p:val>
                                            <p:strVal val="ppt_w"/>
                                          </p:val>
                                        </p:tav>
                                        <p:tav tm="100000">
                                          <p:val>
                                            <p:fltVal val="0"/>
                                          </p:val>
                                        </p:tav>
                                      </p:tavLst>
                                    </p:anim>
                                    <p:anim calcmode="lin" valueType="num">
                                      <p:cBhvr>
                                        <p:cTn id="63" dur="250"/>
                                        <p:tgtEl>
                                          <p:spTgt spid="60"/>
                                        </p:tgtEl>
                                        <p:attrNameLst>
                                          <p:attrName>ppt_h</p:attrName>
                                        </p:attrNameLst>
                                      </p:cBhvr>
                                      <p:tavLst>
                                        <p:tav tm="0">
                                          <p:val>
                                            <p:strVal val="ppt_h"/>
                                          </p:val>
                                        </p:tav>
                                        <p:tav tm="100000">
                                          <p:val>
                                            <p:strVal val="ppt_h"/>
                                          </p:val>
                                        </p:tav>
                                      </p:tavLst>
                                    </p:anim>
                                    <p:set>
                                      <p:cBhvr>
                                        <p:cTn id="64" dur="1" fill="hold">
                                          <p:stCondLst>
                                            <p:cond delay="24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65" restart="whenNotActive" fill="hold" evtFilter="cancelBubble" nodeType="interactiveSeq">
                <p:stCondLst>
                  <p:cond evt="onClick" delay="0">
                    <p:tgtEl>
                      <p:spTgt spid="61"/>
                    </p:tgtEl>
                  </p:cond>
                </p:stCondLst>
                <p:endSync evt="end" delay="0">
                  <p:rtn val="all"/>
                </p:endSync>
                <p:childTnLst>
                  <p:par>
                    <p:cTn id="66" fill="hold">
                      <p:stCondLst>
                        <p:cond delay="0"/>
                      </p:stCondLst>
                      <p:childTnLst>
                        <p:par>
                          <p:cTn id="67" fill="hold">
                            <p:stCondLst>
                              <p:cond delay="0"/>
                            </p:stCondLst>
                            <p:childTnLst>
                              <p:par>
                                <p:cTn id="68" presetID="17" presetClass="exit" presetSubtype="10" fill="hold" nodeType="clickEffect">
                                  <p:stCondLst>
                                    <p:cond delay="0"/>
                                  </p:stCondLst>
                                  <p:childTnLst>
                                    <p:anim calcmode="lin" valueType="num">
                                      <p:cBhvr>
                                        <p:cTn id="69" dur="250"/>
                                        <p:tgtEl>
                                          <p:spTgt spid="61"/>
                                        </p:tgtEl>
                                        <p:attrNameLst>
                                          <p:attrName>ppt_w</p:attrName>
                                        </p:attrNameLst>
                                      </p:cBhvr>
                                      <p:tavLst>
                                        <p:tav tm="0">
                                          <p:val>
                                            <p:strVal val="ppt_w"/>
                                          </p:val>
                                        </p:tav>
                                        <p:tav tm="100000">
                                          <p:val>
                                            <p:fltVal val="0"/>
                                          </p:val>
                                        </p:tav>
                                      </p:tavLst>
                                    </p:anim>
                                    <p:anim calcmode="lin" valueType="num">
                                      <p:cBhvr>
                                        <p:cTn id="70" dur="250"/>
                                        <p:tgtEl>
                                          <p:spTgt spid="61"/>
                                        </p:tgtEl>
                                        <p:attrNameLst>
                                          <p:attrName>ppt_h</p:attrName>
                                        </p:attrNameLst>
                                      </p:cBhvr>
                                      <p:tavLst>
                                        <p:tav tm="0">
                                          <p:val>
                                            <p:strVal val="ppt_h"/>
                                          </p:val>
                                        </p:tav>
                                        <p:tav tm="100000">
                                          <p:val>
                                            <p:strVal val="ppt_h"/>
                                          </p:val>
                                        </p:tav>
                                      </p:tavLst>
                                    </p:anim>
                                    <p:set>
                                      <p:cBhvr>
                                        <p:cTn id="71" dur="1" fill="hold">
                                          <p:stCondLst>
                                            <p:cond delay="24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17" presetClass="exit" presetSubtype="10" fill="hold" nodeType="clickEffect">
                                  <p:stCondLst>
                                    <p:cond delay="0"/>
                                  </p:stCondLst>
                                  <p:childTnLst>
                                    <p:anim calcmode="lin" valueType="num">
                                      <p:cBhvr>
                                        <p:cTn id="76" dur="250"/>
                                        <p:tgtEl>
                                          <p:spTgt spid="62"/>
                                        </p:tgtEl>
                                        <p:attrNameLst>
                                          <p:attrName>ppt_w</p:attrName>
                                        </p:attrNameLst>
                                      </p:cBhvr>
                                      <p:tavLst>
                                        <p:tav tm="0">
                                          <p:val>
                                            <p:strVal val="ppt_w"/>
                                          </p:val>
                                        </p:tav>
                                        <p:tav tm="100000">
                                          <p:val>
                                            <p:fltVal val="0"/>
                                          </p:val>
                                        </p:tav>
                                      </p:tavLst>
                                    </p:anim>
                                    <p:anim calcmode="lin" valueType="num">
                                      <p:cBhvr>
                                        <p:cTn id="77" dur="250"/>
                                        <p:tgtEl>
                                          <p:spTgt spid="62"/>
                                        </p:tgtEl>
                                        <p:attrNameLst>
                                          <p:attrName>ppt_h</p:attrName>
                                        </p:attrNameLst>
                                      </p:cBhvr>
                                      <p:tavLst>
                                        <p:tav tm="0">
                                          <p:val>
                                            <p:strVal val="ppt_h"/>
                                          </p:val>
                                        </p:tav>
                                        <p:tav tm="100000">
                                          <p:val>
                                            <p:strVal val="ppt_h"/>
                                          </p:val>
                                        </p:tav>
                                      </p:tavLst>
                                    </p:anim>
                                    <p:set>
                                      <p:cBhvr>
                                        <p:cTn id="78" dur="1" fill="hold">
                                          <p:stCondLst>
                                            <p:cond delay="24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79" restart="whenNotActive" fill="hold" evtFilter="cancelBubble" nodeType="interactiveSeq">
                <p:stCondLst>
                  <p:cond evt="onClick" delay="0">
                    <p:tgtEl>
                      <p:spTgt spid="63"/>
                    </p:tgtEl>
                  </p:cond>
                </p:stCondLst>
                <p:endSync evt="end" delay="0">
                  <p:rtn val="all"/>
                </p:endSync>
                <p:childTnLst>
                  <p:par>
                    <p:cTn id="80" fill="hold">
                      <p:stCondLst>
                        <p:cond delay="0"/>
                      </p:stCondLst>
                      <p:childTnLst>
                        <p:par>
                          <p:cTn id="81" fill="hold">
                            <p:stCondLst>
                              <p:cond delay="0"/>
                            </p:stCondLst>
                            <p:childTnLst>
                              <p:par>
                                <p:cTn id="82" presetID="17" presetClass="exit" presetSubtype="10" fill="hold" nodeType="clickEffect">
                                  <p:stCondLst>
                                    <p:cond delay="0"/>
                                  </p:stCondLst>
                                  <p:childTnLst>
                                    <p:anim calcmode="lin" valueType="num">
                                      <p:cBhvr>
                                        <p:cTn id="83" dur="250"/>
                                        <p:tgtEl>
                                          <p:spTgt spid="63"/>
                                        </p:tgtEl>
                                        <p:attrNameLst>
                                          <p:attrName>ppt_w</p:attrName>
                                        </p:attrNameLst>
                                      </p:cBhvr>
                                      <p:tavLst>
                                        <p:tav tm="0">
                                          <p:val>
                                            <p:strVal val="ppt_w"/>
                                          </p:val>
                                        </p:tav>
                                        <p:tav tm="100000">
                                          <p:val>
                                            <p:fltVal val="0"/>
                                          </p:val>
                                        </p:tav>
                                      </p:tavLst>
                                    </p:anim>
                                    <p:anim calcmode="lin" valueType="num">
                                      <p:cBhvr>
                                        <p:cTn id="84" dur="250"/>
                                        <p:tgtEl>
                                          <p:spTgt spid="63"/>
                                        </p:tgtEl>
                                        <p:attrNameLst>
                                          <p:attrName>ppt_h</p:attrName>
                                        </p:attrNameLst>
                                      </p:cBhvr>
                                      <p:tavLst>
                                        <p:tav tm="0">
                                          <p:val>
                                            <p:strVal val="ppt_h"/>
                                          </p:val>
                                        </p:tav>
                                        <p:tav tm="100000">
                                          <p:val>
                                            <p:strVal val="ppt_h"/>
                                          </p:val>
                                        </p:tav>
                                      </p:tavLst>
                                    </p:anim>
                                    <p:set>
                                      <p:cBhvr>
                                        <p:cTn id="85" dur="1" fill="hold">
                                          <p:stCondLst>
                                            <p:cond delay="24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86" restart="whenNotActive" fill="hold" evtFilter="cancelBubble" nodeType="interactiveSeq">
                <p:stCondLst>
                  <p:cond evt="onClick" delay="0">
                    <p:tgtEl>
                      <p:spTgt spid="64"/>
                    </p:tgtEl>
                  </p:cond>
                </p:stCondLst>
                <p:endSync evt="end" delay="0">
                  <p:rtn val="all"/>
                </p:endSync>
                <p:childTnLst>
                  <p:par>
                    <p:cTn id="87" fill="hold">
                      <p:stCondLst>
                        <p:cond delay="0"/>
                      </p:stCondLst>
                      <p:childTnLst>
                        <p:par>
                          <p:cTn id="88" fill="hold">
                            <p:stCondLst>
                              <p:cond delay="0"/>
                            </p:stCondLst>
                            <p:childTnLst>
                              <p:par>
                                <p:cTn id="89" presetID="17" presetClass="exit" presetSubtype="10" fill="hold" nodeType="clickEffect">
                                  <p:stCondLst>
                                    <p:cond delay="0"/>
                                  </p:stCondLst>
                                  <p:childTnLst>
                                    <p:anim calcmode="lin" valueType="num">
                                      <p:cBhvr>
                                        <p:cTn id="90" dur="250"/>
                                        <p:tgtEl>
                                          <p:spTgt spid="64"/>
                                        </p:tgtEl>
                                        <p:attrNameLst>
                                          <p:attrName>ppt_w</p:attrName>
                                        </p:attrNameLst>
                                      </p:cBhvr>
                                      <p:tavLst>
                                        <p:tav tm="0">
                                          <p:val>
                                            <p:strVal val="ppt_w"/>
                                          </p:val>
                                        </p:tav>
                                        <p:tav tm="100000">
                                          <p:val>
                                            <p:fltVal val="0"/>
                                          </p:val>
                                        </p:tav>
                                      </p:tavLst>
                                    </p:anim>
                                    <p:anim calcmode="lin" valueType="num">
                                      <p:cBhvr>
                                        <p:cTn id="91" dur="250"/>
                                        <p:tgtEl>
                                          <p:spTgt spid="64"/>
                                        </p:tgtEl>
                                        <p:attrNameLst>
                                          <p:attrName>ppt_h</p:attrName>
                                        </p:attrNameLst>
                                      </p:cBhvr>
                                      <p:tavLst>
                                        <p:tav tm="0">
                                          <p:val>
                                            <p:strVal val="ppt_h"/>
                                          </p:val>
                                        </p:tav>
                                        <p:tav tm="100000">
                                          <p:val>
                                            <p:strVal val="ppt_h"/>
                                          </p:val>
                                        </p:tav>
                                      </p:tavLst>
                                    </p:anim>
                                    <p:set>
                                      <p:cBhvr>
                                        <p:cTn id="92" dur="1" fill="hold">
                                          <p:stCondLst>
                                            <p:cond delay="249"/>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64"/>
                  </p:tgtEl>
                </p:cond>
              </p:nextCondLst>
            </p:seq>
            <p:seq concurrent="1" nextAc="seek">
              <p:cTn id="93" restart="whenNotActive" fill="hold" evtFilter="cancelBubble" nodeType="interactiveSeq">
                <p:stCondLst>
                  <p:cond evt="onClick" delay="0">
                    <p:tgtEl>
                      <p:spTgt spid="65"/>
                    </p:tgtEl>
                  </p:cond>
                </p:stCondLst>
                <p:endSync evt="end" delay="0">
                  <p:rtn val="all"/>
                </p:endSync>
                <p:childTnLst>
                  <p:par>
                    <p:cTn id="94" fill="hold">
                      <p:stCondLst>
                        <p:cond delay="0"/>
                      </p:stCondLst>
                      <p:childTnLst>
                        <p:par>
                          <p:cTn id="95" fill="hold">
                            <p:stCondLst>
                              <p:cond delay="0"/>
                            </p:stCondLst>
                            <p:childTnLst>
                              <p:par>
                                <p:cTn id="96" presetID="17" presetClass="exit" presetSubtype="10" fill="hold" nodeType="clickEffect">
                                  <p:stCondLst>
                                    <p:cond delay="0"/>
                                  </p:stCondLst>
                                  <p:childTnLst>
                                    <p:anim calcmode="lin" valueType="num">
                                      <p:cBhvr>
                                        <p:cTn id="97" dur="250"/>
                                        <p:tgtEl>
                                          <p:spTgt spid="65"/>
                                        </p:tgtEl>
                                        <p:attrNameLst>
                                          <p:attrName>ppt_w</p:attrName>
                                        </p:attrNameLst>
                                      </p:cBhvr>
                                      <p:tavLst>
                                        <p:tav tm="0">
                                          <p:val>
                                            <p:strVal val="ppt_w"/>
                                          </p:val>
                                        </p:tav>
                                        <p:tav tm="100000">
                                          <p:val>
                                            <p:fltVal val="0"/>
                                          </p:val>
                                        </p:tav>
                                      </p:tavLst>
                                    </p:anim>
                                    <p:anim calcmode="lin" valueType="num">
                                      <p:cBhvr>
                                        <p:cTn id="98" dur="250"/>
                                        <p:tgtEl>
                                          <p:spTgt spid="65"/>
                                        </p:tgtEl>
                                        <p:attrNameLst>
                                          <p:attrName>ppt_h</p:attrName>
                                        </p:attrNameLst>
                                      </p:cBhvr>
                                      <p:tavLst>
                                        <p:tav tm="0">
                                          <p:val>
                                            <p:strVal val="ppt_h"/>
                                          </p:val>
                                        </p:tav>
                                        <p:tav tm="100000">
                                          <p:val>
                                            <p:strVal val="ppt_h"/>
                                          </p:val>
                                        </p:tav>
                                      </p:tavLst>
                                    </p:anim>
                                    <p:set>
                                      <p:cBhvr>
                                        <p:cTn id="99" dur="1" fill="hold">
                                          <p:stCondLst>
                                            <p:cond delay="24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100" restart="whenNotActive" fill="hold" evtFilter="cancelBubble" nodeType="interactiveSeq">
                <p:stCondLst>
                  <p:cond evt="onClick" delay="0">
                    <p:tgtEl>
                      <p:spTgt spid="66"/>
                    </p:tgtEl>
                  </p:cond>
                </p:stCondLst>
                <p:endSync evt="end" delay="0">
                  <p:rtn val="all"/>
                </p:endSync>
                <p:childTnLst>
                  <p:par>
                    <p:cTn id="101" fill="hold">
                      <p:stCondLst>
                        <p:cond delay="0"/>
                      </p:stCondLst>
                      <p:childTnLst>
                        <p:par>
                          <p:cTn id="102" fill="hold">
                            <p:stCondLst>
                              <p:cond delay="0"/>
                            </p:stCondLst>
                            <p:childTnLst>
                              <p:par>
                                <p:cTn id="103" presetID="17" presetClass="exit" presetSubtype="10" fill="hold" nodeType="clickEffect">
                                  <p:stCondLst>
                                    <p:cond delay="0"/>
                                  </p:stCondLst>
                                  <p:childTnLst>
                                    <p:anim calcmode="lin" valueType="num">
                                      <p:cBhvr>
                                        <p:cTn id="104" dur="250"/>
                                        <p:tgtEl>
                                          <p:spTgt spid="66"/>
                                        </p:tgtEl>
                                        <p:attrNameLst>
                                          <p:attrName>ppt_w</p:attrName>
                                        </p:attrNameLst>
                                      </p:cBhvr>
                                      <p:tavLst>
                                        <p:tav tm="0">
                                          <p:val>
                                            <p:strVal val="ppt_w"/>
                                          </p:val>
                                        </p:tav>
                                        <p:tav tm="100000">
                                          <p:val>
                                            <p:fltVal val="0"/>
                                          </p:val>
                                        </p:tav>
                                      </p:tavLst>
                                    </p:anim>
                                    <p:anim calcmode="lin" valueType="num">
                                      <p:cBhvr>
                                        <p:cTn id="105" dur="250"/>
                                        <p:tgtEl>
                                          <p:spTgt spid="66"/>
                                        </p:tgtEl>
                                        <p:attrNameLst>
                                          <p:attrName>ppt_h</p:attrName>
                                        </p:attrNameLst>
                                      </p:cBhvr>
                                      <p:tavLst>
                                        <p:tav tm="0">
                                          <p:val>
                                            <p:strVal val="ppt_h"/>
                                          </p:val>
                                        </p:tav>
                                        <p:tav tm="100000">
                                          <p:val>
                                            <p:strVal val="ppt_h"/>
                                          </p:val>
                                        </p:tav>
                                      </p:tavLst>
                                    </p:anim>
                                    <p:set>
                                      <p:cBhvr>
                                        <p:cTn id="106" dur="1" fill="hold">
                                          <p:stCondLst>
                                            <p:cond delay="24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107" restart="whenNotActive" fill="hold" evtFilter="cancelBubble" nodeType="interactiveSeq">
                <p:stCondLst>
                  <p:cond evt="onClick" delay="0">
                    <p:tgtEl>
                      <p:spTgt spid="67"/>
                    </p:tgtEl>
                  </p:cond>
                </p:stCondLst>
                <p:endSync evt="end" delay="0">
                  <p:rtn val="all"/>
                </p:endSync>
                <p:childTnLst>
                  <p:par>
                    <p:cTn id="108" fill="hold">
                      <p:stCondLst>
                        <p:cond delay="0"/>
                      </p:stCondLst>
                      <p:childTnLst>
                        <p:par>
                          <p:cTn id="109" fill="hold">
                            <p:stCondLst>
                              <p:cond delay="0"/>
                            </p:stCondLst>
                            <p:childTnLst>
                              <p:par>
                                <p:cTn id="110" presetID="17" presetClass="exit" presetSubtype="10" fill="hold" nodeType="clickEffect">
                                  <p:stCondLst>
                                    <p:cond delay="0"/>
                                  </p:stCondLst>
                                  <p:childTnLst>
                                    <p:anim calcmode="lin" valueType="num">
                                      <p:cBhvr>
                                        <p:cTn id="111" dur="250"/>
                                        <p:tgtEl>
                                          <p:spTgt spid="67"/>
                                        </p:tgtEl>
                                        <p:attrNameLst>
                                          <p:attrName>ppt_w</p:attrName>
                                        </p:attrNameLst>
                                      </p:cBhvr>
                                      <p:tavLst>
                                        <p:tav tm="0">
                                          <p:val>
                                            <p:strVal val="ppt_w"/>
                                          </p:val>
                                        </p:tav>
                                        <p:tav tm="100000">
                                          <p:val>
                                            <p:fltVal val="0"/>
                                          </p:val>
                                        </p:tav>
                                      </p:tavLst>
                                    </p:anim>
                                    <p:anim calcmode="lin" valueType="num">
                                      <p:cBhvr>
                                        <p:cTn id="112" dur="250"/>
                                        <p:tgtEl>
                                          <p:spTgt spid="67"/>
                                        </p:tgtEl>
                                        <p:attrNameLst>
                                          <p:attrName>ppt_h</p:attrName>
                                        </p:attrNameLst>
                                      </p:cBhvr>
                                      <p:tavLst>
                                        <p:tav tm="0">
                                          <p:val>
                                            <p:strVal val="ppt_h"/>
                                          </p:val>
                                        </p:tav>
                                        <p:tav tm="100000">
                                          <p:val>
                                            <p:strVal val="ppt_h"/>
                                          </p:val>
                                        </p:tav>
                                      </p:tavLst>
                                    </p:anim>
                                    <p:set>
                                      <p:cBhvr>
                                        <p:cTn id="113" dur="1" fill="hold">
                                          <p:stCondLst>
                                            <p:cond delay="24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005840" y="731042"/>
            <a:ext cx="9731654" cy="6362908"/>
          </a:xfrm>
          <a:prstGeom prst="rect">
            <a:avLst/>
          </a:prstGeom>
          <a:noFill/>
          <a:ln>
            <a:noFill/>
          </a:ln>
        </p:spPr>
      </p:pic>
      <p:pic>
        <p:nvPicPr>
          <p:cNvPr id="21" name="Google Shape;473;p38"/>
          <p:cNvPicPr preferRelativeResize="0"/>
          <p:nvPr/>
        </p:nvPicPr>
        <p:blipFill>
          <a:blip r:embed="rId4">
            <a:alphaModFix/>
          </a:blip>
          <a:stretch>
            <a:fillRect/>
          </a:stretch>
        </p:blipFill>
        <p:spPr>
          <a:xfrm>
            <a:off x="308792" y="2717496"/>
            <a:ext cx="1512584" cy="2624380"/>
          </a:xfrm>
          <a:prstGeom prst="rect">
            <a:avLst/>
          </a:prstGeom>
          <a:noFill/>
          <a:ln>
            <a:noFill/>
          </a:ln>
        </p:spPr>
      </p:pic>
      <p:pic>
        <p:nvPicPr>
          <p:cNvPr id="22" name="Google Shape;342;p28"/>
          <p:cNvPicPr preferRelativeResize="0"/>
          <p:nvPr/>
        </p:nvPicPr>
        <p:blipFill>
          <a:blip r:embed="rId5">
            <a:alphaModFix/>
          </a:blip>
          <a:stretch>
            <a:fillRect/>
          </a:stretch>
        </p:blipFill>
        <p:spPr>
          <a:xfrm>
            <a:off x="11298114" y="5270371"/>
            <a:ext cx="742975" cy="923284"/>
          </a:xfrm>
          <a:prstGeom prst="rect">
            <a:avLst/>
          </a:prstGeom>
          <a:noFill/>
          <a:ln>
            <a:noFill/>
          </a:ln>
        </p:spPr>
      </p:pic>
      <p:pic>
        <p:nvPicPr>
          <p:cNvPr id="24" name="Google Shape;77;p13"/>
          <p:cNvPicPr preferRelativeResize="0"/>
          <p:nvPr/>
        </p:nvPicPr>
        <p:blipFill>
          <a:blip r:embed="rId6">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7">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38" name="Google Shape;535;p42"/>
          <p:cNvPicPr preferRelativeResize="0"/>
          <p:nvPr/>
        </p:nvPicPr>
        <p:blipFill>
          <a:blip r:embed="rId10">
            <a:alphaModFix/>
          </a:blip>
          <a:stretch>
            <a:fillRect/>
          </a:stretch>
        </p:blipFill>
        <p:spPr>
          <a:xfrm>
            <a:off x="10812554" y="971177"/>
            <a:ext cx="1159790" cy="924695"/>
          </a:xfrm>
          <a:prstGeom prst="rect">
            <a:avLst/>
          </a:prstGeom>
          <a:noFill/>
          <a:ln>
            <a:noFill/>
          </a:ln>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11"/>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54" name="صورة 53" descr="صورة تحتوي على مربع&#10;&#10;تم إنشاء الوصف تلقائياً">
            <a:extLst>
              <a:ext uri="{FF2B5EF4-FFF2-40B4-BE49-F238E27FC236}">
                <a16:creationId xmlns:a16="http://schemas.microsoft.com/office/drawing/2014/main" id="{55833BAC-7F50-42EC-AAB5-CAFEC0F78597}"/>
              </a:ext>
            </a:extLst>
          </p:cNvPr>
          <p:cNvPicPr>
            <a:picLocks noChangeAspect="1"/>
          </p:cNvPicPr>
          <p:nvPr/>
        </p:nvPicPr>
        <p:blipFill>
          <a:blip r:embed="rId13"/>
          <a:stretch>
            <a:fillRect/>
          </a:stretch>
        </p:blipFill>
        <p:spPr>
          <a:xfrm>
            <a:off x="10195330" y="1341866"/>
            <a:ext cx="1041400" cy="1308100"/>
          </a:xfrm>
          <a:prstGeom prst="rect">
            <a:avLst/>
          </a:prstGeom>
        </p:spPr>
      </p:pic>
      <p:pic>
        <p:nvPicPr>
          <p:cNvPr id="56" name="صورة 55" descr="صورة تحتوي على نص&#10;&#10;تم إنشاء الوصف تلقائياً">
            <a:extLst>
              <a:ext uri="{FF2B5EF4-FFF2-40B4-BE49-F238E27FC236}">
                <a16:creationId xmlns:a16="http://schemas.microsoft.com/office/drawing/2014/main" id="{BCD9DBC8-9D9D-423C-8645-D62D96B607C8}"/>
              </a:ext>
            </a:extLst>
          </p:cNvPr>
          <p:cNvPicPr>
            <a:picLocks noChangeAspect="1"/>
          </p:cNvPicPr>
          <p:nvPr/>
        </p:nvPicPr>
        <p:blipFill>
          <a:blip r:embed="rId14"/>
          <a:stretch>
            <a:fillRect/>
          </a:stretch>
        </p:blipFill>
        <p:spPr>
          <a:xfrm>
            <a:off x="2465263" y="7093950"/>
            <a:ext cx="5473700" cy="685800"/>
          </a:xfrm>
          <a:prstGeom prst="rect">
            <a:avLst/>
          </a:prstGeom>
        </p:spPr>
      </p:pic>
      <p:pic>
        <p:nvPicPr>
          <p:cNvPr id="57" name="صورة 56">
            <a:extLst>
              <a:ext uri="{FF2B5EF4-FFF2-40B4-BE49-F238E27FC236}">
                <a16:creationId xmlns:a16="http://schemas.microsoft.com/office/drawing/2014/main" id="{54BAFF7F-0F0C-449F-9FF0-F547CD53DF91}"/>
              </a:ext>
            </a:extLst>
          </p:cNvPr>
          <p:cNvPicPr>
            <a:picLocks noChangeAspect="1"/>
          </p:cNvPicPr>
          <p:nvPr/>
        </p:nvPicPr>
        <p:blipFill>
          <a:blip r:embed="rId15"/>
          <a:stretch>
            <a:fillRect/>
          </a:stretch>
        </p:blipFill>
        <p:spPr>
          <a:xfrm>
            <a:off x="10314960" y="1765397"/>
            <a:ext cx="966899" cy="461038"/>
          </a:xfrm>
          <a:prstGeom prst="rect">
            <a:avLst/>
          </a:prstGeom>
        </p:spPr>
      </p:pic>
      <p:sp>
        <p:nvSpPr>
          <p:cNvPr id="60" name="TextBox 1">
            <a:extLst>
              <a:ext uri="{FF2B5EF4-FFF2-40B4-BE49-F238E27FC236}">
                <a16:creationId xmlns:a16="http://schemas.microsoft.com/office/drawing/2014/main" id="{64F25E93-4E80-402A-92BA-0838CEE362BB}"/>
              </a:ext>
            </a:extLst>
          </p:cNvPr>
          <p:cNvSpPr txBox="1"/>
          <p:nvPr/>
        </p:nvSpPr>
        <p:spPr>
          <a:xfrm>
            <a:off x="2729382" y="1388920"/>
            <a:ext cx="7186700" cy="1077218"/>
          </a:xfrm>
          <a:prstGeom prst="rect">
            <a:avLst/>
          </a:prstGeom>
          <a:noFill/>
        </p:spPr>
        <p:txBody>
          <a:bodyPr wrap="square" rtlCol="0">
            <a:spAutoFit/>
          </a:bodyPr>
          <a:lstStyle/>
          <a:p>
            <a:r>
              <a:rPr lang="ar-EG" sz="3200" b="1" dirty="0">
                <a:solidFill>
                  <a:schemeClr val="accent6">
                    <a:lumMod val="50000"/>
                  </a:schemeClr>
                </a:solidFill>
              </a:rPr>
              <a:t>5. أربع كلمات منونه تنوين كسر (.............،............،...........،..............)</a:t>
            </a:r>
            <a:endParaRPr lang="en-US" sz="3200" b="1" dirty="0">
              <a:solidFill>
                <a:schemeClr val="accent6">
                  <a:lumMod val="50000"/>
                </a:schemeClr>
              </a:solidFill>
            </a:endParaRPr>
          </a:p>
        </p:txBody>
      </p:sp>
      <p:sp>
        <p:nvSpPr>
          <p:cNvPr id="61" name="TextBox 2">
            <a:extLst>
              <a:ext uri="{FF2B5EF4-FFF2-40B4-BE49-F238E27FC236}">
                <a16:creationId xmlns:a16="http://schemas.microsoft.com/office/drawing/2014/main" id="{85F86DBE-E197-4463-A222-F0A4BF465247}"/>
              </a:ext>
            </a:extLst>
          </p:cNvPr>
          <p:cNvSpPr txBox="1"/>
          <p:nvPr/>
        </p:nvSpPr>
        <p:spPr>
          <a:xfrm>
            <a:off x="3581745" y="2758747"/>
            <a:ext cx="6334337" cy="1077218"/>
          </a:xfrm>
          <a:prstGeom prst="rect">
            <a:avLst/>
          </a:prstGeom>
          <a:noFill/>
        </p:spPr>
        <p:txBody>
          <a:bodyPr wrap="square" rtlCol="0">
            <a:spAutoFit/>
          </a:bodyPr>
          <a:lstStyle/>
          <a:p>
            <a:r>
              <a:rPr lang="ar-EG" sz="3200" b="1" dirty="0">
                <a:solidFill>
                  <a:schemeClr val="accent6">
                    <a:lumMod val="50000"/>
                  </a:schemeClr>
                </a:solidFill>
              </a:rPr>
              <a:t>6. أربع كلمات منونة تنوين ضم </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62" name="TextBox 3">
            <a:extLst>
              <a:ext uri="{FF2B5EF4-FFF2-40B4-BE49-F238E27FC236}">
                <a16:creationId xmlns:a16="http://schemas.microsoft.com/office/drawing/2014/main" id="{3C75667A-817E-4508-8B95-A6FE56F100AC}"/>
              </a:ext>
            </a:extLst>
          </p:cNvPr>
          <p:cNvSpPr txBox="1"/>
          <p:nvPr/>
        </p:nvSpPr>
        <p:spPr>
          <a:xfrm>
            <a:off x="2833288" y="4128574"/>
            <a:ext cx="7082794" cy="1077218"/>
          </a:xfrm>
          <a:prstGeom prst="rect">
            <a:avLst/>
          </a:prstGeom>
          <a:noFill/>
        </p:spPr>
        <p:txBody>
          <a:bodyPr wrap="square" rtlCol="0">
            <a:spAutoFit/>
          </a:bodyPr>
          <a:lstStyle/>
          <a:p>
            <a:pPr algn="r" rtl="1"/>
            <a:r>
              <a:rPr lang="ar-EG" sz="3200" b="1" dirty="0">
                <a:solidFill>
                  <a:schemeClr val="accent6">
                    <a:lumMod val="50000"/>
                  </a:schemeClr>
                </a:solidFill>
              </a:rPr>
              <a:t>7. أربع كلمات منونة تنوين فتح </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63" name="TextBox 4">
            <a:extLst>
              <a:ext uri="{FF2B5EF4-FFF2-40B4-BE49-F238E27FC236}">
                <a16:creationId xmlns:a16="http://schemas.microsoft.com/office/drawing/2014/main" id="{B3798666-B680-4E20-A063-D323B2100212}"/>
              </a:ext>
            </a:extLst>
          </p:cNvPr>
          <p:cNvSpPr txBox="1"/>
          <p:nvPr/>
        </p:nvSpPr>
        <p:spPr>
          <a:xfrm>
            <a:off x="2833288" y="5347774"/>
            <a:ext cx="7082794" cy="1077218"/>
          </a:xfrm>
          <a:prstGeom prst="rect">
            <a:avLst/>
          </a:prstGeom>
          <a:noFill/>
        </p:spPr>
        <p:txBody>
          <a:bodyPr wrap="square" rtlCol="0">
            <a:spAutoFit/>
          </a:bodyPr>
          <a:lstStyle/>
          <a:p>
            <a:r>
              <a:rPr lang="ar-EG" sz="3200" b="1" dirty="0">
                <a:solidFill>
                  <a:schemeClr val="accent6">
                    <a:lumMod val="50000"/>
                  </a:schemeClr>
                </a:solidFill>
              </a:rPr>
              <a:t>8. أربع كلمات آخرها حرف مضعف</a:t>
            </a:r>
          </a:p>
          <a:p>
            <a:pPr algn="r" rtl="1"/>
            <a:r>
              <a:rPr lang="ar-EG" sz="3200" b="1" dirty="0">
                <a:solidFill>
                  <a:schemeClr val="accent6">
                    <a:lumMod val="50000"/>
                  </a:schemeClr>
                </a:solidFill>
              </a:rPr>
              <a:t>(............،.............،.............،............)</a:t>
            </a:r>
            <a:endParaRPr lang="en-US" sz="3200" b="1" dirty="0">
              <a:solidFill>
                <a:schemeClr val="accent6">
                  <a:lumMod val="50000"/>
                </a:schemeClr>
              </a:solidFill>
            </a:endParaRPr>
          </a:p>
        </p:txBody>
      </p:sp>
      <p:sp>
        <p:nvSpPr>
          <p:cNvPr id="65" name="Rectangle 6">
            <a:extLst>
              <a:ext uri="{FF2B5EF4-FFF2-40B4-BE49-F238E27FC236}">
                <a16:creationId xmlns:a16="http://schemas.microsoft.com/office/drawing/2014/main" id="{C18E423C-5C93-4709-B2D5-6F7127107F98}"/>
              </a:ext>
            </a:extLst>
          </p:cNvPr>
          <p:cNvSpPr/>
          <p:nvPr/>
        </p:nvSpPr>
        <p:spPr>
          <a:xfrm>
            <a:off x="8706288" y="1799346"/>
            <a:ext cx="630301" cy="584775"/>
          </a:xfrm>
          <a:prstGeom prst="rect">
            <a:avLst/>
          </a:prstGeom>
        </p:spPr>
        <p:txBody>
          <a:bodyPr wrap="none">
            <a:spAutoFit/>
          </a:bodyPr>
          <a:lstStyle/>
          <a:p>
            <a:r>
              <a:rPr lang="ar-EG" sz="3200" b="1" dirty="0">
                <a:solidFill>
                  <a:srgbClr val="002060"/>
                </a:solidFill>
              </a:rPr>
              <a:t>يوم</a:t>
            </a:r>
            <a:endParaRPr lang="en-US" dirty="0">
              <a:solidFill>
                <a:srgbClr val="002060"/>
              </a:solidFill>
            </a:endParaRPr>
          </a:p>
        </p:txBody>
      </p:sp>
      <p:sp>
        <p:nvSpPr>
          <p:cNvPr id="66" name="Rectangle 7">
            <a:extLst>
              <a:ext uri="{FF2B5EF4-FFF2-40B4-BE49-F238E27FC236}">
                <a16:creationId xmlns:a16="http://schemas.microsoft.com/office/drawing/2014/main" id="{3F5B9596-E636-4703-9FAB-429F5E89922F}"/>
              </a:ext>
            </a:extLst>
          </p:cNvPr>
          <p:cNvSpPr/>
          <p:nvPr/>
        </p:nvSpPr>
        <p:spPr>
          <a:xfrm>
            <a:off x="6906545" y="1805410"/>
            <a:ext cx="806631" cy="584775"/>
          </a:xfrm>
          <a:prstGeom prst="rect">
            <a:avLst/>
          </a:prstGeom>
        </p:spPr>
        <p:txBody>
          <a:bodyPr wrap="none">
            <a:spAutoFit/>
          </a:bodyPr>
          <a:lstStyle/>
          <a:p>
            <a:r>
              <a:rPr lang="ar-EG" sz="3200" b="1" dirty="0">
                <a:solidFill>
                  <a:srgbClr val="002060"/>
                </a:solidFill>
              </a:rPr>
              <a:t>كتاب</a:t>
            </a:r>
            <a:endParaRPr lang="en-US" dirty="0">
              <a:solidFill>
                <a:srgbClr val="002060"/>
              </a:solidFill>
            </a:endParaRPr>
          </a:p>
        </p:txBody>
      </p:sp>
      <p:sp>
        <p:nvSpPr>
          <p:cNvPr id="67" name="Rectangle 8">
            <a:extLst>
              <a:ext uri="{FF2B5EF4-FFF2-40B4-BE49-F238E27FC236}">
                <a16:creationId xmlns:a16="http://schemas.microsoft.com/office/drawing/2014/main" id="{DD357DFF-53BB-4592-AA1B-CAB3F2ADB48D}"/>
              </a:ext>
            </a:extLst>
          </p:cNvPr>
          <p:cNvSpPr/>
          <p:nvPr/>
        </p:nvSpPr>
        <p:spPr>
          <a:xfrm>
            <a:off x="5628099" y="1805410"/>
            <a:ext cx="864339" cy="584775"/>
          </a:xfrm>
          <a:prstGeom prst="rect">
            <a:avLst/>
          </a:prstGeom>
        </p:spPr>
        <p:txBody>
          <a:bodyPr wrap="none">
            <a:spAutoFit/>
          </a:bodyPr>
          <a:lstStyle/>
          <a:p>
            <a:r>
              <a:rPr lang="ar-EG" sz="3200" b="1" dirty="0">
                <a:solidFill>
                  <a:srgbClr val="002060"/>
                </a:solidFill>
              </a:rPr>
              <a:t>ضخم</a:t>
            </a:r>
            <a:endParaRPr lang="en-US" dirty="0">
              <a:solidFill>
                <a:srgbClr val="002060"/>
              </a:solidFill>
            </a:endParaRPr>
          </a:p>
        </p:txBody>
      </p:sp>
      <p:sp>
        <p:nvSpPr>
          <p:cNvPr id="68" name="Rectangle 9">
            <a:extLst>
              <a:ext uri="{FF2B5EF4-FFF2-40B4-BE49-F238E27FC236}">
                <a16:creationId xmlns:a16="http://schemas.microsoft.com/office/drawing/2014/main" id="{57E503FC-6FC1-4885-9F56-C690C5D618F2}"/>
              </a:ext>
            </a:extLst>
          </p:cNvPr>
          <p:cNvSpPr/>
          <p:nvPr/>
        </p:nvSpPr>
        <p:spPr>
          <a:xfrm>
            <a:off x="4024797" y="1795042"/>
            <a:ext cx="982961" cy="584775"/>
          </a:xfrm>
          <a:prstGeom prst="rect">
            <a:avLst/>
          </a:prstGeom>
        </p:spPr>
        <p:txBody>
          <a:bodyPr wrap="none">
            <a:spAutoFit/>
          </a:bodyPr>
          <a:lstStyle/>
          <a:p>
            <a:r>
              <a:rPr lang="ar-EG" sz="3200" b="1" dirty="0">
                <a:solidFill>
                  <a:srgbClr val="002060"/>
                </a:solidFill>
              </a:rPr>
              <a:t>خاصة</a:t>
            </a:r>
            <a:endParaRPr lang="en-US" dirty="0">
              <a:solidFill>
                <a:srgbClr val="002060"/>
              </a:solidFill>
            </a:endParaRPr>
          </a:p>
        </p:txBody>
      </p:sp>
      <p:sp>
        <p:nvSpPr>
          <p:cNvPr id="69" name="Rectangle 10">
            <a:extLst>
              <a:ext uri="{FF2B5EF4-FFF2-40B4-BE49-F238E27FC236}">
                <a16:creationId xmlns:a16="http://schemas.microsoft.com/office/drawing/2014/main" id="{5F168F43-9B67-4E64-BBDD-0A6F6D72A2AC}"/>
              </a:ext>
            </a:extLst>
          </p:cNvPr>
          <p:cNvSpPr/>
          <p:nvPr/>
        </p:nvSpPr>
        <p:spPr>
          <a:xfrm>
            <a:off x="8928357" y="3169173"/>
            <a:ext cx="630301" cy="584775"/>
          </a:xfrm>
          <a:prstGeom prst="rect">
            <a:avLst/>
          </a:prstGeom>
        </p:spPr>
        <p:txBody>
          <a:bodyPr wrap="none">
            <a:spAutoFit/>
          </a:bodyPr>
          <a:lstStyle/>
          <a:p>
            <a:r>
              <a:rPr lang="ar-EG" sz="3200" b="1" dirty="0">
                <a:solidFill>
                  <a:srgbClr val="002060"/>
                </a:solidFill>
              </a:rPr>
              <a:t>يوم</a:t>
            </a:r>
            <a:endParaRPr lang="en-US" dirty="0">
              <a:solidFill>
                <a:srgbClr val="002060"/>
              </a:solidFill>
            </a:endParaRPr>
          </a:p>
        </p:txBody>
      </p:sp>
      <p:sp>
        <p:nvSpPr>
          <p:cNvPr id="70" name="Rectangle 11">
            <a:extLst>
              <a:ext uri="{FF2B5EF4-FFF2-40B4-BE49-F238E27FC236}">
                <a16:creationId xmlns:a16="http://schemas.microsoft.com/office/drawing/2014/main" id="{5B4B56F8-5DE1-4F99-B8E0-C2D35E1C9831}"/>
              </a:ext>
            </a:extLst>
          </p:cNvPr>
          <p:cNvSpPr/>
          <p:nvPr/>
        </p:nvSpPr>
        <p:spPr>
          <a:xfrm>
            <a:off x="7128614" y="3175237"/>
            <a:ext cx="806631" cy="584775"/>
          </a:xfrm>
          <a:prstGeom prst="rect">
            <a:avLst/>
          </a:prstGeom>
        </p:spPr>
        <p:txBody>
          <a:bodyPr wrap="none">
            <a:spAutoFit/>
          </a:bodyPr>
          <a:lstStyle/>
          <a:p>
            <a:r>
              <a:rPr lang="ar-EG" sz="3200" b="1" dirty="0">
                <a:solidFill>
                  <a:srgbClr val="002060"/>
                </a:solidFill>
              </a:rPr>
              <a:t>كتاب</a:t>
            </a:r>
            <a:endParaRPr lang="en-US" dirty="0">
              <a:solidFill>
                <a:srgbClr val="002060"/>
              </a:solidFill>
            </a:endParaRPr>
          </a:p>
        </p:txBody>
      </p:sp>
      <p:sp>
        <p:nvSpPr>
          <p:cNvPr id="71" name="Rectangle 12">
            <a:extLst>
              <a:ext uri="{FF2B5EF4-FFF2-40B4-BE49-F238E27FC236}">
                <a16:creationId xmlns:a16="http://schemas.microsoft.com/office/drawing/2014/main" id="{E44295E8-B9DA-4FD0-9660-E3FB343E9841}"/>
              </a:ext>
            </a:extLst>
          </p:cNvPr>
          <p:cNvSpPr/>
          <p:nvPr/>
        </p:nvSpPr>
        <p:spPr>
          <a:xfrm>
            <a:off x="5850168" y="3175237"/>
            <a:ext cx="864339" cy="584775"/>
          </a:xfrm>
          <a:prstGeom prst="rect">
            <a:avLst/>
          </a:prstGeom>
        </p:spPr>
        <p:txBody>
          <a:bodyPr wrap="none">
            <a:spAutoFit/>
          </a:bodyPr>
          <a:lstStyle/>
          <a:p>
            <a:r>
              <a:rPr lang="ar-EG" sz="3200" b="1" dirty="0">
                <a:solidFill>
                  <a:srgbClr val="002060"/>
                </a:solidFill>
              </a:rPr>
              <a:t>ضخم</a:t>
            </a:r>
            <a:endParaRPr lang="en-US" dirty="0">
              <a:solidFill>
                <a:srgbClr val="002060"/>
              </a:solidFill>
            </a:endParaRPr>
          </a:p>
        </p:txBody>
      </p:sp>
      <p:sp>
        <p:nvSpPr>
          <p:cNvPr id="72" name="Rectangle 13">
            <a:extLst>
              <a:ext uri="{FF2B5EF4-FFF2-40B4-BE49-F238E27FC236}">
                <a16:creationId xmlns:a16="http://schemas.microsoft.com/office/drawing/2014/main" id="{C624E01B-62FE-4ABD-9EA9-8FF0F85809CB}"/>
              </a:ext>
            </a:extLst>
          </p:cNvPr>
          <p:cNvSpPr/>
          <p:nvPr/>
        </p:nvSpPr>
        <p:spPr>
          <a:xfrm>
            <a:off x="4246866" y="3164869"/>
            <a:ext cx="982961" cy="584775"/>
          </a:xfrm>
          <a:prstGeom prst="rect">
            <a:avLst/>
          </a:prstGeom>
        </p:spPr>
        <p:txBody>
          <a:bodyPr wrap="none">
            <a:spAutoFit/>
          </a:bodyPr>
          <a:lstStyle/>
          <a:p>
            <a:r>
              <a:rPr lang="ar-EG" sz="3200" b="1" dirty="0">
                <a:solidFill>
                  <a:srgbClr val="002060"/>
                </a:solidFill>
              </a:rPr>
              <a:t>خاصة</a:t>
            </a:r>
            <a:endParaRPr lang="en-US" dirty="0">
              <a:solidFill>
                <a:srgbClr val="002060"/>
              </a:solidFill>
            </a:endParaRPr>
          </a:p>
        </p:txBody>
      </p:sp>
      <p:sp>
        <p:nvSpPr>
          <p:cNvPr id="73" name="Rectangle 14">
            <a:extLst>
              <a:ext uri="{FF2B5EF4-FFF2-40B4-BE49-F238E27FC236}">
                <a16:creationId xmlns:a16="http://schemas.microsoft.com/office/drawing/2014/main" id="{F0882ED2-DF98-453D-BFF3-810321EFA24C}"/>
              </a:ext>
            </a:extLst>
          </p:cNvPr>
          <p:cNvSpPr/>
          <p:nvPr/>
        </p:nvSpPr>
        <p:spPr>
          <a:xfrm>
            <a:off x="8691894" y="4627135"/>
            <a:ext cx="960519" cy="584775"/>
          </a:xfrm>
          <a:prstGeom prst="rect">
            <a:avLst/>
          </a:prstGeom>
        </p:spPr>
        <p:txBody>
          <a:bodyPr wrap="none">
            <a:spAutoFit/>
          </a:bodyPr>
          <a:lstStyle/>
          <a:p>
            <a:r>
              <a:rPr lang="ar-EG" sz="3200" b="1" dirty="0">
                <a:solidFill>
                  <a:srgbClr val="002060"/>
                </a:solidFill>
              </a:rPr>
              <a:t>جالسا</a:t>
            </a:r>
            <a:endParaRPr lang="en-US" dirty="0">
              <a:solidFill>
                <a:srgbClr val="002060"/>
              </a:solidFill>
            </a:endParaRPr>
          </a:p>
        </p:txBody>
      </p:sp>
      <p:sp>
        <p:nvSpPr>
          <p:cNvPr id="74" name="Rectangle 15">
            <a:extLst>
              <a:ext uri="{FF2B5EF4-FFF2-40B4-BE49-F238E27FC236}">
                <a16:creationId xmlns:a16="http://schemas.microsoft.com/office/drawing/2014/main" id="{96A3F949-A879-48D4-9DE0-B921B5FE0CEB}"/>
              </a:ext>
            </a:extLst>
          </p:cNvPr>
          <p:cNvSpPr/>
          <p:nvPr/>
        </p:nvSpPr>
        <p:spPr>
          <a:xfrm>
            <a:off x="7037174" y="4633597"/>
            <a:ext cx="1088760" cy="584775"/>
          </a:xfrm>
          <a:prstGeom prst="rect">
            <a:avLst/>
          </a:prstGeom>
        </p:spPr>
        <p:txBody>
          <a:bodyPr wrap="none">
            <a:spAutoFit/>
          </a:bodyPr>
          <a:lstStyle/>
          <a:p>
            <a:r>
              <a:rPr lang="ar-EG" sz="3200" b="1" dirty="0">
                <a:solidFill>
                  <a:srgbClr val="002060"/>
                </a:solidFill>
              </a:rPr>
              <a:t>صيدليا</a:t>
            </a:r>
            <a:endParaRPr lang="en-US" dirty="0">
              <a:solidFill>
                <a:srgbClr val="002060"/>
              </a:solidFill>
            </a:endParaRPr>
          </a:p>
        </p:txBody>
      </p:sp>
      <p:sp>
        <p:nvSpPr>
          <p:cNvPr id="75" name="Rectangle 16">
            <a:extLst>
              <a:ext uri="{FF2B5EF4-FFF2-40B4-BE49-F238E27FC236}">
                <a16:creationId xmlns:a16="http://schemas.microsoft.com/office/drawing/2014/main" id="{FAE66E57-164B-462B-9037-51DC78B35392}"/>
              </a:ext>
            </a:extLst>
          </p:cNvPr>
          <p:cNvSpPr/>
          <p:nvPr/>
        </p:nvSpPr>
        <p:spPr>
          <a:xfrm>
            <a:off x="5758728" y="4633597"/>
            <a:ext cx="963725" cy="584775"/>
          </a:xfrm>
          <a:prstGeom prst="rect">
            <a:avLst/>
          </a:prstGeom>
        </p:spPr>
        <p:txBody>
          <a:bodyPr wrap="none">
            <a:spAutoFit/>
          </a:bodyPr>
          <a:lstStyle/>
          <a:p>
            <a:r>
              <a:rPr lang="ar-EG" sz="3200" b="1" dirty="0">
                <a:solidFill>
                  <a:srgbClr val="002060"/>
                </a:solidFill>
              </a:rPr>
              <a:t>طويلة</a:t>
            </a:r>
            <a:endParaRPr lang="en-US" dirty="0">
              <a:solidFill>
                <a:srgbClr val="002060"/>
              </a:solidFill>
            </a:endParaRPr>
          </a:p>
        </p:txBody>
      </p:sp>
      <p:sp>
        <p:nvSpPr>
          <p:cNvPr id="76" name="Rectangle 17">
            <a:extLst>
              <a:ext uri="{FF2B5EF4-FFF2-40B4-BE49-F238E27FC236}">
                <a16:creationId xmlns:a16="http://schemas.microsoft.com/office/drawing/2014/main" id="{4BBA5111-8BEF-4191-B088-5220FA558A4D}"/>
              </a:ext>
            </a:extLst>
          </p:cNvPr>
          <p:cNvSpPr/>
          <p:nvPr/>
        </p:nvSpPr>
        <p:spPr>
          <a:xfrm>
            <a:off x="3968580" y="4633597"/>
            <a:ext cx="784189" cy="584775"/>
          </a:xfrm>
          <a:prstGeom prst="rect">
            <a:avLst/>
          </a:prstGeom>
        </p:spPr>
        <p:txBody>
          <a:bodyPr wrap="none">
            <a:spAutoFit/>
          </a:bodyPr>
          <a:lstStyle/>
          <a:p>
            <a:r>
              <a:rPr lang="ar-EG" sz="3200" b="1" dirty="0">
                <a:solidFill>
                  <a:srgbClr val="002060"/>
                </a:solidFill>
              </a:rPr>
              <a:t>دافعا</a:t>
            </a:r>
            <a:endParaRPr lang="en-US" dirty="0">
              <a:solidFill>
                <a:srgbClr val="002060"/>
              </a:solidFill>
            </a:endParaRPr>
          </a:p>
        </p:txBody>
      </p:sp>
      <p:sp>
        <p:nvSpPr>
          <p:cNvPr id="77" name="Rectangle 18">
            <a:extLst>
              <a:ext uri="{FF2B5EF4-FFF2-40B4-BE49-F238E27FC236}">
                <a16:creationId xmlns:a16="http://schemas.microsoft.com/office/drawing/2014/main" id="{2A3B2F1B-B43D-4EA7-983B-B8388521265F}"/>
              </a:ext>
            </a:extLst>
          </p:cNvPr>
          <p:cNvSpPr/>
          <p:nvPr/>
        </p:nvSpPr>
        <p:spPr>
          <a:xfrm>
            <a:off x="8598139" y="5833755"/>
            <a:ext cx="1045479" cy="584775"/>
          </a:xfrm>
          <a:prstGeom prst="rect">
            <a:avLst/>
          </a:prstGeom>
        </p:spPr>
        <p:txBody>
          <a:bodyPr wrap="none">
            <a:spAutoFit/>
          </a:bodyPr>
          <a:lstStyle/>
          <a:p>
            <a:r>
              <a:rPr lang="ar-EG" sz="3200" b="1" dirty="0">
                <a:solidFill>
                  <a:srgbClr val="002060"/>
                </a:solidFill>
              </a:rPr>
              <a:t>الملون</a:t>
            </a:r>
            <a:endParaRPr lang="en-US" dirty="0">
              <a:solidFill>
                <a:srgbClr val="002060"/>
              </a:solidFill>
            </a:endParaRPr>
          </a:p>
        </p:txBody>
      </p:sp>
      <p:sp>
        <p:nvSpPr>
          <p:cNvPr id="78" name="Rectangle 19">
            <a:extLst>
              <a:ext uri="{FF2B5EF4-FFF2-40B4-BE49-F238E27FC236}">
                <a16:creationId xmlns:a16="http://schemas.microsoft.com/office/drawing/2014/main" id="{84910C31-9F0C-46FD-8E67-FE4D7EB12DB8}"/>
              </a:ext>
            </a:extLst>
          </p:cNvPr>
          <p:cNvSpPr/>
          <p:nvPr/>
        </p:nvSpPr>
        <p:spPr>
          <a:xfrm>
            <a:off x="6943419" y="5840217"/>
            <a:ext cx="756938" cy="584775"/>
          </a:xfrm>
          <a:prstGeom prst="rect">
            <a:avLst/>
          </a:prstGeom>
        </p:spPr>
        <p:txBody>
          <a:bodyPr wrap="none">
            <a:spAutoFit/>
          </a:bodyPr>
          <a:lstStyle/>
          <a:p>
            <a:r>
              <a:rPr lang="ar-EG" sz="3200" b="1" dirty="0">
                <a:solidFill>
                  <a:srgbClr val="002060"/>
                </a:solidFill>
              </a:rPr>
              <a:t>النار</a:t>
            </a:r>
            <a:endParaRPr lang="en-US" dirty="0">
              <a:solidFill>
                <a:srgbClr val="002060"/>
              </a:solidFill>
            </a:endParaRPr>
          </a:p>
        </p:txBody>
      </p:sp>
      <p:sp>
        <p:nvSpPr>
          <p:cNvPr id="79" name="Rectangle 20">
            <a:extLst>
              <a:ext uri="{FF2B5EF4-FFF2-40B4-BE49-F238E27FC236}">
                <a16:creationId xmlns:a16="http://schemas.microsoft.com/office/drawing/2014/main" id="{CE9BEFFA-6569-4337-90D9-31F153E8C6AF}"/>
              </a:ext>
            </a:extLst>
          </p:cNvPr>
          <p:cNvSpPr/>
          <p:nvPr/>
        </p:nvSpPr>
        <p:spPr>
          <a:xfrm>
            <a:off x="5664973" y="5840217"/>
            <a:ext cx="957313" cy="584775"/>
          </a:xfrm>
          <a:prstGeom prst="rect">
            <a:avLst/>
          </a:prstGeom>
        </p:spPr>
        <p:txBody>
          <a:bodyPr wrap="none">
            <a:spAutoFit/>
          </a:bodyPr>
          <a:lstStyle/>
          <a:p>
            <a:r>
              <a:rPr lang="ar-EG" sz="3200" b="1" dirty="0">
                <a:solidFill>
                  <a:srgbClr val="002060"/>
                </a:solidFill>
              </a:rPr>
              <a:t>المواد</a:t>
            </a:r>
            <a:endParaRPr lang="en-US" dirty="0">
              <a:solidFill>
                <a:srgbClr val="002060"/>
              </a:solidFill>
            </a:endParaRPr>
          </a:p>
        </p:txBody>
      </p:sp>
      <p:sp>
        <p:nvSpPr>
          <p:cNvPr id="80" name="Rectangle 21">
            <a:extLst>
              <a:ext uri="{FF2B5EF4-FFF2-40B4-BE49-F238E27FC236}">
                <a16:creationId xmlns:a16="http://schemas.microsoft.com/office/drawing/2014/main" id="{ADB032D3-5C2E-4E6E-BFBB-7A0234E15D00}"/>
              </a:ext>
            </a:extLst>
          </p:cNvPr>
          <p:cNvSpPr/>
          <p:nvPr/>
        </p:nvSpPr>
        <p:spPr>
          <a:xfrm>
            <a:off x="3874825" y="5840217"/>
            <a:ext cx="1096775" cy="584775"/>
          </a:xfrm>
          <a:prstGeom prst="rect">
            <a:avLst/>
          </a:prstGeom>
        </p:spPr>
        <p:txBody>
          <a:bodyPr wrap="none">
            <a:spAutoFit/>
          </a:bodyPr>
          <a:lstStyle/>
          <a:p>
            <a:r>
              <a:rPr lang="ar-EG" sz="3200" b="1" dirty="0">
                <a:solidFill>
                  <a:srgbClr val="002060"/>
                </a:solidFill>
              </a:rPr>
              <a:t>الزجاج</a:t>
            </a:r>
            <a:endParaRPr lang="en-US" dirty="0">
              <a:solidFill>
                <a:srgbClr val="002060"/>
              </a:solidFill>
            </a:endParaRPr>
          </a:p>
        </p:txBody>
      </p:sp>
    </p:spTree>
    <p:extLst>
      <p:ext uri="{BB962C8B-B14F-4D97-AF65-F5344CB8AC3E}">
        <p14:creationId xmlns:p14="http://schemas.microsoft.com/office/powerpoint/2010/main" val="23729477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circle(in)">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blinds(horizontal)">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blinds(horizontal)">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blinds(horizontal)">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blinds(horizontal)">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circle(in)">
                                      <p:cBhvr>
                                        <p:cTn id="32" dur="500"/>
                                        <p:tgtEl>
                                          <p:spTgt spid="6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blinds(horizontal)">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randombar(horizontal)">
                                      <p:cBhvr>
                                        <p:cTn id="42" dur="500"/>
                                        <p:tgtEl>
                                          <p:spTgt spid="7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randombar(horizontal)">
                                      <p:cBhvr>
                                        <p:cTn id="47" dur="500"/>
                                        <p:tgtEl>
                                          <p:spTgt spid="7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72"/>
                                        </p:tgtEl>
                                        <p:attrNameLst>
                                          <p:attrName>style.visibility</p:attrName>
                                        </p:attrNameLst>
                                      </p:cBhvr>
                                      <p:to>
                                        <p:strVal val="visible"/>
                                      </p:to>
                                    </p:set>
                                    <p:animEffect transition="in" filter="blinds(horizontal)">
                                      <p:cBhvr>
                                        <p:cTn id="52" dur="500"/>
                                        <p:tgtEl>
                                          <p:spTgt spid="7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62"/>
                                        </p:tgtEl>
                                        <p:attrNameLst>
                                          <p:attrName>style.visibility</p:attrName>
                                        </p:attrNameLst>
                                      </p:cBhvr>
                                      <p:to>
                                        <p:strVal val="visible"/>
                                      </p:to>
                                    </p:set>
                                    <p:animEffect transition="in" filter="circle(in)">
                                      <p:cBhvr>
                                        <p:cTn id="57" dur="500"/>
                                        <p:tgtEl>
                                          <p:spTgt spid="6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73"/>
                                        </p:tgtEl>
                                        <p:attrNameLst>
                                          <p:attrName>style.visibility</p:attrName>
                                        </p:attrNameLst>
                                      </p:cBhvr>
                                      <p:to>
                                        <p:strVal val="visible"/>
                                      </p:to>
                                    </p:set>
                                    <p:animEffect transition="in" filter="blinds(horizontal)">
                                      <p:cBhvr>
                                        <p:cTn id="62" dur="500"/>
                                        <p:tgtEl>
                                          <p:spTgt spid="73"/>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randombar(horizontal)">
                                      <p:cBhvr>
                                        <p:cTn id="67" dur="500"/>
                                        <p:tgtEl>
                                          <p:spTgt spid="74"/>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75"/>
                                        </p:tgtEl>
                                        <p:attrNameLst>
                                          <p:attrName>style.visibility</p:attrName>
                                        </p:attrNameLst>
                                      </p:cBhvr>
                                      <p:to>
                                        <p:strVal val="visible"/>
                                      </p:to>
                                    </p:set>
                                    <p:animEffect transition="in" filter="randombar(horizontal)">
                                      <p:cBhvr>
                                        <p:cTn id="72" dur="500"/>
                                        <p:tgtEl>
                                          <p:spTgt spid="75"/>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randombar(horizontal)">
                                      <p:cBhvr>
                                        <p:cTn id="77" dur="500"/>
                                        <p:tgtEl>
                                          <p:spTgt spid="76"/>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63"/>
                                        </p:tgtEl>
                                        <p:attrNameLst>
                                          <p:attrName>style.visibility</p:attrName>
                                        </p:attrNameLst>
                                      </p:cBhvr>
                                      <p:to>
                                        <p:strVal val="visible"/>
                                      </p:to>
                                    </p:set>
                                    <p:animEffect transition="in" filter="circle(in)">
                                      <p:cBhvr>
                                        <p:cTn id="82" dur="500"/>
                                        <p:tgtEl>
                                          <p:spTgt spid="63"/>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77"/>
                                        </p:tgtEl>
                                        <p:attrNameLst>
                                          <p:attrName>style.visibility</p:attrName>
                                        </p:attrNameLst>
                                      </p:cBhvr>
                                      <p:to>
                                        <p:strVal val="visible"/>
                                      </p:to>
                                    </p:set>
                                    <p:animEffect transition="in" filter="randombar(horizontal)">
                                      <p:cBhvr>
                                        <p:cTn id="87" dur="500"/>
                                        <p:tgtEl>
                                          <p:spTgt spid="77"/>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78"/>
                                        </p:tgtEl>
                                        <p:attrNameLst>
                                          <p:attrName>style.visibility</p:attrName>
                                        </p:attrNameLst>
                                      </p:cBhvr>
                                      <p:to>
                                        <p:strVal val="visible"/>
                                      </p:to>
                                    </p:set>
                                    <p:animEffect transition="in" filter="randombar(horizontal)">
                                      <p:cBhvr>
                                        <p:cTn id="92" dur="500"/>
                                        <p:tgtEl>
                                          <p:spTgt spid="78"/>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79"/>
                                        </p:tgtEl>
                                        <p:attrNameLst>
                                          <p:attrName>style.visibility</p:attrName>
                                        </p:attrNameLst>
                                      </p:cBhvr>
                                      <p:to>
                                        <p:strVal val="visible"/>
                                      </p:to>
                                    </p:set>
                                    <p:animEffect transition="in" filter="blinds(horizontal)">
                                      <p:cBhvr>
                                        <p:cTn id="97" dur="500"/>
                                        <p:tgtEl>
                                          <p:spTgt spid="79"/>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80"/>
                                        </p:tgtEl>
                                        <p:attrNameLst>
                                          <p:attrName>style.visibility</p:attrName>
                                        </p:attrNameLst>
                                      </p:cBhvr>
                                      <p:to>
                                        <p:strVal val="visible"/>
                                      </p:to>
                                    </p:set>
                                    <p:animEffect transition="in" filter="blinds(horizontal)">
                                      <p:cBhvr>
                                        <p:cTn id="10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P spid="63" grpId="0"/>
      <p:bldP spid="65" grpId="0"/>
      <p:bldP spid="66" grpId="0"/>
      <p:bldP spid="67" grpId="0"/>
      <p:bldP spid="68" grpId="0"/>
      <p:bldP spid="69" grpId="0"/>
      <p:bldP spid="70" grpId="0"/>
      <p:bldP spid="71" grpId="0"/>
      <p:bldP spid="72" grpId="0"/>
      <p:bldP spid="73" grpId="0"/>
      <p:bldP spid="74" grpId="0"/>
      <p:bldP spid="75" grpId="0"/>
      <p:bldP spid="76" grpId="0"/>
      <p:bldP spid="77" grpId="0"/>
      <p:bldP spid="78" grpId="0"/>
      <p:bldP spid="79" grpId="0"/>
      <p:bldP spid="8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4">
            <a:alphaModFix/>
          </a:blip>
          <a:srcRect l="19798" t="13608" r="18640" b="19550"/>
          <a:stretch/>
        </p:blipFill>
        <p:spPr>
          <a:xfrm>
            <a:off x="-365760" y="731042"/>
            <a:ext cx="12832080" cy="5462613"/>
          </a:xfrm>
          <a:prstGeom prst="rect">
            <a:avLst/>
          </a:prstGeom>
          <a:noFill/>
          <a:ln>
            <a:noFill/>
          </a:ln>
        </p:spPr>
      </p:pic>
      <p:pic>
        <p:nvPicPr>
          <p:cNvPr id="22" name="Google Shape;342;p28"/>
          <p:cNvPicPr preferRelativeResize="0"/>
          <p:nvPr/>
        </p:nvPicPr>
        <p:blipFill>
          <a:blip r:embed="rId5">
            <a:alphaModFix/>
          </a:blip>
          <a:stretch>
            <a:fillRect/>
          </a:stretch>
        </p:blipFill>
        <p:spPr>
          <a:xfrm>
            <a:off x="11298114" y="5270371"/>
            <a:ext cx="742975" cy="923284"/>
          </a:xfrm>
          <a:prstGeom prst="rect">
            <a:avLst/>
          </a:prstGeom>
          <a:noFill/>
          <a:ln>
            <a:noFill/>
          </a:ln>
        </p:spPr>
      </p:pic>
      <p:pic>
        <p:nvPicPr>
          <p:cNvPr id="38" name="Google Shape;535;p42"/>
          <p:cNvPicPr preferRelativeResize="0"/>
          <p:nvPr/>
        </p:nvPicPr>
        <p:blipFill>
          <a:blip r:embed="rId6">
            <a:alphaModFix/>
          </a:blip>
          <a:stretch>
            <a:fillRect/>
          </a:stretch>
        </p:blipFill>
        <p:spPr>
          <a:xfrm>
            <a:off x="10812554" y="971177"/>
            <a:ext cx="1159790" cy="924695"/>
          </a:xfrm>
          <a:prstGeom prst="rect">
            <a:avLst/>
          </a:prstGeom>
          <a:noFill/>
          <a:ln>
            <a:noFill/>
          </a:ln>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50" name="صورة 49" descr="صورة تحتوي على نص&#10;&#10;تم إنشاء الوصف تلقائياً">
            <a:extLst>
              <a:ext uri="{FF2B5EF4-FFF2-40B4-BE49-F238E27FC236}">
                <a16:creationId xmlns:a16="http://schemas.microsoft.com/office/drawing/2014/main" id="{167D6DD5-F9AB-49E7-9F3D-F68E1325981D}"/>
              </a:ext>
            </a:extLst>
          </p:cNvPr>
          <p:cNvPicPr>
            <a:picLocks noChangeAspect="1"/>
          </p:cNvPicPr>
          <p:nvPr/>
        </p:nvPicPr>
        <p:blipFill>
          <a:blip r:embed="rId8"/>
          <a:stretch>
            <a:fillRect/>
          </a:stretch>
        </p:blipFill>
        <p:spPr>
          <a:xfrm>
            <a:off x="2646272" y="6841445"/>
            <a:ext cx="5473700" cy="685800"/>
          </a:xfrm>
          <a:prstGeom prst="rect">
            <a:avLst/>
          </a:prstGeom>
        </p:spPr>
      </p:pic>
      <p:sp>
        <p:nvSpPr>
          <p:cNvPr id="52" name="TextBox 3">
            <a:extLst>
              <a:ext uri="{FF2B5EF4-FFF2-40B4-BE49-F238E27FC236}">
                <a16:creationId xmlns:a16="http://schemas.microsoft.com/office/drawing/2014/main" id="{6F14DE0C-CCF5-4CDD-A745-BD0FF7D0E7D7}"/>
              </a:ext>
            </a:extLst>
          </p:cNvPr>
          <p:cNvSpPr txBox="1"/>
          <p:nvPr/>
        </p:nvSpPr>
        <p:spPr bwMode="auto">
          <a:xfrm>
            <a:off x="10103168" y="1137123"/>
            <a:ext cx="1047206" cy="584775"/>
          </a:xfrm>
          <a:prstGeom prst="rect">
            <a:avLst/>
          </a:prstGeom>
          <a:noFill/>
        </p:spPr>
        <p:txBody>
          <a:bodyPr wrap="square" rtlCol="1">
            <a:spAutoFit/>
          </a:bodyPr>
          <a:lstStyle/>
          <a:p>
            <a:pPr algn="ctr" rtl="1" fontAlgn="auto">
              <a:spcBef>
                <a:spcPts val="0"/>
              </a:spcBef>
              <a:spcAft>
                <a:spcPts val="0"/>
              </a:spcAft>
              <a:defRPr/>
            </a:pPr>
            <a:r>
              <a:rPr lang="ar-EG" sz="3200" b="1" dirty="0">
                <a:solidFill>
                  <a:srgbClr val="FF0000"/>
                </a:solidFill>
              </a:rPr>
              <a:t>ثانيا</a:t>
            </a:r>
            <a:endParaRPr lang="ar-EG" sz="3200" b="1" dirty="0">
              <a:solidFill>
                <a:srgbClr val="FF0000"/>
              </a:solidFill>
              <a:cs typeface="Traditional Arabic" pitchFamily="2" charset="-78"/>
            </a:endParaRPr>
          </a:p>
        </p:txBody>
      </p:sp>
      <p:sp>
        <p:nvSpPr>
          <p:cNvPr id="53" name="TextBox 5">
            <a:extLst>
              <a:ext uri="{FF2B5EF4-FFF2-40B4-BE49-F238E27FC236}">
                <a16:creationId xmlns:a16="http://schemas.microsoft.com/office/drawing/2014/main" id="{F80F1F7E-EB0E-4ECD-8316-2A40F38798CA}"/>
              </a:ext>
            </a:extLst>
          </p:cNvPr>
          <p:cNvSpPr txBox="1"/>
          <p:nvPr/>
        </p:nvSpPr>
        <p:spPr bwMode="auto">
          <a:xfrm>
            <a:off x="6928895" y="1137122"/>
            <a:ext cx="3273197" cy="584775"/>
          </a:xfrm>
          <a:prstGeom prst="rect">
            <a:avLst/>
          </a:prstGeom>
          <a:noFill/>
        </p:spPr>
        <p:txBody>
          <a:bodyPr wrap="square" rtlCol="1">
            <a:spAutoFit/>
          </a:bodyPr>
          <a:lstStyle/>
          <a:p>
            <a:pPr algn="r" rtl="1" fontAlgn="auto">
              <a:spcBef>
                <a:spcPts val="0"/>
              </a:spcBef>
              <a:spcAft>
                <a:spcPts val="0"/>
              </a:spcAft>
              <a:defRPr/>
            </a:pPr>
            <a:r>
              <a:rPr lang="ar-EG" sz="3200" b="1" dirty="0">
                <a:solidFill>
                  <a:srgbClr val="FF0000"/>
                </a:solidFill>
                <a:latin typeface="+mn-lt"/>
                <a:cs typeface="+mn-cs"/>
              </a:rPr>
              <a:t>اكتب حسب المطلوب :</a:t>
            </a:r>
            <a:endParaRPr lang="en-US" sz="3200" b="1" dirty="0">
              <a:solidFill>
                <a:srgbClr val="FF0000"/>
              </a:solidFill>
              <a:latin typeface="+mn-lt"/>
              <a:cs typeface="+mn-cs"/>
            </a:endParaRPr>
          </a:p>
        </p:txBody>
      </p:sp>
      <p:pic>
        <p:nvPicPr>
          <p:cNvPr id="54" name="Picture 6">
            <a:extLst>
              <a:ext uri="{FF2B5EF4-FFF2-40B4-BE49-F238E27FC236}">
                <a16:creationId xmlns:a16="http://schemas.microsoft.com/office/drawing/2014/main" id="{ED76F59F-F4D3-4383-A665-583CA5A25EE7}"/>
              </a:ext>
            </a:extLst>
          </p:cNvPr>
          <p:cNvPicPr>
            <a:picLocks noChangeAspect="1"/>
          </p:cNvPicPr>
          <p:nvPr/>
        </p:nvPicPr>
        <p:blipFill>
          <a:blip r:embed="rId9"/>
          <a:stretch>
            <a:fillRect/>
          </a:stretch>
        </p:blipFill>
        <p:spPr>
          <a:xfrm>
            <a:off x="6166895" y="1186621"/>
            <a:ext cx="762000" cy="485775"/>
          </a:xfrm>
          <a:prstGeom prst="rect">
            <a:avLst/>
          </a:prstGeom>
        </p:spPr>
      </p:pic>
      <p:sp>
        <p:nvSpPr>
          <p:cNvPr id="55" name="TextBox 7">
            <a:extLst>
              <a:ext uri="{FF2B5EF4-FFF2-40B4-BE49-F238E27FC236}">
                <a16:creationId xmlns:a16="http://schemas.microsoft.com/office/drawing/2014/main" id="{52347295-6347-4F6D-98B9-F72B6F9C9C60}"/>
              </a:ext>
            </a:extLst>
          </p:cNvPr>
          <p:cNvSpPr txBox="1"/>
          <p:nvPr/>
        </p:nvSpPr>
        <p:spPr>
          <a:xfrm>
            <a:off x="1657212" y="1671784"/>
            <a:ext cx="9493162" cy="584775"/>
          </a:xfrm>
          <a:prstGeom prst="rect">
            <a:avLst/>
          </a:prstGeom>
          <a:noFill/>
        </p:spPr>
        <p:txBody>
          <a:bodyPr wrap="square" rtlCol="0">
            <a:spAutoFit/>
          </a:bodyPr>
          <a:lstStyle/>
          <a:p>
            <a:pPr algn="r" rtl="1"/>
            <a:r>
              <a:rPr lang="ar-EG" sz="3200" b="1" dirty="0">
                <a:solidFill>
                  <a:schemeClr val="accent6">
                    <a:lumMod val="50000"/>
                  </a:schemeClr>
                </a:solidFill>
              </a:rPr>
              <a:t>ا. اكمل الجمل الاتية بكلمات تحوي (ال) الشمسية او ( ال) القمرية  :</a:t>
            </a:r>
            <a:endParaRPr lang="en-US" sz="3200" b="1" dirty="0">
              <a:solidFill>
                <a:schemeClr val="accent6">
                  <a:lumMod val="50000"/>
                </a:schemeClr>
              </a:solidFill>
            </a:endParaRPr>
          </a:p>
        </p:txBody>
      </p:sp>
      <p:sp>
        <p:nvSpPr>
          <p:cNvPr id="56" name="TextBox 8">
            <a:extLst>
              <a:ext uri="{FF2B5EF4-FFF2-40B4-BE49-F238E27FC236}">
                <a16:creationId xmlns:a16="http://schemas.microsoft.com/office/drawing/2014/main" id="{AE532E8B-7044-4148-AE80-92ABF68A0C4E}"/>
              </a:ext>
            </a:extLst>
          </p:cNvPr>
          <p:cNvSpPr txBox="1"/>
          <p:nvPr/>
        </p:nvSpPr>
        <p:spPr>
          <a:xfrm>
            <a:off x="1446156" y="2271725"/>
            <a:ext cx="10305104" cy="2554545"/>
          </a:xfrm>
          <a:prstGeom prst="rect">
            <a:avLst/>
          </a:prstGeom>
          <a:noFill/>
        </p:spPr>
        <p:txBody>
          <a:bodyPr wrap="square" rtlCol="0">
            <a:spAutoFit/>
          </a:bodyPr>
          <a:lstStyle/>
          <a:p>
            <a:pPr marL="457200" indent="-457200" algn="r" rtl="1">
              <a:buFont typeface="Arial" panose="020B0604020202020204" pitchFamily="34" charset="0"/>
              <a:buChar char="•"/>
            </a:pPr>
            <a:r>
              <a:rPr lang="ar-EG" sz="3200" b="1" dirty="0">
                <a:solidFill>
                  <a:srgbClr val="00B0F0"/>
                </a:solidFill>
              </a:rPr>
              <a:t>اخترع جابر بن حيان نوعا من ..............، لا تؤثر فيه ....................</a:t>
            </a:r>
          </a:p>
          <a:p>
            <a:pPr marL="457200" indent="-457200" algn="r" rtl="1">
              <a:buFont typeface="Arial" panose="020B0604020202020204" pitchFamily="34" charset="0"/>
              <a:buChar char="•"/>
            </a:pPr>
            <a:r>
              <a:rPr lang="ar-EG" sz="3200" b="1" dirty="0">
                <a:solidFill>
                  <a:srgbClr val="00B0F0"/>
                </a:solidFill>
              </a:rPr>
              <a:t>جابر بن حيان اول من صنع ................، التى تعزل .................... عن ................</a:t>
            </a:r>
            <a:endParaRPr lang="ar-EG" sz="3200" dirty="0">
              <a:solidFill>
                <a:srgbClr val="00B0F0"/>
              </a:solidFill>
            </a:endParaRPr>
          </a:p>
          <a:p>
            <a:pPr marL="457200" indent="-457200" algn="r" rtl="1">
              <a:buFont typeface="Arial" panose="020B0604020202020204" pitchFamily="34" charset="0"/>
              <a:buChar char="•"/>
            </a:pPr>
            <a:r>
              <a:rPr lang="ar-EG" sz="3200" b="1" dirty="0">
                <a:solidFill>
                  <a:srgbClr val="00B0F0"/>
                </a:solidFill>
              </a:rPr>
              <a:t>الف جابر بن حيان عددا من ...................................</a:t>
            </a:r>
          </a:p>
          <a:p>
            <a:pPr marL="457200" indent="-457200" algn="r" rtl="1">
              <a:buFont typeface="Arial" panose="020B0604020202020204" pitchFamily="34" charset="0"/>
              <a:buChar char="•"/>
            </a:pPr>
            <a:r>
              <a:rPr lang="ar-EG" sz="3200" b="1" dirty="0">
                <a:solidFill>
                  <a:srgbClr val="00B0F0"/>
                </a:solidFill>
              </a:rPr>
              <a:t>عمل جابر بن حيان فى تركيب .....................، و .......................</a:t>
            </a:r>
            <a:endParaRPr lang="en-US" sz="3200" b="1" dirty="0">
              <a:solidFill>
                <a:srgbClr val="00B0F0"/>
              </a:solidFill>
            </a:endParaRPr>
          </a:p>
        </p:txBody>
      </p:sp>
      <p:sp>
        <p:nvSpPr>
          <p:cNvPr id="63" name="TextBox 15">
            <a:extLst>
              <a:ext uri="{FF2B5EF4-FFF2-40B4-BE49-F238E27FC236}">
                <a16:creationId xmlns:a16="http://schemas.microsoft.com/office/drawing/2014/main" id="{BEE0C8BE-32BC-4297-A2F4-A38AB03E467F}"/>
              </a:ext>
            </a:extLst>
          </p:cNvPr>
          <p:cNvSpPr txBox="1"/>
          <p:nvPr/>
        </p:nvSpPr>
        <p:spPr>
          <a:xfrm>
            <a:off x="5459143" y="2806405"/>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المواد </a:t>
            </a:r>
            <a:endParaRPr lang="en-US" sz="3200" b="1" dirty="0">
              <a:solidFill>
                <a:schemeClr val="accent2">
                  <a:lumMod val="50000"/>
                </a:schemeClr>
              </a:solidFill>
            </a:endParaRPr>
          </a:p>
        </p:txBody>
      </p:sp>
      <p:sp>
        <p:nvSpPr>
          <p:cNvPr id="64" name="TextBox 16">
            <a:extLst>
              <a:ext uri="{FF2B5EF4-FFF2-40B4-BE49-F238E27FC236}">
                <a16:creationId xmlns:a16="http://schemas.microsoft.com/office/drawing/2014/main" id="{28E1FF1B-8383-4731-9B1D-3CA13E39C188}"/>
              </a:ext>
            </a:extLst>
          </p:cNvPr>
          <p:cNvSpPr txBox="1"/>
          <p:nvPr/>
        </p:nvSpPr>
        <p:spPr>
          <a:xfrm>
            <a:off x="1319621" y="2898080"/>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البلل</a:t>
            </a:r>
            <a:endParaRPr lang="en-US" sz="3200" b="1" dirty="0">
              <a:solidFill>
                <a:schemeClr val="accent2">
                  <a:lumMod val="50000"/>
                </a:schemeClr>
              </a:solidFill>
            </a:endParaRPr>
          </a:p>
        </p:txBody>
      </p:sp>
      <p:sp>
        <p:nvSpPr>
          <p:cNvPr id="65" name="TextBox 17">
            <a:extLst>
              <a:ext uri="{FF2B5EF4-FFF2-40B4-BE49-F238E27FC236}">
                <a16:creationId xmlns:a16="http://schemas.microsoft.com/office/drawing/2014/main" id="{D15F81D6-6660-4D7A-8BA7-77F8648BD08D}"/>
              </a:ext>
            </a:extLst>
          </p:cNvPr>
          <p:cNvSpPr txBox="1"/>
          <p:nvPr/>
        </p:nvSpPr>
        <p:spPr>
          <a:xfrm>
            <a:off x="8782435" y="3190467"/>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الثياب</a:t>
            </a:r>
            <a:endParaRPr lang="en-US" sz="3200" b="1" dirty="0">
              <a:solidFill>
                <a:schemeClr val="accent2">
                  <a:lumMod val="50000"/>
                </a:schemeClr>
              </a:solidFill>
            </a:endParaRPr>
          </a:p>
        </p:txBody>
      </p:sp>
      <p:sp>
        <p:nvSpPr>
          <p:cNvPr id="66" name="TextBox 18">
            <a:extLst>
              <a:ext uri="{FF2B5EF4-FFF2-40B4-BE49-F238E27FC236}">
                <a16:creationId xmlns:a16="http://schemas.microsoft.com/office/drawing/2014/main" id="{F3CF40E1-1D57-47AD-AD7C-0CC75FD107B7}"/>
              </a:ext>
            </a:extLst>
          </p:cNvPr>
          <p:cNvSpPr txBox="1"/>
          <p:nvPr/>
        </p:nvSpPr>
        <p:spPr>
          <a:xfrm>
            <a:off x="5383123" y="2221452"/>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الورق </a:t>
            </a:r>
            <a:endParaRPr lang="en-US" sz="3200" b="1" dirty="0">
              <a:solidFill>
                <a:schemeClr val="accent2">
                  <a:lumMod val="50000"/>
                </a:schemeClr>
              </a:solidFill>
            </a:endParaRPr>
          </a:p>
        </p:txBody>
      </p:sp>
      <p:sp>
        <p:nvSpPr>
          <p:cNvPr id="67" name="TextBox 19">
            <a:extLst>
              <a:ext uri="{FF2B5EF4-FFF2-40B4-BE49-F238E27FC236}">
                <a16:creationId xmlns:a16="http://schemas.microsoft.com/office/drawing/2014/main" id="{DB9F38E9-3C8A-4141-B389-E276CE693FBF}"/>
              </a:ext>
            </a:extLst>
          </p:cNvPr>
          <p:cNvSpPr txBox="1"/>
          <p:nvPr/>
        </p:nvSpPr>
        <p:spPr>
          <a:xfrm>
            <a:off x="1170761" y="2299758"/>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النار </a:t>
            </a:r>
            <a:endParaRPr lang="en-US" sz="3200" b="1" dirty="0">
              <a:solidFill>
                <a:schemeClr val="accent2">
                  <a:lumMod val="50000"/>
                </a:schemeClr>
              </a:solidFill>
            </a:endParaRPr>
          </a:p>
        </p:txBody>
      </p:sp>
      <p:sp>
        <p:nvSpPr>
          <p:cNvPr id="68" name="TextBox 20">
            <a:extLst>
              <a:ext uri="{FF2B5EF4-FFF2-40B4-BE49-F238E27FC236}">
                <a16:creationId xmlns:a16="http://schemas.microsoft.com/office/drawing/2014/main" id="{8FEF28AE-7BA7-41BC-95B8-0913E41B2D90}"/>
              </a:ext>
            </a:extLst>
          </p:cNvPr>
          <p:cNvSpPr txBox="1"/>
          <p:nvPr/>
        </p:nvSpPr>
        <p:spPr>
          <a:xfrm>
            <a:off x="4330524" y="3780781"/>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الكتب </a:t>
            </a:r>
            <a:endParaRPr lang="en-US" sz="3200" b="1" dirty="0">
              <a:solidFill>
                <a:schemeClr val="accent2">
                  <a:lumMod val="50000"/>
                </a:schemeClr>
              </a:solidFill>
            </a:endParaRPr>
          </a:p>
        </p:txBody>
      </p:sp>
      <p:sp>
        <p:nvSpPr>
          <p:cNvPr id="69" name="TextBox 21">
            <a:extLst>
              <a:ext uri="{FF2B5EF4-FFF2-40B4-BE49-F238E27FC236}">
                <a16:creationId xmlns:a16="http://schemas.microsoft.com/office/drawing/2014/main" id="{403EF33D-3D86-4C8F-AEE4-2750DD32F737}"/>
              </a:ext>
            </a:extLst>
          </p:cNvPr>
          <p:cNvSpPr txBox="1"/>
          <p:nvPr/>
        </p:nvSpPr>
        <p:spPr>
          <a:xfrm>
            <a:off x="5312228" y="4221948"/>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العطور </a:t>
            </a:r>
            <a:endParaRPr lang="en-US" sz="3200" b="1" dirty="0">
              <a:solidFill>
                <a:schemeClr val="accent2">
                  <a:lumMod val="50000"/>
                </a:schemeClr>
              </a:solidFill>
            </a:endParaRPr>
          </a:p>
        </p:txBody>
      </p:sp>
      <p:sp>
        <p:nvSpPr>
          <p:cNvPr id="70" name="TextBox 22">
            <a:extLst>
              <a:ext uri="{FF2B5EF4-FFF2-40B4-BE49-F238E27FC236}">
                <a16:creationId xmlns:a16="http://schemas.microsoft.com/office/drawing/2014/main" id="{8AE6C2C2-DC4A-43E2-9E48-361CA6E8E756}"/>
              </a:ext>
            </a:extLst>
          </p:cNvPr>
          <p:cNvSpPr txBox="1"/>
          <p:nvPr/>
        </p:nvSpPr>
        <p:spPr>
          <a:xfrm>
            <a:off x="1344114" y="4365481"/>
            <a:ext cx="1567543" cy="584775"/>
          </a:xfrm>
          <a:prstGeom prst="rect">
            <a:avLst/>
          </a:prstGeom>
          <a:noFill/>
        </p:spPr>
        <p:txBody>
          <a:bodyPr wrap="square" rtlCol="0">
            <a:spAutoFit/>
          </a:bodyPr>
          <a:lstStyle/>
          <a:p>
            <a:pPr algn="ctr" rtl="1"/>
            <a:r>
              <a:rPr lang="ar-EG" sz="3200" b="1" dirty="0">
                <a:solidFill>
                  <a:schemeClr val="accent2">
                    <a:lumMod val="50000"/>
                  </a:schemeClr>
                </a:solidFill>
              </a:rPr>
              <a:t>الادوية </a:t>
            </a:r>
            <a:endParaRPr lang="en-US" sz="3200" b="1" dirty="0">
              <a:solidFill>
                <a:schemeClr val="accent2">
                  <a:lumMod val="50000"/>
                </a:schemeClr>
              </a:solidFill>
            </a:endParaRPr>
          </a:p>
        </p:txBody>
      </p:sp>
    </p:spTree>
    <p:extLst>
      <p:ext uri="{BB962C8B-B14F-4D97-AF65-F5344CB8AC3E}">
        <p14:creationId xmlns:p14="http://schemas.microsoft.com/office/powerpoint/2010/main" val="20011305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heel(4)">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3" name="ثالثاً.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ox(in)">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wipe(down)">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circle(in)">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circle(in)">
                                      <p:cBhvr>
                                        <p:cTn id="27" dur="500"/>
                                        <p:tgtEl>
                                          <p:spTgt spid="5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anim calcmode="lin" valueType="num">
                                      <p:cBhvr>
                                        <p:cTn id="33" dur="500" fill="hold"/>
                                        <p:tgtEl>
                                          <p:spTgt spid="63"/>
                                        </p:tgtEl>
                                        <p:attrNameLst>
                                          <p:attrName>ppt_x</p:attrName>
                                        </p:attrNameLst>
                                      </p:cBhvr>
                                      <p:tavLst>
                                        <p:tav tm="0">
                                          <p:val>
                                            <p:strVal val="#ppt_x"/>
                                          </p:val>
                                        </p:tav>
                                        <p:tav tm="100000">
                                          <p:val>
                                            <p:strVal val="#ppt_x"/>
                                          </p:val>
                                        </p:tav>
                                      </p:tavLst>
                                    </p:anim>
                                    <p:anim calcmode="lin" valueType="num">
                                      <p:cBhvr>
                                        <p:cTn id="34" dur="5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anim calcmode="lin" valueType="num">
                                      <p:cBhvr>
                                        <p:cTn id="40" dur="500" fill="hold"/>
                                        <p:tgtEl>
                                          <p:spTgt spid="64"/>
                                        </p:tgtEl>
                                        <p:attrNameLst>
                                          <p:attrName>ppt_x</p:attrName>
                                        </p:attrNameLst>
                                      </p:cBhvr>
                                      <p:tavLst>
                                        <p:tav tm="0">
                                          <p:val>
                                            <p:strVal val="#ppt_x"/>
                                          </p:val>
                                        </p:tav>
                                        <p:tav tm="100000">
                                          <p:val>
                                            <p:strVal val="#ppt_x"/>
                                          </p:val>
                                        </p:tav>
                                      </p:tavLst>
                                    </p:anim>
                                    <p:anim calcmode="lin" valueType="num">
                                      <p:cBhvr>
                                        <p:cTn id="41" dur="5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fade">
                                      <p:cBhvr>
                                        <p:cTn id="46" dur="500"/>
                                        <p:tgtEl>
                                          <p:spTgt spid="65"/>
                                        </p:tgtEl>
                                      </p:cBhvr>
                                    </p:animEffect>
                                    <p:anim calcmode="lin" valueType="num">
                                      <p:cBhvr>
                                        <p:cTn id="47" dur="500" fill="hold"/>
                                        <p:tgtEl>
                                          <p:spTgt spid="65"/>
                                        </p:tgtEl>
                                        <p:attrNameLst>
                                          <p:attrName>ppt_x</p:attrName>
                                        </p:attrNameLst>
                                      </p:cBhvr>
                                      <p:tavLst>
                                        <p:tav tm="0">
                                          <p:val>
                                            <p:strVal val="#ppt_x"/>
                                          </p:val>
                                        </p:tav>
                                        <p:tav tm="100000">
                                          <p:val>
                                            <p:strVal val="#ppt_x"/>
                                          </p:val>
                                        </p:tav>
                                      </p:tavLst>
                                    </p:anim>
                                    <p:anim calcmode="lin" valueType="num">
                                      <p:cBhvr>
                                        <p:cTn id="48" dur="5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fade">
                                      <p:cBhvr>
                                        <p:cTn id="53" dur="500"/>
                                        <p:tgtEl>
                                          <p:spTgt spid="66"/>
                                        </p:tgtEl>
                                      </p:cBhvr>
                                    </p:animEffect>
                                    <p:anim calcmode="lin" valueType="num">
                                      <p:cBhvr>
                                        <p:cTn id="54" dur="500" fill="hold"/>
                                        <p:tgtEl>
                                          <p:spTgt spid="66"/>
                                        </p:tgtEl>
                                        <p:attrNameLst>
                                          <p:attrName>ppt_x</p:attrName>
                                        </p:attrNameLst>
                                      </p:cBhvr>
                                      <p:tavLst>
                                        <p:tav tm="0">
                                          <p:val>
                                            <p:strVal val="#ppt_x"/>
                                          </p:val>
                                        </p:tav>
                                        <p:tav tm="100000">
                                          <p:val>
                                            <p:strVal val="#ppt_x"/>
                                          </p:val>
                                        </p:tav>
                                      </p:tavLst>
                                    </p:anim>
                                    <p:anim calcmode="lin" valueType="num">
                                      <p:cBhvr>
                                        <p:cTn id="55" dur="5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67"/>
                                        </p:tgtEl>
                                        <p:attrNameLst>
                                          <p:attrName>style.visibility</p:attrName>
                                        </p:attrNameLst>
                                      </p:cBhvr>
                                      <p:to>
                                        <p:strVal val="visible"/>
                                      </p:to>
                                    </p:set>
                                    <p:animEffect transition="in" filter="fade">
                                      <p:cBhvr>
                                        <p:cTn id="60" dur="500"/>
                                        <p:tgtEl>
                                          <p:spTgt spid="67"/>
                                        </p:tgtEl>
                                      </p:cBhvr>
                                    </p:animEffect>
                                    <p:anim calcmode="lin" valueType="num">
                                      <p:cBhvr>
                                        <p:cTn id="61" dur="500" fill="hold"/>
                                        <p:tgtEl>
                                          <p:spTgt spid="67"/>
                                        </p:tgtEl>
                                        <p:attrNameLst>
                                          <p:attrName>ppt_x</p:attrName>
                                        </p:attrNameLst>
                                      </p:cBhvr>
                                      <p:tavLst>
                                        <p:tav tm="0">
                                          <p:val>
                                            <p:strVal val="#ppt_x"/>
                                          </p:val>
                                        </p:tav>
                                        <p:tav tm="100000">
                                          <p:val>
                                            <p:strVal val="#ppt_x"/>
                                          </p:val>
                                        </p:tav>
                                      </p:tavLst>
                                    </p:anim>
                                    <p:anim calcmode="lin" valueType="num">
                                      <p:cBhvr>
                                        <p:cTn id="62" dur="5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fade">
                                      <p:cBhvr>
                                        <p:cTn id="67" dur="500"/>
                                        <p:tgtEl>
                                          <p:spTgt spid="68"/>
                                        </p:tgtEl>
                                      </p:cBhvr>
                                    </p:animEffect>
                                    <p:anim calcmode="lin" valueType="num">
                                      <p:cBhvr>
                                        <p:cTn id="68" dur="500" fill="hold"/>
                                        <p:tgtEl>
                                          <p:spTgt spid="68"/>
                                        </p:tgtEl>
                                        <p:attrNameLst>
                                          <p:attrName>ppt_x</p:attrName>
                                        </p:attrNameLst>
                                      </p:cBhvr>
                                      <p:tavLst>
                                        <p:tav tm="0">
                                          <p:val>
                                            <p:strVal val="#ppt_x"/>
                                          </p:val>
                                        </p:tav>
                                        <p:tav tm="100000">
                                          <p:val>
                                            <p:strVal val="#ppt_x"/>
                                          </p:val>
                                        </p:tav>
                                      </p:tavLst>
                                    </p:anim>
                                    <p:anim calcmode="lin" valueType="num">
                                      <p:cBhvr>
                                        <p:cTn id="69" dur="5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69"/>
                                        </p:tgtEl>
                                        <p:attrNameLst>
                                          <p:attrName>style.visibility</p:attrName>
                                        </p:attrNameLst>
                                      </p:cBhvr>
                                      <p:to>
                                        <p:strVal val="visible"/>
                                      </p:to>
                                    </p:set>
                                    <p:animEffect transition="in" filter="fade">
                                      <p:cBhvr>
                                        <p:cTn id="74" dur="500"/>
                                        <p:tgtEl>
                                          <p:spTgt spid="69"/>
                                        </p:tgtEl>
                                      </p:cBhvr>
                                    </p:animEffect>
                                    <p:anim calcmode="lin" valueType="num">
                                      <p:cBhvr>
                                        <p:cTn id="75" dur="500" fill="hold"/>
                                        <p:tgtEl>
                                          <p:spTgt spid="69"/>
                                        </p:tgtEl>
                                        <p:attrNameLst>
                                          <p:attrName>ppt_x</p:attrName>
                                        </p:attrNameLst>
                                      </p:cBhvr>
                                      <p:tavLst>
                                        <p:tav tm="0">
                                          <p:val>
                                            <p:strVal val="#ppt_x"/>
                                          </p:val>
                                        </p:tav>
                                        <p:tav tm="100000">
                                          <p:val>
                                            <p:strVal val="#ppt_x"/>
                                          </p:val>
                                        </p:tav>
                                      </p:tavLst>
                                    </p:anim>
                                    <p:anim calcmode="lin" valueType="num">
                                      <p:cBhvr>
                                        <p:cTn id="76" dur="5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70"/>
                                        </p:tgtEl>
                                        <p:attrNameLst>
                                          <p:attrName>style.visibility</p:attrName>
                                        </p:attrNameLst>
                                      </p:cBhvr>
                                      <p:to>
                                        <p:strVal val="visible"/>
                                      </p:to>
                                    </p:set>
                                    <p:animEffect transition="in" filter="fade">
                                      <p:cBhvr>
                                        <p:cTn id="81" dur="500"/>
                                        <p:tgtEl>
                                          <p:spTgt spid="70"/>
                                        </p:tgtEl>
                                      </p:cBhvr>
                                    </p:animEffect>
                                    <p:anim calcmode="lin" valueType="num">
                                      <p:cBhvr>
                                        <p:cTn id="82" dur="500" fill="hold"/>
                                        <p:tgtEl>
                                          <p:spTgt spid="70"/>
                                        </p:tgtEl>
                                        <p:attrNameLst>
                                          <p:attrName>ppt_x</p:attrName>
                                        </p:attrNameLst>
                                      </p:cBhvr>
                                      <p:tavLst>
                                        <p:tav tm="0">
                                          <p:val>
                                            <p:strVal val="#ppt_x"/>
                                          </p:val>
                                        </p:tav>
                                        <p:tav tm="100000">
                                          <p:val>
                                            <p:strVal val="#ppt_x"/>
                                          </p:val>
                                        </p:tav>
                                      </p:tavLst>
                                    </p:anim>
                                    <p:anim calcmode="lin" valueType="num">
                                      <p:cBhvr>
                                        <p:cTn id="83" dur="5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63" grpId="0"/>
      <p:bldP spid="64" grpId="0"/>
      <p:bldP spid="65" grpId="0"/>
      <p:bldP spid="66" grpId="0"/>
      <p:bldP spid="67" grpId="0"/>
      <p:bldP spid="68" grpId="0"/>
      <p:bldP spid="69" grpId="0"/>
      <p:bldP spid="7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21" name="Google Shape;473;p38"/>
          <p:cNvPicPr preferRelativeResize="0"/>
          <p:nvPr/>
        </p:nvPicPr>
        <p:blipFill>
          <a:blip r:embed="rId3">
            <a:alphaModFix/>
          </a:blip>
          <a:stretch>
            <a:fillRect/>
          </a:stretch>
        </p:blipFill>
        <p:spPr>
          <a:xfrm>
            <a:off x="308792" y="2717496"/>
            <a:ext cx="1512584" cy="2624380"/>
          </a:xfrm>
          <a:prstGeom prst="rect">
            <a:avLst/>
          </a:prstGeom>
          <a:noFill/>
          <a:ln>
            <a:noFill/>
          </a:ln>
        </p:spPr>
      </p:pic>
      <p:pic>
        <p:nvPicPr>
          <p:cNvPr id="24" name="Google Shape;77;p13"/>
          <p:cNvPicPr preferRelativeResize="0"/>
          <p:nvPr/>
        </p:nvPicPr>
        <p:blipFill>
          <a:blip r:embed="rId4">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5">
            <a:alphaModFix/>
          </a:blip>
          <a:stretch>
            <a:fillRect/>
          </a:stretch>
        </p:blipFill>
        <p:spPr>
          <a:xfrm>
            <a:off x="671206" y="4751570"/>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1139"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CC0C0064-B235-41EF-92C9-0DBA4E391BDC}"/>
              </a:ext>
            </a:extLst>
          </p:cNvPr>
          <p:cNvPicPr>
            <a:picLocks noChangeAspect="1"/>
          </p:cNvPicPr>
          <p:nvPr/>
        </p:nvPicPr>
        <p:blipFill>
          <a:blip r:embed="rId8"/>
          <a:srcRect/>
          <a:stretch>
            <a:fillRect/>
          </a:stretch>
        </p:blipFill>
        <p:spPr>
          <a:xfrm flipH="1">
            <a:off x="221385" y="4121338"/>
            <a:ext cx="2626256" cy="2249946"/>
          </a:xfrm>
          <a:prstGeom prst="rect">
            <a:avLst/>
          </a:prstGeom>
        </p:spPr>
      </p:pic>
      <p:pic>
        <p:nvPicPr>
          <p:cNvPr id="19" name="Picture 2">
            <a:extLst>
              <a:ext uri="{FF2B5EF4-FFF2-40B4-BE49-F238E27FC236}">
                <a16:creationId xmlns:a16="http://schemas.microsoft.com/office/drawing/2014/main" id="{F6C7DBDC-0A95-4643-B24C-C98C536AA39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79" t="12790" r="-279" b="62767"/>
          <a:stretch/>
        </p:blipFill>
        <p:spPr bwMode="auto">
          <a:xfrm>
            <a:off x="872950" y="-115124"/>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14" name="Google Shape;215;p22">
            <a:extLst>
              <a:ext uri="{FF2B5EF4-FFF2-40B4-BE49-F238E27FC236}">
                <a16:creationId xmlns:a16="http://schemas.microsoft.com/office/drawing/2014/main" id="{F39B42BB-5154-405D-8E9C-B18A9601E384}"/>
              </a:ext>
            </a:extLst>
          </p:cNvPr>
          <p:cNvPicPr preferRelativeResize="0"/>
          <p:nvPr/>
        </p:nvPicPr>
        <p:blipFill rotWithShape="1">
          <a:blip r:embed="rId10">
            <a:alphaModFix/>
          </a:blip>
          <a:srcRect l="19798" t="13608" r="18640" b="19550"/>
          <a:stretch/>
        </p:blipFill>
        <p:spPr>
          <a:xfrm>
            <a:off x="-259080" y="664345"/>
            <a:ext cx="12229695" cy="6193655"/>
          </a:xfrm>
          <a:prstGeom prst="rect">
            <a:avLst/>
          </a:prstGeom>
          <a:noFill/>
          <a:ln>
            <a:noFill/>
          </a:ln>
        </p:spPr>
      </p:pic>
      <p:sp>
        <p:nvSpPr>
          <p:cNvPr id="16" name="TextBox 9">
            <a:extLst>
              <a:ext uri="{FF2B5EF4-FFF2-40B4-BE49-F238E27FC236}">
                <a16:creationId xmlns:a16="http://schemas.microsoft.com/office/drawing/2014/main" id="{9957EB62-FCB9-49F7-B08D-761FFF162321}"/>
              </a:ext>
            </a:extLst>
          </p:cNvPr>
          <p:cNvSpPr txBox="1"/>
          <p:nvPr/>
        </p:nvSpPr>
        <p:spPr>
          <a:xfrm>
            <a:off x="449404" y="1046070"/>
            <a:ext cx="10789743" cy="584775"/>
          </a:xfrm>
          <a:prstGeom prst="rect">
            <a:avLst/>
          </a:prstGeom>
          <a:noFill/>
        </p:spPr>
        <p:txBody>
          <a:bodyPr wrap="square" rtlCol="0">
            <a:spAutoFit/>
          </a:bodyPr>
          <a:lstStyle/>
          <a:p>
            <a:pPr algn="r" rtl="1"/>
            <a:r>
              <a:rPr lang="ar-EG" sz="3200" b="1" dirty="0">
                <a:solidFill>
                  <a:schemeClr val="accent6">
                    <a:lumMod val="50000"/>
                  </a:schemeClr>
                </a:solidFill>
              </a:rPr>
              <a:t>ب. أكمل ما ياتى بكلمات نختومة بالف مقصورة ( </a:t>
            </a:r>
            <a:r>
              <a:rPr lang="ar-EG" sz="3200" b="1" dirty="0">
                <a:solidFill>
                  <a:srgbClr val="FF0000"/>
                </a:solidFill>
              </a:rPr>
              <a:t>ى</a:t>
            </a:r>
            <a:r>
              <a:rPr lang="ar-EG" sz="3200" b="1" dirty="0">
                <a:solidFill>
                  <a:schemeClr val="accent6">
                    <a:lumMod val="50000"/>
                  </a:schemeClr>
                </a:solidFill>
              </a:rPr>
              <a:t>) على نمط المثال الاول :</a:t>
            </a:r>
            <a:endParaRPr lang="en-US" sz="3200" b="1" dirty="0">
              <a:solidFill>
                <a:schemeClr val="accent6">
                  <a:lumMod val="50000"/>
                </a:schemeClr>
              </a:solidFill>
            </a:endParaRPr>
          </a:p>
        </p:txBody>
      </p:sp>
      <p:sp>
        <p:nvSpPr>
          <p:cNvPr id="17" name="Rounded Rectangle 10">
            <a:extLst>
              <a:ext uri="{FF2B5EF4-FFF2-40B4-BE49-F238E27FC236}">
                <a16:creationId xmlns:a16="http://schemas.microsoft.com/office/drawing/2014/main" id="{5EA014AC-1BC4-4E30-9B32-4DF304D4CA5C}"/>
              </a:ext>
            </a:extLst>
          </p:cNvPr>
          <p:cNvSpPr/>
          <p:nvPr/>
        </p:nvSpPr>
        <p:spPr>
          <a:xfrm>
            <a:off x="9183920" y="1792308"/>
            <a:ext cx="1857235" cy="75987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EG" sz="3200" dirty="0">
                <a:solidFill>
                  <a:srgbClr val="0070C0"/>
                </a:solidFill>
              </a:rPr>
              <a:t>هد</a:t>
            </a:r>
            <a:r>
              <a:rPr lang="ar-EG" sz="3200" dirty="0">
                <a:solidFill>
                  <a:srgbClr val="FF0000"/>
                </a:solidFill>
              </a:rPr>
              <a:t>ى</a:t>
            </a:r>
            <a:endParaRPr lang="en-US" sz="3200" dirty="0">
              <a:solidFill>
                <a:srgbClr val="FF0000"/>
              </a:solidFill>
            </a:endParaRPr>
          </a:p>
        </p:txBody>
      </p:sp>
      <p:sp>
        <p:nvSpPr>
          <p:cNvPr id="18" name="Rounded Rectangle 11">
            <a:extLst>
              <a:ext uri="{FF2B5EF4-FFF2-40B4-BE49-F238E27FC236}">
                <a16:creationId xmlns:a16="http://schemas.microsoft.com/office/drawing/2014/main" id="{78F4BC2D-382D-4EEC-BD08-B60B1A82D699}"/>
              </a:ext>
            </a:extLst>
          </p:cNvPr>
          <p:cNvSpPr/>
          <p:nvPr/>
        </p:nvSpPr>
        <p:spPr>
          <a:xfrm>
            <a:off x="7220275" y="1806377"/>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متى</a:t>
            </a:r>
            <a:endParaRPr lang="en-US" sz="3200" dirty="0">
              <a:solidFill>
                <a:srgbClr val="0070C0"/>
              </a:solidFill>
            </a:endParaRPr>
          </a:p>
        </p:txBody>
      </p:sp>
      <p:sp>
        <p:nvSpPr>
          <p:cNvPr id="23" name="Rounded Rectangle 12">
            <a:extLst>
              <a:ext uri="{FF2B5EF4-FFF2-40B4-BE49-F238E27FC236}">
                <a16:creationId xmlns:a16="http://schemas.microsoft.com/office/drawing/2014/main" id="{AF12D0B1-B10B-44AB-8DE5-B5691B229743}"/>
              </a:ext>
            </a:extLst>
          </p:cNvPr>
          <p:cNvSpPr/>
          <p:nvPr/>
        </p:nvSpPr>
        <p:spPr>
          <a:xfrm>
            <a:off x="4993328" y="1806377"/>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شذى</a:t>
            </a:r>
            <a:endParaRPr lang="en-US" sz="3200" dirty="0">
              <a:solidFill>
                <a:srgbClr val="0070C0"/>
              </a:solidFill>
            </a:endParaRPr>
          </a:p>
        </p:txBody>
      </p:sp>
      <p:sp>
        <p:nvSpPr>
          <p:cNvPr id="26" name="Rounded Rectangle 13">
            <a:extLst>
              <a:ext uri="{FF2B5EF4-FFF2-40B4-BE49-F238E27FC236}">
                <a16:creationId xmlns:a16="http://schemas.microsoft.com/office/drawing/2014/main" id="{005EC611-CFF8-4B2B-A8ED-506AD68E3F31}"/>
              </a:ext>
            </a:extLst>
          </p:cNvPr>
          <p:cNvSpPr/>
          <p:nvPr/>
        </p:nvSpPr>
        <p:spPr>
          <a:xfrm>
            <a:off x="2514968" y="1806377"/>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ندى</a:t>
            </a:r>
            <a:endParaRPr lang="en-US" sz="3200" dirty="0">
              <a:solidFill>
                <a:srgbClr val="0070C0"/>
              </a:solidFill>
            </a:endParaRPr>
          </a:p>
        </p:txBody>
      </p:sp>
      <p:sp>
        <p:nvSpPr>
          <p:cNvPr id="27" name="Rounded Rectangle 14">
            <a:extLst>
              <a:ext uri="{FF2B5EF4-FFF2-40B4-BE49-F238E27FC236}">
                <a16:creationId xmlns:a16="http://schemas.microsoft.com/office/drawing/2014/main" id="{CB5992B5-7339-4865-913E-9A7B280529F7}"/>
              </a:ext>
            </a:extLst>
          </p:cNvPr>
          <p:cNvSpPr/>
          <p:nvPr/>
        </p:nvSpPr>
        <p:spPr>
          <a:xfrm>
            <a:off x="671206" y="1792308"/>
            <a:ext cx="1233344"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صدى</a:t>
            </a:r>
            <a:endParaRPr lang="en-US" sz="3200" dirty="0">
              <a:solidFill>
                <a:srgbClr val="0070C0"/>
              </a:solidFill>
            </a:endParaRPr>
          </a:p>
        </p:txBody>
      </p:sp>
      <p:sp>
        <p:nvSpPr>
          <p:cNvPr id="28" name="TextBox 7">
            <a:extLst>
              <a:ext uri="{FF2B5EF4-FFF2-40B4-BE49-F238E27FC236}">
                <a16:creationId xmlns:a16="http://schemas.microsoft.com/office/drawing/2014/main" id="{7FDF9EB3-677D-4AC9-8363-5F28B151ECAC}"/>
              </a:ext>
            </a:extLst>
          </p:cNvPr>
          <p:cNvSpPr txBox="1"/>
          <p:nvPr/>
        </p:nvSpPr>
        <p:spPr>
          <a:xfrm>
            <a:off x="-59094" y="2558776"/>
            <a:ext cx="10789743" cy="584775"/>
          </a:xfrm>
          <a:prstGeom prst="rect">
            <a:avLst/>
          </a:prstGeom>
          <a:noFill/>
        </p:spPr>
        <p:txBody>
          <a:bodyPr wrap="square" rtlCol="0">
            <a:spAutoFit/>
          </a:bodyPr>
          <a:lstStyle/>
          <a:p>
            <a:pPr algn="r" rtl="1"/>
            <a:r>
              <a:rPr lang="ar-EG" sz="3200" b="1" dirty="0">
                <a:solidFill>
                  <a:schemeClr val="accent6">
                    <a:lumMod val="50000"/>
                  </a:schemeClr>
                </a:solidFill>
              </a:rPr>
              <a:t>ج. أكمل ما ياتى بكلمات مختومة بياء (ي ) على نمط المثال الاول :</a:t>
            </a:r>
            <a:endParaRPr lang="en-US" sz="3200" b="1" dirty="0">
              <a:solidFill>
                <a:schemeClr val="accent6">
                  <a:lumMod val="50000"/>
                </a:schemeClr>
              </a:solidFill>
            </a:endParaRPr>
          </a:p>
        </p:txBody>
      </p:sp>
      <p:sp>
        <p:nvSpPr>
          <p:cNvPr id="29" name="Rounded Rectangle 8">
            <a:extLst>
              <a:ext uri="{FF2B5EF4-FFF2-40B4-BE49-F238E27FC236}">
                <a16:creationId xmlns:a16="http://schemas.microsoft.com/office/drawing/2014/main" id="{F9528900-2A08-401A-B1D8-265E0157F445}"/>
              </a:ext>
            </a:extLst>
          </p:cNvPr>
          <p:cNvSpPr/>
          <p:nvPr/>
        </p:nvSpPr>
        <p:spPr>
          <a:xfrm>
            <a:off x="9089752" y="3410874"/>
            <a:ext cx="1857235" cy="75987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EG" sz="3200" dirty="0">
                <a:solidFill>
                  <a:srgbClr val="0070C0"/>
                </a:solidFill>
              </a:rPr>
              <a:t>عالم</a:t>
            </a:r>
            <a:r>
              <a:rPr lang="ar-EG" sz="3200" dirty="0">
                <a:solidFill>
                  <a:srgbClr val="FF0000"/>
                </a:solidFill>
              </a:rPr>
              <a:t>ي</a:t>
            </a:r>
            <a:endParaRPr lang="en-US" sz="3200" dirty="0">
              <a:solidFill>
                <a:srgbClr val="FF0000"/>
              </a:solidFill>
            </a:endParaRPr>
          </a:p>
        </p:txBody>
      </p:sp>
      <p:sp>
        <p:nvSpPr>
          <p:cNvPr id="30" name="Rounded Rectangle 9">
            <a:extLst>
              <a:ext uri="{FF2B5EF4-FFF2-40B4-BE49-F238E27FC236}">
                <a16:creationId xmlns:a16="http://schemas.microsoft.com/office/drawing/2014/main" id="{E0AEF3D4-9C9B-436B-98CB-3675F553774F}"/>
              </a:ext>
            </a:extLst>
          </p:cNvPr>
          <p:cNvSpPr/>
          <p:nvPr/>
        </p:nvSpPr>
        <p:spPr>
          <a:xfrm>
            <a:off x="7235157" y="3410874"/>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صناعي</a:t>
            </a:r>
          </a:p>
        </p:txBody>
      </p:sp>
      <p:sp>
        <p:nvSpPr>
          <p:cNvPr id="33" name="Rounded Rectangle 10">
            <a:extLst>
              <a:ext uri="{FF2B5EF4-FFF2-40B4-BE49-F238E27FC236}">
                <a16:creationId xmlns:a16="http://schemas.microsoft.com/office/drawing/2014/main" id="{5C647B9E-2918-470B-B1B9-1EAEA630906C}"/>
              </a:ext>
            </a:extLst>
          </p:cNvPr>
          <p:cNvSpPr/>
          <p:nvPr/>
        </p:nvSpPr>
        <p:spPr>
          <a:xfrm>
            <a:off x="5008210" y="3410874"/>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روائي</a:t>
            </a:r>
            <a:endParaRPr lang="en-US" sz="3200" dirty="0">
              <a:solidFill>
                <a:srgbClr val="0070C0"/>
              </a:solidFill>
            </a:endParaRPr>
          </a:p>
        </p:txBody>
      </p:sp>
      <p:sp>
        <p:nvSpPr>
          <p:cNvPr id="34" name="Rounded Rectangle 11">
            <a:extLst>
              <a:ext uri="{FF2B5EF4-FFF2-40B4-BE49-F238E27FC236}">
                <a16:creationId xmlns:a16="http://schemas.microsoft.com/office/drawing/2014/main" id="{EAFD1423-6421-4D81-B191-76D93BB12326}"/>
              </a:ext>
            </a:extLst>
          </p:cNvPr>
          <p:cNvSpPr/>
          <p:nvPr/>
        </p:nvSpPr>
        <p:spPr>
          <a:xfrm>
            <a:off x="3139505" y="3385295"/>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قضائي</a:t>
            </a:r>
            <a:endParaRPr lang="en-US" sz="3200" dirty="0">
              <a:solidFill>
                <a:srgbClr val="0070C0"/>
              </a:solidFill>
            </a:endParaRPr>
          </a:p>
        </p:txBody>
      </p:sp>
      <p:sp>
        <p:nvSpPr>
          <p:cNvPr id="36" name="Rounded Rectangle 12">
            <a:extLst>
              <a:ext uri="{FF2B5EF4-FFF2-40B4-BE49-F238E27FC236}">
                <a16:creationId xmlns:a16="http://schemas.microsoft.com/office/drawing/2014/main" id="{353CFA5A-68A4-4B24-8110-74B39721D068}"/>
              </a:ext>
            </a:extLst>
          </p:cNvPr>
          <p:cNvSpPr/>
          <p:nvPr/>
        </p:nvSpPr>
        <p:spPr>
          <a:xfrm>
            <a:off x="1212054" y="3371226"/>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علاجي</a:t>
            </a:r>
            <a:endParaRPr lang="en-US" sz="3200" dirty="0">
              <a:solidFill>
                <a:srgbClr val="0070C0"/>
              </a:solidFill>
            </a:endParaRPr>
          </a:p>
        </p:txBody>
      </p:sp>
      <p:sp>
        <p:nvSpPr>
          <p:cNvPr id="37" name="TextBox 13">
            <a:extLst>
              <a:ext uri="{FF2B5EF4-FFF2-40B4-BE49-F238E27FC236}">
                <a16:creationId xmlns:a16="http://schemas.microsoft.com/office/drawing/2014/main" id="{24BEE7F2-364E-4D38-ADBA-B3F8DC2D0E18}"/>
              </a:ext>
            </a:extLst>
          </p:cNvPr>
          <p:cNvSpPr txBox="1"/>
          <p:nvPr/>
        </p:nvSpPr>
        <p:spPr>
          <a:xfrm>
            <a:off x="-59094" y="4380550"/>
            <a:ext cx="10789743" cy="584775"/>
          </a:xfrm>
          <a:prstGeom prst="rect">
            <a:avLst/>
          </a:prstGeom>
          <a:noFill/>
        </p:spPr>
        <p:txBody>
          <a:bodyPr wrap="square" rtlCol="0">
            <a:spAutoFit/>
          </a:bodyPr>
          <a:lstStyle/>
          <a:p>
            <a:pPr algn="r" rtl="1"/>
            <a:r>
              <a:rPr lang="ar-EG" sz="3200" b="1" dirty="0">
                <a:solidFill>
                  <a:schemeClr val="accent6">
                    <a:lumMod val="50000"/>
                  </a:schemeClr>
                </a:solidFill>
              </a:rPr>
              <a:t>د. أكمل ما ياتى بكلمات مختومة بالف قائمة (</a:t>
            </a:r>
            <a:r>
              <a:rPr lang="en-US" sz="3200" b="1" dirty="0">
                <a:solidFill>
                  <a:schemeClr val="accent6">
                    <a:lumMod val="50000"/>
                  </a:schemeClr>
                </a:solidFill>
              </a:rPr>
              <a:t> L </a:t>
            </a:r>
            <a:r>
              <a:rPr lang="ar-EG" sz="3200" b="1" dirty="0">
                <a:solidFill>
                  <a:schemeClr val="accent6">
                    <a:lumMod val="50000"/>
                  </a:schemeClr>
                </a:solidFill>
              </a:rPr>
              <a:t> )على نمط المثال الاول :</a:t>
            </a:r>
            <a:endParaRPr lang="en-US" sz="3200" b="1" dirty="0">
              <a:solidFill>
                <a:schemeClr val="accent6">
                  <a:lumMod val="50000"/>
                </a:schemeClr>
              </a:solidFill>
            </a:endParaRPr>
          </a:p>
        </p:txBody>
      </p:sp>
      <p:sp>
        <p:nvSpPr>
          <p:cNvPr id="39" name="Rounded Rectangle 14">
            <a:extLst>
              <a:ext uri="{FF2B5EF4-FFF2-40B4-BE49-F238E27FC236}">
                <a16:creationId xmlns:a16="http://schemas.microsoft.com/office/drawing/2014/main" id="{323E32B0-A6C7-4BCC-AE61-E739F868AC0A}"/>
              </a:ext>
            </a:extLst>
          </p:cNvPr>
          <p:cNvSpPr/>
          <p:nvPr/>
        </p:nvSpPr>
        <p:spPr>
          <a:xfrm>
            <a:off x="9096088" y="5365543"/>
            <a:ext cx="1857235" cy="75987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EG" sz="3200" dirty="0">
                <a:solidFill>
                  <a:srgbClr val="0070C0"/>
                </a:solidFill>
              </a:rPr>
              <a:t>مراي</a:t>
            </a:r>
            <a:r>
              <a:rPr lang="ar-EG" sz="3200" dirty="0">
                <a:solidFill>
                  <a:srgbClr val="FF0000"/>
                </a:solidFill>
              </a:rPr>
              <a:t>ا</a:t>
            </a:r>
            <a:endParaRPr lang="en-US" sz="3200" dirty="0">
              <a:solidFill>
                <a:srgbClr val="FF0000"/>
              </a:solidFill>
            </a:endParaRPr>
          </a:p>
        </p:txBody>
      </p:sp>
      <p:sp>
        <p:nvSpPr>
          <p:cNvPr id="40" name="Rounded Rectangle 15">
            <a:extLst>
              <a:ext uri="{FF2B5EF4-FFF2-40B4-BE49-F238E27FC236}">
                <a16:creationId xmlns:a16="http://schemas.microsoft.com/office/drawing/2014/main" id="{37222E39-8191-4A96-9822-D0758EC99A10}"/>
              </a:ext>
            </a:extLst>
          </p:cNvPr>
          <p:cNvSpPr/>
          <p:nvPr/>
        </p:nvSpPr>
        <p:spPr>
          <a:xfrm>
            <a:off x="7220275" y="5379612"/>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صبايا</a:t>
            </a:r>
            <a:endParaRPr lang="en-US" sz="3200" dirty="0">
              <a:solidFill>
                <a:srgbClr val="0070C0"/>
              </a:solidFill>
            </a:endParaRPr>
          </a:p>
        </p:txBody>
      </p:sp>
      <p:sp>
        <p:nvSpPr>
          <p:cNvPr id="41" name="Rounded Rectangle 16">
            <a:extLst>
              <a:ext uri="{FF2B5EF4-FFF2-40B4-BE49-F238E27FC236}">
                <a16:creationId xmlns:a16="http://schemas.microsoft.com/office/drawing/2014/main" id="{576ADF5F-0AFD-4E5D-B675-412C5BAE0D69}"/>
              </a:ext>
            </a:extLst>
          </p:cNvPr>
          <p:cNvSpPr/>
          <p:nvPr/>
        </p:nvSpPr>
        <p:spPr>
          <a:xfrm>
            <a:off x="4993328" y="5379612"/>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حنايا</a:t>
            </a:r>
            <a:endParaRPr lang="en-US" sz="3200" dirty="0">
              <a:solidFill>
                <a:srgbClr val="0070C0"/>
              </a:solidFill>
            </a:endParaRPr>
          </a:p>
        </p:txBody>
      </p:sp>
      <p:sp>
        <p:nvSpPr>
          <p:cNvPr id="42" name="Rounded Rectangle 17">
            <a:extLst>
              <a:ext uri="{FF2B5EF4-FFF2-40B4-BE49-F238E27FC236}">
                <a16:creationId xmlns:a16="http://schemas.microsoft.com/office/drawing/2014/main" id="{337A6A31-07E7-4450-868C-186788C5AD57}"/>
              </a:ext>
            </a:extLst>
          </p:cNvPr>
          <p:cNvSpPr/>
          <p:nvPr/>
        </p:nvSpPr>
        <p:spPr>
          <a:xfrm>
            <a:off x="2975112" y="5390817"/>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منايا</a:t>
            </a:r>
            <a:endParaRPr lang="en-US" sz="3200" dirty="0">
              <a:solidFill>
                <a:srgbClr val="0070C0"/>
              </a:solidFill>
            </a:endParaRPr>
          </a:p>
        </p:txBody>
      </p:sp>
      <p:sp>
        <p:nvSpPr>
          <p:cNvPr id="43" name="Rounded Rectangle 18">
            <a:extLst>
              <a:ext uri="{FF2B5EF4-FFF2-40B4-BE49-F238E27FC236}">
                <a16:creationId xmlns:a16="http://schemas.microsoft.com/office/drawing/2014/main" id="{15A29185-E819-4939-A670-4B7E1DE4AB1D}"/>
              </a:ext>
            </a:extLst>
          </p:cNvPr>
          <p:cNvSpPr/>
          <p:nvPr/>
        </p:nvSpPr>
        <p:spPr>
          <a:xfrm>
            <a:off x="1047661" y="5376748"/>
            <a:ext cx="1616529" cy="745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EG" sz="3200" dirty="0">
                <a:solidFill>
                  <a:srgbClr val="0070C0"/>
                </a:solidFill>
              </a:rPr>
              <a:t>ثريا</a:t>
            </a:r>
            <a:endParaRPr lang="en-US" sz="3200" dirty="0">
              <a:solidFill>
                <a:srgbClr val="0070C0"/>
              </a:solidFill>
            </a:endParaRPr>
          </a:p>
        </p:txBody>
      </p:sp>
      <p:pic>
        <p:nvPicPr>
          <p:cNvPr id="44" name="صورة 43">
            <a:extLst>
              <a:ext uri="{FF2B5EF4-FFF2-40B4-BE49-F238E27FC236}">
                <a16:creationId xmlns:a16="http://schemas.microsoft.com/office/drawing/2014/main" id="{10F8F10C-4411-45DF-A41E-BF016800EAD0}"/>
              </a:ext>
            </a:extLst>
          </p:cNvPr>
          <p:cNvPicPr>
            <a:picLocks noChangeAspect="1"/>
          </p:cNvPicPr>
          <p:nvPr/>
        </p:nvPicPr>
        <p:blipFill>
          <a:blip r:embed="rId11"/>
          <a:stretch>
            <a:fillRect/>
          </a:stretch>
        </p:blipFill>
        <p:spPr>
          <a:xfrm flipH="1">
            <a:off x="7373244" y="3173389"/>
            <a:ext cx="1340353" cy="1359555"/>
          </a:xfrm>
          <a:prstGeom prst="ellipse">
            <a:avLst/>
          </a:prstGeom>
          <a:ln>
            <a:noFill/>
          </a:ln>
          <a:effectLst>
            <a:softEdge rad="112500"/>
          </a:effectLst>
        </p:spPr>
      </p:pic>
      <p:pic>
        <p:nvPicPr>
          <p:cNvPr id="45" name="صورة 44">
            <a:extLst>
              <a:ext uri="{FF2B5EF4-FFF2-40B4-BE49-F238E27FC236}">
                <a16:creationId xmlns:a16="http://schemas.microsoft.com/office/drawing/2014/main" id="{A3E20668-1053-4EE8-885A-4CE9A22E5863}"/>
              </a:ext>
            </a:extLst>
          </p:cNvPr>
          <p:cNvPicPr>
            <a:picLocks noChangeAspect="1"/>
          </p:cNvPicPr>
          <p:nvPr/>
        </p:nvPicPr>
        <p:blipFill>
          <a:blip r:embed="rId11"/>
          <a:stretch>
            <a:fillRect/>
          </a:stretch>
        </p:blipFill>
        <p:spPr>
          <a:xfrm flipH="1">
            <a:off x="681992" y="1601682"/>
            <a:ext cx="1340353" cy="1359555"/>
          </a:xfrm>
          <a:prstGeom prst="ellipse">
            <a:avLst/>
          </a:prstGeom>
          <a:ln>
            <a:noFill/>
          </a:ln>
          <a:effectLst>
            <a:softEdge rad="112500"/>
          </a:effectLst>
        </p:spPr>
      </p:pic>
      <p:pic>
        <p:nvPicPr>
          <p:cNvPr id="46" name="صورة 45">
            <a:extLst>
              <a:ext uri="{FF2B5EF4-FFF2-40B4-BE49-F238E27FC236}">
                <a16:creationId xmlns:a16="http://schemas.microsoft.com/office/drawing/2014/main" id="{5B4BC4B4-BCD8-48B2-961A-D7136C5211B0}"/>
              </a:ext>
            </a:extLst>
          </p:cNvPr>
          <p:cNvPicPr>
            <a:picLocks noChangeAspect="1"/>
          </p:cNvPicPr>
          <p:nvPr/>
        </p:nvPicPr>
        <p:blipFill>
          <a:blip r:embed="rId11"/>
          <a:stretch>
            <a:fillRect/>
          </a:stretch>
        </p:blipFill>
        <p:spPr>
          <a:xfrm flipH="1">
            <a:off x="2524214" y="1492468"/>
            <a:ext cx="1340353" cy="1359555"/>
          </a:xfrm>
          <a:prstGeom prst="ellipse">
            <a:avLst/>
          </a:prstGeom>
          <a:ln>
            <a:noFill/>
          </a:ln>
          <a:effectLst>
            <a:softEdge rad="112500"/>
          </a:effectLst>
        </p:spPr>
      </p:pic>
      <p:pic>
        <p:nvPicPr>
          <p:cNvPr id="47" name="صورة 46">
            <a:extLst>
              <a:ext uri="{FF2B5EF4-FFF2-40B4-BE49-F238E27FC236}">
                <a16:creationId xmlns:a16="http://schemas.microsoft.com/office/drawing/2014/main" id="{46DBA9AF-044B-4146-872C-E1D593CE8947}"/>
              </a:ext>
            </a:extLst>
          </p:cNvPr>
          <p:cNvPicPr>
            <a:picLocks noChangeAspect="1"/>
          </p:cNvPicPr>
          <p:nvPr/>
        </p:nvPicPr>
        <p:blipFill>
          <a:blip r:embed="rId11"/>
          <a:stretch>
            <a:fillRect/>
          </a:stretch>
        </p:blipFill>
        <p:spPr>
          <a:xfrm flipH="1">
            <a:off x="5163230" y="1521149"/>
            <a:ext cx="1340353" cy="1359555"/>
          </a:xfrm>
          <a:prstGeom prst="ellipse">
            <a:avLst/>
          </a:prstGeom>
          <a:ln>
            <a:noFill/>
          </a:ln>
          <a:effectLst>
            <a:softEdge rad="112500"/>
          </a:effectLst>
        </p:spPr>
      </p:pic>
      <p:pic>
        <p:nvPicPr>
          <p:cNvPr id="48" name="صورة 47">
            <a:extLst>
              <a:ext uri="{FF2B5EF4-FFF2-40B4-BE49-F238E27FC236}">
                <a16:creationId xmlns:a16="http://schemas.microsoft.com/office/drawing/2014/main" id="{C1E0A330-BA9E-4B20-B00E-8A612034CE98}"/>
              </a:ext>
            </a:extLst>
          </p:cNvPr>
          <p:cNvPicPr>
            <a:picLocks noChangeAspect="1"/>
          </p:cNvPicPr>
          <p:nvPr/>
        </p:nvPicPr>
        <p:blipFill>
          <a:blip r:embed="rId11"/>
          <a:stretch>
            <a:fillRect/>
          </a:stretch>
        </p:blipFill>
        <p:spPr>
          <a:xfrm flipH="1">
            <a:off x="7358076" y="1554910"/>
            <a:ext cx="1340353" cy="1359555"/>
          </a:xfrm>
          <a:prstGeom prst="ellipse">
            <a:avLst/>
          </a:prstGeom>
          <a:ln>
            <a:noFill/>
          </a:ln>
          <a:effectLst>
            <a:softEdge rad="112500"/>
          </a:effectLst>
        </p:spPr>
      </p:pic>
      <p:pic>
        <p:nvPicPr>
          <p:cNvPr id="49" name="صورة 48">
            <a:extLst>
              <a:ext uri="{FF2B5EF4-FFF2-40B4-BE49-F238E27FC236}">
                <a16:creationId xmlns:a16="http://schemas.microsoft.com/office/drawing/2014/main" id="{68F0CF8B-BC93-41A7-86CA-736FDF9B6E83}"/>
              </a:ext>
            </a:extLst>
          </p:cNvPr>
          <p:cNvPicPr>
            <a:picLocks noChangeAspect="1"/>
          </p:cNvPicPr>
          <p:nvPr/>
        </p:nvPicPr>
        <p:blipFill>
          <a:blip r:embed="rId11"/>
          <a:stretch>
            <a:fillRect/>
          </a:stretch>
        </p:blipFill>
        <p:spPr>
          <a:xfrm flipH="1">
            <a:off x="7312870" y="5132152"/>
            <a:ext cx="1340353" cy="1359555"/>
          </a:xfrm>
          <a:prstGeom prst="ellipse">
            <a:avLst/>
          </a:prstGeom>
          <a:ln>
            <a:noFill/>
          </a:ln>
          <a:effectLst>
            <a:softEdge rad="112500"/>
          </a:effectLst>
        </p:spPr>
      </p:pic>
      <p:pic>
        <p:nvPicPr>
          <p:cNvPr id="50" name="صورة 49">
            <a:extLst>
              <a:ext uri="{FF2B5EF4-FFF2-40B4-BE49-F238E27FC236}">
                <a16:creationId xmlns:a16="http://schemas.microsoft.com/office/drawing/2014/main" id="{8A9209BB-FC0A-4D75-82AE-9DFBF5A6BF71}"/>
              </a:ext>
            </a:extLst>
          </p:cNvPr>
          <p:cNvPicPr>
            <a:picLocks noChangeAspect="1"/>
          </p:cNvPicPr>
          <p:nvPr/>
        </p:nvPicPr>
        <p:blipFill>
          <a:blip r:embed="rId11"/>
          <a:stretch>
            <a:fillRect/>
          </a:stretch>
        </p:blipFill>
        <p:spPr>
          <a:xfrm flipH="1">
            <a:off x="1276877" y="2853397"/>
            <a:ext cx="1340353" cy="1359555"/>
          </a:xfrm>
          <a:prstGeom prst="ellipse">
            <a:avLst/>
          </a:prstGeom>
          <a:ln>
            <a:noFill/>
          </a:ln>
          <a:effectLst>
            <a:softEdge rad="112500"/>
          </a:effectLst>
        </p:spPr>
      </p:pic>
      <p:pic>
        <p:nvPicPr>
          <p:cNvPr id="51" name="صورة 50">
            <a:extLst>
              <a:ext uri="{FF2B5EF4-FFF2-40B4-BE49-F238E27FC236}">
                <a16:creationId xmlns:a16="http://schemas.microsoft.com/office/drawing/2014/main" id="{0194B4E3-7145-47BA-A70D-905A948B6EC2}"/>
              </a:ext>
            </a:extLst>
          </p:cNvPr>
          <p:cNvPicPr>
            <a:picLocks noChangeAspect="1"/>
          </p:cNvPicPr>
          <p:nvPr/>
        </p:nvPicPr>
        <p:blipFill>
          <a:blip r:embed="rId11"/>
          <a:stretch>
            <a:fillRect/>
          </a:stretch>
        </p:blipFill>
        <p:spPr>
          <a:xfrm flipH="1">
            <a:off x="3351661" y="2961237"/>
            <a:ext cx="1340353" cy="1359555"/>
          </a:xfrm>
          <a:prstGeom prst="ellipse">
            <a:avLst/>
          </a:prstGeom>
          <a:ln>
            <a:noFill/>
          </a:ln>
          <a:effectLst>
            <a:softEdge rad="112500"/>
          </a:effectLst>
        </p:spPr>
      </p:pic>
      <p:pic>
        <p:nvPicPr>
          <p:cNvPr id="52" name="صورة 51">
            <a:extLst>
              <a:ext uri="{FF2B5EF4-FFF2-40B4-BE49-F238E27FC236}">
                <a16:creationId xmlns:a16="http://schemas.microsoft.com/office/drawing/2014/main" id="{D0DA3E71-B3ED-47E2-97D6-75AA2328B8D8}"/>
              </a:ext>
            </a:extLst>
          </p:cNvPr>
          <p:cNvPicPr>
            <a:picLocks noChangeAspect="1"/>
          </p:cNvPicPr>
          <p:nvPr/>
        </p:nvPicPr>
        <p:blipFill>
          <a:blip r:embed="rId11"/>
          <a:stretch>
            <a:fillRect/>
          </a:stretch>
        </p:blipFill>
        <p:spPr>
          <a:xfrm flipH="1">
            <a:off x="5196034" y="3082273"/>
            <a:ext cx="1340353" cy="1359555"/>
          </a:xfrm>
          <a:prstGeom prst="ellipse">
            <a:avLst/>
          </a:prstGeom>
          <a:ln>
            <a:noFill/>
          </a:ln>
          <a:effectLst>
            <a:softEdge rad="112500"/>
          </a:effectLst>
        </p:spPr>
      </p:pic>
      <p:pic>
        <p:nvPicPr>
          <p:cNvPr id="53" name="صورة 52">
            <a:extLst>
              <a:ext uri="{FF2B5EF4-FFF2-40B4-BE49-F238E27FC236}">
                <a16:creationId xmlns:a16="http://schemas.microsoft.com/office/drawing/2014/main" id="{4BD92F90-D78B-4579-8CD6-B5850C8B9C86}"/>
              </a:ext>
            </a:extLst>
          </p:cNvPr>
          <p:cNvPicPr>
            <a:picLocks noChangeAspect="1"/>
          </p:cNvPicPr>
          <p:nvPr/>
        </p:nvPicPr>
        <p:blipFill>
          <a:blip r:embed="rId11"/>
          <a:stretch>
            <a:fillRect/>
          </a:stretch>
        </p:blipFill>
        <p:spPr>
          <a:xfrm flipH="1">
            <a:off x="5059777" y="5172702"/>
            <a:ext cx="1340353" cy="1359555"/>
          </a:xfrm>
          <a:prstGeom prst="ellipse">
            <a:avLst/>
          </a:prstGeom>
          <a:ln>
            <a:noFill/>
          </a:ln>
          <a:effectLst>
            <a:softEdge rad="112500"/>
          </a:effectLst>
        </p:spPr>
      </p:pic>
      <p:pic>
        <p:nvPicPr>
          <p:cNvPr id="54" name="صورة 53">
            <a:extLst>
              <a:ext uri="{FF2B5EF4-FFF2-40B4-BE49-F238E27FC236}">
                <a16:creationId xmlns:a16="http://schemas.microsoft.com/office/drawing/2014/main" id="{8951567E-8742-4500-A6BC-08DBE3E3EB60}"/>
              </a:ext>
            </a:extLst>
          </p:cNvPr>
          <p:cNvPicPr>
            <a:picLocks noChangeAspect="1"/>
          </p:cNvPicPr>
          <p:nvPr/>
        </p:nvPicPr>
        <p:blipFill>
          <a:blip r:embed="rId11"/>
          <a:stretch>
            <a:fillRect/>
          </a:stretch>
        </p:blipFill>
        <p:spPr>
          <a:xfrm flipH="1">
            <a:off x="3125310" y="5094821"/>
            <a:ext cx="1340353" cy="1359555"/>
          </a:xfrm>
          <a:prstGeom prst="ellipse">
            <a:avLst/>
          </a:prstGeom>
          <a:ln>
            <a:noFill/>
          </a:ln>
          <a:effectLst>
            <a:softEdge rad="112500"/>
          </a:effectLst>
        </p:spPr>
      </p:pic>
      <p:pic>
        <p:nvPicPr>
          <p:cNvPr id="55" name="صورة 54">
            <a:extLst>
              <a:ext uri="{FF2B5EF4-FFF2-40B4-BE49-F238E27FC236}">
                <a16:creationId xmlns:a16="http://schemas.microsoft.com/office/drawing/2014/main" id="{C694B511-4B30-4104-B17F-5FD40B46DC4B}"/>
              </a:ext>
            </a:extLst>
          </p:cNvPr>
          <p:cNvPicPr>
            <a:picLocks noChangeAspect="1"/>
          </p:cNvPicPr>
          <p:nvPr/>
        </p:nvPicPr>
        <p:blipFill>
          <a:blip r:embed="rId11"/>
          <a:stretch>
            <a:fillRect/>
          </a:stretch>
        </p:blipFill>
        <p:spPr>
          <a:xfrm flipH="1">
            <a:off x="1174539" y="5031414"/>
            <a:ext cx="1340353" cy="1359555"/>
          </a:xfrm>
          <a:prstGeom prst="ellipse">
            <a:avLst/>
          </a:prstGeom>
          <a:ln>
            <a:noFill/>
          </a:ln>
          <a:effectLst>
            <a:softEdge rad="112500"/>
          </a:effectLst>
        </p:spPr>
      </p:pic>
    </p:spTree>
    <p:extLst>
      <p:ext uri="{BB962C8B-B14F-4D97-AF65-F5344CB8AC3E}">
        <p14:creationId xmlns:p14="http://schemas.microsoft.com/office/powerpoint/2010/main" val="4231479982"/>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7" presetClass="exit" presetSubtype="10" fill="hold" nodeType="clickEffect">
                                  <p:stCondLst>
                                    <p:cond delay="0"/>
                                  </p:stCondLst>
                                  <p:childTnLst>
                                    <p:anim calcmode="lin" valueType="num">
                                      <p:cBhvr>
                                        <p:cTn id="6" dur="250"/>
                                        <p:tgtEl>
                                          <p:spTgt spid="44"/>
                                        </p:tgtEl>
                                        <p:attrNameLst>
                                          <p:attrName>ppt_w</p:attrName>
                                        </p:attrNameLst>
                                      </p:cBhvr>
                                      <p:tavLst>
                                        <p:tav tm="0">
                                          <p:val>
                                            <p:strVal val="ppt_w"/>
                                          </p:val>
                                        </p:tav>
                                        <p:tav tm="100000">
                                          <p:val>
                                            <p:fltVal val="0"/>
                                          </p:val>
                                        </p:tav>
                                      </p:tavLst>
                                    </p:anim>
                                    <p:anim calcmode="lin" valueType="num">
                                      <p:cBhvr>
                                        <p:cTn id="7" dur="250"/>
                                        <p:tgtEl>
                                          <p:spTgt spid="44"/>
                                        </p:tgtEl>
                                        <p:attrNameLst>
                                          <p:attrName>ppt_h</p:attrName>
                                        </p:attrNameLst>
                                      </p:cBhvr>
                                      <p:tavLst>
                                        <p:tav tm="0">
                                          <p:val>
                                            <p:strVal val="ppt_h"/>
                                          </p:val>
                                        </p:tav>
                                        <p:tav tm="100000">
                                          <p:val>
                                            <p:strVal val="ppt_h"/>
                                          </p:val>
                                        </p:tav>
                                      </p:tavLst>
                                    </p:anim>
                                    <p:set>
                                      <p:cBhvr>
                                        <p:cTn id="8" dur="1" fill="hold">
                                          <p:stCondLst>
                                            <p:cond delay="24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7" presetClass="exit" presetSubtype="10" fill="hold" nodeType="clickEffect">
                                  <p:stCondLst>
                                    <p:cond delay="0"/>
                                  </p:stCondLst>
                                  <p:childTnLst>
                                    <p:anim calcmode="lin" valueType="num">
                                      <p:cBhvr>
                                        <p:cTn id="13" dur="250"/>
                                        <p:tgtEl>
                                          <p:spTgt spid="45"/>
                                        </p:tgtEl>
                                        <p:attrNameLst>
                                          <p:attrName>ppt_w</p:attrName>
                                        </p:attrNameLst>
                                      </p:cBhvr>
                                      <p:tavLst>
                                        <p:tav tm="0">
                                          <p:val>
                                            <p:strVal val="ppt_w"/>
                                          </p:val>
                                        </p:tav>
                                        <p:tav tm="100000">
                                          <p:val>
                                            <p:fltVal val="0"/>
                                          </p:val>
                                        </p:tav>
                                      </p:tavLst>
                                    </p:anim>
                                    <p:anim calcmode="lin" valueType="num">
                                      <p:cBhvr>
                                        <p:cTn id="14" dur="250"/>
                                        <p:tgtEl>
                                          <p:spTgt spid="45"/>
                                        </p:tgtEl>
                                        <p:attrNameLst>
                                          <p:attrName>ppt_h</p:attrName>
                                        </p:attrNameLst>
                                      </p:cBhvr>
                                      <p:tavLst>
                                        <p:tav tm="0">
                                          <p:val>
                                            <p:strVal val="ppt_h"/>
                                          </p:val>
                                        </p:tav>
                                        <p:tav tm="100000">
                                          <p:val>
                                            <p:strVal val="ppt_h"/>
                                          </p:val>
                                        </p:tav>
                                      </p:tavLst>
                                    </p:anim>
                                    <p:set>
                                      <p:cBhvr>
                                        <p:cTn id="15" dur="1" fill="hold">
                                          <p:stCondLst>
                                            <p:cond delay="24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6"/>
                    </p:tgtEl>
                  </p:cond>
                </p:stCondLst>
                <p:endSync evt="end" delay="0">
                  <p:rtn val="all"/>
                </p:endSync>
                <p:childTnLst>
                  <p:par>
                    <p:cTn id="17" fill="hold">
                      <p:stCondLst>
                        <p:cond delay="0"/>
                      </p:stCondLst>
                      <p:childTnLst>
                        <p:par>
                          <p:cTn id="18" fill="hold">
                            <p:stCondLst>
                              <p:cond delay="0"/>
                            </p:stCondLst>
                            <p:childTnLst>
                              <p:par>
                                <p:cTn id="19" presetID="17" presetClass="exit" presetSubtype="10" fill="hold" nodeType="clickEffect">
                                  <p:stCondLst>
                                    <p:cond delay="0"/>
                                  </p:stCondLst>
                                  <p:childTnLst>
                                    <p:anim calcmode="lin" valueType="num">
                                      <p:cBhvr>
                                        <p:cTn id="20" dur="250"/>
                                        <p:tgtEl>
                                          <p:spTgt spid="46"/>
                                        </p:tgtEl>
                                        <p:attrNameLst>
                                          <p:attrName>ppt_w</p:attrName>
                                        </p:attrNameLst>
                                      </p:cBhvr>
                                      <p:tavLst>
                                        <p:tav tm="0">
                                          <p:val>
                                            <p:strVal val="ppt_w"/>
                                          </p:val>
                                        </p:tav>
                                        <p:tav tm="100000">
                                          <p:val>
                                            <p:fltVal val="0"/>
                                          </p:val>
                                        </p:tav>
                                      </p:tavLst>
                                    </p:anim>
                                    <p:anim calcmode="lin" valueType="num">
                                      <p:cBhvr>
                                        <p:cTn id="21" dur="250"/>
                                        <p:tgtEl>
                                          <p:spTgt spid="46"/>
                                        </p:tgtEl>
                                        <p:attrNameLst>
                                          <p:attrName>ppt_h</p:attrName>
                                        </p:attrNameLst>
                                      </p:cBhvr>
                                      <p:tavLst>
                                        <p:tav tm="0">
                                          <p:val>
                                            <p:strVal val="ppt_h"/>
                                          </p:val>
                                        </p:tav>
                                        <p:tav tm="100000">
                                          <p:val>
                                            <p:strVal val="ppt_h"/>
                                          </p:val>
                                        </p:tav>
                                      </p:tavLst>
                                    </p:anim>
                                    <p:set>
                                      <p:cBhvr>
                                        <p:cTn id="22" dur="1" fill="hold">
                                          <p:stCondLst>
                                            <p:cond delay="24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17" presetClass="exit" presetSubtype="10" fill="hold" nodeType="clickEffect">
                                  <p:stCondLst>
                                    <p:cond delay="0"/>
                                  </p:stCondLst>
                                  <p:childTnLst>
                                    <p:anim calcmode="lin" valueType="num">
                                      <p:cBhvr>
                                        <p:cTn id="27" dur="250"/>
                                        <p:tgtEl>
                                          <p:spTgt spid="47"/>
                                        </p:tgtEl>
                                        <p:attrNameLst>
                                          <p:attrName>ppt_w</p:attrName>
                                        </p:attrNameLst>
                                      </p:cBhvr>
                                      <p:tavLst>
                                        <p:tav tm="0">
                                          <p:val>
                                            <p:strVal val="ppt_w"/>
                                          </p:val>
                                        </p:tav>
                                        <p:tav tm="100000">
                                          <p:val>
                                            <p:fltVal val="0"/>
                                          </p:val>
                                        </p:tav>
                                      </p:tavLst>
                                    </p:anim>
                                    <p:anim calcmode="lin" valueType="num">
                                      <p:cBhvr>
                                        <p:cTn id="28" dur="250"/>
                                        <p:tgtEl>
                                          <p:spTgt spid="47"/>
                                        </p:tgtEl>
                                        <p:attrNameLst>
                                          <p:attrName>ppt_h</p:attrName>
                                        </p:attrNameLst>
                                      </p:cBhvr>
                                      <p:tavLst>
                                        <p:tav tm="0">
                                          <p:val>
                                            <p:strVal val="ppt_h"/>
                                          </p:val>
                                        </p:tav>
                                        <p:tav tm="100000">
                                          <p:val>
                                            <p:strVal val="ppt_h"/>
                                          </p:val>
                                        </p:tav>
                                      </p:tavLst>
                                    </p:anim>
                                    <p:set>
                                      <p:cBhvr>
                                        <p:cTn id="29" dur="1" fill="hold">
                                          <p:stCondLst>
                                            <p:cond delay="24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30" restart="whenNotActive" fill="hold" evtFilter="cancelBubble" nodeType="interactiveSeq">
                <p:stCondLst>
                  <p:cond evt="onClick" delay="0">
                    <p:tgtEl>
                      <p:spTgt spid="48"/>
                    </p:tgtEl>
                  </p:cond>
                </p:stCondLst>
                <p:endSync evt="end" delay="0">
                  <p:rtn val="all"/>
                </p:endSync>
                <p:childTnLst>
                  <p:par>
                    <p:cTn id="31" fill="hold">
                      <p:stCondLst>
                        <p:cond delay="0"/>
                      </p:stCondLst>
                      <p:childTnLst>
                        <p:par>
                          <p:cTn id="32" fill="hold">
                            <p:stCondLst>
                              <p:cond delay="0"/>
                            </p:stCondLst>
                            <p:childTnLst>
                              <p:par>
                                <p:cTn id="33" presetID="17" presetClass="exit" presetSubtype="10" fill="hold" nodeType="clickEffect">
                                  <p:stCondLst>
                                    <p:cond delay="0"/>
                                  </p:stCondLst>
                                  <p:childTnLst>
                                    <p:anim calcmode="lin" valueType="num">
                                      <p:cBhvr>
                                        <p:cTn id="34" dur="250"/>
                                        <p:tgtEl>
                                          <p:spTgt spid="48"/>
                                        </p:tgtEl>
                                        <p:attrNameLst>
                                          <p:attrName>ppt_w</p:attrName>
                                        </p:attrNameLst>
                                      </p:cBhvr>
                                      <p:tavLst>
                                        <p:tav tm="0">
                                          <p:val>
                                            <p:strVal val="ppt_w"/>
                                          </p:val>
                                        </p:tav>
                                        <p:tav tm="100000">
                                          <p:val>
                                            <p:fltVal val="0"/>
                                          </p:val>
                                        </p:tav>
                                      </p:tavLst>
                                    </p:anim>
                                    <p:anim calcmode="lin" valueType="num">
                                      <p:cBhvr>
                                        <p:cTn id="35" dur="250"/>
                                        <p:tgtEl>
                                          <p:spTgt spid="48"/>
                                        </p:tgtEl>
                                        <p:attrNameLst>
                                          <p:attrName>ppt_h</p:attrName>
                                        </p:attrNameLst>
                                      </p:cBhvr>
                                      <p:tavLst>
                                        <p:tav tm="0">
                                          <p:val>
                                            <p:strVal val="ppt_h"/>
                                          </p:val>
                                        </p:tav>
                                        <p:tav tm="100000">
                                          <p:val>
                                            <p:strVal val="ppt_h"/>
                                          </p:val>
                                        </p:tav>
                                      </p:tavLst>
                                    </p:anim>
                                    <p:set>
                                      <p:cBhvr>
                                        <p:cTn id="36" dur="1" fill="hold">
                                          <p:stCondLst>
                                            <p:cond delay="24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37" restart="whenNotActive" fill="hold" evtFilter="cancelBubble" nodeType="interactiveSeq">
                <p:stCondLst>
                  <p:cond evt="onClick" delay="0">
                    <p:tgtEl>
                      <p:spTgt spid="49"/>
                    </p:tgtEl>
                  </p:cond>
                </p:stCondLst>
                <p:endSync evt="end" delay="0">
                  <p:rtn val="all"/>
                </p:endSync>
                <p:childTnLst>
                  <p:par>
                    <p:cTn id="38" fill="hold">
                      <p:stCondLst>
                        <p:cond delay="0"/>
                      </p:stCondLst>
                      <p:childTnLst>
                        <p:par>
                          <p:cTn id="39" fill="hold">
                            <p:stCondLst>
                              <p:cond delay="0"/>
                            </p:stCondLst>
                            <p:childTnLst>
                              <p:par>
                                <p:cTn id="40" presetID="17" presetClass="exit" presetSubtype="10" fill="hold" nodeType="clickEffect">
                                  <p:stCondLst>
                                    <p:cond delay="0"/>
                                  </p:stCondLst>
                                  <p:childTnLst>
                                    <p:anim calcmode="lin" valueType="num">
                                      <p:cBhvr>
                                        <p:cTn id="41" dur="250"/>
                                        <p:tgtEl>
                                          <p:spTgt spid="49"/>
                                        </p:tgtEl>
                                        <p:attrNameLst>
                                          <p:attrName>ppt_w</p:attrName>
                                        </p:attrNameLst>
                                      </p:cBhvr>
                                      <p:tavLst>
                                        <p:tav tm="0">
                                          <p:val>
                                            <p:strVal val="ppt_w"/>
                                          </p:val>
                                        </p:tav>
                                        <p:tav tm="100000">
                                          <p:val>
                                            <p:fltVal val="0"/>
                                          </p:val>
                                        </p:tav>
                                      </p:tavLst>
                                    </p:anim>
                                    <p:anim calcmode="lin" valueType="num">
                                      <p:cBhvr>
                                        <p:cTn id="42" dur="250"/>
                                        <p:tgtEl>
                                          <p:spTgt spid="49"/>
                                        </p:tgtEl>
                                        <p:attrNameLst>
                                          <p:attrName>ppt_h</p:attrName>
                                        </p:attrNameLst>
                                      </p:cBhvr>
                                      <p:tavLst>
                                        <p:tav tm="0">
                                          <p:val>
                                            <p:strVal val="ppt_h"/>
                                          </p:val>
                                        </p:tav>
                                        <p:tav tm="100000">
                                          <p:val>
                                            <p:strVal val="ppt_h"/>
                                          </p:val>
                                        </p:tav>
                                      </p:tavLst>
                                    </p:anim>
                                    <p:set>
                                      <p:cBhvr>
                                        <p:cTn id="43" dur="1" fill="hold">
                                          <p:stCondLst>
                                            <p:cond delay="24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44" restart="whenNotActive" fill="hold" evtFilter="cancelBubble" nodeType="interactiveSeq">
                <p:stCondLst>
                  <p:cond evt="onClick" delay="0">
                    <p:tgtEl>
                      <p:spTgt spid="50"/>
                    </p:tgtEl>
                  </p:cond>
                </p:stCondLst>
                <p:endSync evt="end" delay="0">
                  <p:rtn val="all"/>
                </p:endSync>
                <p:childTnLst>
                  <p:par>
                    <p:cTn id="45" fill="hold">
                      <p:stCondLst>
                        <p:cond delay="0"/>
                      </p:stCondLst>
                      <p:childTnLst>
                        <p:par>
                          <p:cTn id="46" fill="hold">
                            <p:stCondLst>
                              <p:cond delay="0"/>
                            </p:stCondLst>
                            <p:childTnLst>
                              <p:par>
                                <p:cTn id="47" presetID="17" presetClass="exit" presetSubtype="10" fill="hold" nodeType="clickEffect">
                                  <p:stCondLst>
                                    <p:cond delay="0"/>
                                  </p:stCondLst>
                                  <p:childTnLst>
                                    <p:anim calcmode="lin" valueType="num">
                                      <p:cBhvr>
                                        <p:cTn id="48" dur="250"/>
                                        <p:tgtEl>
                                          <p:spTgt spid="50"/>
                                        </p:tgtEl>
                                        <p:attrNameLst>
                                          <p:attrName>ppt_w</p:attrName>
                                        </p:attrNameLst>
                                      </p:cBhvr>
                                      <p:tavLst>
                                        <p:tav tm="0">
                                          <p:val>
                                            <p:strVal val="ppt_w"/>
                                          </p:val>
                                        </p:tav>
                                        <p:tav tm="100000">
                                          <p:val>
                                            <p:fltVal val="0"/>
                                          </p:val>
                                        </p:tav>
                                      </p:tavLst>
                                    </p:anim>
                                    <p:anim calcmode="lin" valueType="num">
                                      <p:cBhvr>
                                        <p:cTn id="49" dur="250"/>
                                        <p:tgtEl>
                                          <p:spTgt spid="50"/>
                                        </p:tgtEl>
                                        <p:attrNameLst>
                                          <p:attrName>ppt_h</p:attrName>
                                        </p:attrNameLst>
                                      </p:cBhvr>
                                      <p:tavLst>
                                        <p:tav tm="0">
                                          <p:val>
                                            <p:strVal val="ppt_h"/>
                                          </p:val>
                                        </p:tav>
                                        <p:tav tm="100000">
                                          <p:val>
                                            <p:strVal val="ppt_h"/>
                                          </p:val>
                                        </p:tav>
                                      </p:tavLst>
                                    </p:anim>
                                    <p:set>
                                      <p:cBhvr>
                                        <p:cTn id="50" dur="1" fill="hold">
                                          <p:stCondLst>
                                            <p:cond delay="24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51" restart="whenNotActive" fill="hold" evtFilter="cancelBubble" nodeType="interactiveSeq">
                <p:stCondLst>
                  <p:cond evt="onClick" delay="0">
                    <p:tgtEl>
                      <p:spTgt spid="51"/>
                    </p:tgtEl>
                  </p:cond>
                </p:stCondLst>
                <p:endSync evt="end" delay="0">
                  <p:rtn val="all"/>
                </p:endSync>
                <p:childTnLst>
                  <p:par>
                    <p:cTn id="52" fill="hold">
                      <p:stCondLst>
                        <p:cond delay="0"/>
                      </p:stCondLst>
                      <p:childTnLst>
                        <p:par>
                          <p:cTn id="53" fill="hold">
                            <p:stCondLst>
                              <p:cond delay="0"/>
                            </p:stCondLst>
                            <p:childTnLst>
                              <p:par>
                                <p:cTn id="54" presetID="17" presetClass="exit" presetSubtype="10" fill="hold" nodeType="clickEffect">
                                  <p:stCondLst>
                                    <p:cond delay="0"/>
                                  </p:stCondLst>
                                  <p:childTnLst>
                                    <p:anim calcmode="lin" valueType="num">
                                      <p:cBhvr>
                                        <p:cTn id="55" dur="250"/>
                                        <p:tgtEl>
                                          <p:spTgt spid="51"/>
                                        </p:tgtEl>
                                        <p:attrNameLst>
                                          <p:attrName>ppt_w</p:attrName>
                                        </p:attrNameLst>
                                      </p:cBhvr>
                                      <p:tavLst>
                                        <p:tav tm="0">
                                          <p:val>
                                            <p:strVal val="ppt_w"/>
                                          </p:val>
                                        </p:tav>
                                        <p:tav tm="100000">
                                          <p:val>
                                            <p:fltVal val="0"/>
                                          </p:val>
                                        </p:tav>
                                      </p:tavLst>
                                    </p:anim>
                                    <p:anim calcmode="lin" valueType="num">
                                      <p:cBhvr>
                                        <p:cTn id="56" dur="250"/>
                                        <p:tgtEl>
                                          <p:spTgt spid="51"/>
                                        </p:tgtEl>
                                        <p:attrNameLst>
                                          <p:attrName>ppt_h</p:attrName>
                                        </p:attrNameLst>
                                      </p:cBhvr>
                                      <p:tavLst>
                                        <p:tav tm="0">
                                          <p:val>
                                            <p:strVal val="ppt_h"/>
                                          </p:val>
                                        </p:tav>
                                        <p:tav tm="100000">
                                          <p:val>
                                            <p:strVal val="ppt_h"/>
                                          </p:val>
                                        </p:tav>
                                      </p:tavLst>
                                    </p:anim>
                                    <p:set>
                                      <p:cBhvr>
                                        <p:cTn id="57" dur="1" fill="hold">
                                          <p:stCondLst>
                                            <p:cond delay="24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58" restart="whenNotActive" fill="hold" evtFilter="cancelBubble" nodeType="interactiveSeq">
                <p:stCondLst>
                  <p:cond evt="onClick" delay="0">
                    <p:tgtEl>
                      <p:spTgt spid="52"/>
                    </p:tgtEl>
                  </p:cond>
                </p:stCondLst>
                <p:endSync evt="end" delay="0">
                  <p:rtn val="all"/>
                </p:endSync>
                <p:childTnLst>
                  <p:par>
                    <p:cTn id="59" fill="hold">
                      <p:stCondLst>
                        <p:cond delay="0"/>
                      </p:stCondLst>
                      <p:childTnLst>
                        <p:par>
                          <p:cTn id="60" fill="hold">
                            <p:stCondLst>
                              <p:cond delay="0"/>
                            </p:stCondLst>
                            <p:childTnLst>
                              <p:par>
                                <p:cTn id="61" presetID="17" presetClass="exit" presetSubtype="10" fill="hold" nodeType="clickEffect">
                                  <p:stCondLst>
                                    <p:cond delay="0"/>
                                  </p:stCondLst>
                                  <p:childTnLst>
                                    <p:anim calcmode="lin" valueType="num">
                                      <p:cBhvr>
                                        <p:cTn id="62" dur="250"/>
                                        <p:tgtEl>
                                          <p:spTgt spid="52"/>
                                        </p:tgtEl>
                                        <p:attrNameLst>
                                          <p:attrName>ppt_w</p:attrName>
                                        </p:attrNameLst>
                                      </p:cBhvr>
                                      <p:tavLst>
                                        <p:tav tm="0">
                                          <p:val>
                                            <p:strVal val="ppt_w"/>
                                          </p:val>
                                        </p:tav>
                                        <p:tav tm="100000">
                                          <p:val>
                                            <p:fltVal val="0"/>
                                          </p:val>
                                        </p:tav>
                                      </p:tavLst>
                                    </p:anim>
                                    <p:anim calcmode="lin" valueType="num">
                                      <p:cBhvr>
                                        <p:cTn id="63" dur="250"/>
                                        <p:tgtEl>
                                          <p:spTgt spid="52"/>
                                        </p:tgtEl>
                                        <p:attrNameLst>
                                          <p:attrName>ppt_h</p:attrName>
                                        </p:attrNameLst>
                                      </p:cBhvr>
                                      <p:tavLst>
                                        <p:tav tm="0">
                                          <p:val>
                                            <p:strVal val="ppt_h"/>
                                          </p:val>
                                        </p:tav>
                                        <p:tav tm="100000">
                                          <p:val>
                                            <p:strVal val="ppt_h"/>
                                          </p:val>
                                        </p:tav>
                                      </p:tavLst>
                                    </p:anim>
                                    <p:set>
                                      <p:cBhvr>
                                        <p:cTn id="64" dur="1" fill="hold">
                                          <p:stCondLst>
                                            <p:cond delay="24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65" restart="whenNotActive" fill="hold" evtFilter="cancelBubble" nodeType="interactiveSeq">
                <p:stCondLst>
                  <p:cond evt="onClick" delay="0">
                    <p:tgtEl>
                      <p:spTgt spid="53"/>
                    </p:tgtEl>
                  </p:cond>
                </p:stCondLst>
                <p:endSync evt="end" delay="0">
                  <p:rtn val="all"/>
                </p:endSync>
                <p:childTnLst>
                  <p:par>
                    <p:cTn id="66" fill="hold">
                      <p:stCondLst>
                        <p:cond delay="0"/>
                      </p:stCondLst>
                      <p:childTnLst>
                        <p:par>
                          <p:cTn id="67" fill="hold">
                            <p:stCondLst>
                              <p:cond delay="0"/>
                            </p:stCondLst>
                            <p:childTnLst>
                              <p:par>
                                <p:cTn id="68" presetID="17" presetClass="exit" presetSubtype="10" fill="hold" nodeType="clickEffect">
                                  <p:stCondLst>
                                    <p:cond delay="0"/>
                                  </p:stCondLst>
                                  <p:childTnLst>
                                    <p:anim calcmode="lin" valueType="num">
                                      <p:cBhvr>
                                        <p:cTn id="69" dur="250"/>
                                        <p:tgtEl>
                                          <p:spTgt spid="53"/>
                                        </p:tgtEl>
                                        <p:attrNameLst>
                                          <p:attrName>ppt_w</p:attrName>
                                        </p:attrNameLst>
                                      </p:cBhvr>
                                      <p:tavLst>
                                        <p:tav tm="0">
                                          <p:val>
                                            <p:strVal val="ppt_w"/>
                                          </p:val>
                                        </p:tav>
                                        <p:tav tm="100000">
                                          <p:val>
                                            <p:fltVal val="0"/>
                                          </p:val>
                                        </p:tav>
                                      </p:tavLst>
                                    </p:anim>
                                    <p:anim calcmode="lin" valueType="num">
                                      <p:cBhvr>
                                        <p:cTn id="70" dur="250"/>
                                        <p:tgtEl>
                                          <p:spTgt spid="53"/>
                                        </p:tgtEl>
                                        <p:attrNameLst>
                                          <p:attrName>ppt_h</p:attrName>
                                        </p:attrNameLst>
                                      </p:cBhvr>
                                      <p:tavLst>
                                        <p:tav tm="0">
                                          <p:val>
                                            <p:strVal val="ppt_h"/>
                                          </p:val>
                                        </p:tav>
                                        <p:tav tm="100000">
                                          <p:val>
                                            <p:strVal val="ppt_h"/>
                                          </p:val>
                                        </p:tav>
                                      </p:tavLst>
                                    </p:anim>
                                    <p:set>
                                      <p:cBhvr>
                                        <p:cTn id="71" dur="1" fill="hold">
                                          <p:stCondLst>
                                            <p:cond delay="24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72" restart="whenNotActive" fill="hold" evtFilter="cancelBubble" nodeType="interactiveSeq">
                <p:stCondLst>
                  <p:cond evt="onClick" delay="0">
                    <p:tgtEl>
                      <p:spTgt spid="54"/>
                    </p:tgtEl>
                  </p:cond>
                </p:stCondLst>
                <p:endSync evt="end" delay="0">
                  <p:rtn val="all"/>
                </p:endSync>
                <p:childTnLst>
                  <p:par>
                    <p:cTn id="73" fill="hold">
                      <p:stCondLst>
                        <p:cond delay="0"/>
                      </p:stCondLst>
                      <p:childTnLst>
                        <p:par>
                          <p:cTn id="74" fill="hold">
                            <p:stCondLst>
                              <p:cond delay="0"/>
                            </p:stCondLst>
                            <p:childTnLst>
                              <p:par>
                                <p:cTn id="75" presetID="17" presetClass="exit" presetSubtype="10" fill="hold" nodeType="clickEffect">
                                  <p:stCondLst>
                                    <p:cond delay="0"/>
                                  </p:stCondLst>
                                  <p:childTnLst>
                                    <p:anim calcmode="lin" valueType="num">
                                      <p:cBhvr>
                                        <p:cTn id="76" dur="250"/>
                                        <p:tgtEl>
                                          <p:spTgt spid="54"/>
                                        </p:tgtEl>
                                        <p:attrNameLst>
                                          <p:attrName>ppt_w</p:attrName>
                                        </p:attrNameLst>
                                      </p:cBhvr>
                                      <p:tavLst>
                                        <p:tav tm="0">
                                          <p:val>
                                            <p:strVal val="ppt_w"/>
                                          </p:val>
                                        </p:tav>
                                        <p:tav tm="100000">
                                          <p:val>
                                            <p:fltVal val="0"/>
                                          </p:val>
                                        </p:tav>
                                      </p:tavLst>
                                    </p:anim>
                                    <p:anim calcmode="lin" valueType="num">
                                      <p:cBhvr>
                                        <p:cTn id="77" dur="250"/>
                                        <p:tgtEl>
                                          <p:spTgt spid="54"/>
                                        </p:tgtEl>
                                        <p:attrNameLst>
                                          <p:attrName>ppt_h</p:attrName>
                                        </p:attrNameLst>
                                      </p:cBhvr>
                                      <p:tavLst>
                                        <p:tav tm="0">
                                          <p:val>
                                            <p:strVal val="ppt_h"/>
                                          </p:val>
                                        </p:tav>
                                        <p:tav tm="100000">
                                          <p:val>
                                            <p:strVal val="ppt_h"/>
                                          </p:val>
                                        </p:tav>
                                      </p:tavLst>
                                    </p:anim>
                                    <p:set>
                                      <p:cBhvr>
                                        <p:cTn id="78" dur="1" fill="hold">
                                          <p:stCondLst>
                                            <p:cond delay="24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79" restart="whenNotActive" fill="hold" evtFilter="cancelBubble" nodeType="interactiveSeq">
                <p:stCondLst>
                  <p:cond evt="onClick" delay="0">
                    <p:tgtEl>
                      <p:spTgt spid="55"/>
                    </p:tgtEl>
                  </p:cond>
                </p:stCondLst>
                <p:endSync evt="end" delay="0">
                  <p:rtn val="all"/>
                </p:endSync>
                <p:childTnLst>
                  <p:par>
                    <p:cTn id="80" fill="hold">
                      <p:stCondLst>
                        <p:cond delay="0"/>
                      </p:stCondLst>
                      <p:childTnLst>
                        <p:par>
                          <p:cTn id="81" fill="hold">
                            <p:stCondLst>
                              <p:cond delay="0"/>
                            </p:stCondLst>
                            <p:childTnLst>
                              <p:par>
                                <p:cTn id="82" presetID="17" presetClass="exit" presetSubtype="10" fill="hold" nodeType="clickEffect">
                                  <p:stCondLst>
                                    <p:cond delay="0"/>
                                  </p:stCondLst>
                                  <p:childTnLst>
                                    <p:anim calcmode="lin" valueType="num">
                                      <p:cBhvr>
                                        <p:cTn id="83" dur="250"/>
                                        <p:tgtEl>
                                          <p:spTgt spid="55"/>
                                        </p:tgtEl>
                                        <p:attrNameLst>
                                          <p:attrName>ppt_w</p:attrName>
                                        </p:attrNameLst>
                                      </p:cBhvr>
                                      <p:tavLst>
                                        <p:tav tm="0">
                                          <p:val>
                                            <p:strVal val="ppt_w"/>
                                          </p:val>
                                        </p:tav>
                                        <p:tav tm="100000">
                                          <p:val>
                                            <p:fltVal val="0"/>
                                          </p:val>
                                        </p:tav>
                                      </p:tavLst>
                                    </p:anim>
                                    <p:anim calcmode="lin" valueType="num">
                                      <p:cBhvr>
                                        <p:cTn id="84" dur="250"/>
                                        <p:tgtEl>
                                          <p:spTgt spid="55"/>
                                        </p:tgtEl>
                                        <p:attrNameLst>
                                          <p:attrName>ppt_h</p:attrName>
                                        </p:attrNameLst>
                                      </p:cBhvr>
                                      <p:tavLst>
                                        <p:tav tm="0">
                                          <p:val>
                                            <p:strVal val="ppt_h"/>
                                          </p:val>
                                        </p:tav>
                                        <p:tav tm="100000">
                                          <p:val>
                                            <p:strVal val="ppt_h"/>
                                          </p:val>
                                        </p:tav>
                                      </p:tavLst>
                                    </p:anim>
                                    <p:set>
                                      <p:cBhvr>
                                        <p:cTn id="85" dur="1" fill="hold">
                                          <p:stCondLst>
                                            <p:cond delay="24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5">
            <a:alphaModFix/>
          </a:blip>
          <a:srcRect l="19798" t="13608" r="18640" b="19550"/>
          <a:stretch/>
        </p:blipFill>
        <p:spPr>
          <a:xfrm>
            <a:off x="1757736" y="431025"/>
            <a:ext cx="8241624" cy="5336294"/>
          </a:xfrm>
          <a:prstGeom prst="rect">
            <a:avLst/>
          </a:prstGeom>
          <a:noFill/>
          <a:ln>
            <a:noFill/>
          </a:ln>
        </p:spPr>
      </p:pic>
      <p:pic>
        <p:nvPicPr>
          <p:cNvPr id="24" name="Google Shape;77;p13"/>
          <p:cNvPicPr preferRelativeResize="0"/>
          <p:nvPr/>
        </p:nvPicPr>
        <p:blipFill>
          <a:blip r:embed="rId6">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7">
            <a:alphaModFix/>
          </a:blip>
          <a:stretch>
            <a:fillRect/>
          </a:stretch>
        </p:blipFill>
        <p:spPr>
          <a:xfrm>
            <a:off x="1191493" y="4731767"/>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3470"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38724" y="4550812"/>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23" name="Google Shape;535;p42"/>
          <p:cNvPicPr preferRelativeResize="0"/>
          <p:nvPr/>
        </p:nvPicPr>
        <p:blipFill>
          <a:blip r:embed="rId10">
            <a:alphaModFix/>
          </a:blip>
          <a:stretch>
            <a:fillRect/>
          </a:stretch>
        </p:blipFill>
        <p:spPr>
          <a:xfrm>
            <a:off x="10268294" y="564737"/>
            <a:ext cx="1159790" cy="924695"/>
          </a:xfrm>
          <a:prstGeom prst="rect">
            <a:avLst/>
          </a:prstGeom>
          <a:noFill/>
          <a:ln>
            <a:noFill/>
          </a:ln>
        </p:spPr>
      </p:pic>
      <p:pic>
        <p:nvPicPr>
          <p:cNvPr id="26" name="WhatsApp Video 2020-11-12 at 3.43.53 A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biLevel thresh="75000"/>
          </a:blip>
          <a:stretch>
            <a:fillRect/>
          </a:stretch>
        </p:blipFill>
        <p:spPr>
          <a:xfrm>
            <a:off x="1997450" y="5650292"/>
            <a:ext cx="457200" cy="609600"/>
          </a:xfrm>
          <a:prstGeom prst="rect">
            <a:avLst/>
          </a:prstGeom>
        </p:spPr>
      </p:pic>
      <p:pic>
        <p:nvPicPr>
          <p:cNvPr id="29" name="Google Shape;473;p38">
            <a:extLst>
              <a:ext uri="{FF2B5EF4-FFF2-40B4-BE49-F238E27FC236}">
                <a16:creationId xmlns:a16="http://schemas.microsoft.com/office/drawing/2014/main" id="{356890DE-A612-4728-8D3A-9C44A8A35471}"/>
              </a:ext>
            </a:extLst>
          </p:cNvPr>
          <p:cNvPicPr preferRelativeResize="0"/>
          <p:nvPr/>
        </p:nvPicPr>
        <p:blipFill>
          <a:blip r:embed="rId12">
            <a:alphaModFix/>
          </a:blip>
          <a:stretch>
            <a:fillRect/>
          </a:stretch>
        </p:blipFill>
        <p:spPr>
          <a:xfrm>
            <a:off x="351877" y="3142939"/>
            <a:ext cx="1512584" cy="2624380"/>
          </a:xfrm>
          <a:prstGeom prst="rect">
            <a:avLst/>
          </a:prstGeom>
          <a:noFill/>
          <a:ln>
            <a:noFill/>
          </a:ln>
        </p:spPr>
      </p:pic>
      <p:pic>
        <p:nvPicPr>
          <p:cNvPr id="30" name="Picture 10">
            <a:extLst>
              <a:ext uri="{FF2B5EF4-FFF2-40B4-BE49-F238E27FC236}">
                <a16:creationId xmlns:a16="http://schemas.microsoft.com/office/drawing/2014/main" id="{A338D744-3E7B-470B-86BA-6E0BD725CFFC}"/>
              </a:ext>
            </a:extLst>
          </p:cNvPr>
          <p:cNvPicPr>
            <a:picLocks noChangeAspect="1"/>
          </p:cNvPicPr>
          <p:nvPr/>
        </p:nvPicPr>
        <p:blipFill>
          <a:blip r:embed="rId13"/>
          <a:srcRect/>
          <a:stretch>
            <a:fillRect/>
          </a:stretch>
        </p:blipFill>
        <p:spPr>
          <a:xfrm flipH="1">
            <a:off x="-253968" y="4195317"/>
            <a:ext cx="2626256" cy="2249946"/>
          </a:xfrm>
          <a:prstGeom prst="rect">
            <a:avLst/>
          </a:prstGeom>
        </p:spPr>
      </p:pic>
      <p:pic>
        <p:nvPicPr>
          <p:cNvPr id="28" name="Picture 2">
            <a:extLst>
              <a:ext uri="{FF2B5EF4-FFF2-40B4-BE49-F238E27FC236}">
                <a16:creationId xmlns:a16="http://schemas.microsoft.com/office/drawing/2014/main" id="{71424132-ED44-4992-916A-0AED0D3BB86D}"/>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79" t="12790" r="-279" b="62767"/>
          <a:stretch/>
        </p:blipFill>
        <p:spPr bwMode="auto">
          <a:xfrm>
            <a:off x="872950" y="-129191"/>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descr="https://lh4.googleusercontent.com/jnrcwdD1_xG_7q7d9o_iHdU79MOW8I7Xq2ZQMeR5Kxo0XBydrDer7L0e1N6xem--7T5qE-kdhO8kmxAYrkowfXVrq47f2CNWtZcUq6VQgGrFalT9IO-eSzPRbz9zdCDmtuOAPWOU8eU">
            <a:extLst>
              <a:ext uri="{FF2B5EF4-FFF2-40B4-BE49-F238E27FC236}">
                <a16:creationId xmlns:a16="http://schemas.microsoft.com/office/drawing/2014/main" id="{B3D541CF-BB2D-4889-B2A3-8F408F316D1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81936" y="6389038"/>
            <a:ext cx="5152769" cy="468962"/>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a:extLst>
              <a:ext uri="{FF2B5EF4-FFF2-40B4-BE49-F238E27FC236}">
                <a16:creationId xmlns:a16="http://schemas.microsoft.com/office/drawing/2014/main" id="{1B3E05ED-E970-4D43-8A96-8BC3CAAD318F}"/>
              </a:ext>
            </a:extLst>
          </p:cNvPr>
          <p:cNvPicPr>
            <a:picLocks noChangeAspect="1"/>
          </p:cNvPicPr>
          <p:nvPr/>
        </p:nvPicPr>
        <p:blipFill>
          <a:blip r:embed="rId16"/>
          <a:stretch>
            <a:fillRect/>
          </a:stretch>
        </p:blipFill>
        <p:spPr>
          <a:xfrm>
            <a:off x="2372289" y="1750707"/>
            <a:ext cx="7107918" cy="3239260"/>
          </a:xfrm>
          <a:prstGeom prst="round2DiagRect">
            <a:avLst>
              <a:gd name="adj1" fmla="val 16667"/>
              <a:gd name="adj2" fmla="val 0"/>
            </a:avLst>
          </a:prstGeom>
          <a:ln w="88900" cap="sq">
            <a:solidFill>
              <a:srgbClr val="FF0000"/>
            </a:solidFill>
            <a:miter lim="800000"/>
          </a:ln>
          <a:effectLst>
            <a:outerShdw blurRad="254000" algn="tl" rotWithShape="0">
              <a:srgbClr val="000000">
                <a:alpha val="43000"/>
              </a:srgbClr>
            </a:outerShdw>
          </a:effectLst>
        </p:spPr>
      </p:pic>
      <p:sp>
        <p:nvSpPr>
          <p:cNvPr id="3" name="مستطيل 2">
            <a:extLst>
              <a:ext uri="{FF2B5EF4-FFF2-40B4-BE49-F238E27FC236}">
                <a16:creationId xmlns:a16="http://schemas.microsoft.com/office/drawing/2014/main" id="{81839930-713E-45FD-A8CE-843529AF4574}"/>
              </a:ext>
            </a:extLst>
          </p:cNvPr>
          <p:cNvSpPr/>
          <p:nvPr/>
        </p:nvSpPr>
        <p:spPr>
          <a:xfrm>
            <a:off x="3583045" y="827377"/>
            <a:ext cx="4916731" cy="923330"/>
          </a:xfrm>
          <a:prstGeom prst="rect">
            <a:avLst/>
          </a:prstGeom>
          <a:noFill/>
        </p:spPr>
        <p:txBody>
          <a:bodyPr wrap="none" lIns="91440" tIns="45720" rIns="91440" bIns="45720">
            <a:spAutoFit/>
          </a:bodyPr>
          <a:lstStyle/>
          <a:p>
            <a:pPr algn="ctr"/>
            <a:r>
              <a:rPr lang="ar-SA" sz="5400" b="0" cap="none" spc="0" dirty="0">
                <a:ln w="0"/>
                <a:solidFill>
                  <a:schemeClr val="tx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استراتيجية اخفض يدك</a:t>
            </a:r>
          </a:p>
        </p:txBody>
      </p:sp>
    </p:spTree>
    <p:extLst>
      <p:ext uri="{BB962C8B-B14F-4D97-AF65-F5344CB8AC3E}">
        <p14:creationId xmlns:p14="http://schemas.microsoft.com/office/powerpoint/2010/main" val="26877167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6"/>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4754" fill="hold"/>
                                        <p:tgtEl>
                                          <p:spTgt spid="26"/>
                                        </p:tgtEl>
                                      </p:cBhvr>
                                    </p:cmd>
                                  </p:childTnLst>
                                </p:cTn>
                              </p:par>
                            </p:childTnLst>
                          </p:cTn>
                        </p:par>
                      </p:childTnLst>
                    </p:cTn>
                  </p:par>
                </p:childTnLst>
              </p:cTn>
              <p:nextCondLst>
                <p:cond evt="onClick" delay="0">
                  <p:tgtEl>
                    <p:spTgt spid="26"/>
                  </p:tgtEl>
                </p:cond>
              </p:nextCondLst>
            </p:seq>
            <p:audio>
              <p:cMediaNode vol="80000">
                <p:cTn id="18" fill="hold" display="0">
                  <p:stCondLst>
                    <p:cond delay="indefinite"/>
                  </p:stCondLst>
                  <p:endCondLst>
                    <p:cond evt="onStopAudio" delay="0">
                      <p:tgtEl>
                        <p:sldTgt/>
                      </p:tgtEl>
                    </p:cond>
                  </p:endCondLst>
                </p:cTn>
                <p:tgtEl>
                  <p:spTgt spid="2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صورة تحتوي على زهرة, نبات&#10;&#10;تم إنشاء الوصف تلقائياً">
            <a:extLst>
              <a:ext uri="{FF2B5EF4-FFF2-40B4-BE49-F238E27FC236}">
                <a16:creationId xmlns:a16="http://schemas.microsoft.com/office/drawing/2014/main" id="{CCB0413C-EF26-4F56-A537-7B123CC1D6EA}"/>
              </a:ext>
            </a:extLst>
          </p:cNvPr>
          <p:cNvPicPr>
            <a:picLocks noChangeAspect="1"/>
          </p:cNvPicPr>
          <p:nvPr/>
        </p:nvPicPr>
        <p:blipFill rotWithShape="1">
          <a:blip r:embed="rId2">
            <a:extLst>
              <a:ext uri="{28A0092B-C50C-407E-A947-70E740481C1C}">
                <a14:useLocalDpi xmlns:a14="http://schemas.microsoft.com/office/drawing/2010/main" val="0"/>
              </a:ext>
            </a:extLst>
          </a:blip>
          <a:srcRect t="2192"/>
          <a:stretch/>
        </p:blipFill>
        <p:spPr>
          <a:xfrm>
            <a:off x="0" y="1282"/>
            <a:ext cx="12191980" cy="6856718"/>
          </a:xfrm>
          <a:prstGeom prst="rect">
            <a:avLst/>
          </a:prstGeom>
        </p:spPr>
      </p:pic>
      <p:sp>
        <p:nvSpPr>
          <p:cNvPr id="4" name="مستطيل 3">
            <a:extLst>
              <a:ext uri="{FF2B5EF4-FFF2-40B4-BE49-F238E27FC236}">
                <a16:creationId xmlns:a16="http://schemas.microsoft.com/office/drawing/2014/main" id="{08AADF6F-6361-45E1-BB90-C4127D6E9DF5}"/>
              </a:ext>
            </a:extLst>
          </p:cNvPr>
          <p:cNvSpPr/>
          <p:nvPr/>
        </p:nvSpPr>
        <p:spPr>
          <a:xfrm>
            <a:off x="8027117" y="3244334"/>
            <a:ext cx="184731" cy="369332"/>
          </a:xfrm>
          <a:prstGeom prst="rect">
            <a:avLst/>
          </a:prstGeom>
        </p:spPr>
        <p:txBody>
          <a:bodyPr wrap="none">
            <a:spAutoFit/>
          </a:bodyPr>
          <a:lstStyle/>
          <a:p>
            <a:endParaRPr lang="en-US" dirty="0"/>
          </a:p>
        </p:txBody>
      </p:sp>
      <p:sp>
        <p:nvSpPr>
          <p:cNvPr id="5" name="مستطيل 4">
            <a:extLst>
              <a:ext uri="{FF2B5EF4-FFF2-40B4-BE49-F238E27FC236}">
                <a16:creationId xmlns:a16="http://schemas.microsoft.com/office/drawing/2014/main" id="{9E659877-BB64-4311-8E37-98D87A7D09D7}"/>
              </a:ext>
            </a:extLst>
          </p:cNvPr>
          <p:cNvSpPr/>
          <p:nvPr/>
        </p:nvSpPr>
        <p:spPr>
          <a:xfrm>
            <a:off x="3079694" y="2478590"/>
            <a:ext cx="3326553" cy="1200329"/>
          </a:xfrm>
          <a:prstGeom prst="rect">
            <a:avLst/>
          </a:prstGeom>
        </p:spPr>
        <p:txBody>
          <a:bodyPr wrap="none">
            <a:spAutoFit/>
          </a:bodyPr>
          <a:lstStyle/>
          <a:p>
            <a:r>
              <a:rPr lang="ar-SA" sz="7200" b="1" dirty="0">
                <a:solidFill>
                  <a:srgbClr val="C00000"/>
                </a:solidFill>
              </a:rPr>
              <a:t>اضغط هنا </a:t>
            </a:r>
          </a:p>
        </p:txBody>
      </p:sp>
      <p:pic>
        <p:nvPicPr>
          <p:cNvPr id="6" name="صورة 5">
            <a:hlinkClick r:id="rId3"/>
            <a:extLst>
              <a:ext uri="{FF2B5EF4-FFF2-40B4-BE49-F238E27FC236}">
                <a16:creationId xmlns:a16="http://schemas.microsoft.com/office/drawing/2014/main" id="{B2392317-3B1A-493A-B138-0804426C39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968" y="3678919"/>
            <a:ext cx="2456329" cy="2456329"/>
          </a:xfrm>
          <a:prstGeom prst="rect">
            <a:avLst/>
          </a:prstGeom>
        </p:spPr>
      </p:pic>
      <p:sp>
        <p:nvSpPr>
          <p:cNvPr id="7" name="مستطيل 6">
            <a:extLst>
              <a:ext uri="{FF2B5EF4-FFF2-40B4-BE49-F238E27FC236}">
                <a16:creationId xmlns:a16="http://schemas.microsoft.com/office/drawing/2014/main" id="{5C697467-377C-4F14-97D4-6A678F60FA9B}"/>
              </a:ext>
            </a:extLst>
          </p:cNvPr>
          <p:cNvSpPr/>
          <p:nvPr/>
        </p:nvSpPr>
        <p:spPr>
          <a:xfrm>
            <a:off x="3926974" y="722752"/>
            <a:ext cx="6070893" cy="923330"/>
          </a:xfrm>
          <a:prstGeom prst="rect">
            <a:avLst/>
          </a:prstGeom>
          <a:noFill/>
        </p:spPr>
        <p:txBody>
          <a:bodyPr wrap="none" lIns="91440" tIns="45720" rIns="91440" bIns="45720">
            <a:spAutoFit/>
          </a:bodyPr>
          <a:lstStyle/>
          <a:p>
            <a:pPr algn="ctr"/>
            <a:r>
              <a:rPr lang="ar-SA" sz="5400" dirty="0">
                <a:ln w="0"/>
                <a:solidFill>
                  <a:schemeClr val="accent1"/>
                </a:solidFill>
                <a:effectLst>
                  <a:outerShdw blurRad="38100" dist="25400" dir="5400000" algn="ctr" rotWithShape="0">
                    <a:srgbClr val="6E747A">
                      <a:alpha val="43000"/>
                    </a:srgbClr>
                  </a:outerShdw>
                </a:effectLst>
              </a:rPr>
              <a:t>أميري لنلعب بالوورد وول</a:t>
            </a:r>
          </a:p>
        </p:txBody>
      </p:sp>
      <p:pic>
        <p:nvPicPr>
          <p:cNvPr id="8" name="صورة 7">
            <a:extLst>
              <a:ext uri="{FF2B5EF4-FFF2-40B4-BE49-F238E27FC236}">
                <a16:creationId xmlns:a16="http://schemas.microsoft.com/office/drawing/2014/main" id="{CB7AF1A0-2FC6-43DE-97DB-F5141DEF7844}"/>
              </a:ext>
            </a:extLst>
          </p:cNvPr>
          <p:cNvPicPr>
            <a:picLocks noChangeAspect="1"/>
          </p:cNvPicPr>
          <p:nvPr/>
        </p:nvPicPr>
        <p:blipFill>
          <a:blip r:embed="rId5"/>
          <a:stretch>
            <a:fillRect/>
          </a:stretch>
        </p:blipFill>
        <p:spPr>
          <a:xfrm>
            <a:off x="392017" y="588596"/>
            <a:ext cx="2604480" cy="84928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96718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p:cNvPicPr>
            <a:picLocks noChangeAspect="1"/>
          </p:cNvPicPr>
          <p:nvPr/>
        </p:nvPicPr>
        <p:blipFill>
          <a:blip r:embed="rId4"/>
          <a:srcRect/>
          <a:stretch>
            <a:fillRect/>
          </a:stretch>
        </p:blipFill>
        <p:spPr>
          <a:xfrm flipH="1">
            <a:off x="335280" y="4379583"/>
            <a:ext cx="2626256" cy="2249946"/>
          </a:xfrm>
          <a:prstGeom prst="rect">
            <a:avLst/>
          </a:prstGeom>
        </p:spPr>
      </p:pic>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5">
            <a:alphaModFix/>
          </a:blip>
          <a:srcRect l="19798" t="13608" r="18640" b="19550"/>
          <a:stretch/>
        </p:blipFill>
        <p:spPr>
          <a:xfrm>
            <a:off x="1264591" y="975361"/>
            <a:ext cx="8684175" cy="4753892"/>
          </a:xfrm>
          <a:prstGeom prst="rect">
            <a:avLst/>
          </a:prstGeom>
          <a:noFill/>
          <a:ln>
            <a:noFill/>
          </a:ln>
        </p:spPr>
      </p:pic>
      <p:sp>
        <p:nvSpPr>
          <p:cNvPr id="42" name="مربع نص 6">
            <a:extLst>
              <a:ext uri="{FF2B5EF4-FFF2-40B4-BE49-F238E27FC236}">
                <a16:creationId xmlns:a16="http://schemas.microsoft.com/office/drawing/2014/main" id="{4A0FC424-BC81-4E9E-A120-7CA3C2790E9C}"/>
              </a:ext>
            </a:extLst>
          </p:cNvPr>
          <p:cNvSpPr txBox="1"/>
          <p:nvPr/>
        </p:nvSpPr>
        <p:spPr>
          <a:xfrm>
            <a:off x="2882264" y="3793081"/>
            <a:ext cx="6504318" cy="1200329"/>
          </a:xfrm>
          <a:prstGeom prst="rect">
            <a:avLst/>
          </a:prstGeom>
          <a:noFill/>
        </p:spPr>
        <p:txBody>
          <a:bodyPr wrap="square" rtlCol="1">
            <a:spAutoFit/>
          </a:bodyPr>
          <a:lstStyle/>
          <a:p>
            <a:pPr algn="ctr"/>
            <a:r>
              <a:rPr lang="ar-SA" b="1" dirty="0">
                <a:latin typeface="Sakkal Majalla" panose="02000000000000000000" pitchFamily="2" charset="-78"/>
                <a:cs typeface="Sakkal Majalla" panose="02000000000000000000" pitchFamily="2" charset="-78"/>
              </a:rPr>
              <a:t>بسم الله والحمدلله والصلاة على نبينا محمد صلى الله عليه وسلم اللهم افتح على قلوبنا اللهم يا معلم إبراهيم علمنا ويا مفهم سليما فهمنا وعلمنا ما جهلنا وانفعنا بما علمتنا وزدنا علما اللهم افتح لنا فتحا مبينا</a:t>
            </a:r>
          </a:p>
          <a:p>
            <a:pPr algn="ctr"/>
            <a:endParaRPr lang="ar-SA" b="1" dirty="0">
              <a:latin typeface="Sakkal Majalla" panose="02000000000000000000" pitchFamily="2" charset="-78"/>
              <a:cs typeface="Sakkal Majalla" panose="02000000000000000000" pitchFamily="2" charset="-78"/>
            </a:endParaRPr>
          </a:p>
        </p:txBody>
      </p:sp>
      <p:pic>
        <p:nvPicPr>
          <p:cNvPr id="43" name="صورة 9"/>
          <p:cNvPicPr>
            <a:picLocks noChangeAspect="1"/>
          </p:cNvPicPr>
          <p:nvPr/>
        </p:nvPicPr>
        <p:blipFill>
          <a:blip r:embed="rId6"/>
          <a:stretch>
            <a:fillRect/>
          </a:stretch>
        </p:blipFill>
        <p:spPr>
          <a:xfrm>
            <a:off x="4671607" y="2397594"/>
            <a:ext cx="1117634" cy="377076"/>
          </a:xfrm>
          <a:prstGeom prst="rect">
            <a:avLst/>
          </a:prstGeom>
        </p:spPr>
      </p:pic>
      <p:pic>
        <p:nvPicPr>
          <p:cNvPr id="44" name="صورة 12"/>
          <p:cNvPicPr>
            <a:picLocks noChangeAspect="1"/>
          </p:cNvPicPr>
          <p:nvPr/>
        </p:nvPicPr>
        <p:blipFill>
          <a:blip r:embed="rId7"/>
          <a:stretch>
            <a:fillRect/>
          </a:stretch>
        </p:blipFill>
        <p:spPr>
          <a:xfrm>
            <a:off x="8116704" y="2614270"/>
            <a:ext cx="939343" cy="385893"/>
          </a:xfrm>
          <a:prstGeom prst="rect">
            <a:avLst/>
          </a:prstGeom>
        </p:spPr>
      </p:pic>
      <p:pic>
        <p:nvPicPr>
          <p:cNvPr id="45" name="صورة 13"/>
          <p:cNvPicPr>
            <a:picLocks noChangeAspect="1"/>
          </p:cNvPicPr>
          <p:nvPr/>
        </p:nvPicPr>
        <p:blipFill>
          <a:blip r:embed="rId8"/>
          <a:stretch>
            <a:fillRect/>
          </a:stretch>
        </p:blipFill>
        <p:spPr>
          <a:xfrm>
            <a:off x="8116704" y="2106350"/>
            <a:ext cx="939342" cy="420320"/>
          </a:xfrm>
          <a:prstGeom prst="rect">
            <a:avLst/>
          </a:prstGeom>
        </p:spPr>
      </p:pic>
      <p:pic>
        <p:nvPicPr>
          <p:cNvPr id="46" name="صورة 14"/>
          <p:cNvPicPr>
            <a:picLocks noChangeAspect="1"/>
          </p:cNvPicPr>
          <p:nvPr/>
        </p:nvPicPr>
        <p:blipFill>
          <a:blip r:embed="rId9"/>
          <a:stretch>
            <a:fillRect/>
          </a:stretch>
        </p:blipFill>
        <p:spPr>
          <a:xfrm>
            <a:off x="4719986" y="2847880"/>
            <a:ext cx="1040442" cy="418805"/>
          </a:xfrm>
          <a:prstGeom prst="rect">
            <a:avLst/>
          </a:prstGeom>
        </p:spPr>
      </p:pic>
      <p:sp>
        <p:nvSpPr>
          <p:cNvPr id="47" name="TextBox 46"/>
          <p:cNvSpPr txBox="1"/>
          <p:nvPr/>
        </p:nvSpPr>
        <p:spPr>
          <a:xfrm>
            <a:off x="2638200" y="2783646"/>
            <a:ext cx="1996742" cy="707886"/>
          </a:xfrm>
          <a:prstGeom prst="rect">
            <a:avLst/>
          </a:prstGeom>
          <a:noFill/>
        </p:spPr>
        <p:txBody>
          <a:bodyPr wrap="square" rtlCol="1">
            <a:spAutoFit/>
          </a:bodyPr>
          <a:lstStyle/>
          <a:p>
            <a:r>
              <a:rPr lang="ar-SA" sz="2000" b="1" dirty="0">
                <a:solidFill>
                  <a:schemeClr val="accent3">
                    <a:lumMod val="75000"/>
                  </a:schemeClr>
                </a:solidFill>
              </a:rPr>
              <a:t>السابعة – من علماء المسلمين</a:t>
            </a:r>
          </a:p>
        </p:txBody>
      </p:sp>
      <p:sp>
        <p:nvSpPr>
          <p:cNvPr id="48" name="TextBox 47"/>
          <p:cNvSpPr txBox="1"/>
          <p:nvPr/>
        </p:nvSpPr>
        <p:spPr>
          <a:xfrm>
            <a:off x="6155749" y="2731997"/>
            <a:ext cx="1804118" cy="369332"/>
          </a:xfrm>
          <a:prstGeom prst="rect">
            <a:avLst/>
          </a:prstGeom>
          <a:noFill/>
        </p:spPr>
        <p:txBody>
          <a:bodyPr wrap="square" rtlCol="1">
            <a:spAutoFit/>
          </a:bodyPr>
          <a:lstStyle/>
          <a:p>
            <a:r>
              <a:rPr lang="ar-SA" b="1" dirty="0">
                <a:solidFill>
                  <a:schemeClr val="accent2">
                    <a:lumMod val="50000"/>
                  </a:schemeClr>
                </a:solidFill>
              </a:rPr>
              <a:t>لغتي الجميلة</a:t>
            </a:r>
          </a:p>
        </p:txBody>
      </p:sp>
      <p:sp>
        <p:nvSpPr>
          <p:cNvPr id="49" name="TextBox 48"/>
          <p:cNvSpPr txBox="1"/>
          <p:nvPr/>
        </p:nvSpPr>
        <p:spPr>
          <a:xfrm>
            <a:off x="6246823" y="2202541"/>
            <a:ext cx="1548173" cy="400110"/>
          </a:xfrm>
          <a:prstGeom prst="rect">
            <a:avLst/>
          </a:prstGeom>
          <a:noFill/>
        </p:spPr>
        <p:txBody>
          <a:bodyPr wrap="square" rtlCol="1">
            <a:spAutoFit/>
          </a:bodyPr>
          <a:lstStyle/>
          <a:p>
            <a:r>
              <a:rPr lang="ar-SA" sz="2000" b="1" dirty="0"/>
              <a:t>2-8-1443 هـ</a:t>
            </a:r>
          </a:p>
        </p:txBody>
      </p:sp>
      <p:pic>
        <p:nvPicPr>
          <p:cNvPr id="51" name="Google Shape;473;p38"/>
          <p:cNvPicPr preferRelativeResize="0"/>
          <p:nvPr/>
        </p:nvPicPr>
        <p:blipFill>
          <a:blip r:embed="rId10">
            <a:alphaModFix/>
          </a:blip>
          <a:stretch>
            <a:fillRect/>
          </a:stretch>
        </p:blipFill>
        <p:spPr>
          <a:xfrm>
            <a:off x="964390" y="3068960"/>
            <a:ext cx="1512584" cy="2624380"/>
          </a:xfrm>
          <a:prstGeom prst="rect">
            <a:avLst/>
          </a:prstGeom>
          <a:noFill/>
          <a:ln>
            <a:noFill/>
          </a:ln>
        </p:spPr>
      </p:pic>
      <p:pic>
        <p:nvPicPr>
          <p:cNvPr id="54" name="Google Shape;77;p13"/>
          <p:cNvPicPr preferRelativeResize="0"/>
          <p:nvPr/>
        </p:nvPicPr>
        <p:blipFill>
          <a:blip r:embed="rId11">
            <a:alphaModFix/>
          </a:blip>
          <a:stretch>
            <a:fillRect/>
          </a:stretch>
        </p:blipFill>
        <p:spPr>
          <a:xfrm>
            <a:off x="1369680" y="4930460"/>
            <a:ext cx="198325" cy="355029"/>
          </a:xfrm>
          <a:prstGeom prst="rect">
            <a:avLst/>
          </a:prstGeom>
          <a:noFill/>
          <a:ln>
            <a:noFill/>
          </a:ln>
        </p:spPr>
      </p:pic>
      <p:pic>
        <p:nvPicPr>
          <p:cNvPr id="55" name="Google Shape;78;p13"/>
          <p:cNvPicPr preferRelativeResize="0"/>
          <p:nvPr/>
        </p:nvPicPr>
        <p:blipFill>
          <a:blip r:embed="rId12">
            <a:alphaModFix/>
          </a:blip>
          <a:stretch>
            <a:fillRect/>
          </a:stretch>
        </p:blipFill>
        <p:spPr>
          <a:xfrm>
            <a:off x="1676828" y="4941168"/>
            <a:ext cx="198324" cy="333614"/>
          </a:xfrm>
          <a:prstGeom prst="rect">
            <a:avLst/>
          </a:prstGeom>
          <a:noFill/>
          <a:ln>
            <a:noFill/>
          </a:ln>
        </p:spPr>
      </p:pic>
      <p:pic>
        <p:nvPicPr>
          <p:cNvPr id="56"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3045" y="4800259"/>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243230" y="4840789"/>
            <a:ext cx="515946" cy="53437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a:cxnSpLocks/>
          </p:cNvCxnSpPr>
          <p:nvPr/>
        </p:nvCxnSpPr>
        <p:spPr>
          <a:xfrm>
            <a:off x="2671892" y="1346061"/>
            <a:ext cx="400611" cy="581657"/>
          </a:xfrm>
          <a:prstGeom prst="line">
            <a:avLst/>
          </a:prstGeom>
        </p:spPr>
        <p:style>
          <a:lnRef idx="1">
            <a:schemeClr val="accent6"/>
          </a:lnRef>
          <a:fillRef idx="0">
            <a:schemeClr val="accent6"/>
          </a:fillRef>
          <a:effectRef idx="0">
            <a:schemeClr val="accent6"/>
          </a:effectRef>
          <a:fontRef idx="minor">
            <a:schemeClr val="tx1"/>
          </a:fontRef>
        </p:style>
      </p:cxnSp>
      <p:pic>
        <p:nvPicPr>
          <p:cNvPr id="59"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658591" y="6454700"/>
            <a:ext cx="5081920" cy="32621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6F130944-8DF3-4D27-8F37-D75A126457AD}"/>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79" t="12790" r="-279" b="62767"/>
          <a:stretch/>
        </p:blipFill>
        <p:spPr bwMode="auto">
          <a:xfrm>
            <a:off x="1209822" y="27344"/>
            <a:ext cx="10199076" cy="1004569"/>
          </a:xfrm>
          <a:prstGeom prst="rect">
            <a:avLst/>
          </a:prstGeom>
          <a:noFill/>
          <a:extLst>
            <a:ext uri="{909E8E84-426E-40DD-AFC4-6F175D3DCCD1}">
              <a14:hiddenFill xmlns:a14="http://schemas.microsoft.com/office/drawing/2010/main">
                <a:solidFill>
                  <a:srgbClr val="FFFFFF"/>
                </a:solidFill>
              </a14:hiddenFill>
            </a:ext>
          </a:extLst>
        </p:spPr>
      </p:pic>
      <p:pic>
        <p:nvPicPr>
          <p:cNvPr id="60" name="صورة 12">
            <a:extLst>
              <a:ext uri="{FF2B5EF4-FFF2-40B4-BE49-F238E27FC236}">
                <a16:creationId xmlns:a16="http://schemas.microsoft.com/office/drawing/2014/main" id="{F43AAFBE-2D88-4327-9AE7-C4C83B678E9B}"/>
              </a:ext>
            </a:extLst>
          </p:cNvPr>
          <p:cNvPicPr>
            <a:picLocks noChangeAspect="1"/>
          </p:cNvPicPr>
          <p:nvPr/>
        </p:nvPicPr>
        <p:blipFill>
          <a:blip r:embed="rId7"/>
          <a:stretch>
            <a:fillRect/>
          </a:stretch>
        </p:blipFill>
        <p:spPr>
          <a:xfrm>
            <a:off x="8116704" y="3162200"/>
            <a:ext cx="939343" cy="385893"/>
          </a:xfrm>
          <a:prstGeom prst="rect">
            <a:avLst/>
          </a:prstGeom>
        </p:spPr>
      </p:pic>
      <p:sp>
        <p:nvSpPr>
          <p:cNvPr id="2" name="مربع نص 1">
            <a:extLst>
              <a:ext uri="{FF2B5EF4-FFF2-40B4-BE49-F238E27FC236}">
                <a16:creationId xmlns:a16="http://schemas.microsoft.com/office/drawing/2014/main" id="{350C521B-5377-427A-ABDC-284279702410}"/>
              </a:ext>
            </a:extLst>
          </p:cNvPr>
          <p:cNvSpPr txBox="1"/>
          <p:nvPr/>
        </p:nvSpPr>
        <p:spPr>
          <a:xfrm>
            <a:off x="8116705" y="3148723"/>
            <a:ext cx="785315" cy="369332"/>
          </a:xfrm>
          <a:prstGeom prst="rect">
            <a:avLst/>
          </a:prstGeom>
          <a:solidFill>
            <a:schemeClr val="accent1">
              <a:lumMod val="60000"/>
              <a:lumOff val="40000"/>
            </a:schemeClr>
          </a:solidFill>
        </p:spPr>
        <p:txBody>
          <a:bodyPr wrap="square" rtlCol="0">
            <a:spAutoFit/>
          </a:bodyPr>
          <a:lstStyle/>
          <a:p>
            <a:r>
              <a:rPr lang="ar-SA" b="1" dirty="0"/>
              <a:t>المجال</a:t>
            </a:r>
            <a:endParaRPr lang="en-US" b="1" dirty="0"/>
          </a:p>
        </p:txBody>
      </p:sp>
      <p:pic>
        <p:nvPicPr>
          <p:cNvPr id="61" name="صورة 14">
            <a:extLst>
              <a:ext uri="{FF2B5EF4-FFF2-40B4-BE49-F238E27FC236}">
                <a16:creationId xmlns:a16="http://schemas.microsoft.com/office/drawing/2014/main" id="{723E316B-346F-4450-9DF7-470C3B285D5B}"/>
              </a:ext>
            </a:extLst>
          </p:cNvPr>
          <p:cNvPicPr>
            <a:picLocks noChangeAspect="1"/>
          </p:cNvPicPr>
          <p:nvPr/>
        </p:nvPicPr>
        <p:blipFill>
          <a:blip r:embed="rId9"/>
          <a:stretch>
            <a:fillRect/>
          </a:stretch>
        </p:blipFill>
        <p:spPr>
          <a:xfrm>
            <a:off x="4733559" y="3277328"/>
            <a:ext cx="1040442" cy="418805"/>
          </a:xfrm>
          <a:prstGeom prst="rect">
            <a:avLst/>
          </a:prstGeom>
        </p:spPr>
      </p:pic>
      <p:sp>
        <p:nvSpPr>
          <p:cNvPr id="4" name="مربع نص 3">
            <a:extLst>
              <a:ext uri="{FF2B5EF4-FFF2-40B4-BE49-F238E27FC236}">
                <a16:creationId xmlns:a16="http://schemas.microsoft.com/office/drawing/2014/main" id="{A5C4808A-28DC-4290-A8F2-B5EAD29F67ED}"/>
              </a:ext>
            </a:extLst>
          </p:cNvPr>
          <p:cNvSpPr txBox="1"/>
          <p:nvPr/>
        </p:nvSpPr>
        <p:spPr>
          <a:xfrm>
            <a:off x="4881549" y="3320480"/>
            <a:ext cx="892452" cy="307777"/>
          </a:xfrm>
          <a:prstGeom prst="rect">
            <a:avLst/>
          </a:prstGeom>
          <a:solidFill>
            <a:schemeClr val="accent5">
              <a:lumMod val="60000"/>
              <a:lumOff val="40000"/>
            </a:schemeClr>
          </a:solidFill>
        </p:spPr>
        <p:txBody>
          <a:bodyPr wrap="square" rtlCol="0">
            <a:spAutoFit/>
          </a:bodyPr>
          <a:lstStyle/>
          <a:p>
            <a:r>
              <a:rPr lang="ar-SA" sz="1400" b="1" dirty="0"/>
              <a:t>لون الوحدة</a:t>
            </a:r>
            <a:endParaRPr lang="en-US" sz="1400" b="1" dirty="0"/>
          </a:p>
        </p:txBody>
      </p:sp>
      <p:sp>
        <p:nvSpPr>
          <p:cNvPr id="62" name="TextBox 46">
            <a:extLst>
              <a:ext uri="{FF2B5EF4-FFF2-40B4-BE49-F238E27FC236}">
                <a16:creationId xmlns:a16="http://schemas.microsoft.com/office/drawing/2014/main" id="{F3B4ED1F-1A0A-4107-BE72-D0D394FA9195}"/>
              </a:ext>
            </a:extLst>
          </p:cNvPr>
          <p:cNvSpPr txBox="1"/>
          <p:nvPr/>
        </p:nvSpPr>
        <p:spPr>
          <a:xfrm>
            <a:off x="3294549" y="3382922"/>
            <a:ext cx="1372653" cy="369332"/>
          </a:xfrm>
          <a:prstGeom prst="rect">
            <a:avLst/>
          </a:prstGeom>
          <a:noFill/>
        </p:spPr>
        <p:txBody>
          <a:bodyPr wrap="square" rtlCol="1">
            <a:spAutoFit/>
          </a:bodyPr>
          <a:lstStyle/>
          <a:p>
            <a:r>
              <a:rPr lang="ar-SA" b="1" dirty="0">
                <a:solidFill>
                  <a:schemeClr val="accent3">
                    <a:lumMod val="75000"/>
                  </a:schemeClr>
                </a:solidFill>
              </a:rPr>
              <a:t>أزرق</a:t>
            </a:r>
          </a:p>
        </p:txBody>
      </p:sp>
      <p:pic>
        <p:nvPicPr>
          <p:cNvPr id="29" name="Google Shape;535;p42">
            <a:extLst>
              <a:ext uri="{FF2B5EF4-FFF2-40B4-BE49-F238E27FC236}">
                <a16:creationId xmlns:a16="http://schemas.microsoft.com/office/drawing/2014/main" id="{1A0106C4-9141-453E-90CD-720D3A365B66}"/>
              </a:ext>
            </a:extLst>
          </p:cNvPr>
          <p:cNvPicPr preferRelativeResize="0"/>
          <p:nvPr/>
        </p:nvPicPr>
        <p:blipFill>
          <a:blip r:embed="rId17">
            <a:alphaModFix/>
          </a:blip>
          <a:stretch>
            <a:fillRect/>
          </a:stretch>
        </p:blipFill>
        <p:spPr>
          <a:xfrm>
            <a:off x="11006032" y="856073"/>
            <a:ext cx="1159790" cy="924695"/>
          </a:xfrm>
          <a:prstGeom prst="rect">
            <a:avLst/>
          </a:prstGeom>
          <a:noFill/>
          <a:ln>
            <a:noFill/>
          </a:ln>
        </p:spPr>
      </p:pic>
      <p:sp>
        <p:nvSpPr>
          <p:cNvPr id="30" name="TextBox 47">
            <a:extLst>
              <a:ext uri="{FF2B5EF4-FFF2-40B4-BE49-F238E27FC236}">
                <a16:creationId xmlns:a16="http://schemas.microsoft.com/office/drawing/2014/main" id="{0756159A-A275-4D7C-AD24-1463EB4FD7AA}"/>
              </a:ext>
            </a:extLst>
          </p:cNvPr>
          <p:cNvSpPr txBox="1"/>
          <p:nvPr/>
        </p:nvSpPr>
        <p:spPr>
          <a:xfrm>
            <a:off x="2694778" y="2382731"/>
            <a:ext cx="1804118" cy="369332"/>
          </a:xfrm>
          <a:prstGeom prst="rect">
            <a:avLst/>
          </a:prstGeom>
          <a:noFill/>
        </p:spPr>
        <p:txBody>
          <a:bodyPr wrap="square" rtlCol="1">
            <a:spAutoFit/>
          </a:bodyPr>
          <a:lstStyle/>
          <a:p>
            <a:r>
              <a:rPr lang="ar-SA" b="1" dirty="0">
                <a:solidFill>
                  <a:schemeClr val="accent2">
                    <a:lumMod val="50000"/>
                  </a:schemeClr>
                </a:solidFill>
              </a:rPr>
              <a:t>الاثنين</a:t>
            </a:r>
          </a:p>
        </p:txBody>
      </p:sp>
      <p:sp>
        <p:nvSpPr>
          <p:cNvPr id="31" name="TextBox 47">
            <a:extLst>
              <a:ext uri="{FF2B5EF4-FFF2-40B4-BE49-F238E27FC236}">
                <a16:creationId xmlns:a16="http://schemas.microsoft.com/office/drawing/2014/main" id="{78F3ACE8-8A7A-446A-B01E-0D505E9FB77A}"/>
              </a:ext>
            </a:extLst>
          </p:cNvPr>
          <p:cNvSpPr txBox="1"/>
          <p:nvPr/>
        </p:nvSpPr>
        <p:spPr>
          <a:xfrm>
            <a:off x="6111083" y="3237241"/>
            <a:ext cx="1804118" cy="369332"/>
          </a:xfrm>
          <a:prstGeom prst="rect">
            <a:avLst/>
          </a:prstGeom>
          <a:noFill/>
        </p:spPr>
        <p:txBody>
          <a:bodyPr wrap="square" rtlCol="1">
            <a:spAutoFit/>
          </a:bodyPr>
          <a:lstStyle/>
          <a:p>
            <a:r>
              <a:rPr lang="ar-SA" b="1" dirty="0">
                <a:solidFill>
                  <a:schemeClr val="accent2">
                    <a:lumMod val="50000"/>
                  </a:schemeClr>
                </a:solidFill>
              </a:rPr>
              <a:t>أدبي</a:t>
            </a:r>
          </a:p>
        </p:txBody>
      </p:sp>
      <p:sp>
        <p:nvSpPr>
          <p:cNvPr id="32" name="مستطيل 2">
            <a:extLst>
              <a:ext uri="{FF2B5EF4-FFF2-40B4-BE49-F238E27FC236}">
                <a16:creationId xmlns:a16="http://schemas.microsoft.com/office/drawing/2014/main" id="{0C455BE9-8D61-4153-9681-D6572E42B751}"/>
              </a:ext>
            </a:extLst>
          </p:cNvPr>
          <p:cNvSpPr>
            <a:spLocks noChangeArrowheads="1"/>
          </p:cNvSpPr>
          <p:nvPr/>
        </p:nvSpPr>
        <p:spPr bwMode="auto">
          <a:xfrm>
            <a:off x="2112040" y="1283958"/>
            <a:ext cx="7560204" cy="830997"/>
          </a:xfrm>
          <a:prstGeom prst="rect">
            <a:avLst/>
          </a:prstGeom>
          <a:noFill/>
          <a:ln w="9525">
            <a:noFill/>
            <a:miter lim="800000"/>
            <a:headEnd/>
            <a:tailEnd/>
          </a:ln>
        </p:spPr>
        <p:txBody>
          <a:bodyPr wrap="square">
            <a:spAutoFit/>
          </a:bodyPr>
          <a:lstStyle/>
          <a:p>
            <a:pPr algn="ctr"/>
            <a:r>
              <a:rPr lang="ar-SA" sz="4800" b="1" dirty="0">
                <a:solidFill>
                  <a:schemeClr val="tx1">
                    <a:lumMod val="95000"/>
                    <a:lumOff val="5000"/>
                  </a:schemeClr>
                </a:solidFill>
                <a:latin typeface="Calibri" pitchFamily="34" charset="0"/>
              </a:rPr>
              <a:t>أَبو الكيمْياءِ</a:t>
            </a:r>
            <a:r>
              <a:rPr lang="ar-EG" sz="4800" b="1" dirty="0">
                <a:solidFill>
                  <a:schemeClr val="tx1">
                    <a:lumMod val="95000"/>
                    <a:lumOff val="5000"/>
                  </a:schemeClr>
                </a:solidFill>
                <a:latin typeface="Calibri" pitchFamily="34" charset="0"/>
              </a:rPr>
              <a:t>”</a:t>
            </a:r>
            <a:r>
              <a:rPr lang="ar-SA" sz="4800" b="1" dirty="0">
                <a:solidFill>
                  <a:schemeClr val="tx1">
                    <a:lumMod val="95000"/>
                    <a:lumOff val="5000"/>
                  </a:schemeClr>
                </a:solidFill>
                <a:latin typeface="Calibri" pitchFamily="34" charset="0"/>
              </a:rPr>
              <a:t>جابِرُ بنُ حَيَّانَ</a:t>
            </a:r>
            <a:r>
              <a:rPr lang="ar-EG" sz="4800" b="1" dirty="0">
                <a:solidFill>
                  <a:schemeClr val="tx1">
                    <a:lumMod val="95000"/>
                    <a:lumOff val="5000"/>
                  </a:schemeClr>
                </a:solidFill>
                <a:latin typeface="Calibri" pitchFamily="34" charset="0"/>
              </a:rPr>
              <a:t>“</a:t>
            </a:r>
            <a:endParaRPr lang="en-US" sz="4800" b="1" dirty="0">
              <a:solidFill>
                <a:schemeClr val="tx1">
                  <a:lumMod val="95000"/>
                  <a:lumOff val="5000"/>
                </a:schemeClr>
              </a:solidFill>
              <a:latin typeface="Calibri" pitchFamily="34" charset="0"/>
            </a:endParaRPr>
          </a:p>
        </p:txBody>
      </p:sp>
    </p:spTree>
    <p:extLst>
      <p:ext uri="{BB962C8B-B14F-4D97-AF65-F5344CB8AC3E}">
        <p14:creationId xmlns:p14="http://schemas.microsoft.com/office/powerpoint/2010/main" val="2748735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from="(-#ppt_w/2)" to="(#ppt_x)" calcmode="lin" valueType="num">
                                      <p:cBhvr>
                                        <p:cTn id="7" dur="300" fill="hold">
                                          <p:stCondLst>
                                            <p:cond delay="0"/>
                                          </p:stCondLst>
                                        </p:cTn>
                                        <p:tgtEl>
                                          <p:spTgt spid="32"/>
                                        </p:tgtEl>
                                        <p:attrNameLst>
                                          <p:attrName>ppt_x</p:attrName>
                                        </p:attrNameLst>
                                      </p:cBhvr>
                                    </p:anim>
                                    <p:anim from="0" to="-1.0" calcmode="lin" valueType="num">
                                      <p:cBhvr>
                                        <p:cTn id="8" dur="100" decel="50000" autoRev="1" fill="hold">
                                          <p:stCondLst>
                                            <p:cond delay="300"/>
                                          </p:stCondLst>
                                        </p:cTn>
                                        <p:tgtEl>
                                          <p:spTgt spid="32"/>
                                        </p:tgtEl>
                                        <p:attrNameLst>
                                          <p:attrName>xshear</p:attrName>
                                        </p:attrNameLst>
                                      </p:cBhvr>
                                    </p:anim>
                                    <p:animScale>
                                      <p:cBhvr>
                                        <p:cTn id="9" dur="100" decel="100000" autoRev="1" fill="hold">
                                          <p:stCondLst>
                                            <p:cond delay="300"/>
                                          </p:stCondLst>
                                        </p:cTn>
                                        <p:tgtEl>
                                          <p:spTgt spid="32"/>
                                        </p:tgtEl>
                                      </p:cBhvr>
                                      <p:from x="100000" y="100000"/>
                                      <p:to x="80000" y="100000"/>
                                    </p:animScale>
                                    <p:anim by="(#ppt_h/3+#ppt_w*0.1)" calcmode="lin" valueType="num">
                                      <p:cBhvr additive="sum">
                                        <p:cTn id="10" dur="100" decel="100000" autoRev="1" fill="hold">
                                          <p:stCondLst>
                                            <p:cond delay="300"/>
                                          </p:stCondLst>
                                        </p:cTn>
                                        <p:tgtEl>
                                          <p:spTgt spid="32"/>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الدرس الاول.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صورة تحتوي على نص&#10;&#10;تم إنشاء الوصف تلقائياً">
            <a:extLst>
              <a:ext uri="{FF2B5EF4-FFF2-40B4-BE49-F238E27FC236}">
                <a16:creationId xmlns:a16="http://schemas.microsoft.com/office/drawing/2014/main" id="{307549EB-4A64-4ED0-BFDE-58EF495057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3025" y="1757922"/>
            <a:ext cx="4752975" cy="4752975"/>
          </a:xfrm>
          <a:prstGeom prst="rect">
            <a:avLst/>
          </a:prstGeom>
        </p:spPr>
      </p:pic>
      <p:sp>
        <p:nvSpPr>
          <p:cNvPr id="4" name="مستطيل 3">
            <a:extLst>
              <a:ext uri="{FF2B5EF4-FFF2-40B4-BE49-F238E27FC236}">
                <a16:creationId xmlns:a16="http://schemas.microsoft.com/office/drawing/2014/main" id="{FB201E90-0E5F-44F7-A17A-FE66726C8136}"/>
              </a:ext>
            </a:extLst>
          </p:cNvPr>
          <p:cNvSpPr/>
          <p:nvPr/>
        </p:nvSpPr>
        <p:spPr>
          <a:xfrm>
            <a:off x="3096570" y="1420298"/>
            <a:ext cx="6505307" cy="923330"/>
          </a:xfrm>
          <a:prstGeom prst="rect">
            <a:avLst/>
          </a:prstGeom>
          <a:noFill/>
        </p:spPr>
        <p:txBody>
          <a:bodyPr wrap="none" lIns="91440" tIns="45720" rIns="91440" bIns="45720">
            <a:spAutoFit/>
          </a:bodyPr>
          <a:lstStyle/>
          <a:p>
            <a:pPr algn="ctr"/>
            <a:r>
              <a:rPr lang="ar-SA" sz="5400" b="0" cap="none" spc="0" dirty="0">
                <a:ln w="0"/>
                <a:solidFill>
                  <a:schemeClr val="tx1"/>
                </a:solidFill>
                <a:effectLst>
                  <a:outerShdw blurRad="38100" dist="19050" dir="2700000" algn="tl" rotWithShape="0">
                    <a:schemeClr val="dk1">
                      <a:alpha val="40000"/>
                    </a:schemeClr>
                  </a:outerShdw>
                </a:effectLst>
              </a:rPr>
              <a:t>أميرتي ماذا تعلمنا من الدرس</a:t>
            </a:r>
          </a:p>
        </p:txBody>
      </p:sp>
    </p:spTree>
    <p:extLst>
      <p:ext uri="{BB962C8B-B14F-4D97-AF65-F5344CB8AC3E}">
        <p14:creationId xmlns:p14="http://schemas.microsoft.com/office/powerpoint/2010/main" val="35842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nodeType="clickEffect">
                                  <p:stCondLst>
                                    <p:cond delay="0"/>
                                  </p:stCondLst>
                                  <p:childTnLst>
                                    <p:animMotion origin="layout" path="M 0.28737 0.16412 L 0.28737 -0.08588 " pathEditMode="relative" rAng="0" ptsTypes="AA">
                                      <p:cBhvr>
                                        <p:cTn id="11" dur="2000" fill="hold"/>
                                        <p:tgtEl>
                                          <p:spTgt spid="3"/>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607035" y="424495"/>
            <a:ext cx="8538160" cy="5708716"/>
          </a:xfrm>
          <a:prstGeom prst="rect">
            <a:avLst/>
          </a:prstGeom>
          <a:noFill/>
          <a:ln>
            <a:noFill/>
          </a:ln>
        </p:spPr>
      </p:pic>
      <p:pic>
        <p:nvPicPr>
          <p:cNvPr id="24" name="Google Shape;77;p13"/>
          <p:cNvPicPr preferRelativeResize="0"/>
          <p:nvPr/>
        </p:nvPicPr>
        <p:blipFill>
          <a:blip r:embed="rId4">
            <a:alphaModFix/>
          </a:blip>
          <a:stretch>
            <a:fillRect/>
          </a:stretch>
        </p:blipFill>
        <p:spPr>
          <a:xfrm>
            <a:off x="2192640" y="4721059"/>
            <a:ext cx="198325" cy="355029"/>
          </a:xfrm>
          <a:prstGeom prst="rect">
            <a:avLst/>
          </a:prstGeom>
          <a:noFill/>
          <a:ln>
            <a:noFill/>
          </a:ln>
        </p:spPr>
      </p:pic>
      <p:pic>
        <p:nvPicPr>
          <p:cNvPr id="25" name="Google Shape;78;p13"/>
          <p:cNvPicPr preferRelativeResize="0"/>
          <p:nvPr/>
        </p:nvPicPr>
        <p:blipFill>
          <a:blip r:embed="rId5">
            <a:alphaModFix/>
          </a:blip>
          <a:stretch>
            <a:fillRect/>
          </a:stretch>
        </p:blipFill>
        <p:spPr>
          <a:xfrm>
            <a:off x="2499788" y="4731767"/>
            <a:ext cx="198324" cy="333614"/>
          </a:xfrm>
          <a:prstGeom prst="rect">
            <a:avLst/>
          </a:prstGeom>
          <a:noFill/>
          <a:ln>
            <a:noFill/>
          </a:ln>
        </p:spPr>
      </p:pic>
      <p:pic>
        <p:nvPicPr>
          <p:cNvPr id="31"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1765" y="4590858"/>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3935" y="4798195"/>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18" name="Google Shape;535;p42"/>
          <p:cNvPicPr preferRelativeResize="0"/>
          <p:nvPr/>
        </p:nvPicPr>
        <p:blipFill>
          <a:blip r:embed="rId8">
            <a:alphaModFix/>
          </a:blip>
          <a:stretch>
            <a:fillRect/>
          </a:stretch>
        </p:blipFill>
        <p:spPr>
          <a:xfrm>
            <a:off x="10488489" y="984820"/>
            <a:ext cx="1159790" cy="924695"/>
          </a:xfrm>
          <a:prstGeom prst="rect">
            <a:avLst/>
          </a:prstGeom>
          <a:noFill/>
          <a:ln>
            <a:noFill/>
          </a:ln>
        </p:spPr>
      </p:pic>
      <p:pic>
        <p:nvPicPr>
          <p:cNvPr id="19"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56709" y="6371284"/>
            <a:ext cx="4483801" cy="40963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A40CFF95-4222-48AE-940C-3281A1F52E4F}"/>
              </a:ext>
            </a:extLst>
          </p:cNvPr>
          <p:cNvPicPr>
            <a:picLocks noChangeAspect="1"/>
          </p:cNvPicPr>
          <p:nvPr/>
        </p:nvPicPr>
        <p:blipFill>
          <a:blip r:embed="rId10"/>
          <a:srcRect/>
          <a:stretch>
            <a:fillRect/>
          </a:stretch>
        </p:blipFill>
        <p:spPr>
          <a:xfrm flipH="1">
            <a:off x="283146" y="4287793"/>
            <a:ext cx="2626256" cy="2249946"/>
          </a:xfrm>
          <a:prstGeom prst="rect">
            <a:avLst/>
          </a:prstGeom>
        </p:spPr>
      </p:pic>
      <p:pic>
        <p:nvPicPr>
          <p:cNvPr id="17" name="Picture 2">
            <a:extLst>
              <a:ext uri="{FF2B5EF4-FFF2-40B4-BE49-F238E27FC236}">
                <a16:creationId xmlns:a16="http://schemas.microsoft.com/office/drawing/2014/main" id="{B199CB57-B83A-4CE8-A834-949CD2CB7B7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79" t="12790" r="-279" b="62767"/>
          <a:stretch/>
        </p:blipFill>
        <p:spPr bwMode="auto">
          <a:xfrm>
            <a:off x="872950" y="-129191"/>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9">
            <a:extLst>
              <a:ext uri="{FF2B5EF4-FFF2-40B4-BE49-F238E27FC236}">
                <a16:creationId xmlns:a16="http://schemas.microsoft.com/office/drawing/2014/main" id="{7B9D710A-22C9-4E47-9DB8-FD72DAEE0FC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96000" y="823185"/>
            <a:ext cx="2795828" cy="3339752"/>
          </a:xfrm>
          <a:prstGeom prst="rect">
            <a:avLst/>
          </a:prstGeom>
        </p:spPr>
      </p:pic>
      <p:pic>
        <p:nvPicPr>
          <p:cNvPr id="4" name="صورة 3" descr="صورة تحتوي على سهم&#10;&#10;تم إنشاء الوصف تلقائياً">
            <a:extLst>
              <a:ext uri="{FF2B5EF4-FFF2-40B4-BE49-F238E27FC236}">
                <a16:creationId xmlns:a16="http://schemas.microsoft.com/office/drawing/2014/main" id="{FEE6DFA7-A483-44D6-9AA6-74C225F8F606}"/>
              </a:ext>
            </a:extLst>
          </p:cNvPr>
          <p:cNvPicPr>
            <a:picLocks noChangeAspect="1"/>
          </p:cNvPicPr>
          <p:nvPr/>
        </p:nvPicPr>
        <p:blipFill>
          <a:blip r:embed="rId1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967560" y="1195820"/>
            <a:ext cx="3362325" cy="2857500"/>
          </a:xfrm>
          <a:prstGeom prst="rect">
            <a:avLst/>
          </a:prstGeom>
        </p:spPr>
      </p:pic>
      <p:sp>
        <p:nvSpPr>
          <p:cNvPr id="26" name="Rectangle 1">
            <a:extLst>
              <a:ext uri="{FF2B5EF4-FFF2-40B4-BE49-F238E27FC236}">
                <a16:creationId xmlns:a16="http://schemas.microsoft.com/office/drawing/2014/main" id="{1E6D57A5-A2B2-4A81-A7CE-C3B227379316}"/>
              </a:ext>
            </a:extLst>
          </p:cNvPr>
          <p:cNvSpPr/>
          <p:nvPr/>
        </p:nvSpPr>
        <p:spPr>
          <a:xfrm>
            <a:off x="3727242" y="1714507"/>
            <a:ext cx="1773242" cy="923330"/>
          </a:xfrm>
          <a:prstGeom prst="rect">
            <a:avLst/>
          </a:prstGeom>
          <a:noFill/>
        </p:spPr>
        <p:txBody>
          <a:bodyPr wrap="none" lIns="91440" tIns="45720" rIns="91440" bIns="45720">
            <a:spAutoFit/>
          </a:bodyPr>
          <a:lstStyle/>
          <a:p>
            <a:pPr algn="ctr"/>
            <a:r>
              <a:rPr lang="ar-SA" sz="5400" b="1" dirty="0">
                <a:ln w="1905"/>
                <a:solidFill>
                  <a:schemeClr val="tx1">
                    <a:lumMod val="95000"/>
                    <a:lumOff val="5000"/>
                  </a:schemeClr>
                </a:solidFill>
                <a:effectLst>
                  <a:innerShdw blurRad="69850" dist="43180" dir="5400000">
                    <a:srgbClr val="000000">
                      <a:alpha val="65000"/>
                    </a:srgbClr>
                  </a:innerShdw>
                </a:effectLst>
              </a:rPr>
              <a:t>الواجب</a:t>
            </a:r>
            <a:endParaRPr lang="en-US" sz="5400" b="1" dirty="0">
              <a:ln w="1905"/>
              <a:solidFill>
                <a:schemeClr val="tx1">
                  <a:lumMod val="95000"/>
                  <a:lumOff val="5000"/>
                </a:schemeClr>
              </a:solidFill>
              <a:effectLst>
                <a:innerShdw blurRad="69850" dist="43180" dir="5400000">
                  <a:srgbClr val="000000">
                    <a:alpha val="65000"/>
                  </a:srgbClr>
                </a:innerShdw>
              </a:effectLst>
            </a:endParaRPr>
          </a:p>
        </p:txBody>
      </p:sp>
      <p:grpSp>
        <p:nvGrpSpPr>
          <p:cNvPr id="15" name="مجموعة 14">
            <a:extLst>
              <a:ext uri="{FF2B5EF4-FFF2-40B4-BE49-F238E27FC236}">
                <a16:creationId xmlns:a16="http://schemas.microsoft.com/office/drawing/2014/main" id="{268A2D9A-2EDB-44DA-A6A6-BB7C6CF9B26D}"/>
              </a:ext>
            </a:extLst>
          </p:cNvPr>
          <p:cNvGrpSpPr/>
          <p:nvPr/>
        </p:nvGrpSpPr>
        <p:grpSpPr>
          <a:xfrm>
            <a:off x="7380075" y="5948200"/>
            <a:ext cx="4232805" cy="837291"/>
            <a:chOff x="12856031" y="7888350"/>
            <a:chExt cx="4387050" cy="1183737"/>
          </a:xfrm>
        </p:grpSpPr>
        <p:sp>
          <p:nvSpPr>
            <p:cNvPr id="16" name="مربع نص 15">
              <a:extLst>
                <a:ext uri="{FF2B5EF4-FFF2-40B4-BE49-F238E27FC236}">
                  <a16:creationId xmlns:a16="http://schemas.microsoft.com/office/drawing/2014/main" id="{2246A110-EC7D-4006-889C-8B6CA5A7FE4E}"/>
                </a:ext>
              </a:extLst>
            </p:cNvPr>
            <p:cNvSpPr txBox="1"/>
            <p:nvPr/>
          </p:nvSpPr>
          <p:spPr>
            <a:xfrm>
              <a:off x="12856031" y="8148757"/>
              <a:ext cx="4262284" cy="923330"/>
            </a:xfrm>
            <a:prstGeom prst="rect">
              <a:avLst/>
            </a:prstGeom>
            <a:noFill/>
          </p:spPr>
          <p:txBody>
            <a:bodyPr wrap="square" rtlCol="0">
              <a:spAutoFit/>
            </a:bodyPr>
            <a:lstStyle/>
            <a:p>
              <a:endParaRPr lang="ar-SA" dirty="0">
                <a:hlinkClick r:id="rId14"/>
              </a:endParaRPr>
            </a:p>
            <a:p>
              <a:r>
                <a:rPr lang="en-US" dirty="0">
                  <a:hlinkClick r:id="rId14"/>
                </a:rPr>
                <a:t>https://t.me/Hasaaah</a:t>
              </a:r>
              <a:endParaRPr lang="ar-SA" dirty="0"/>
            </a:p>
            <a:p>
              <a:endParaRPr lang="en-US" dirty="0"/>
            </a:p>
          </p:txBody>
        </p:sp>
        <p:pic>
          <p:nvPicPr>
            <p:cNvPr id="21" name="صورة 20">
              <a:extLst>
                <a:ext uri="{FF2B5EF4-FFF2-40B4-BE49-F238E27FC236}">
                  <a16:creationId xmlns:a16="http://schemas.microsoft.com/office/drawing/2014/main" id="{62582CD2-18F1-4B1E-84A4-90A542B5AEC5}"/>
                </a:ext>
              </a:extLst>
            </p:cNvPr>
            <p:cNvPicPr>
              <a:picLocks noChangeAspect="1"/>
            </p:cNvPicPr>
            <p:nvPr/>
          </p:nvPicPr>
          <p:blipFill>
            <a:blip r:embed="rId15"/>
            <a:stretch>
              <a:fillRect/>
            </a:stretch>
          </p:blipFill>
          <p:spPr>
            <a:xfrm>
              <a:off x="14610236" y="7888350"/>
              <a:ext cx="2632845" cy="598141"/>
            </a:xfrm>
            <a:prstGeom prst="rect">
              <a:avLst/>
            </a:prstGeom>
          </p:spPr>
        </p:pic>
      </p:grpSp>
    </p:spTree>
    <p:extLst>
      <p:ext uri="{BB962C8B-B14F-4D97-AF65-F5344CB8AC3E}">
        <p14:creationId xmlns:p14="http://schemas.microsoft.com/office/powerpoint/2010/main" val="2294941674"/>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p:cNvPicPr>
            <a:picLocks noChangeAspect="1"/>
          </p:cNvPicPr>
          <p:nvPr/>
        </p:nvPicPr>
        <p:blipFill>
          <a:blip r:embed="rId3"/>
          <a:srcRect/>
          <a:stretch>
            <a:fillRect/>
          </a:stretch>
        </p:blipFill>
        <p:spPr>
          <a:xfrm flipH="1">
            <a:off x="335280" y="4379583"/>
            <a:ext cx="2626256" cy="2249946"/>
          </a:xfrm>
          <a:prstGeom prst="rect">
            <a:avLst/>
          </a:prstGeom>
        </p:spPr>
      </p:pic>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4">
            <a:alphaModFix/>
          </a:blip>
          <a:srcRect l="19798" t="13608" r="18640" b="19550"/>
          <a:stretch/>
        </p:blipFill>
        <p:spPr>
          <a:xfrm>
            <a:off x="1264591" y="975361"/>
            <a:ext cx="8684175" cy="4753892"/>
          </a:xfrm>
          <a:prstGeom prst="rect">
            <a:avLst/>
          </a:prstGeom>
          <a:noFill/>
          <a:ln>
            <a:noFill/>
          </a:ln>
        </p:spPr>
      </p:pic>
      <p:pic>
        <p:nvPicPr>
          <p:cNvPr id="51" name="Google Shape;473;p38"/>
          <p:cNvPicPr preferRelativeResize="0"/>
          <p:nvPr/>
        </p:nvPicPr>
        <p:blipFill>
          <a:blip r:embed="rId5">
            <a:alphaModFix/>
          </a:blip>
          <a:stretch>
            <a:fillRect/>
          </a:stretch>
        </p:blipFill>
        <p:spPr>
          <a:xfrm>
            <a:off x="964390" y="3068960"/>
            <a:ext cx="1512584" cy="2624380"/>
          </a:xfrm>
          <a:prstGeom prst="rect">
            <a:avLst/>
          </a:prstGeom>
          <a:noFill/>
          <a:ln>
            <a:noFill/>
          </a:ln>
        </p:spPr>
      </p:pic>
      <p:pic>
        <p:nvPicPr>
          <p:cNvPr id="54" name="Google Shape;77;p13"/>
          <p:cNvPicPr preferRelativeResize="0"/>
          <p:nvPr/>
        </p:nvPicPr>
        <p:blipFill>
          <a:blip r:embed="rId6">
            <a:alphaModFix/>
          </a:blip>
          <a:stretch>
            <a:fillRect/>
          </a:stretch>
        </p:blipFill>
        <p:spPr>
          <a:xfrm>
            <a:off x="1369680" y="4930460"/>
            <a:ext cx="198325" cy="355029"/>
          </a:xfrm>
          <a:prstGeom prst="rect">
            <a:avLst/>
          </a:prstGeom>
          <a:noFill/>
          <a:ln>
            <a:noFill/>
          </a:ln>
        </p:spPr>
      </p:pic>
      <p:pic>
        <p:nvPicPr>
          <p:cNvPr id="55" name="Google Shape;78;p13"/>
          <p:cNvPicPr preferRelativeResize="0"/>
          <p:nvPr/>
        </p:nvPicPr>
        <p:blipFill>
          <a:blip r:embed="rId7">
            <a:alphaModFix/>
          </a:blip>
          <a:stretch>
            <a:fillRect/>
          </a:stretch>
        </p:blipFill>
        <p:spPr>
          <a:xfrm>
            <a:off x="1676828" y="4941168"/>
            <a:ext cx="198324" cy="333614"/>
          </a:xfrm>
          <a:prstGeom prst="rect">
            <a:avLst/>
          </a:prstGeom>
          <a:noFill/>
          <a:ln>
            <a:noFill/>
          </a:ln>
        </p:spPr>
      </p:pic>
      <p:pic>
        <p:nvPicPr>
          <p:cNvPr id="56"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045" y="4800259"/>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3230" y="4840789"/>
            <a:ext cx="515946" cy="53437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a:cxnSpLocks/>
          </p:cNvCxnSpPr>
          <p:nvPr/>
        </p:nvCxnSpPr>
        <p:spPr>
          <a:xfrm>
            <a:off x="2671892" y="1346061"/>
            <a:ext cx="400611" cy="581657"/>
          </a:xfrm>
          <a:prstGeom prst="line">
            <a:avLst/>
          </a:prstGeom>
        </p:spPr>
        <p:style>
          <a:lnRef idx="1">
            <a:schemeClr val="accent6"/>
          </a:lnRef>
          <a:fillRef idx="0">
            <a:schemeClr val="accent6"/>
          </a:fillRef>
          <a:effectRef idx="0">
            <a:schemeClr val="accent6"/>
          </a:effectRef>
          <a:fontRef idx="minor">
            <a:schemeClr val="tx1"/>
          </a:fontRef>
        </p:style>
      </p:cxnSp>
      <p:pic>
        <p:nvPicPr>
          <p:cNvPr id="59"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8591" y="6454700"/>
            <a:ext cx="5081920" cy="32621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6F130944-8DF3-4D27-8F37-D75A126457A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79" t="12790" r="-279" b="62767"/>
          <a:stretch/>
        </p:blipFill>
        <p:spPr bwMode="auto">
          <a:xfrm>
            <a:off x="1209822" y="27344"/>
            <a:ext cx="10199076" cy="1004569"/>
          </a:xfrm>
          <a:prstGeom prst="rect">
            <a:avLst/>
          </a:prstGeom>
          <a:noFill/>
          <a:extLst>
            <a:ext uri="{909E8E84-426E-40DD-AFC4-6F175D3DCCD1}">
              <a14:hiddenFill xmlns:a14="http://schemas.microsoft.com/office/drawing/2010/main">
                <a:solidFill>
                  <a:srgbClr val="FFFFFF"/>
                </a:solidFill>
              </a14:hiddenFill>
            </a:ext>
          </a:extLst>
        </p:spPr>
      </p:pic>
      <p:pic>
        <p:nvPicPr>
          <p:cNvPr id="29" name="Google Shape;535;p42">
            <a:extLst>
              <a:ext uri="{FF2B5EF4-FFF2-40B4-BE49-F238E27FC236}">
                <a16:creationId xmlns:a16="http://schemas.microsoft.com/office/drawing/2014/main" id="{1A0106C4-9141-453E-90CD-720D3A365B66}"/>
              </a:ext>
            </a:extLst>
          </p:cNvPr>
          <p:cNvPicPr preferRelativeResize="0"/>
          <p:nvPr/>
        </p:nvPicPr>
        <p:blipFill>
          <a:blip r:embed="rId12">
            <a:alphaModFix/>
          </a:blip>
          <a:stretch>
            <a:fillRect/>
          </a:stretch>
        </p:blipFill>
        <p:spPr>
          <a:xfrm>
            <a:off x="11006032" y="856073"/>
            <a:ext cx="1159790" cy="924695"/>
          </a:xfrm>
          <a:prstGeom prst="rect">
            <a:avLst/>
          </a:prstGeom>
          <a:noFill/>
          <a:ln>
            <a:noFill/>
          </a:ln>
        </p:spPr>
      </p:pic>
      <p:sp>
        <p:nvSpPr>
          <p:cNvPr id="34" name="Text Box 41">
            <a:extLst>
              <a:ext uri="{FF2B5EF4-FFF2-40B4-BE49-F238E27FC236}">
                <a16:creationId xmlns:a16="http://schemas.microsoft.com/office/drawing/2014/main" id="{2EF4DF85-FFD2-4914-88AC-6A955E9D3E8D}"/>
              </a:ext>
            </a:extLst>
          </p:cNvPr>
          <p:cNvSpPr txBox="1">
            <a:spLocks noChangeArrowheads="1"/>
          </p:cNvSpPr>
          <p:nvPr/>
        </p:nvSpPr>
        <p:spPr bwMode="auto">
          <a:xfrm>
            <a:off x="2860984" y="2868180"/>
            <a:ext cx="58137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lnSpc>
                <a:spcPct val="90000"/>
              </a:lnSpc>
              <a:spcBef>
                <a:spcPts val="750"/>
              </a:spcBef>
              <a:buFont typeface="Arial" panose="020B0604020202020204" pitchFamily="34" charset="0"/>
              <a:buChar char="•"/>
              <a:defRPr sz="2100">
                <a:solidFill>
                  <a:schemeClr val="tx1"/>
                </a:solidFill>
                <a:latin typeface="Calibri" panose="020F0502020204030204" pitchFamily="34" charset="0"/>
                <a:cs typeface="Arial" panose="020B0604020202020204" pitchFamily="34" charset="0"/>
              </a:defRPr>
            </a:lvl1pPr>
            <a:lvl2pPr marL="742950" indent="-285750" algn="r" rtl="1">
              <a:lnSpc>
                <a:spcPct val="90000"/>
              </a:lnSpc>
              <a:spcBef>
                <a:spcPts val="375"/>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2pPr>
            <a:lvl3pPr marL="1143000" indent="-228600" algn="r" rtl="1">
              <a:lnSpc>
                <a:spcPct val="90000"/>
              </a:lnSpc>
              <a:spcBef>
                <a:spcPts val="375"/>
              </a:spcBef>
              <a:buFont typeface="Arial" panose="020B0604020202020204" pitchFamily="34" charset="0"/>
              <a:buChar char="•"/>
              <a:defRPr sz="1500">
                <a:solidFill>
                  <a:schemeClr val="tx1"/>
                </a:solidFill>
                <a:latin typeface="Calibri" panose="020F0502020204030204" pitchFamily="34" charset="0"/>
                <a:cs typeface="Arial" panose="020B0604020202020204" pitchFamily="34" charset="0"/>
              </a:defRPr>
            </a:lvl3pPr>
            <a:lvl4pPr marL="1600200" indent="-228600" algn="r" rtl="1">
              <a:lnSpc>
                <a:spcPct val="90000"/>
              </a:lnSpc>
              <a:spcBef>
                <a:spcPts val="375"/>
              </a:spcBef>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4pPr>
            <a:lvl5pPr marL="2057400" indent="-228600" algn="r" rtl="1">
              <a:lnSpc>
                <a:spcPct val="90000"/>
              </a:lnSpc>
              <a:spcBef>
                <a:spcPts val="375"/>
              </a:spcBef>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cs typeface="Arial" panose="020B0604020202020204" pitchFamily="34" charset="0"/>
              </a:defRPr>
            </a:lvl9pPr>
          </a:lstStyle>
          <a:p>
            <a:pPr algn="ctr" eaLnBrk="1" hangingPunct="1">
              <a:lnSpc>
                <a:spcPct val="100000"/>
              </a:lnSpc>
              <a:spcBef>
                <a:spcPct val="0"/>
              </a:spcBef>
              <a:buFontTx/>
              <a:buNone/>
            </a:pPr>
            <a:r>
              <a:rPr lang="ar-SA" altLang="ar-SA" sz="3200" b="1" dirty="0"/>
              <a:t>اللهم يا معلم إبراهيم علمنا ويا مفهم سليمان فهمنا وعلمنا ما جهلنا </a:t>
            </a:r>
          </a:p>
          <a:p>
            <a:pPr algn="ctr" eaLnBrk="1" hangingPunct="1">
              <a:lnSpc>
                <a:spcPct val="100000"/>
              </a:lnSpc>
              <a:spcBef>
                <a:spcPct val="0"/>
              </a:spcBef>
              <a:buFontTx/>
              <a:buNone/>
            </a:pPr>
            <a:r>
              <a:rPr lang="ar-SA" altLang="ar-SA" sz="3200" b="1" dirty="0"/>
              <a:t>وانفعنا بما علمتنا وزدنا علمًا اللهم افتح علينا فتحًا مبينًا.</a:t>
            </a:r>
          </a:p>
        </p:txBody>
      </p:sp>
      <p:pic>
        <p:nvPicPr>
          <p:cNvPr id="36" name="Picture 2" descr="طفلة جميلة تدعو الله">
            <a:extLst>
              <a:ext uri="{FF2B5EF4-FFF2-40B4-BE49-F238E27FC236}">
                <a16:creationId xmlns:a16="http://schemas.microsoft.com/office/drawing/2014/main" id="{1478C571-BD61-45CF-B83F-2F46C73DCC8D}"/>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 b="98000" l="5556" r="94127">
                        <a14:foregroundMark x1="26349" y1="14333" x2="24444" y2="92000"/>
                        <a14:foregroundMark x1="21111" y1="87667" x2="13651" y2="84667"/>
                      </a14:backgroundRemoval>
                    </a14:imgEffect>
                  </a14:imgLayer>
                </a14:imgProps>
              </a:ext>
              <a:ext uri="{28A0092B-C50C-407E-A947-70E740481C1C}">
                <a14:useLocalDpi xmlns:a14="http://schemas.microsoft.com/office/drawing/2010/main" val="0"/>
              </a:ext>
            </a:extLst>
          </a:blip>
          <a:srcRect/>
          <a:stretch>
            <a:fillRect/>
          </a:stretch>
        </p:blipFill>
        <p:spPr bwMode="auto">
          <a:xfrm>
            <a:off x="3879876" y="1243363"/>
            <a:ext cx="3253168" cy="16180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مجموعة 16">
            <a:extLst>
              <a:ext uri="{FF2B5EF4-FFF2-40B4-BE49-F238E27FC236}">
                <a16:creationId xmlns:a16="http://schemas.microsoft.com/office/drawing/2014/main" id="{DF9A0471-0234-41DD-B92F-20FBF82872AD}"/>
              </a:ext>
            </a:extLst>
          </p:cNvPr>
          <p:cNvGrpSpPr/>
          <p:nvPr/>
        </p:nvGrpSpPr>
        <p:grpSpPr>
          <a:xfrm>
            <a:off x="7337078" y="5686970"/>
            <a:ext cx="4200976" cy="883537"/>
            <a:chOff x="7034981" y="5234354"/>
            <a:chExt cx="4354061" cy="1249118"/>
          </a:xfrm>
        </p:grpSpPr>
        <p:sp>
          <p:nvSpPr>
            <p:cNvPr id="18" name="مربع نص 17">
              <a:extLst>
                <a:ext uri="{FF2B5EF4-FFF2-40B4-BE49-F238E27FC236}">
                  <a16:creationId xmlns:a16="http://schemas.microsoft.com/office/drawing/2014/main" id="{20C7FA65-AFFE-44F6-833A-D81C82470A02}"/>
                </a:ext>
              </a:extLst>
            </p:cNvPr>
            <p:cNvSpPr txBox="1"/>
            <p:nvPr/>
          </p:nvSpPr>
          <p:spPr>
            <a:xfrm>
              <a:off x="7034981" y="5560142"/>
              <a:ext cx="4262284" cy="923330"/>
            </a:xfrm>
            <a:prstGeom prst="rect">
              <a:avLst/>
            </a:prstGeom>
            <a:noFill/>
          </p:spPr>
          <p:txBody>
            <a:bodyPr wrap="square" rtlCol="0">
              <a:spAutoFit/>
            </a:bodyPr>
            <a:lstStyle/>
            <a:p>
              <a:endParaRPr lang="ar-SA" dirty="0">
                <a:hlinkClick r:id="rId15"/>
              </a:endParaRPr>
            </a:p>
            <a:p>
              <a:r>
                <a:rPr lang="en-US" dirty="0">
                  <a:hlinkClick r:id="rId15"/>
                </a:rPr>
                <a:t>https://t.me/Hasaaah</a:t>
              </a:r>
              <a:endParaRPr lang="ar-SA" dirty="0"/>
            </a:p>
            <a:p>
              <a:endParaRPr lang="en-US" dirty="0"/>
            </a:p>
          </p:txBody>
        </p:sp>
        <p:pic>
          <p:nvPicPr>
            <p:cNvPr id="19" name="صورة 18">
              <a:extLst>
                <a:ext uri="{FF2B5EF4-FFF2-40B4-BE49-F238E27FC236}">
                  <a16:creationId xmlns:a16="http://schemas.microsoft.com/office/drawing/2014/main" id="{7C628590-3D19-49C9-8229-6040BB8D568C}"/>
                </a:ext>
              </a:extLst>
            </p:cNvPr>
            <p:cNvPicPr>
              <a:picLocks noChangeAspect="1"/>
            </p:cNvPicPr>
            <p:nvPr/>
          </p:nvPicPr>
          <p:blipFill>
            <a:blip r:embed="rId16"/>
            <a:stretch>
              <a:fillRect/>
            </a:stretch>
          </p:blipFill>
          <p:spPr>
            <a:xfrm>
              <a:off x="8756197" y="5234354"/>
              <a:ext cx="2632845" cy="598141"/>
            </a:xfrm>
            <a:prstGeom prst="rect">
              <a:avLst/>
            </a:prstGeom>
          </p:spPr>
        </p:pic>
      </p:grpSp>
    </p:spTree>
    <p:extLst>
      <p:ext uri="{BB962C8B-B14F-4D97-AF65-F5344CB8AC3E}">
        <p14:creationId xmlns:p14="http://schemas.microsoft.com/office/powerpoint/2010/main" val="1628397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p:cNvPicPr>
            <a:picLocks noChangeAspect="1"/>
          </p:cNvPicPr>
          <p:nvPr/>
        </p:nvPicPr>
        <p:blipFill>
          <a:blip r:embed="rId3"/>
          <a:srcRect/>
          <a:stretch>
            <a:fillRect/>
          </a:stretch>
        </p:blipFill>
        <p:spPr>
          <a:xfrm flipH="1">
            <a:off x="335280" y="4379583"/>
            <a:ext cx="2626256" cy="2249946"/>
          </a:xfrm>
          <a:prstGeom prst="rect">
            <a:avLst/>
          </a:prstGeom>
        </p:spPr>
      </p:pic>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4">
            <a:alphaModFix/>
          </a:blip>
          <a:srcRect l="19798" t="13608" r="18640" b="19550"/>
          <a:stretch/>
        </p:blipFill>
        <p:spPr>
          <a:xfrm>
            <a:off x="2044673" y="975361"/>
            <a:ext cx="7904093" cy="4274348"/>
          </a:xfrm>
          <a:prstGeom prst="rect">
            <a:avLst/>
          </a:prstGeom>
          <a:noFill/>
          <a:ln>
            <a:noFill/>
          </a:ln>
        </p:spPr>
      </p:pic>
      <p:pic>
        <p:nvPicPr>
          <p:cNvPr id="51" name="Google Shape;473;p38"/>
          <p:cNvPicPr preferRelativeResize="0"/>
          <p:nvPr/>
        </p:nvPicPr>
        <p:blipFill>
          <a:blip r:embed="rId5">
            <a:alphaModFix/>
          </a:blip>
          <a:stretch>
            <a:fillRect/>
          </a:stretch>
        </p:blipFill>
        <p:spPr>
          <a:xfrm>
            <a:off x="964390" y="3068960"/>
            <a:ext cx="1512584" cy="2624380"/>
          </a:xfrm>
          <a:prstGeom prst="rect">
            <a:avLst/>
          </a:prstGeom>
          <a:noFill/>
          <a:ln>
            <a:noFill/>
          </a:ln>
        </p:spPr>
      </p:pic>
      <p:pic>
        <p:nvPicPr>
          <p:cNvPr id="54" name="Google Shape;77;p13"/>
          <p:cNvPicPr preferRelativeResize="0"/>
          <p:nvPr/>
        </p:nvPicPr>
        <p:blipFill>
          <a:blip r:embed="rId6">
            <a:alphaModFix/>
          </a:blip>
          <a:stretch>
            <a:fillRect/>
          </a:stretch>
        </p:blipFill>
        <p:spPr>
          <a:xfrm>
            <a:off x="1369680" y="4930460"/>
            <a:ext cx="198325" cy="355029"/>
          </a:xfrm>
          <a:prstGeom prst="rect">
            <a:avLst/>
          </a:prstGeom>
          <a:noFill/>
          <a:ln>
            <a:noFill/>
          </a:ln>
        </p:spPr>
      </p:pic>
      <p:pic>
        <p:nvPicPr>
          <p:cNvPr id="55" name="Google Shape;78;p13"/>
          <p:cNvPicPr preferRelativeResize="0"/>
          <p:nvPr/>
        </p:nvPicPr>
        <p:blipFill>
          <a:blip r:embed="rId7">
            <a:alphaModFix/>
          </a:blip>
          <a:stretch>
            <a:fillRect/>
          </a:stretch>
        </p:blipFill>
        <p:spPr>
          <a:xfrm>
            <a:off x="1676828" y="4941168"/>
            <a:ext cx="198324" cy="333614"/>
          </a:xfrm>
          <a:prstGeom prst="rect">
            <a:avLst/>
          </a:prstGeom>
          <a:noFill/>
          <a:ln>
            <a:noFill/>
          </a:ln>
        </p:spPr>
      </p:pic>
      <p:pic>
        <p:nvPicPr>
          <p:cNvPr id="56"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045" y="4800259"/>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3230" y="4840789"/>
            <a:ext cx="515946" cy="53437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6F130944-8DF3-4D27-8F37-D75A126457A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9" t="12790" r="-279" b="62767"/>
          <a:stretch/>
        </p:blipFill>
        <p:spPr bwMode="auto">
          <a:xfrm>
            <a:off x="1209822" y="27344"/>
            <a:ext cx="10199076" cy="1004569"/>
          </a:xfrm>
          <a:prstGeom prst="rect">
            <a:avLst/>
          </a:prstGeom>
          <a:noFill/>
          <a:extLst>
            <a:ext uri="{909E8E84-426E-40DD-AFC4-6F175D3DCCD1}">
              <a14:hiddenFill xmlns:a14="http://schemas.microsoft.com/office/drawing/2010/main">
                <a:solidFill>
                  <a:srgbClr val="FFFFFF"/>
                </a:solidFill>
              </a14:hiddenFill>
            </a:ext>
          </a:extLst>
        </p:spPr>
      </p:pic>
      <p:pic>
        <p:nvPicPr>
          <p:cNvPr id="29" name="Google Shape;535;p42">
            <a:extLst>
              <a:ext uri="{FF2B5EF4-FFF2-40B4-BE49-F238E27FC236}">
                <a16:creationId xmlns:a16="http://schemas.microsoft.com/office/drawing/2014/main" id="{1A0106C4-9141-453E-90CD-720D3A365B66}"/>
              </a:ext>
            </a:extLst>
          </p:cNvPr>
          <p:cNvPicPr preferRelativeResize="0"/>
          <p:nvPr/>
        </p:nvPicPr>
        <p:blipFill>
          <a:blip r:embed="rId11">
            <a:alphaModFix/>
          </a:blip>
          <a:stretch>
            <a:fillRect/>
          </a:stretch>
        </p:blipFill>
        <p:spPr>
          <a:xfrm>
            <a:off x="11006032" y="856073"/>
            <a:ext cx="1159790" cy="924695"/>
          </a:xfrm>
          <a:prstGeom prst="rect">
            <a:avLst/>
          </a:prstGeom>
          <a:noFill/>
          <a:ln>
            <a:noFill/>
          </a:ln>
        </p:spPr>
      </p:pic>
      <p:sp>
        <p:nvSpPr>
          <p:cNvPr id="7" name="مستطيل 6">
            <a:extLst>
              <a:ext uri="{FF2B5EF4-FFF2-40B4-BE49-F238E27FC236}">
                <a16:creationId xmlns:a16="http://schemas.microsoft.com/office/drawing/2014/main" id="{FC6AD462-E3B4-4FC2-86BF-512422112390}"/>
              </a:ext>
            </a:extLst>
          </p:cNvPr>
          <p:cNvSpPr/>
          <p:nvPr/>
        </p:nvSpPr>
        <p:spPr>
          <a:xfrm>
            <a:off x="6451617" y="1405419"/>
            <a:ext cx="2768707" cy="830997"/>
          </a:xfrm>
          <a:prstGeom prst="rect">
            <a:avLst/>
          </a:prstGeom>
          <a:noFill/>
        </p:spPr>
        <p:txBody>
          <a:bodyPr wrap="none" lIns="91440" tIns="45720" rIns="91440" bIns="45720">
            <a:spAutoFit/>
          </a:bodyPr>
          <a:lstStyle/>
          <a:p>
            <a:pPr algn="ctr"/>
            <a:r>
              <a:rPr lang="ar-SA" sz="4800" b="0" cap="none" spc="0" dirty="0">
                <a:ln w="0"/>
                <a:solidFill>
                  <a:srgbClr val="C00000"/>
                </a:solidFill>
                <a:effectLst>
                  <a:outerShdw blurRad="38100" dist="19050" dir="2700000" algn="tl" rotWithShape="0">
                    <a:schemeClr val="dk1">
                      <a:alpha val="40000"/>
                    </a:schemeClr>
                  </a:outerShdw>
                </a:effectLst>
              </a:rPr>
              <a:t>بطاقة الدخول</a:t>
            </a:r>
          </a:p>
        </p:txBody>
      </p:sp>
      <p:sp>
        <p:nvSpPr>
          <p:cNvPr id="10" name="مستطيل 9">
            <a:extLst>
              <a:ext uri="{FF2B5EF4-FFF2-40B4-BE49-F238E27FC236}">
                <a16:creationId xmlns:a16="http://schemas.microsoft.com/office/drawing/2014/main" id="{8D0F412B-2E7E-4168-A556-490B40DE9F49}"/>
              </a:ext>
            </a:extLst>
          </p:cNvPr>
          <p:cNvSpPr/>
          <p:nvPr/>
        </p:nvSpPr>
        <p:spPr>
          <a:xfrm>
            <a:off x="4519459" y="2374816"/>
            <a:ext cx="4687502" cy="2246769"/>
          </a:xfrm>
          <a:prstGeom prst="rect">
            <a:avLst/>
          </a:prstGeom>
          <a:noFill/>
        </p:spPr>
        <p:txBody>
          <a:bodyPr wrap="none" lIns="91440" tIns="45720" rIns="91440" bIns="45720">
            <a:spAutoFit/>
          </a:bodyPr>
          <a:lstStyle/>
          <a:p>
            <a:r>
              <a:rPr lang="ar-SA" sz="2800" b="0" cap="none" spc="0" dirty="0">
                <a:ln w="0"/>
                <a:solidFill>
                  <a:schemeClr val="tx2">
                    <a:lumMod val="50000"/>
                  </a:schemeClr>
                </a:solidFill>
                <a:effectLst>
                  <a:outerShdw blurRad="38100" dist="25400" dir="5400000" algn="ctr" rotWithShape="0">
                    <a:srgbClr val="6E747A">
                      <a:alpha val="43000"/>
                    </a:srgbClr>
                  </a:outerShdw>
                </a:effectLst>
              </a:rPr>
              <a:t>كم وحدة درسنا؟</a:t>
            </a:r>
          </a:p>
          <a:p>
            <a:r>
              <a:rPr lang="ar-SA" sz="2800" dirty="0">
                <a:ln w="0"/>
                <a:solidFill>
                  <a:schemeClr val="tx2">
                    <a:lumMod val="50000"/>
                  </a:schemeClr>
                </a:solidFill>
                <a:effectLst>
                  <a:outerShdw blurRad="38100" dist="25400" dir="5400000" algn="ctr" rotWithShape="0">
                    <a:srgbClr val="6E747A">
                      <a:alpha val="43000"/>
                    </a:srgbClr>
                  </a:outerShdw>
                </a:effectLst>
              </a:rPr>
              <a:t>ما مجال الوحدة التي ندرسها الآن؟</a:t>
            </a:r>
          </a:p>
          <a:p>
            <a:r>
              <a:rPr lang="ar-SA" sz="2800" b="0" cap="none" spc="0" dirty="0">
                <a:ln w="0"/>
                <a:solidFill>
                  <a:schemeClr val="tx2">
                    <a:lumMod val="50000"/>
                  </a:schemeClr>
                </a:solidFill>
                <a:effectLst>
                  <a:outerShdw blurRad="38100" dist="25400" dir="5400000" algn="ctr" rotWithShape="0">
                    <a:srgbClr val="6E747A">
                      <a:alpha val="43000"/>
                    </a:srgbClr>
                  </a:outerShdw>
                </a:effectLst>
              </a:rPr>
              <a:t>كم رقم الوحدة التي ندرسها </a:t>
            </a:r>
          </a:p>
          <a:p>
            <a:r>
              <a:rPr lang="ar-SA" sz="2800" dirty="0">
                <a:ln w="0"/>
                <a:solidFill>
                  <a:schemeClr val="tx2">
                    <a:lumMod val="50000"/>
                  </a:schemeClr>
                </a:solidFill>
                <a:effectLst>
                  <a:outerShdw blurRad="38100" dist="25400" dir="5400000" algn="ctr" rotWithShape="0">
                    <a:srgbClr val="6E747A">
                      <a:alpha val="43000"/>
                    </a:srgbClr>
                  </a:outerShdw>
                </a:effectLst>
              </a:rPr>
              <a:t>كوني عملية حسابية ناتجها رقم الوحدة ؟</a:t>
            </a:r>
          </a:p>
          <a:p>
            <a:r>
              <a:rPr lang="ar-SA" sz="2800" b="0" cap="none" spc="0" dirty="0">
                <a:ln w="0"/>
                <a:solidFill>
                  <a:schemeClr val="tx2">
                    <a:lumMod val="50000"/>
                  </a:schemeClr>
                </a:solidFill>
                <a:effectLst>
                  <a:outerShdw blurRad="38100" dist="25400" dir="5400000" algn="ctr" rotWithShape="0">
                    <a:srgbClr val="6E747A">
                      <a:alpha val="43000"/>
                    </a:srgbClr>
                  </a:outerShdw>
                </a:effectLst>
              </a:rPr>
              <a:t>وما لون الوحدة ؟ و</a:t>
            </a:r>
            <a:r>
              <a:rPr lang="ar-SA" sz="2800" dirty="0">
                <a:ln w="0"/>
                <a:solidFill>
                  <a:schemeClr val="tx2">
                    <a:lumMod val="50000"/>
                  </a:schemeClr>
                </a:solidFill>
                <a:effectLst>
                  <a:outerShdw blurRad="38100" dist="25400" dir="5400000" algn="ctr" rotWithShape="0">
                    <a:srgbClr val="6E747A">
                      <a:alpha val="43000"/>
                    </a:srgbClr>
                  </a:outerShdw>
                </a:effectLst>
              </a:rPr>
              <a:t>بما يذكرك</a:t>
            </a:r>
            <a:endParaRPr lang="en-US" sz="2800" b="0" cap="none" spc="0" dirty="0">
              <a:ln w="0"/>
              <a:solidFill>
                <a:schemeClr val="tx2">
                  <a:lumMod val="50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151397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6DCE5"/>
        </a:solidFill>
        <a:effectLst/>
      </p:bgPr>
    </p:bg>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AE16B14A-44F6-455E-BBD8-0C2FC082A5E8}"/>
              </a:ext>
            </a:extLst>
          </p:cNvPr>
          <p:cNvPicPr>
            <a:picLocks noChangeAspect="1"/>
          </p:cNvPicPr>
          <p:nvPr/>
        </p:nvPicPr>
        <p:blipFill rotWithShape="1">
          <a:blip r:embed="rId2"/>
          <a:srcRect l="62857" t="-24"/>
          <a:stretch/>
        </p:blipFill>
        <p:spPr>
          <a:xfrm>
            <a:off x="7663542" y="54593"/>
            <a:ext cx="4528457" cy="6856326"/>
          </a:xfrm>
          <a:prstGeom prst="rect">
            <a:avLst/>
          </a:prstGeom>
        </p:spPr>
      </p:pic>
      <p:pic>
        <p:nvPicPr>
          <p:cNvPr id="9" name="صورة 8" descr="صورة تحتوي على نص, رسوم المتجهات&#10;&#10;تم إنشاء الوصف تلقائياً">
            <a:extLst>
              <a:ext uri="{FF2B5EF4-FFF2-40B4-BE49-F238E27FC236}">
                <a16:creationId xmlns:a16="http://schemas.microsoft.com/office/drawing/2014/main" id="{DEEB7BF1-C61C-4EDA-B471-501A9E1202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686" y="835005"/>
            <a:ext cx="1965438" cy="2120712"/>
          </a:xfrm>
          <a:prstGeom prst="rect">
            <a:avLst/>
          </a:prstGeom>
        </p:spPr>
      </p:pic>
      <p:sp>
        <p:nvSpPr>
          <p:cNvPr id="10" name="مستطيل 9">
            <a:extLst>
              <a:ext uri="{FF2B5EF4-FFF2-40B4-BE49-F238E27FC236}">
                <a16:creationId xmlns:a16="http://schemas.microsoft.com/office/drawing/2014/main" id="{505E1072-A208-4008-9F6E-A9D5F45CB802}"/>
              </a:ext>
            </a:extLst>
          </p:cNvPr>
          <p:cNvSpPr/>
          <p:nvPr/>
        </p:nvSpPr>
        <p:spPr>
          <a:xfrm>
            <a:off x="5379686" y="2735847"/>
            <a:ext cx="1861407" cy="707886"/>
          </a:xfrm>
          <a:prstGeom prst="rect">
            <a:avLst/>
          </a:prstGeom>
          <a:noFill/>
        </p:spPr>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rPr>
              <a:t>الحرص على لبس</a:t>
            </a:r>
          </a:p>
          <a:p>
            <a:pPr algn="ctr"/>
            <a:r>
              <a:rPr lang="ar-SA" sz="2000" b="0" cap="none" spc="0" dirty="0">
                <a:ln w="0"/>
                <a:solidFill>
                  <a:schemeClr val="tx1"/>
                </a:solidFill>
                <a:effectLst>
                  <a:outerShdw blurRad="38100" dist="19050" dir="2700000" algn="tl" rotWithShape="0">
                    <a:schemeClr val="dk1">
                      <a:alpha val="40000"/>
                    </a:schemeClr>
                  </a:outerShdw>
                </a:effectLst>
              </a:rPr>
              <a:t> الكمامة وعدم </a:t>
            </a:r>
            <a:r>
              <a:rPr lang="ar-SA" sz="2000" dirty="0">
                <a:ln w="0"/>
                <a:effectLst>
                  <a:outerShdw blurRad="38100" dist="19050" dir="2700000" algn="tl" rotWithShape="0">
                    <a:schemeClr val="dk1">
                      <a:alpha val="40000"/>
                    </a:schemeClr>
                  </a:outerShdw>
                </a:effectLst>
              </a:rPr>
              <a:t>نزعها</a:t>
            </a:r>
            <a:endParaRPr lang="ar-SA" sz="2000" b="0" cap="none" spc="0" dirty="0">
              <a:ln w="0"/>
              <a:solidFill>
                <a:schemeClr val="tx1"/>
              </a:solidFill>
              <a:effectLst>
                <a:outerShdw blurRad="38100" dist="19050" dir="2700000" algn="tl" rotWithShape="0">
                  <a:schemeClr val="dk1">
                    <a:alpha val="40000"/>
                  </a:schemeClr>
                </a:outerShdw>
              </a:effectLst>
            </a:endParaRPr>
          </a:p>
        </p:txBody>
      </p:sp>
      <p:pic>
        <p:nvPicPr>
          <p:cNvPr id="13" name="صورة 12">
            <a:extLst>
              <a:ext uri="{FF2B5EF4-FFF2-40B4-BE49-F238E27FC236}">
                <a16:creationId xmlns:a16="http://schemas.microsoft.com/office/drawing/2014/main" id="{C777E720-716E-4648-B2FD-8AEC502F136F}"/>
              </a:ext>
            </a:extLst>
          </p:cNvPr>
          <p:cNvPicPr>
            <a:picLocks noChangeAspect="1"/>
          </p:cNvPicPr>
          <p:nvPr/>
        </p:nvPicPr>
        <p:blipFill rotWithShape="1">
          <a:blip r:embed="rId4">
            <a:extLst>
              <a:ext uri="{28A0092B-C50C-407E-A947-70E740481C1C}">
                <a14:useLocalDpi xmlns:a14="http://schemas.microsoft.com/office/drawing/2010/main" val="0"/>
              </a:ext>
            </a:extLst>
          </a:blip>
          <a:srcRect l="31658" t="9603"/>
          <a:stretch/>
        </p:blipFill>
        <p:spPr>
          <a:xfrm>
            <a:off x="2884605" y="1473583"/>
            <a:ext cx="2291256" cy="1059070"/>
          </a:xfrm>
          <a:prstGeom prst="rect">
            <a:avLst/>
          </a:prstGeom>
        </p:spPr>
      </p:pic>
      <p:sp>
        <p:nvSpPr>
          <p:cNvPr id="14" name="مستطيل 13">
            <a:extLst>
              <a:ext uri="{FF2B5EF4-FFF2-40B4-BE49-F238E27FC236}">
                <a16:creationId xmlns:a16="http://schemas.microsoft.com/office/drawing/2014/main" id="{6F5C6A86-70CC-4775-991E-336A2AB5F1B8}"/>
              </a:ext>
            </a:extLst>
          </p:cNvPr>
          <p:cNvSpPr/>
          <p:nvPr/>
        </p:nvSpPr>
        <p:spPr>
          <a:xfrm>
            <a:off x="2876591" y="2720278"/>
            <a:ext cx="2103460" cy="707886"/>
          </a:xfrm>
          <a:prstGeom prst="rect">
            <a:avLst/>
          </a:prstGeom>
          <a:noFill/>
        </p:spPr>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rPr>
              <a:t>رفع الكف وعدم الاجابة</a:t>
            </a:r>
          </a:p>
          <a:p>
            <a:pPr algn="ctr"/>
            <a:r>
              <a:rPr lang="ar-SA" sz="2000" dirty="0">
                <a:ln w="0"/>
                <a:effectLst>
                  <a:outerShdw blurRad="38100" dist="19050" dir="2700000" algn="tl" rotWithShape="0">
                    <a:schemeClr val="dk1">
                      <a:alpha val="40000"/>
                    </a:schemeClr>
                  </a:outerShdw>
                </a:effectLst>
              </a:rPr>
              <a:t>إلا بعد إذن المعلمة </a:t>
            </a:r>
            <a:endParaRPr lang="ar-SA" sz="2000" b="0" cap="none" spc="0" dirty="0">
              <a:ln w="0"/>
              <a:solidFill>
                <a:schemeClr val="tx1"/>
              </a:solidFill>
              <a:effectLst>
                <a:outerShdw blurRad="38100" dist="19050" dir="2700000" algn="tl" rotWithShape="0">
                  <a:schemeClr val="dk1">
                    <a:alpha val="40000"/>
                  </a:schemeClr>
                </a:outerShdw>
              </a:effectLst>
            </a:endParaRPr>
          </a:p>
        </p:txBody>
      </p:sp>
      <p:sp>
        <p:nvSpPr>
          <p:cNvPr id="16" name="مستطيل 15">
            <a:extLst>
              <a:ext uri="{FF2B5EF4-FFF2-40B4-BE49-F238E27FC236}">
                <a16:creationId xmlns:a16="http://schemas.microsoft.com/office/drawing/2014/main" id="{6B6F7B22-F1BF-4448-8746-7489C94D8FE4}"/>
              </a:ext>
            </a:extLst>
          </p:cNvPr>
          <p:cNvSpPr/>
          <p:nvPr/>
        </p:nvSpPr>
        <p:spPr>
          <a:xfrm>
            <a:off x="492499" y="2703359"/>
            <a:ext cx="1366080" cy="707886"/>
          </a:xfrm>
          <a:prstGeom prst="rect">
            <a:avLst/>
          </a:prstGeom>
          <a:noFill/>
        </p:spPr>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rPr>
              <a:t>أجلس باعتدال </a:t>
            </a:r>
          </a:p>
          <a:p>
            <a:pPr algn="ctr"/>
            <a:r>
              <a:rPr lang="ar-SA" sz="2000" dirty="0">
                <a:ln w="0"/>
                <a:effectLst>
                  <a:outerShdw blurRad="38100" dist="19050" dir="2700000" algn="tl" rotWithShape="0">
                    <a:schemeClr val="dk1">
                      <a:alpha val="40000"/>
                    </a:schemeClr>
                  </a:outerShdw>
                </a:effectLst>
              </a:rPr>
              <a:t>وألتزم بالتباعد</a:t>
            </a:r>
            <a:endParaRPr lang="ar-SA" sz="2000" b="0" cap="none" spc="0" dirty="0">
              <a:ln w="0"/>
              <a:solidFill>
                <a:schemeClr val="tx1"/>
              </a:solidFill>
              <a:effectLst>
                <a:outerShdw blurRad="38100" dist="19050" dir="2700000" algn="tl" rotWithShape="0">
                  <a:schemeClr val="dk1">
                    <a:alpha val="40000"/>
                  </a:schemeClr>
                </a:outerShdw>
              </a:effectLst>
            </a:endParaRPr>
          </a:p>
        </p:txBody>
      </p:sp>
      <p:pic>
        <p:nvPicPr>
          <p:cNvPr id="18" name="صورة 17" descr="صورة تحتوي على لعبة, دمية&#10;&#10;تم إنشاء الوصف تلقائياً">
            <a:extLst>
              <a:ext uri="{FF2B5EF4-FFF2-40B4-BE49-F238E27FC236}">
                <a16:creationId xmlns:a16="http://schemas.microsoft.com/office/drawing/2014/main" id="{F89A056B-1475-4A1B-9AAB-A1DC8E2C54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39" y="882766"/>
            <a:ext cx="2426157" cy="1924319"/>
          </a:xfrm>
          <a:prstGeom prst="rect">
            <a:avLst/>
          </a:prstGeom>
        </p:spPr>
      </p:pic>
      <p:pic>
        <p:nvPicPr>
          <p:cNvPr id="21" name="صورة 20" descr="صورة تحتوي على لعبة, دمية&#10;&#10;تم إنشاء الوصف تلقائياً">
            <a:extLst>
              <a:ext uri="{FF2B5EF4-FFF2-40B4-BE49-F238E27FC236}">
                <a16:creationId xmlns:a16="http://schemas.microsoft.com/office/drawing/2014/main" id="{7D1CE6D2-FC8C-4E3A-857D-0DB02DF72D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9695" y="3589476"/>
            <a:ext cx="1283467" cy="2534165"/>
          </a:xfrm>
          <a:prstGeom prst="rect">
            <a:avLst/>
          </a:prstGeom>
        </p:spPr>
      </p:pic>
      <p:sp>
        <p:nvSpPr>
          <p:cNvPr id="22" name="مستطيل 21">
            <a:extLst>
              <a:ext uri="{FF2B5EF4-FFF2-40B4-BE49-F238E27FC236}">
                <a16:creationId xmlns:a16="http://schemas.microsoft.com/office/drawing/2014/main" id="{441A7850-48C8-4B78-8DF6-6888127DAF3D}"/>
              </a:ext>
            </a:extLst>
          </p:cNvPr>
          <p:cNvSpPr/>
          <p:nvPr/>
        </p:nvSpPr>
        <p:spPr>
          <a:xfrm>
            <a:off x="5636796" y="6123641"/>
            <a:ext cx="1789271" cy="707886"/>
          </a:xfrm>
          <a:prstGeom prst="rect">
            <a:avLst/>
          </a:prstGeom>
          <a:noFill/>
        </p:spPr>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rPr>
              <a:t>اصغي لمعلمتي ولا </a:t>
            </a:r>
          </a:p>
          <a:p>
            <a:pPr algn="ctr"/>
            <a:r>
              <a:rPr lang="ar-SA" sz="2000" dirty="0">
                <a:ln w="0"/>
                <a:effectLst>
                  <a:outerShdw blurRad="38100" dist="19050" dir="2700000" algn="tl" rotWithShape="0">
                    <a:schemeClr val="dk1">
                      <a:alpha val="40000"/>
                    </a:schemeClr>
                  </a:outerShdw>
                </a:effectLst>
              </a:rPr>
              <a:t>أقاطعها أثناء الشرح</a:t>
            </a:r>
            <a:endParaRPr lang="ar-SA" sz="2000" b="0" cap="none" spc="0" dirty="0">
              <a:ln w="0"/>
              <a:solidFill>
                <a:schemeClr val="tx1"/>
              </a:solidFill>
              <a:effectLst>
                <a:outerShdw blurRad="38100" dist="19050" dir="2700000" algn="tl" rotWithShape="0">
                  <a:schemeClr val="dk1">
                    <a:alpha val="40000"/>
                  </a:schemeClr>
                </a:outerShdw>
              </a:effectLst>
            </a:endParaRPr>
          </a:p>
        </p:txBody>
      </p:sp>
      <p:pic>
        <p:nvPicPr>
          <p:cNvPr id="29" name="صورة 28" descr="صورة تحتوي على مقعد, كرسي, دمية&#10;&#10;تم إنشاء الوصف تلقائياً">
            <a:extLst>
              <a:ext uri="{FF2B5EF4-FFF2-40B4-BE49-F238E27FC236}">
                <a16:creationId xmlns:a16="http://schemas.microsoft.com/office/drawing/2014/main" id="{90D276F8-81C3-4D06-B5F3-BD8166FDAE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884605" y="3690513"/>
            <a:ext cx="2087431" cy="2332090"/>
          </a:xfrm>
          <a:prstGeom prst="rect">
            <a:avLst/>
          </a:prstGeom>
        </p:spPr>
      </p:pic>
      <p:sp>
        <p:nvSpPr>
          <p:cNvPr id="30" name="مستطيل 29">
            <a:extLst>
              <a:ext uri="{FF2B5EF4-FFF2-40B4-BE49-F238E27FC236}">
                <a16:creationId xmlns:a16="http://schemas.microsoft.com/office/drawing/2014/main" id="{3BEBB960-0F38-4513-9BAE-252A63DFE3D7}"/>
              </a:ext>
            </a:extLst>
          </p:cNvPr>
          <p:cNvSpPr/>
          <p:nvPr/>
        </p:nvSpPr>
        <p:spPr>
          <a:xfrm>
            <a:off x="2669882" y="6031289"/>
            <a:ext cx="2542683" cy="646331"/>
          </a:xfrm>
          <a:prstGeom prst="rect">
            <a:avLst/>
          </a:prstGeom>
          <a:noFill/>
        </p:spPr>
        <p:txBody>
          <a:bodyPr wrap="none" lIns="91440" tIns="45720" rIns="91440" bIns="45720">
            <a:spAutoFit/>
          </a:bodyPr>
          <a:lstStyle/>
          <a:p>
            <a:pPr algn="ctr"/>
            <a:r>
              <a:rPr lang="ar-SA" b="0" cap="none" spc="0" dirty="0">
                <a:ln w="0"/>
                <a:solidFill>
                  <a:schemeClr val="tx1"/>
                </a:solidFill>
                <a:effectLst>
                  <a:outerShdw blurRad="38100" dist="19050" dir="2700000" algn="tl" rotWithShape="0">
                    <a:schemeClr val="dk1">
                      <a:alpha val="40000"/>
                    </a:schemeClr>
                  </a:outerShdw>
                </a:effectLst>
              </a:rPr>
              <a:t>الالتزام بالهدوء </a:t>
            </a:r>
          </a:p>
          <a:p>
            <a:pPr algn="ctr"/>
            <a:r>
              <a:rPr lang="ar-SA" dirty="0">
                <a:ln w="0"/>
                <a:effectLst>
                  <a:outerShdw blurRad="38100" dist="19050" dir="2700000" algn="tl" rotWithShape="0">
                    <a:schemeClr val="dk1">
                      <a:alpha val="40000"/>
                    </a:schemeClr>
                  </a:outerShdw>
                </a:effectLst>
              </a:rPr>
              <a:t>والاحترام خلال الحصة الدراسية</a:t>
            </a:r>
            <a:endParaRPr lang="ar-SA" b="0" cap="none" spc="0" dirty="0">
              <a:ln w="0"/>
              <a:solidFill>
                <a:schemeClr val="tx1"/>
              </a:solidFill>
              <a:effectLst>
                <a:outerShdw blurRad="38100" dist="19050" dir="2700000" algn="tl" rotWithShape="0">
                  <a:schemeClr val="dk1">
                    <a:alpha val="40000"/>
                  </a:schemeClr>
                </a:outerShdw>
              </a:effectLst>
            </a:endParaRPr>
          </a:p>
        </p:txBody>
      </p:sp>
      <p:pic>
        <p:nvPicPr>
          <p:cNvPr id="32" name="صورة 31" descr="صورة تحتوي على نص, قفاز&#10;&#10;تم إنشاء الوصف تلقائياً">
            <a:extLst>
              <a:ext uri="{FF2B5EF4-FFF2-40B4-BE49-F238E27FC236}">
                <a16:creationId xmlns:a16="http://schemas.microsoft.com/office/drawing/2014/main" id="{8FD999FB-5DC2-4487-BD87-DC641186B0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4922" y="3930926"/>
            <a:ext cx="2324424" cy="2896004"/>
          </a:xfrm>
          <a:prstGeom prst="rect">
            <a:avLst/>
          </a:prstGeom>
        </p:spPr>
      </p:pic>
    </p:spTree>
    <p:extLst>
      <p:ext uri="{BB962C8B-B14F-4D97-AF65-F5344CB8AC3E}">
        <p14:creationId xmlns:p14="http://schemas.microsoft.com/office/powerpoint/2010/main" val="131311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par>
                                <p:cTn id="13" presetID="21" presetClass="entr" presetSubtype="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par>
                                <p:cTn id="16" presetID="21" presetClass="entr" presetSubtype="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1)">
                                      <p:cBhvr>
                                        <p:cTn id="18" dur="2000"/>
                                        <p:tgtEl>
                                          <p:spTgt spid="13"/>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heel(1)">
                                      <p:cBhvr>
                                        <p:cTn id="21" dur="2000"/>
                                        <p:tgtEl>
                                          <p:spTgt spid="14"/>
                                        </p:tgtEl>
                                      </p:cBhvr>
                                    </p:animEffect>
                                  </p:childTnLst>
                                </p:cTn>
                              </p:par>
                              <p:par>
                                <p:cTn id="22" presetID="21" presetClass="entr" presetSubtype="1"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2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heel(1)">
                                      <p:cBhvr>
                                        <p:cTn id="27" dur="2000"/>
                                        <p:tgtEl>
                                          <p:spTgt spid="16"/>
                                        </p:tgtEl>
                                      </p:cBhvr>
                                    </p:animEffect>
                                  </p:childTnLst>
                                </p:cTn>
                              </p:par>
                              <p:par>
                                <p:cTn id="28" presetID="21" presetClass="entr" presetSubtype="1"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heel(1)">
                                      <p:cBhvr>
                                        <p:cTn id="30" dur="2000"/>
                                        <p:tgtEl>
                                          <p:spTgt spid="21"/>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heel(1)">
                                      <p:cBhvr>
                                        <p:cTn id="33" dur="2000"/>
                                        <p:tgtEl>
                                          <p:spTgt spid="22"/>
                                        </p:tgtEl>
                                      </p:cBhvr>
                                    </p:animEffect>
                                  </p:childTnLst>
                                </p:cTn>
                              </p:par>
                              <p:par>
                                <p:cTn id="34" presetID="21" presetClass="entr" presetSubtype="1"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heel(1)">
                                      <p:cBhvr>
                                        <p:cTn id="36" dur="2000"/>
                                        <p:tgtEl>
                                          <p:spTgt spid="29"/>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heel(1)">
                                      <p:cBhvr>
                                        <p:cTn id="39" dur="2000"/>
                                        <p:tgtEl>
                                          <p:spTgt spid="30"/>
                                        </p:tgtEl>
                                      </p:cBhvr>
                                    </p:animEffect>
                                  </p:childTnLst>
                                </p:cTn>
                              </p:par>
                              <p:par>
                                <p:cTn id="40" presetID="21" presetClass="entr" presetSubtype="1"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heel(1)">
                                      <p:cBhvr>
                                        <p:cTn id="4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6" grpId="0"/>
      <p:bldP spid="22"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خماسي 1">
            <a:extLst>
              <a:ext uri="{FF2B5EF4-FFF2-40B4-BE49-F238E27FC236}">
                <a16:creationId xmlns:a16="http://schemas.microsoft.com/office/drawing/2014/main" id="{C24130C7-3A2E-4C7A-A07B-384A7B7DC16F}"/>
              </a:ext>
            </a:extLst>
          </p:cNvPr>
          <p:cNvSpPr/>
          <p:nvPr/>
        </p:nvSpPr>
        <p:spPr>
          <a:xfrm flipH="1">
            <a:off x="9303798" y="124564"/>
            <a:ext cx="2888202" cy="1069105"/>
          </a:xfrm>
          <a:prstGeom prst="homePlate">
            <a:avLst/>
          </a:pr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dirty="0">
                <a:solidFill>
                  <a:schemeClr val="bg1"/>
                </a:solidFill>
                <a:effectLst>
                  <a:outerShdw blurRad="50800" dist="38100" dir="8100000" algn="tr" rotWithShape="0">
                    <a:prstClr val="black">
                      <a:alpha val="78000"/>
                    </a:prstClr>
                  </a:outerShdw>
                </a:effectLst>
              </a:rPr>
              <a:t>وحدتنا ؟</a:t>
            </a:r>
          </a:p>
        </p:txBody>
      </p:sp>
      <p:sp>
        <p:nvSpPr>
          <p:cNvPr id="3" name="سهم: خماسي 2">
            <a:extLst>
              <a:ext uri="{FF2B5EF4-FFF2-40B4-BE49-F238E27FC236}">
                <a16:creationId xmlns:a16="http://schemas.microsoft.com/office/drawing/2014/main" id="{0BFD0716-117A-4D2B-AD8A-E5C57DFE80D5}"/>
              </a:ext>
            </a:extLst>
          </p:cNvPr>
          <p:cNvSpPr/>
          <p:nvPr/>
        </p:nvSpPr>
        <p:spPr>
          <a:xfrm flipH="1">
            <a:off x="9303798" y="2056804"/>
            <a:ext cx="2888202" cy="1069105"/>
          </a:xfrm>
          <a:prstGeom prst="homePlate">
            <a:avLst/>
          </a:prstGeom>
          <a:solidFill>
            <a:schemeClr val="accent1">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dirty="0">
                <a:solidFill>
                  <a:schemeClr val="bg1"/>
                </a:solidFill>
                <a:effectLst>
                  <a:outerShdw blurRad="50800" dist="38100" dir="8100000" algn="tr" rotWithShape="0">
                    <a:prstClr val="black">
                      <a:alpha val="78000"/>
                    </a:prstClr>
                  </a:outerShdw>
                </a:effectLst>
              </a:rPr>
              <a:t>عنوانها ؟</a:t>
            </a:r>
          </a:p>
        </p:txBody>
      </p:sp>
      <p:sp>
        <p:nvSpPr>
          <p:cNvPr id="4" name="سهم: خماسي 3">
            <a:extLst>
              <a:ext uri="{FF2B5EF4-FFF2-40B4-BE49-F238E27FC236}">
                <a16:creationId xmlns:a16="http://schemas.microsoft.com/office/drawing/2014/main" id="{723AD182-EC10-4E5E-B29E-E52209DB67C4}"/>
              </a:ext>
            </a:extLst>
          </p:cNvPr>
          <p:cNvSpPr/>
          <p:nvPr/>
        </p:nvSpPr>
        <p:spPr>
          <a:xfrm flipH="1">
            <a:off x="9303798" y="3528062"/>
            <a:ext cx="2888202" cy="1069105"/>
          </a:xfrm>
          <a:prstGeom prst="homePlate">
            <a:avLst/>
          </a:pr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dirty="0">
                <a:solidFill>
                  <a:schemeClr val="bg1"/>
                </a:solidFill>
                <a:effectLst>
                  <a:outerShdw blurRad="50800" dist="38100" dir="8100000" algn="tr" rotWithShape="0">
                    <a:prstClr val="black">
                      <a:alpha val="78000"/>
                    </a:prstClr>
                  </a:outerShdw>
                </a:effectLst>
              </a:rPr>
              <a:t>لونها ؟</a:t>
            </a:r>
          </a:p>
        </p:txBody>
      </p:sp>
      <p:sp>
        <p:nvSpPr>
          <p:cNvPr id="5" name="سهم: خماسي 4">
            <a:extLst>
              <a:ext uri="{FF2B5EF4-FFF2-40B4-BE49-F238E27FC236}">
                <a16:creationId xmlns:a16="http://schemas.microsoft.com/office/drawing/2014/main" id="{7AA65C5F-825D-47B2-A0E7-5C6774EBAF79}"/>
              </a:ext>
            </a:extLst>
          </p:cNvPr>
          <p:cNvSpPr/>
          <p:nvPr/>
        </p:nvSpPr>
        <p:spPr>
          <a:xfrm flipH="1">
            <a:off x="9303798" y="4968838"/>
            <a:ext cx="2888202" cy="1069105"/>
          </a:xfrm>
          <a:prstGeom prst="homePlate">
            <a:avLst/>
          </a:prstGeom>
          <a:solidFill>
            <a:schemeClr val="accent1">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b="1" dirty="0">
                <a:solidFill>
                  <a:schemeClr val="bg1"/>
                </a:solidFill>
                <a:effectLst>
                  <a:outerShdw blurRad="50800" dist="38100" dir="8100000" algn="tr" rotWithShape="0">
                    <a:prstClr val="black">
                      <a:alpha val="78000"/>
                    </a:prstClr>
                  </a:outerShdw>
                </a:effectLst>
              </a:rPr>
              <a:t>مجالها ؟</a:t>
            </a:r>
          </a:p>
        </p:txBody>
      </p:sp>
      <p:pic>
        <p:nvPicPr>
          <p:cNvPr id="7" name="صورة 6">
            <a:extLst>
              <a:ext uri="{FF2B5EF4-FFF2-40B4-BE49-F238E27FC236}">
                <a16:creationId xmlns:a16="http://schemas.microsoft.com/office/drawing/2014/main" id="{72520A2B-593A-4BB6-8288-EEB2CE644E1B}"/>
              </a:ext>
            </a:extLst>
          </p:cNvPr>
          <p:cNvPicPr>
            <a:picLocks noChangeAspect="1"/>
          </p:cNvPicPr>
          <p:nvPr/>
        </p:nvPicPr>
        <p:blipFill>
          <a:blip r:embed="rId2"/>
          <a:stretch>
            <a:fillRect/>
          </a:stretch>
        </p:blipFill>
        <p:spPr>
          <a:xfrm rot="17880294">
            <a:off x="1374199" y="1230361"/>
            <a:ext cx="5114468" cy="3873817"/>
          </a:xfrm>
          <a:prstGeom prst="roundRect">
            <a:avLst>
              <a:gd name="adj" fmla="val 16667"/>
            </a:avLst>
          </a:prstGeom>
          <a:ln>
            <a:noFill/>
          </a:ln>
          <a:effectLst>
            <a:glow rad="228600">
              <a:schemeClr val="accent2">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59500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1225186" y="1075794"/>
            <a:ext cx="9262683" cy="4660630"/>
          </a:xfrm>
          <a:prstGeom prst="rect">
            <a:avLst/>
          </a:prstGeom>
          <a:noFill/>
          <a:ln>
            <a:noFill/>
          </a:ln>
        </p:spPr>
      </p:pic>
      <p:pic>
        <p:nvPicPr>
          <p:cNvPr id="45" name="Google Shape;77;p13"/>
          <p:cNvPicPr preferRelativeResize="0"/>
          <p:nvPr/>
        </p:nvPicPr>
        <p:blipFill>
          <a:blip r:embed="rId4">
            <a:alphaModFix/>
          </a:blip>
          <a:stretch>
            <a:fillRect/>
          </a:stretch>
        </p:blipFill>
        <p:spPr>
          <a:xfrm>
            <a:off x="624123" y="4714548"/>
            <a:ext cx="198325" cy="355029"/>
          </a:xfrm>
          <a:prstGeom prst="rect">
            <a:avLst/>
          </a:prstGeom>
          <a:noFill/>
          <a:ln>
            <a:noFill/>
          </a:ln>
        </p:spPr>
      </p:pic>
      <p:pic>
        <p:nvPicPr>
          <p:cNvPr id="46" name="Google Shape;78;p13"/>
          <p:cNvPicPr preferRelativeResize="0"/>
          <p:nvPr/>
        </p:nvPicPr>
        <p:blipFill>
          <a:blip r:embed="rId5">
            <a:alphaModFix/>
          </a:blip>
          <a:stretch>
            <a:fillRect/>
          </a:stretch>
        </p:blipFill>
        <p:spPr>
          <a:xfrm flipH="1" flipV="1">
            <a:off x="2697479" y="5255875"/>
            <a:ext cx="198498" cy="45719"/>
          </a:xfrm>
          <a:prstGeom prst="rect">
            <a:avLst/>
          </a:prstGeom>
          <a:noFill/>
          <a:ln>
            <a:noFill/>
          </a:ln>
        </p:spPr>
      </p:pic>
      <p:pic>
        <p:nvPicPr>
          <p:cNvPr id="30" name="Google Shape;535;p42"/>
          <p:cNvPicPr preferRelativeResize="0"/>
          <p:nvPr/>
        </p:nvPicPr>
        <p:blipFill>
          <a:blip r:embed="rId6">
            <a:alphaModFix/>
          </a:blip>
          <a:stretch>
            <a:fillRect/>
          </a:stretch>
        </p:blipFill>
        <p:spPr>
          <a:xfrm>
            <a:off x="10050585" y="857830"/>
            <a:ext cx="1159790" cy="924695"/>
          </a:xfrm>
          <a:prstGeom prst="rect">
            <a:avLst/>
          </a:prstGeom>
          <a:noFill/>
          <a:ln>
            <a:noFill/>
          </a:ln>
        </p:spPr>
      </p:pic>
      <p:pic>
        <p:nvPicPr>
          <p:cNvPr id="27"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06528" y="6574786"/>
            <a:ext cx="4483801" cy="57181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0" descr="https://lh4.googleusercontent.com/b1vKxXhTN9biOcq_nzOsrm-JGQMPqleFzni1LI1XGZ74Wi-8ygPJflgt0mQArFbYeoxdXcziGMcHR1lmOA9LRRg5jrXXhnNNr-DuHBsRe5cUcgyG2GiOMfp2R-YTQzryGcpvhPz7IUE">
            <a:extLst>
              <a:ext uri="{FF2B5EF4-FFF2-40B4-BE49-F238E27FC236}">
                <a16:creationId xmlns:a16="http://schemas.microsoft.com/office/drawing/2014/main" id="{2FDDA408-9BB9-43DA-83CD-A0DE6124C3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21835" y="4754870"/>
            <a:ext cx="486706" cy="3147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17C82E16-C957-4284-85D8-2B2BD06EBD9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79" t="12790" r="-279" b="62767"/>
          <a:stretch/>
        </p:blipFill>
        <p:spPr bwMode="auto">
          <a:xfrm>
            <a:off x="872950" y="-58853"/>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a:hlinkClick r:id="rId10"/>
            <a:extLst>
              <a:ext uri="{FF2B5EF4-FFF2-40B4-BE49-F238E27FC236}">
                <a16:creationId xmlns:a16="http://schemas.microsoft.com/office/drawing/2014/main" id="{9E17B62D-3AF7-4B9E-BB05-E75D483A106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5150" y="1118660"/>
            <a:ext cx="1486107" cy="1583596"/>
          </a:xfrm>
          <a:prstGeom prst="ellipse">
            <a:avLst/>
          </a:prstGeom>
          <a:ln w="63500" cap="rnd">
            <a:solidFill>
              <a:srgbClr val="00206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5" name="Picture 10">
            <a:extLst>
              <a:ext uri="{FF2B5EF4-FFF2-40B4-BE49-F238E27FC236}">
                <a16:creationId xmlns:a16="http://schemas.microsoft.com/office/drawing/2014/main" id="{D2213DB9-23A2-43BB-84A3-711E13A26EFB}"/>
              </a:ext>
            </a:extLst>
          </p:cNvPr>
          <p:cNvPicPr>
            <a:picLocks noChangeAspect="1"/>
          </p:cNvPicPr>
          <p:nvPr/>
        </p:nvPicPr>
        <p:blipFill>
          <a:blip r:embed="rId12"/>
          <a:srcRect/>
          <a:stretch>
            <a:fillRect/>
          </a:stretch>
        </p:blipFill>
        <p:spPr>
          <a:xfrm flipH="1">
            <a:off x="221385" y="4121338"/>
            <a:ext cx="2626256" cy="2249946"/>
          </a:xfrm>
          <a:prstGeom prst="rect">
            <a:avLst/>
          </a:prstGeom>
        </p:spPr>
      </p:pic>
      <p:pic>
        <p:nvPicPr>
          <p:cNvPr id="18" name="صورة 17">
            <a:extLst>
              <a:ext uri="{FF2B5EF4-FFF2-40B4-BE49-F238E27FC236}">
                <a16:creationId xmlns:a16="http://schemas.microsoft.com/office/drawing/2014/main" id="{AB599035-502D-4063-A16D-BA1BA536F7C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604029">
            <a:off x="2481687" y="1737157"/>
            <a:ext cx="1662708" cy="1962216"/>
          </a:xfrm>
          <a:prstGeom prst="rect">
            <a:avLst/>
          </a:prstGeom>
        </p:spPr>
      </p:pic>
      <p:pic>
        <p:nvPicPr>
          <p:cNvPr id="19" name="صورة 8">
            <a:extLst>
              <a:ext uri="{FF2B5EF4-FFF2-40B4-BE49-F238E27FC236}">
                <a16:creationId xmlns:a16="http://schemas.microsoft.com/office/drawing/2014/main" id="{9B331B39-75CF-4D94-A9C0-C25D14B172D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62177" y="1644022"/>
            <a:ext cx="406125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مستطيل 2">
            <a:extLst>
              <a:ext uri="{FF2B5EF4-FFF2-40B4-BE49-F238E27FC236}">
                <a16:creationId xmlns:a16="http://schemas.microsoft.com/office/drawing/2014/main" id="{90C6C094-F77C-450C-92B3-96CBAAB2C13E}"/>
              </a:ext>
            </a:extLst>
          </p:cNvPr>
          <p:cNvSpPr/>
          <p:nvPr/>
        </p:nvSpPr>
        <p:spPr>
          <a:xfrm>
            <a:off x="4993929" y="2002382"/>
            <a:ext cx="3747256" cy="1323439"/>
          </a:xfrm>
          <a:prstGeom prst="rect">
            <a:avLst/>
          </a:prstGeom>
          <a:solidFill>
            <a:schemeClr val="bg1"/>
          </a:solidFill>
        </p:spPr>
        <p:txBody>
          <a:bodyPr wrap="square" lIns="91440" tIns="45720" rIns="91440" bIns="45720">
            <a:spAutoFit/>
          </a:bodyPr>
          <a:lstStyle/>
          <a:p>
            <a:pPr algn="ctr"/>
            <a:r>
              <a:rPr lang="ar-SA" sz="4000" b="0" cap="none" spc="0" dirty="0">
                <a:ln w="0"/>
                <a:solidFill>
                  <a:schemeClr val="tx1"/>
                </a:solidFill>
                <a:effectLst>
                  <a:outerShdw blurRad="38100" dist="19050" dir="2700000" algn="tl" rotWithShape="0">
                    <a:schemeClr val="dk1">
                      <a:alpha val="40000"/>
                    </a:schemeClr>
                  </a:outerShdw>
                </a:effectLst>
              </a:rPr>
              <a:t>مضاد كلمة</a:t>
            </a:r>
          </a:p>
          <a:p>
            <a:pPr algn="ctr"/>
            <a:r>
              <a:rPr lang="ar-SA" sz="4000" b="0" cap="none" spc="0" dirty="0">
                <a:ln w="0"/>
                <a:solidFill>
                  <a:schemeClr val="tx1"/>
                </a:solidFill>
                <a:effectLst>
                  <a:outerShdw blurRad="38100" dist="19050" dir="2700000" algn="tl" rotWithShape="0">
                    <a:schemeClr val="dk1">
                      <a:alpha val="40000"/>
                    </a:schemeClr>
                  </a:outerShdw>
                </a:effectLst>
              </a:rPr>
              <a:t> العالية؟</a:t>
            </a:r>
          </a:p>
        </p:txBody>
      </p:sp>
    </p:spTree>
    <p:extLst>
      <p:ext uri="{BB962C8B-B14F-4D97-AF65-F5344CB8AC3E}">
        <p14:creationId xmlns:p14="http://schemas.microsoft.com/office/powerpoint/2010/main" val="449403993"/>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925661C6-C11F-47F2-BEF6-9258F1A009D6}"/>
              </a:ext>
            </a:extLst>
          </p:cNvPr>
          <p:cNvSpPr txBox="1"/>
          <p:nvPr/>
        </p:nvSpPr>
        <p:spPr>
          <a:xfrm>
            <a:off x="5584209" y="2702256"/>
            <a:ext cx="914400" cy="369332"/>
          </a:xfrm>
          <a:prstGeom prst="rect">
            <a:avLst/>
          </a:prstGeom>
          <a:noFill/>
        </p:spPr>
        <p:txBody>
          <a:bodyPr wrap="square" rtlCol="1">
            <a:spAutoFit/>
          </a:bodyPr>
          <a:lstStyle/>
          <a:p>
            <a:endParaRPr lang="ar-SA"/>
          </a:p>
        </p:txBody>
      </p:sp>
      <p:pic>
        <p:nvPicPr>
          <p:cNvPr id="35" name="Google Shape;215;p22"/>
          <p:cNvPicPr preferRelativeResize="0"/>
          <p:nvPr/>
        </p:nvPicPr>
        <p:blipFill rotWithShape="1">
          <a:blip r:embed="rId3">
            <a:alphaModFix/>
          </a:blip>
          <a:srcRect l="19798" t="13608" r="18640" b="19550"/>
          <a:stretch/>
        </p:blipFill>
        <p:spPr>
          <a:xfrm>
            <a:off x="2291803" y="1121514"/>
            <a:ext cx="7368254" cy="4494902"/>
          </a:xfrm>
          <a:prstGeom prst="rect">
            <a:avLst/>
          </a:prstGeom>
          <a:noFill/>
          <a:ln>
            <a:noFill/>
          </a:ln>
        </p:spPr>
      </p:pic>
      <p:pic>
        <p:nvPicPr>
          <p:cNvPr id="43" name="Picture 10"/>
          <p:cNvPicPr>
            <a:picLocks noChangeAspect="1"/>
          </p:cNvPicPr>
          <p:nvPr/>
        </p:nvPicPr>
        <p:blipFill>
          <a:blip r:embed="rId4"/>
          <a:srcRect/>
          <a:stretch>
            <a:fillRect/>
          </a:stretch>
        </p:blipFill>
        <p:spPr>
          <a:xfrm flipH="1">
            <a:off x="-35675" y="4287793"/>
            <a:ext cx="2626256" cy="2249946"/>
          </a:xfrm>
          <a:prstGeom prst="rect">
            <a:avLst/>
          </a:prstGeom>
        </p:spPr>
      </p:pic>
      <p:pic>
        <p:nvPicPr>
          <p:cNvPr id="44" name="Google Shape;342;p28"/>
          <p:cNvPicPr preferRelativeResize="0"/>
          <p:nvPr/>
        </p:nvPicPr>
        <p:blipFill>
          <a:blip r:embed="rId5">
            <a:alphaModFix/>
          </a:blip>
          <a:stretch>
            <a:fillRect/>
          </a:stretch>
        </p:blipFill>
        <p:spPr>
          <a:xfrm>
            <a:off x="11071276" y="5024983"/>
            <a:ext cx="742975" cy="923284"/>
          </a:xfrm>
          <a:prstGeom prst="rect">
            <a:avLst/>
          </a:prstGeom>
          <a:noFill/>
          <a:ln>
            <a:noFill/>
          </a:ln>
        </p:spPr>
      </p:pic>
      <p:pic>
        <p:nvPicPr>
          <p:cNvPr id="45" name="Google Shape;77;p13"/>
          <p:cNvPicPr preferRelativeResize="0"/>
          <p:nvPr/>
        </p:nvPicPr>
        <p:blipFill>
          <a:blip r:embed="rId6">
            <a:alphaModFix/>
          </a:blip>
          <a:stretch>
            <a:fillRect/>
          </a:stretch>
        </p:blipFill>
        <p:spPr>
          <a:xfrm>
            <a:off x="2192640" y="4930460"/>
            <a:ext cx="198325" cy="355029"/>
          </a:xfrm>
          <a:prstGeom prst="rect">
            <a:avLst/>
          </a:prstGeom>
          <a:noFill/>
          <a:ln>
            <a:noFill/>
          </a:ln>
        </p:spPr>
      </p:pic>
      <p:pic>
        <p:nvPicPr>
          <p:cNvPr id="46" name="Google Shape;78;p13"/>
          <p:cNvPicPr preferRelativeResize="0"/>
          <p:nvPr/>
        </p:nvPicPr>
        <p:blipFill>
          <a:blip r:embed="rId7">
            <a:alphaModFix/>
          </a:blip>
          <a:stretch>
            <a:fillRect/>
          </a:stretch>
        </p:blipFill>
        <p:spPr>
          <a:xfrm>
            <a:off x="649800" y="4941168"/>
            <a:ext cx="173792" cy="314707"/>
          </a:xfrm>
          <a:prstGeom prst="rect">
            <a:avLst/>
          </a:prstGeom>
          <a:noFill/>
          <a:ln>
            <a:noFill/>
          </a:ln>
        </p:spPr>
      </p:pic>
      <p:pic>
        <p:nvPicPr>
          <p:cNvPr id="47"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765" y="4800259"/>
            <a:ext cx="600037" cy="449449"/>
          </a:xfrm>
          <a:prstGeom prst="rect">
            <a:avLst/>
          </a:prstGeom>
          <a:noFill/>
          <a:extLst>
            <a:ext uri="{909E8E84-426E-40DD-AFC4-6F175D3DCCD1}">
              <a14:hiddenFill xmlns:a14="http://schemas.microsoft.com/office/drawing/2010/main">
                <a:solidFill>
                  <a:srgbClr val="FFFFFF"/>
                </a:solidFill>
              </a14:hiddenFill>
            </a:ext>
          </a:extLst>
        </p:spPr>
      </p:pic>
      <p:pic>
        <p:nvPicPr>
          <p:cNvPr id="30" name="Google Shape;535;p42"/>
          <p:cNvPicPr preferRelativeResize="0"/>
          <p:nvPr/>
        </p:nvPicPr>
        <p:blipFill>
          <a:blip r:embed="rId9">
            <a:alphaModFix/>
          </a:blip>
          <a:stretch>
            <a:fillRect/>
          </a:stretch>
        </p:blipFill>
        <p:spPr>
          <a:xfrm>
            <a:off x="10085824" y="908322"/>
            <a:ext cx="1159790" cy="924695"/>
          </a:xfrm>
          <a:prstGeom prst="rect">
            <a:avLst/>
          </a:prstGeom>
          <a:noFill/>
          <a:ln>
            <a:noFill/>
          </a:ln>
        </p:spPr>
      </p:pic>
      <p:pic>
        <p:nvPicPr>
          <p:cNvPr id="27" name="Picture 14" descr="https://lh4.googleusercontent.com/jnrcwdD1_xG_7q7d9o_iHdU79MOW8I7Xq2ZQMeR5Kxo0XBydrDer7L0e1N6xem--7T5qE-kdhO8kmxAYrkowfXVrq47f2CNWtZcUq6VQgGrFalT9IO-eSzPRbz9zdCDmtuOAPWOU8eU"/>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67180" y="5509649"/>
            <a:ext cx="4483801" cy="136815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a:extLst>
              <a:ext uri="{FF2B5EF4-FFF2-40B4-BE49-F238E27FC236}">
                <a16:creationId xmlns:a16="http://schemas.microsoft.com/office/drawing/2014/main" id="{B997C9E8-7C54-449A-9102-2894519A8705}"/>
              </a:ext>
            </a:extLst>
          </p:cNvPr>
          <p:cNvPicPr>
            <a:picLocks noChangeAspect="1"/>
          </p:cNvPicPr>
          <p:nvPr/>
        </p:nvPicPr>
        <p:blipFill>
          <a:blip r:embed="rId4"/>
          <a:srcRect/>
          <a:stretch>
            <a:fillRect/>
          </a:stretch>
        </p:blipFill>
        <p:spPr>
          <a:xfrm flipH="1">
            <a:off x="204603" y="4287793"/>
            <a:ext cx="2477417" cy="2122434"/>
          </a:xfrm>
          <a:prstGeom prst="rect">
            <a:avLst/>
          </a:prstGeom>
        </p:spPr>
      </p:pic>
      <p:pic>
        <p:nvPicPr>
          <p:cNvPr id="29" name="Picture 40" descr="https://lh4.googleusercontent.com/b1vKxXhTN9biOcq_nzOsrm-JGQMPqleFzni1LI1XGZ74Wi-8ygPJflgt0mQArFbYeoxdXcziGMcHR1lmOA9LRRg5jrXXhnNNr-DuHBsRe5cUcgyG2GiOMfp2R-YTQzryGcpvhPz7IUE">
            <a:extLst>
              <a:ext uri="{FF2B5EF4-FFF2-40B4-BE49-F238E27FC236}">
                <a16:creationId xmlns:a16="http://schemas.microsoft.com/office/drawing/2014/main" id="{2FDDA408-9BB9-43DA-83CD-A0DE6124C34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70972" y="4850979"/>
            <a:ext cx="486706" cy="3147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17C82E16-C957-4284-85D8-2B2BD06EBD9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79" t="12790" r="-279" b="62767"/>
          <a:stretch/>
        </p:blipFill>
        <p:spPr bwMode="auto">
          <a:xfrm>
            <a:off x="872950" y="-58853"/>
            <a:ext cx="10739930" cy="82752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a:hlinkClick r:id="rId13"/>
            <a:extLst>
              <a:ext uri="{FF2B5EF4-FFF2-40B4-BE49-F238E27FC236}">
                <a16:creationId xmlns:a16="http://schemas.microsoft.com/office/drawing/2014/main" id="{9E17B62D-3AF7-4B9E-BB05-E75D483A106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32" y="1082294"/>
            <a:ext cx="1486107" cy="1583596"/>
          </a:xfrm>
          <a:prstGeom prst="ellipse">
            <a:avLst/>
          </a:prstGeom>
          <a:ln w="63500" cap="rnd">
            <a:solidFill>
              <a:srgbClr val="00206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3" name="سهم: لأسفل 2">
            <a:extLst>
              <a:ext uri="{FF2B5EF4-FFF2-40B4-BE49-F238E27FC236}">
                <a16:creationId xmlns:a16="http://schemas.microsoft.com/office/drawing/2014/main" id="{9376CA5A-EC0D-4D73-8E84-B1FAC2346586}"/>
              </a:ext>
            </a:extLst>
          </p:cNvPr>
          <p:cNvSpPr/>
          <p:nvPr/>
        </p:nvSpPr>
        <p:spPr>
          <a:xfrm>
            <a:off x="7458914" y="3703320"/>
            <a:ext cx="1611531" cy="1147660"/>
          </a:xfrm>
          <a:prstGeom prst="downArrow">
            <a:avLst>
              <a:gd name="adj1" fmla="val 50000"/>
              <a:gd name="adj2" fmla="val 50000"/>
            </a:avLst>
          </a:prstGeom>
          <a:solidFill>
            <a:schemeClr val="accent5">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SA" sz="1600" b="1" dirty="0"/>
          </a:p>
          <a:p>
            <a:pPr algn="ctr"/>
            <a:r>
              <a:rPr lang="ar-SA" sz="1600" b="1" dirty="0"/>
              <a:t>المهارة </a:t>
            </a:r>
          </a:p>
          <a:p>
            <a:pPr algn="ctr"/>
            <a:r>
              <a:rPr lang="ar-SA" sz="1600" b="1" dirty="0"/>
              <a:t>القراءة </a:t>
            </a:r>
          </a:p>
          <a:p>
            <a:pPr algn="ctr"/>
            <a:r>
              <a:rPr lang="ar-SA" sz="1600" b="1" dirty="0"/>
              <a:t>الصحيحة</a:t>
            </a:r>
            <a:endParaRPr lang="en-US" sz="1600" b="1" dirty="0"/>
          </a:p>
        </p:txBody>
      </p:sp>
      <p:pic>
        <p:nvPicPr>
          <p:cNvPr id="4" name="صورة 3">
            <a:extLst>
              <a:ext uri="{FF2B5EF4-FFF2-40B4-BE49-F238E27FC236}">
                <a16:creationId xmlns:a16="http://schemas.microsoft.com/office/drawing/2014/main" id="{51617D7A-4A64-4B9A-BE49-306FEF425AAF}"/>
              </a:ext>
            </a:extLst>
          </p:cNvPr>
          <p:cNvPicPr>
            <a:picLocks noChangeAspect="1"/>
          </p:cNvPicPr>
          <p:nvPr/>
        </p:nvPicPr>
        <p:blipFill>
          <a:blip r:embed="rId15"/>
          <a:stretch>
            <a:fillRect/>
          </a:stretch>
        </p:blipFill>
        <p:spPr>
          <a:xfrm>
            <a:off x="2848794" y="2515120"/>
            <a:ext cx="3783931" cy="2650566"/>
          </a:xfrm>
          <a:prstGeom prst="rect">
            <a:avLst/>
          </a:prstGeom>
        </p:spPr>
      </p:pic>
      <p:sp>
        <p:nvSpPr>
          <p:cNvPr id="5" name="مستطيل 4">
            <a:extLst>
              <a:ext uri="{FF2B5EF4-FFF2-40B4-BE49-F238E27FC236}">
                <a16:creationId xmlns:a16="http://schemas.microsoft.com/office/drawing/2014/main" id="{662AED7F-60DA-43B6-9D03-6DB550A65ECE}"/>
              </a:ext>
            </a:extLst>
          </p:cNvPr>
          <p:cNvSpPr/>
          <p:nvPr/>
        </p:nvSpPr>
        <p:spPr>
          <a:xfrm>
            <a:off x="3607064" y="1868789"/>
            <a:ext cx="2595582" cy="646331"/>
          </a:xfrm>
          <a:prstGeom prst="rect">
            <a:avLst/>
          </a:prstGeom>
        </p:spPr>
        <p:txBody>
          <a:bodyPr wrap="none">
            <a:spAutoFit/>
          </a:bodyPr>
          <a:lstStyle/>
          <a:p>
            <a:pPr algn="ctr"/>
            <a:r>
              <a:rPr lang="ar-SA" sz="3600" b="1" dirty="0"/>
              <a:t>الاتجاهات والقيم</a:t>
            </a:r>
            <a:endParaRPr lang="en-US" sz="3600" b="1" dirty="0"/>
          </a:p>
        </p:txBody>
      </p:sp>
      <p:sp>
        <p:nvSpPr>
          <p:cNvPr id="7" name="مربع نص 6">
            <a:extLst>
              <a:ext uri="{FF2B5EF4-FFF2-40B4-BE49-F238E27FC236}">
                <a16:creationId xmlns:a16="http://schemas.microsoft.com/office/drawing/2014/main" id="{ADB2AD46-F0B0-40C7-857E-88CBC86FD871}"/>
              </a:ext>
            </a:extLst>
          </p:cNvPr>
          <p:cNvSpPr txBox="1"/>
          <p:nvPr/>
        </p:nvSpPr>
        <p:spPr>
          <a:xfrm>
            <a:off x="2878095" y="2742771"/>
            <a:ext cx="3485191" cy="1938992"/>
          </a:xfrm>
          <a:prstGeom prst="rect">
            <a:avLst/>
          </a:prstGeom>
          <a:noFill/>
        </p:spPr>
        <p:txBody>
          <a:bodyPr wrap="square" rtlCol="0">
            <a:spAutoFit/>
          </a:bodyPr>
          <a:lstStyle/>
          <a:p>
            <a:pPr marL="342900" indent="-342900">
              <a:buFont typeface="Arial" panose="020B0604020202020204" pitchFamily="34" charset="0"/>
              <a:buChar char="•"/>
            </a:pPr>
            <a:r>
              <a:rPr lang="ar-SA" sz="2400" b="1" dirty="0"/>
              <a:t>1-  مكانة العلماء عند الله </a:t>
            </a:r>
          </a:p>
          <a:p>
            <a:pPr marL="342900" indent="-342900">
              <a:buFont typeface="Arial" panose="020B0604020202020204" pitchFamily="34" charset="0"/>
              <a:buChar char="•"/>
            </a:pPr>
            <a:r>
              <a:rPr lang="ar-SA" sz="2400" b="1" dirty="0"/>
              <a:t>2- واجبنا نحو العلماء</a:t>
            </a:r>
          </a:p>
          <a:p>
            <a:pPr marL="342900" indent="-342900">
              <a:buFont typeface="Arial" panose="020B0604020202020204" pitchFamily="34" charset="0"/>
              <a:buChar char="•"/>
            </a:pPr>
            <a:r>
              <a:rPr lang="ar-SA" sz="2400" b="1" dirty="0"/>
              <a:t>3- ماذا قدمت مملكتنا للعلماء </a:t>
            </a:r>
          </a:p>
          <a:p>
            <a:pPr marL="342900" indent="-342900">
              <a:buFont typeface="Arial" panose="020B0604020202020204" pitchFamily="34" charset="0"/>
              <a:buChar char="•"/>
            </a:pPr>
            <a:r>
              <a:rPr lang="ar-SA" sz="2400" b="1" dirty="0"/>
              <a:t>4-  مجالات التي برع فيها علمائنا العرب </a:t>
            </a:r>
          </a:p>
        </p:txBody>
      </p:sp>
      <p:pic>
        <p:nvPicPr>
          <p:cNvPr id="21" name="صورة 20">
            <a:extLst>
              <a:ext uri="{FF2B5EF4-FFF2-40B4-BE49-F238E27FC236}">
                <a16:creationId xmlns:a16="http://schemas.microsoft.com/office/drawing/2014/main" id="{40F04A38-8AB9-4E4C-BAC3-E2195B40B620}"/>
              </a:ext>
            </a:extLst>
          </p:cNvPr>
          <p:cNvPicPr>
            <a:picLocks noChangeAspect="1"/>
          </p:cNvPicPr>
          <p:nvPr/>
        </p:nvPicPr>
        <p:blipFill>
          <a:blip r:embed="rId16"/>
          <a:stretch>
            <a:fillRect/>
          </a:stretch>
        </p:blipFill>
        <p:spPr>
          <a:xfrm rot="21274644">
            <a:off x="7029206" y="1745592"/>
            <a:ext cx="2035392" cy="1541653"/>
          </a:xfrm>
          <a:prstGeom prst="roundRect">
            <a:avLst>
              <a:gd name="adj" fmla="val 16667"/>
            </a:avLst>
          </a:prstGeom>
          <a:ln>
            <a:noFill/>
          </a:ln>
          <a:effectLst>
            <a:glow rad="228600">
              <a:schemeClr val="accent2">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429286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https://lh4.googleusercontent.com/t7wvpAzIXq1Av6gHfzudQNc2yZHhPgX-w36odWgqSMoPQipBIqI-RZVlrNS5zqL8kdCtucjH9agSnc4U4CmwdnpnBv_HdpsuITBSennFGhicNZCthw8R4PskXvAkcVo9KfW7uaFSJb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408" y="1180729"/>
            <a:ext cx="8467293" cy="4063987"/>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2961009" y="1370052"/>
            <a:ext cx="7646031" cy="36439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6" name="Picture 12" descr="https://lh3.googleusercontent.com/ObCmux1_KbQhVm0BWYNfRZNcYRDiaAndwVeAKSzLW-Y3tBui22QsB7HIyRu9PBrF1yjjceFMfxfGo3znsRcqsuE4L32W_xVOamSY-ILWgRCz_jZfxOJG9Cc9M0WqKeCvN4P9G1HLRX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10" y="3684102"/>
            <a:ext cx="2886418" cy="2886418"/>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lh5.googleusercontent.com/sccuOfHIJ0aH809Z_9sQzu9fBsoknsCIZNC_eQQH37ppejhykohlO4_1TTxaBootwyDS7c5pzCrsEYx5sULe8mC22bmKJNqvzAfYMzTnl4G3E5ulTJnoV3V88bNZ4LSkt9cuVNZETe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005" y="3174975"/>
            <a:ext cx="823988" cy="819054"/>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https://lh3.googleusercontent.com/FJDVw0INyJi-r7f9skHyyOhZaHvJVKIKvGZU3V4tNYK09OKQQR4bOacLMHwp91ZpejdkiuxHi0dsV2PVGNQwn3hgcqpXkBdvx-1he_kykZ0u16aWgZBSJHJu-GMDSp0xBKWu1cFKX2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6767" y="3168024"/>
            <a:ext cx="485292" cy="776467"/>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345" y="1392264"/>
            <a:ext cx="2218330" cy="15172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56" name="Picture 32" descr="https://lh5.googleusercontent.com/4Rv9CcbpVwSScazfNxNsnOrjSAYn8Kvy2VZDp18OtTxOr4uN6wu1rroXiVwzwJRuw7fUFAEKLK3jiiAD8pVyddSCIbbz3mcFxbNgqsBUD7p7Jf91eG2kB3zY0cUEjnvl5A53iou6hV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502" y="-255204"/>
            <a:ext cx="2779821" cy="2388909"/>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https://lh6.googleusercontent.com/lA8Hyi4kH_IVGIdbWoAFwdqJ0IGVj9Bn9TQ8RhpKzpEZjPVyUjgSWzvirmGim6mjsnpnR9onHSWPgS2dGT4Ag0pR-t8j2dOFWCfozE8aOKTdQtfZKVkoibbq713dsVPmtcn8tJQLNB0"/>
          <p:cNvPicPr>
            <a:picLocks noChangeAspect="1" noChangeArrowheads="1"/>
          </p:cNvPicPr>
          <p:nvPr/>
        </p:nvPicPr>
        <p:blipFill>
          <a:blip r:embed="rId8">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flipH="1">
            <a:off x="9513285" y="3913634"/>
            <a:ext cx="2649433" cy="289286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3.googleusercontent.com/VMNVCZm22c4vPLUs3u4axgiwda84BV8NtqGTjwX19OZ4zagJmFTcme8TTmK6WAsomAgq97PkJS4HGI4-AkX13sSqXZz1CzxMOCUccUS2iW9dtAU-w9ABiqHPk1VyfJANaU5sBMXFYf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14262" y="4868423"/>
            <a:ext cx="3407204" cy="234316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https://lh5.googleusercontent.com/YYm79rPHA3tNltb9ima9pACC8Dr4tbhbiB4jrnPBvVi29rr1f9luI5oqOn5zWdMEi6TRk_in3-_fGBWSn-cc9uREGKHXOE85CaptYRzNu1ACuSIQlVA623ey1PWOXB2yPGEJwtcwOm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30521" y="4376132"/>
            <a:ext cx="977626" cy="73227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s://lh4.googleusercontent.com/b-EDMIxaaqUK2i6El7zb2hICXWWzLXP7Bx1xmPXChB9IOpGPlI-zlkNkoi1uurDk7Ekod1N902O-DCbxkOYC3p5Fzkq0-dSV2hIea-k2WkmwiiOCsMb-StrYQJjL-9PoIz55TF2XSCU"/>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8930903" y="4455949"/>
            <a:ext cx="3847052" cy="1808271"/>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https://lh4.googleusercontent.com/b1vKxXhTN9biOcq_nzOsrm-JGQMPqleFzni1LI1XGZ74Wi-8ygPJflgt0mQArFbYeoxdXcziGMcHR1lmOA9LRRg5jrXXhnNNr-DuHBsRe5cUcgyG2GiOMfp2R-YTQzryGcpvhPz7IU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437607" y="5017021"/>
            <a:ext cx="618094" cy="640169"/>
          </a:xfrm>
          <a:prstGeom prst="rect">
            <a:avLst/>
          </a:prstGeom>
          <a:noFill/>
          <a:extLst>
            <a:ext uri="{909E8E84-426E-40DD-AFC4-6F175D3DCCD1}">
              <a14:hiddenFill xmlns:a14="http://schemas.microsoft.com/office/drawing/2010/main">
                <a:solidFill>
                  <a:srgbClr val="FFFFFF"/>
                </a:solidFill>
              </a14:hiddenFill>
            </a:ext>
          </a:extLst>
        </p:spPr>
      </p:pic>
      <p:sp>
        <p:nvSpPr>
          <p:cNvPr id="26" name="مستطيل 25"/>
          <p:cNvSpPr/>
          <p:nvPr/>
        </p:nvSpPr>
        <p:spPr>
          <a:xfrm>
            <a:off x="3128056" y="229480"/>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مستطيل 29"/>
          <p:cNvSpPr/>
          <p:nvPr/>
        </p:nvSpPr>
        <p:spPr>
          <a:xfrm>
            <a:off x="7848312" y="222754"/>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مستطيل 30"/>
          <p:cNvSpPr/>
          <p:nvPr/>
        </p:nvSpPr>
        <p:spPr>
          <a:xfrm>
            <a:off x="10144523" y="229478"/>
            <a:ext cx="934490" cy="823407"/>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مربع نص 34"/>
          <p:cNvSpPr txBox="1"/>
          <p:nvPr/>
        </p:nvSpPr>
        <p:spPr>
          <a:xfrm>
            <a:off x="9153211" y="456515"/>
            <a:ext cx="654936" cy="369332"/>
          </a:xfrm>
          <a:prstGeom prst="rect">
            <a:avLst/>
          </a:prstGeom>
          <a:noFill/>
        </p:spPr>
        <p:txBody>
          <a:bodyPr wrap="square" rtlCol="0">
            <a:spAutoFit/>
          </a:bodyPr>
          <a:lstStyle/>
          <a:p>
            <a:r>
              <a:rPr lang="ar-SA" dirty="0"/>
              <a:t>الهدف</a:t>
            </a:r>
            <a:endParaRPr lang="en-US" dirty="0"/>
          </a:p>
        </p:txBody>
      </p:sp>
      <p:sp>
        <p:nvSpPr>
          <p:cNvPr id="37" name="مربع نص 36"/>
          <p:cNvSpPr txBox="1"/>
          <p:nvPr/>
        </p:nvSpPr>
        <p:spPr>
          <a:xfrm>
            <a:off x="6744129" y="456515"/>
            <a:ext cx="654936" cy="369332"/>
          </a:xfrm>
          <a:prstGeom prst="rect">
            <a:avLst/>
          </a:prstGeom>
          <a:noFill/>
        </p:spPr>
        <p:txBody>
          <a:bodyPr wrap="square" rtlCol="0">
            <a:spAutoFit/>
          </a:bodyPr>
          <a:lstStyle/>
          <a:p>
            <a:r>
              <a:rPr lang="ar-SA"/>
              <a:t>أستعد</a:t>
            </a:r>
            <a:endParaRPr lang="en-US" dirty="0"/>
          </a:p>
        </p:txBody>
      </p:sp>
      <p:sp>
        <p:nvSpPr>
          <p:cNvPr id="38" name="مربع نص 37"/>
          <p:cNvSpPr txBox="1"/>
          <p:nvPr/>
        </p:nvSpPr>
        <p:spPr>
          <a:xfrm>
            <a:off x="5577280" y="449791"/>
            <a:ext cx="654936" cy="369332"/>
          </a:xfrm>
          <a:prstGeom prst="rect">
            <a:avLst/>
          </a:prstGeom>
          <a:noFill/>
        </p:spPr>
        <p:txBody>
          <a:bodyPr wrap="square" rtlCol="0">
            <a:spAutoFit/>
          </a:bodyPr>
          <a:lstStyle/>
          <a:p>
            <a:r>
              <a:rPr lang="ar-SA" dirty="0"/>
              <a:t>مثال</a:t>
            </a:r>
            <a:endParaRPr lang="en-US" dirty="0"/>
          </a:p>
        </p:txBody>
      </p:sp>
      <p:sp>
        <p:nvSpPr>
          <p:cNvPr id="39" name="مربع نص 38"/>
          <p:cNvSpPr txBox="1"/>
          <p:nvPr/>
        </p:nvSpPr>
        <p:spPr>
          <a:xfrm>
            <a:off x="4378722" y="469596"/>
            <a:ext cx="654936" cy="369332"/>
          </a:xfrm>
          <a:prstGeom prst="rect">
            <a:avLst/>
          </a:prstGeom>
          <a:noFill/>
        </p:spPr>
        <p:txBody>
          <a:bodyPr wrap="square" rtlCol="0">
            <a:spAutoFit/>
          </a:bodyPr>
          <a:lstStyle/>
          <a:p>
            <a:r>
              <a:rPr lang="ar-SA" dirty="0"/>
              <a:t>أتأكد</a:t>
            </a:r>
            <a:endParaRPr lang="en-US" dirty="0"/>
          </a:p>
        </p:txBody>
      </p:sp>
      <p:pic>
        <p:nvPicPr>
          <p:cNvPr id="57" name="Picture 2">
            <a:extLst>
              <a:ext uri="{FF2B5EF4-FFF2-40B4-BE49-F238E27FC236}">
                <a16:creationId xmlns:a16="http://schemas.microsoft.com/office/drawing/2014/main" id="{30CC3C66-5D5E-43F3-BBBC-46C9EE592AF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79" t="12790" r="-279" b="62767"/>
          <a:stretch/>
        </p:blipFill>
        <p:spPr bwMode="auto">
          <a:xfrm>
            <a:off x="313188" y="93176"/>
            <a:ext cx="12058157" cy="112946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0" descr="https://lh6.googleusercontent.com/43DhS8AINGqXEbUB-peUvmY59Us5s5lxyGWlVv2i9Gwhm83ncyFncd7Ln0u0osI2btMy9buTSK7G8YO3Kjwx5jEod6Wdc8HZTwB8cEFEKGIV1ksnTE-rryveFO1EovAZEmPjmY5-jLk">
            <a:extLst>
              <a:ext uri="{FF2B5EF4-FFF2-40B4-BE49-F238E27FC236}">
                <a16:creationId xmlns:a16="http://schemas.microsoft.com/office/drawing/2014/main" id="{6D05BDC5-F151-4396-860A-3C05AF6E4B7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5575" y="-372340"/>
            <a:ext cx="12135927" cy="1085850"/>
          </a:xfrm>
          <a:prstGeom prst="rect">
            <a:avLst/>
          </a:prstGeom>
          <a:noFill/>
          <a:extLst>
            <a:ext uri="{909E8E84-426E-40DD-AFC4-6F175D3DCCD1}">
              <a14:hiddenFill xmlns:a14="http://schemas.microsoft.com/office/drawing/2010/main">
                <a:solidFill>
                  <a:srgbClr val="FFFFFF"/>
                </a:solidFill>
              </a14:hiddenFill>
            </a:ext>
          </a:extLst>
        </p:spPr>
      </p:pic>
      <p:sp>
        <p:nvSpPr>
          <p:cNvPr id="49" name="عنصر نائب للمحتوى 2">
            <a:extLst>
              <a:ext uri="{FF2B5EF4-FFF2-40B4-BE49-F238E27FC236}">
                <a16:creationId xmlns:a16="http://schemas.microsoft.com/office/drawing/2014/main" id="{10E853C1-87F5-4A1C-A9EF-679C275DB5C2}"/>
              </a:ext>
            </a:extLst>
          </p:cNvPr>
          <p:cNvSpPr txBox="1">
            <a:spLocks/>
          </p:cNvSpPr>
          <p:nvPr/>
        </p:nvSpPr>
        <p:spPr>
          <a:xfrm>
            <a:off x="7182447" y="2020440"/>
            <a:ext cx="1700212" cy="2343150"/>
          </a:xfrm>
          <a:prstGeom prst="rect">
            <a:avLst/>
          </a:prstGeom>
        </p:spPr>
        <p:txBody>
          <a:bodyPr>
            <a:normAutofit fontScale="70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300000"/>
              </a:lnSpc>
              <a:buFont typeface="Arial" panose="020B0604020202020204" pitchFamily="34" charset="0"/>
              <a:buNone/>
              <a:defRPr/>
            </a:pPr>
            <a:r>
              <a:rPr lang="ar-SA" altLang="ar-SA" sz="3725" b="1" dirty="0">
                <a:solidFill>
                  <a:srgbClr val="00B050"/>
                </a:solidFill>
                <a:latin typeface="Arial" panose="020B0604020202020204" pitchFamily="34" charset="0"/>
              </a:rPr>
              <a:t>أستمع</a:t>
            </a:r>
          </a:p>
          <a:p>
            <a:pPr marL="0" indent="0">
              <a:lnSpc>
                <a:spcPct val="300000"/>
              </a:lnSpc>
              <a:buFont typeface="Arial" panose="020B0604020202020204" pitchFamily="34" charset="0"/>
              <a:buNone/>
              <a:defRPr/>
            </a:pPr>
            <a:r>
              <a:rPr lang="ar-SA" altLang="ar-SA" sz="3725" b="1" dirty="0">
                <a:solidFill>
                  <a:srgbClr val="00B050"/>
                </a:solidFill>
              </a:rPr>
              <a:t>أتحدث </a:t>
            </a:r>
          </a:p>
        </p:txBody>
      </p:sp>
      <p:sp>
        <p:nvSpPr>
          <p:cNvPr id="59" name="عنصر نائب للمحتوى 2">
            <a:extLst>
              <a:ext uri="{FF2B5EF4-FFF2-40B4-BE49-F238E27FC236}">
                <a16:creationId xmlns:a16="http://schemas.microsoft.com/office/drawing/2014/main" id="{78DB2530-036D-4E59-A19C-48922F1D1AF2}"/>
              </a:ext>
            </a:extLst>
          </p:cNvPr>
          <p:cNvSpPr txBox="1">
            <a:spLocks/>
          </p:cNvSpPr>
          <p:nvPr/>
        </p:nvSpPr>
        <p:spPr>
          <a:xfrm>
            <a:off x="4630786" y="1688153"/>
            <a:ext cx="3596590" cy="604048"/>
          </a:xfrm>
          <a:prstGeom prst="rect">
            <a:avLst/>
          </a:prstGeom>
        </p:spPr>
        <p:txBody>
          <a:bodyPr lIns="58057" tIns="29029" rIns="58057" bIns="29029" rtlCol="1"/>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r>
              <a:rPr lang="ar-SA" sz="4064" b="1" dirty="0">
                <a:effectLst>
                  <a:glow rad="101600">
                    <a:srgbClr val="FF33CC">
                      <a:alpha val="60000"/>
                    </a:srgbClr>
                  </a:glow>
                </a:effectLst>
                <a:latin typeface="Traditional Arabic" panose="02020603050405020304" pitchFamily="18" charset="-78"/>
                <a:cs typeface="W1 SHUROOQ 24 018" pitchFamily="2" charset="-78"/>
              </a:rPr>
              <a:t>مهارات اللغة العربية </a:t>
            </a:r>
          </a:p>
        </p:txBody>
      </p:sp>
      <p:sp>
        <p:nvSpPr>
          <p:cNvPr id="60" name="عنصر نائب للمحتوى 2">
            <a:extLst>
              <a:ext uri="{FF2B5EF4-FFF2-40B4-BE49-F238E27FC236}">
                <a16:creationId xmlns:a16="http://schemas.microsoft.com/office/drawing/2014/main" id="{945C5AB3-B222-4D1A-AF1F-472F1AA53878}"/>
              </a:ext>
            </a:extLst>
          </p:cNvPr>
          <p:cNvSpPr txBox="1">
            <a:spLocks noChangeArrowheads="1"/>
          </p:cNvSpPr>
          <p:nvPr/>
        </p:nvSpPr>
        <p:spPr bwMode="auto">
          <a:xfrm>
            <a:off x="5253580" y="1599769"/>
            <a:ext cx="1331912"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057" tIns="29029" rIns="58057" bIns="29029"/>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685800" indent="-22860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lnSpc>
                <a:spcPct val="300000"/>
              </a:lnSpc>
              <a:spcBef>
                <a:spcPts val="847"/>
              </a:spcBef>
              <a:buFont typeface="Arial" panose="020B0604020202020204" pitchFamily="34" charset="0"/>
              <a:buNone/>
              <a:defRPr/>
            </a:pPr>
            <a:r>
              <a:rPr lang="ar-SA" altLang="ar-SA" sz="3725" b="1" dirty="0">
                <a:solidFill>
                  <a:srgbClr val="00B050"/>
                </a:solidFill>
                <a:cs typeface="+mn-cs"/>
              </a:rPr>
              <a:t>أقرأ</a:t>
            </a:r>
          </a:p>
          <a:p>
            <a:pPr eaLnBrk="1" hangingPunct="1">
              <a:lnSpc>
                <a:spcPct val="300000"/>
              </a:lnSpc>
              <a:spcBef>
                <a:spcPts val="847"/>
              </a:spcBef>
              <a:buFont typeface="Arial" panose="020B0604020202020204" pitchFamily="34" charset="0"/>
              <a:buNone/>
              <a:defRPr/>
            </a:pPr>
            <a:r>
              <a:rPr lang="ar-SA" altLang="ar-SA" sz="3725" b="1" dirty="0">
                <a:solidFill>
                  <a:srgbClr val="00B050"/>
                </a:solidFill>
                <a:cs typeface="+mn-cs"/>
              </a:rPr>
              <a:t>أكتب</a:t>
            </a:r>
          </a:p>
        </p:txBody>
      </p:sp>
      <p:pic>
        <p:nvPicPr>
          <p:cNvPr id="61" name="Picture 5">
            <a:extLst>
              <a:ext uri="{FF2B5EF4-FFF2-40B4-BE49-F238E27FC236}">
                <a16:creationId xmlns:a16="http://schemas.microsoft.com/office/drawing/2014/main" id="{B58CAA66-2B20-4A80-9230-8121AB78A0A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61455" y="3761198"/>
            <a:ext cx="9842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
            <a:extLst>
              <a:ext uri="{FF2B5EF4-FFF2-40B4-BE49-F238E27FC236}">
                <a16:creationId xmlns:a16="http://schemas.microsoft.com/office/drawing/2014/main" id="{1FF84870-C5DC-492F-A63D-74F6BF14AFA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41438" y="2193863"/>
            <a:ext cx="1411287"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8">
            <a:extLst>
              <a:ext uri="{FF2B5EF4-FFF2-40B4-BE49-F238E27FC236}">
                <a16:creationId xmlns:a16="http://schemas.microsoft.com/office/drawing/2014/main" id="{B3F3E065-6094-46BD-9E52-3072880AAB0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699653" y="2616563"/>
            <a:ext cx="1444625"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9">
            <a:extLst>
              <a:ext uri="{FF2B5EF4-FFF2-40B4-BE49-F238E27FC236}">
                <a16:creationId xmlns:a16="http://schemas.microsoft.com/office/drawing/2014/main" id="{35E26907-0950-4171-9B3A-7E6C796BC24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l="14761" r="12959"/>
          <a:stretch>
            <a:fillRect/>
          </a:stretch>
        </p:blipFill>
        <p:spPr bwMode="auto">
          <a:xfrm>
            <a:off x="8642067" y="3817450"/>
            <a:ext cx="14160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2" descr="نتيجة بحث الصور عن فواصل كيوت لتزيين المواضيع">
            <a:extLst>
              <a:ext uri="{FF2B5EF4-FFF2-40B4-BE49-F238E27FC236}">
                <a16:creationId xmlns:a16="http://schemas.microsoft.com/office/drawing/2014/main" id="{FAB4E890-CDF0-4A4E-B410-F693BB4F285A}"/>
              </a:ext>
            </a:extLst>
          </p:cNvPr>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4298712" y="1407767"/>
            <a:ext cx="4418012" cy="130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عنصر نائب لرقم الشريحة 1">
            <a:extLst>
              <a:ext uri="{FF2B5EF4-FFF2-40B4-BE49-F238E27FC236}">
                <a16:creationId xmlns:a16="http://schemas.microsoft.com/office/drawing/2014/main" id="{211D48C0-F77D-4ED0-A160-F51C830C3B44}"/>
              </a:ext>
            </a:extLst>
          </p:cNvPr>
          <p:cNvSpPr>
            <a:spLocks noGrp="1"/>
          </p:cNvSpPr>
          <p:nvPr>
            <p:ph type="sldNum" sz="quarter" idx="12"/>
          </p:nvPr>
        </p:nvSpPr>
        <p:spPr>
          <a:xfrm>
            <a:off x="6457950" y="6356351"/>
            <a:ext cx="2057400" cy="365125"/>
          </a:xfrm>
        </p:spPr>
        <p:txBody>
          <a:bodyPr/>
          <a:lstStyle/>
          <a:p>
            <a:fld id="{A4DBBA16-75F6-4742-898E-C7FFAFB7FF80}" type="slidenum">
              <a:rPr lang="ar-SA" smtClean="0"/>
              <a:t>9</a:t>
            </a:fld>
            <a:endParaRPr lang="ar-SA"/>
          </a:p>
        </p:txBody>
      </p:sp>
    </p:spTree>
    <p:extLst>
      <p:ext uri="{BB962C8B-B14F-4D97-AF65-F5344CB8AC3E}">
        <p14:creationId xmlns:p14="http://schemas.microsoft.com/office/powerpoint/2010/main" val="277251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ppt_x"/>
                                          </p:val>
                                        </p:tav>
                                        <p:tav tm="100000">
                                          <p:val>
                                            <p:strVal val="#ppt_x"/>
                                          </p:val>
                                        </p:tav>
                                      </p:tavLst>
                                    </p:anim>
                                    <p:anim calcmode="lin" valueType="num">
                                      <p:cBhvr additive="base">
                                        <p:cTn id="8" dur="500" fill="hold"/>
                                        <p:tgtEl>
                                          <p:spTgt spid="5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down)">
                                      <p:cBhvr>
                                        <p:cTn id="12" dur="362">
                                          <p:stCondLst>
                                            <p:cond delay="0"/>
                                          </p:stCondLst>
                                        </p:cTn>
                                        <p:tgtEl>
                                          <p:spTgt spid="63"/>
                                        </p:tgtEl>
                                      </p:cBhvr>
                                    </p:animEffect>
                                    <p:anim calcmode="lin" valueType="num">
                                      <p:cBhvr>
                                        <p:cTn id="13" dur="1139"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14" dur="415"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15" dur="415" tmFilter="0, 0; 0.125,0.2665; 0.25,0.4; 0.375,0.465; 0.5,0.5;  0.625,0.535; 0.75,0.6; 0.875,0.7335; 1,1">
                                          <p:stCondLst>
                                            <p:cond delay="415"/>
                                          </p:stCondLst>
                                        </p:cTn>
                                        <p:tgtEl>
                                          <p:spTgt spid="63"/>
                                        </p:tgtEl>
                                        <p:attrNameLst>
                                          <p:attrName>ppt_y</p:attrName>
                                        </p:attrNameLst>
                                      </p:cBhvr>
                                      <p:tavLst>
                                        <p:tav tm="0" fmla="#ppt_y-sin(pi*$)/9">
                                          <p:val>
                                            <p:fltVal val="0"/>
                                          </p:val>
                                        </p:tav>
                                        <p:tav tm="100000">
                                          <p:val>
                                            <p:fltVal val="1"/>
                                          </p:val>
                                        </p:tav>
                                      </p:tavLst>
                                    </p:anim>
                                    <p:anim calcmode="lin" valueType="num">
                                      <p:cBhvr>
                                        <p:cTn id="16" dur="207" tmFilter="0, 0; 0.125,0.2665; 0.25,0.4; 0.375,0.465; 0.5,0.5;  0.625,0.535; 0.75,0.6; 0.875,0.7335; 1,1">
                                          <p:stCondLst>
                                            <p:cond delay="828"/>
                                          </p:stCondLst>
                                        </p:cTn>
                                        <p:tgtEl>
                                          <p:spTgt spid="63"/>
                                        </p:tgtEl>
                                        <p:attrNameLst>
                                          <p:attrName>ppt_y</p:attrName>
                                        </p:attrNameLst>
                                      </p:cBhvr>
                                      <p:tavLst>
                                        <p:tav tm="0" fmla="#ppt_y-sin(pi*$)/27">
                                          <p:val>
                                            <p:fltVal val="0"/>
                                          </p:val>
                                        </p:tav>
                                        <p:tav tm="100000">
                                          <p:val>
                                            <p:fltVal val="1"/>
                                          </p:val>
                                        </p:tav>
                                      </p:tavLst>
                                    </p:anim>
                                    <p:anim calcmode="lin" valueType="num">
                                      <p:cBhvr>
                                        <p:cTn id="17" dur="103" tmFilter="0, 0; 0.125,0.2665; 0.25,0.4; 0.375,0.465; 0.5,0.5;  0.625,0.535; 0.75,0.6; 0.875,0.7335; 1,1">
                                          <p:stCondLst>
                                            <p:cond delay="1035"/>
                                          </p:stCondLst>
                                        </p:cTn>
                                        <p:tgtEl>
                                          <p:spTgt spid="63"/>
                                        </p:tgtEl>
                                        <p:attrNameLst>
                                          <p:attrName>ppt_y</p:attrName>
                                        </p:attrNameLst>
                                      </p:cBhvr>
                                      <p:tavLst>
                                        <p:tav tm="0" fmla="#ppt_y-sin(pi*$)/81">
                                          <p:val>
                                            <p:fltVal val="0"/>
                                          </p:val>
                                        </p:tav>
                                        <p:tav tm="100000">
                                          <p:val>
                                            <p:fltVal val="1"/>
                                          </p:val>
                                        </p:tav>
                                      </p:tavLst>
                                    </p:anim>
                                    <p:animScale>
                                      <p:cBhvr>
                                        <p:cTn id="18" dur="16">
                                          <p:stCondLst>
                                            <p:cond delay="406"/>
                                          </p:stCondLst>
                                        </p:cTn>
                                        <p:tgtEl>
                                          <p:spTgt spid="63"/>
                                        </p:tgtEl>
                                      </p:cBhvr>
                                      <p:to x="100000" y="60000"/>
                                    </p:animScale>
                                    <p:animScale>
                                      <p:cBhvr>
                                        <p:cTn id="19" dur="104" decel="50000">
                                          <p:stCondLst>
                                            <p:cond delay="423"/>
                                          </p:stCondLst>
                                        </p:cTn>
                                        <p:tgtEl>
                                          <p:spTgt spid="63"/>
                                        </p:tgtEl>
                                      </p:cBhvr>
                                      <p:to x="100000" y="100000"/>
                                    </p:animScale>
                                    <p:animScale>
                                      <p:cBhvr>
                                        <p:cTn id="20" dur="16">
                                          <p:stCondLst>
                                            <p:cond delay="820"/>
                                          </p:stCondLst>
                                        </p:cTn>
                                        <p:tgtEl>
                                          <p:spTgt spid="63"/>
                                        </p:tgtEl>
                                      </p:cBhvr>
                                      <p:to x="100000" y="80000"/>
                                    </p:animScale>
                                    <p:animScale>
                                      <p:cBhvr>
                                        <p:cTn id="21" dur="104" decel="50000">
                                          <p:stCondLst>
                                            <p:cond delay="836"/>
                                          </p:stCondLst>
                                        </p:cTn>
                                        <p:tgtEl>
                                          <p:spTgt spid="63"/>
                                        </p:tgtEl>
                                      </p:cBhvr>
                                      <p:to x="100000" y="100000"/>
                                    </p:animScale>
                                    <p:animScale>
                                      <p:cBhvr>
                                        <p:cTn id="22" dur="16">
                                          <p:stCondLst>
                                            <p:cond delay="1026"/>
                                          </p:stCondLst>
                                        </p:cTn>
                                        <p:tgtEl>
                                          <p:spTgt spid="63"/>
                                        </p:tgtEl>
                                      </p:cBhvr>
                                      <p:to x="100000" y="90000"/>
                                    </p:animScale>
                                    <p:animScale>
                                      <p:cBhvr>
                                        <p:cTn id="23" dur="104" decel="50000">
                                          <p:stCondLst>
                                            <p:cond delay="1042"/>
                                          </p:stCondLst>
                                        </p:cTn>
                                        <p:tgtEl>
                                          <p:spTgt spid="63"/>
                                        </p:tgtEl>
                                      </p:cBhvr>
                                      <p:to x="100000" y="100000"/>
                                    </p:animScale>
                                    <p:animScale>
                                      <p:cBhvr>
                                        <p:cTn id="24" dur="16">
                                          <p:stCondLst>
                                            <p:cond delay="1130"/>
                                          </p:stCondLst>
                                        </p:cTn>
                                        <p:tgtEl>
                                          <p:spTgt spid="63"/>
                                        </p:tgtEl>
                                      </p:cBhvr>
                                      <p:to x="100000" y="95000"/>
                                    </p:animScale>
                                    <p:animScale>
                                      <p:cBhvr>
                                        <p:cTn id="25" dur="104" decel="50000">
                                          <p:stCondLst>
                                            <p:cond delay="1146"/>
                                          </p:stCondLst>
                                        </p:cTn>
                                        <p:tgtEl>
                                          <p:spTgt spid="63"/>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9">
                                            <p:txEl>
                                              <p:pRg st="0" end="0"/>
                                            </p:txEl>
                                          </p:spTgt>
                                        </p:tgtEl>
                                        <p:attrNameLst>
                                          <p:attrName>style.visibility</p:attrName>
                                        </p:attrNameLst>
                                      </p:cBhvr>
                                      <p:to>
                                        <p:strVal val="visible"/>
                                      </p:to>
                                    </p:set>
                                    <p:animEffect transition="in" filter="wipe(down)">
                                      <p:cBhvr>
                                        <p:cTn id="28" dur="362">
                                          <p:stCondLst>
                                            <p:cond delay="0"/>
                                          </p:stCondLst>
                                        </p:cTn>
                                        <p:tgtEl>
                                          <p:spTgt spid="49">
                                            <p:txEl>
                                              <p:pRg st="0" end="0"/>
                                            </p:txEl>
                                          </p:spTgt>
                                        </p:tgtEl>
                                      </p:cBhvr>
                                    </p:animEffect>
                                    <p:anim calcmode="lin" valueType="num">
                                      <p:cBhvr>
                                        <p:cTn id="29" dur="1139" tmFilter="0,0; 0.14,0.36; 0.43,0.73; 0.71,0.91; 1.0,1.0">
                                          <p:stCondLst>
                                            <p:cond delay="0"/>
                                          </p:stCondLst>
                                        </p:cTn>
                                        <p:tgtEl>
                                          <p:spTgt spid="49">
                                            <p:txEl>
                                              <p:pRg st="0" end="0"/>
                                            </p:txEl>
                                          </p:spTgt>
                                        </p:tgtEl>
                                        <p:attrNameLst>
                                          <p:attrName>ppt_x</p:attrName>
                                        </p:attrNameLst>
                                      </p:cBhvr>
                                      <p:tavLst>
                                        <p:tav tm="0">
                                          <p:val>
                                            <p:strVal val="#ppt_x-0.25"/>
                                          </p:val>
                                        </p:tav>
                                        <p:tav tm="100000">
                                          <p:val>
                                            <p:strVal val="#ppt_x"/>
                                          </p:val>
                                        </p:tav>
                                      </p:tavLst>
                                    </p:anim>
                                    <p:anim calcmode="lin" valueType="num">
                                      <p:cBhvr>
                                        <p:cTn id="30" dur="415" tmFilter="0.0,0.0; 0.25,0.07; 0.50,0.2; 0.75,0.467; 1.0,1.0">
                                          <p:stCondLst>
                                            <p:cond delay="0"/>
                                          </p:stCondLst>
                                        </p:cTn>
                                        <p:tgtEl>
                                          <p:spTgt spid="49">
                                            <p:txEl>
                                              <p:pRg st="0" end="0"/>
                                            </p:txEl>
                                          </p:spTgt>
                                        </p:tgtEl>
                                        <p:attrNameLst>
                                          <p:attrName>ppt_y</p:attrName>
                                        </p:attrNameLst>
                                      </p:cBhvr>
                                      <p:tavLst>
                                        <p:tav tm="0" fmla="#ppt_y-sin(pi*$)/3">
                                          <p:val>
                                            <p:fltVal val="0.5"/>
                                          </p:val>
                                        </p:tav>
                                        <p:tav tm="100000">
                                          <p:val>
                                            <p:fltVal val="1"/>
                                          </p:val>
                                        </p:tav>
                                      </p:tavLst>
                                    </p:anim>
                                    <p:anim calcmode="lin" valueType="num">
                                      <p:cBhvr>
                                        <p:cTn id="31" dur="415" tmFilter="0, 0; 0.125,0.2665; 0.25,0.4; 0.375,0.465; 0.5,0.5;  0.625,0.535; 0.75,0.6; 0.875,0.7335; 1,1">
                                          <p:stCondLst>
                                            <p:cond delay="415"/>
                                          </p:stCondLst>
                                        </p:cTn>
                                        <p:tgtEl>
                                          <p:spTgt spid="49">
                                            <p:txEl>
                                              <p:pRg st="0" end="0"/>
                                            </p:txEl>
                                          </p:spTgt>
                                        </p:tgtEl>
                                        <p:attrNameLst>
                                          <p:attrName>ppt_y</p:attrName>
                                        </p:attrNameLst>
                                      </p:cBhvr>
                                      <p:tavLst>
                                        <p:tav tm="0" fmla="#ppt_y-sin(pi*$)/9">
                                          <p:val>
                                            <p:fltVal val="0"/>
                                          </p:val>
                                        </p:tav>
                                        <p:tav tm="100000">
                                          <p:val>
                                            <p:fltVal val="1"/>
                                          </p:val>
                                        </p:tav>
                                      </p:tavLst>
                                    </p:anim>
                                    <p:anim calcmode="lin" valueType="num">
                                      <p:cBhvr>
                                        <p:cTn id="32" dur="207" tmFilter="0, 0; 0.125,0.2665; 0.25,0.4; 0.375,0.465; 0.5,0.5;  0.625,0.535; 0.75,0.6; 0.875,0.7335; 1,1">
                                          <p:stCondLst>
                                            <p:cond delay="828"/>
                                          </p:stCondLst>
                                        </p:cTn>
                                        <p:tgtEl>
                                          <p:spTgt spid="49">
                                            <p:txEl>
                                              <p:pRg st="0" end="0"/>
                                            </p:txEl>
                                          </p:spTgt>
                                        </p:tgtEl>
                                        <p:attrNameLst>
                                          <p:attrName>ppt_y</p:attrName>
                                        </p:attrNameLst>
                                      </p:cBhvr>
                                      <p:tavLst>
                                        <p:tav tm="0" fmla="#ppt_y-sin(pi*$)/27">
                                          <p:val>
                                            <p:fltVal val="0"/>
                                          </p:val>
                                        </p:tav>
                                        <p:tav tm="100000">
                                          <p:val>
                                            <p:fltVal val="1"/>
                                          </p:val>
                                        </p:tav>
                                      </p:tavLst>
                                    </p:anim>
                                    <p:anim calcmode="lin" valueType="num">
                                      <p:cBhvr>
                                        <p:cTn id="33" dur="103" tmFilter="0, 0; 0.125,0.2665; 0.25,0.4; 0.375,0.465; 0.5,0.5;  0.625,0.535; 0.75,0.6; 0.875,0.7335; 1,1">
                                          <p:stCondLst>
                                            <p:cond delay="1035"/>
                                          </p:stCondLst>
                                        </p:cTn>
                                        <p:tgtEl>
                                          <p:spTgt spid="49">
                                            <p:txEl>
                                              <p:pRg st="0" end="0"/>
                                            </p:txEl>
                                          </p:spTgt>
                                        </p:tgtEl>
                                        <p:attrNameLst>
                                          <p:attrName>ppt_y</p:attrName>
                                        </p:attrNameLst>
                                      </p:cBhvr>
                                      <p:tavLst>
                                        <p:tav tm="0" fmla="#ppt_y-sin(pi*$)/81">
                                          <p:val>
                                            <p:fltVal val="0"/>
                                          </p:val>
                                        </p:tav>
                                        <p:tav tm="100000">
                                          <p:val>
                                            <p:fltVal val="1"/>
                                          </p:val>
                                        </p:tav>
                                      </p:tavLst>
                                    </p:anim>
                                    <p:animScale>
                                      <p:cBhvr>
                                        <p:cTn id="34" dur="16">
                                          <p:stCondLst>
                                            <p:cond delay="406"/>
                                          </p:stCondLst>
                                        </p:cTn>
                                        <p:tgtEl>
                                          <p:spTgt spid="49">
                                            <p:txEl>
                                              <p:pRg st="0" end="0"/>
                                            </p:txEl>
                                          </p:spTgt>
                                        </p:tgtEl>
                                      </p:cBhvr>
                                      <p:to x="100000" y="60000"/>
                                    </p:animScale>
                                    <p:animScale>
                                      <p:cBhvr>
                                        <p:cTn id="35" dur="104" decel="50000">
                                          <p:stCondLst>
                                            <p:cond delay="423"/>
                                          </p:stCondLst>
                                        </p:cTn>
                                        <p:tgtEl>
                                          <p:spTgt spid="49">
                                            <p:txEl>
                                              <p:pRg st="0" end="0"/>
                                            </p:txEl>
                                          </p:spTgt>
                                        </p:tgtEl>
                                      </p:cBhvr>
                                      <p:to x="100000" y="100000"/>
                                    </p:animScale>
                                    <p:animScale>
                                      <p:cBhvr>
                                        <p:cTn id="36" dur="16">
                                          <p:stCondLst>
                                            <p:cond delay="820"/>
                                          </p:stCondLst>
                                        </p:cTn>
                                        <p:tgtEl>
                                          <p:spTgt spid="49">
                                            <p:txEl>
                                              <p:pRg st="0" end="0"/>
                                            </p:txEl>
                                          </p:spTgt>
                                        </p:tgtEl>
                                      </p:cBhvr>
                                      <p:to x="100000" y="80000"/>
                                    </p:animScale>
                                    <p:animScale>
                                      <p:cBhvr>
                                        <p:cTn id="37" dur="104" decel="50000">
                                          <p:stCondLst>
                                            <p:cond delay="836"/>
                                          </p:stCondLst>
                                        </p:cTn>
                                        <p:tgtEl>
                                          <p:spTgt spid="49">
                                            <p:txEl>
                                              <p:pRg st="0" end="0"/>
                                            </p:txEl>
                                          </p:spTgt>
                                        </p:tgtEl>
                                      </p:cBhvr>
                                      <p:to x="100000" y="100000"/>
                                    </p:animScale>
                                    <p:animScale>
                                      <p:cBhvr>
                                        <p:cTn id="38" dur="16">
                                          <p:stCondLst>
                                            <p:cond delay="1026"/>
                                          </p:stCondLst>
                                        </p:cTn>
                                        <p:tgtEl>
                                          <p:spTgt spid="49">
                                            <p:txEl>
                                              <p:pRg st="0" end="0"/>
                                            </p:txEl>
                                          </p:spTgt>
                                        </p:tgtEl>
                                      </p:cBhvr>
                                      <p:to x="100000" y="90000"/>
                                    </p:animScale>
                                    <p:animScale>
                                      <p:cBhvr>
                                        <p:cTn id="39" dur="104" decel="50000">
                                          <p:stCondLst>
                                            <p:cond delay="1042"/>
                                          </p:stCondLst>
                                        </p:cTn>
                                        <p:tgtEl>
                                          <p:spTgt spid="49">
                                            <p:txEl>
                                              <p:pRg st="0" end="0"/>
                                            </p:txEl>
                                          </p:spTgt>
                                        </p:tgtEl>
                                      </p:cBhvr>
                                      <p:to x="100000" y="100000"/>
                                    </p:animScale>
                                    <p:animScale>
                                      <p:cBhvr>
                                        <p:cTn id="40" dur="16">
                                          <p:stCondLst>
                                            <p:cond delay="1130"/>
                                          </p:stCondLst>
                                        </p:cTn>
                                        <p:tgtEl>
                                          <p:spTgt spid="49">
                                            <p:txEl>
                                              <p:pRg st="0" end="0"/>
                                            </p:txEl>
                                          </p:spTgt>
                                        </p:tgtEl>
                                      </p:cBhvr>
                                      <p:to x="100000" y="95000"/>
                                    </p:animScale>
                                    <p:animScale>
                                      <p:cBhvr>
                                        <p:cTn id="41" dur="104" decel="50000">
                                          <p:stCondLst>
                                            <p:cond delay="1146"/>
                                          </p:stCondLst>
                                        </p:cTn>
                                        <p:tgtEl>
                                          <p:spTgt spid="49">
                                            <p:txEl>
                                              <p:pRg st="0" end="0"/>
                                            </p:txEl>
                                          </p:spTgt>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49">
                                            <p:txEl>
                                              <p:pRg st="1" end="1"/>
                                            </p:txEl>
                                          </p:spTgt>
                                        </p:tgtEl>
                                        <p:attrNameLst>
                                          <p:attrName>style.visibility</p:attrName>
                                        </p:attrNameLst>
                                      </p:cBhvr>
                                      <p:to>
                                        <p:strVal val="visible"/>
                                      </p:to>
                                    </p:set>
                                    <p:animEffect transition="in" filter="wipe(down)">
                                      <p:cBhvr>
                                        <p:cTn id="44" dur="362">
                                          <p:stCondLst>
                                            <p:cond delay="0"/>
                                          </p:stCondLst>
                                        </p:cTn>
                                        <p:tgtEl>
                                          <p:spTgt spid="49">
                                            <p:txEl>
                                              <p:pRg st="1" end="1"/>
                                            </p:txEl>
                                          </p:spTgt>
                                        </p:tgtEl>
                                      </p:cBhvr>
                                    </p:animEffect>
                                    <p:anim calcmode="lin" valueType="num">
                                      <p:cBhvr>
                                        <p:cTn id="45" dur="1139" tmFilter="0,0; 0.14,0.36; 0.43,0.73; 0.71,0.91; 1.0,1.0">
                                          <p:stCondLst>
                                            <p:cond delay="0"/>
                                          </p:stCondLst>
                                        </p:cTn>
                                        <p:tgtEl>
                                          <p:spTgt spid="49">
                                            <p:txEl>
                                              <p:pRg st="1" end="1"/>
                                            </p:txEl>
                                          </p:spTgt>
                                        </p:tgtEl>
                                        <p:attrNameLst>
                                          <p:attrName>ppt_x</p:attrName>
                                        </p:attrNameLst>
                                      </p:cBhvr>
                                      <p:tavLst>
                                        <p:tav tm="0">
                                          <p:val>
                                            <p:strVal val="#ppt_x-0.25"/>
                                          </p:val>
                                        </p:tav>
                                        <p:tav tm="100000">
                                          <p:val>
                                            <p:strVal val="#ppt_x"/>
                                          </p:val>
                                        </p:tav>
                                      </p:tavLst>
                                    </p:anim>
                                    <p:anim calcmode="lin" valueType="num">
                                      <p:cBhvr>
                                        <p:cTn id="46" dur="415" tmFilter="0.0,0.0; 0.25,0.07; 0.50,0.2; 0.75,0.467; 1.0,1.0">
                                          <p:stCondLst>
                                            <p:cond delay="0"/>
                                          </p:stCondLst>
                                        </p:cTn>
                                        <p:tgtEl>
                                          <p:spTgt spid="49">
                                            <p:txEl>
                                              <p:pRg st="1" end="1"/>
                                            </p:txEl>
                                          </p:spTgt>
                                        </p:tgtEl>
                                        <p:attrNameLst>
                                          <p:attrName>ppt_y</p:attrName>
                                        </p:attrNameLst>
                                      </p:cBhvr>
                                      <p:tavLst>
                                        <p:tav tm="0" fmla="#ppt_y-sin(pi*$)/3">
                                          <p:val>
                                            <p:fltVal val="0.5"/>
                                          </p:val>
                                        </p:tav>
                                        <p:tav tm="100000">
                                          <p:val>
                                            <p:fltVal val="1"/>
                                          </p:val>
                                        </p:tav>
                                      </p:tavLst>
                                    </p:anim>
                                    <p:anim calcmode="lin" valueType="num">
                                      <p:cBhvr>
                                        <p:cTn id="47" dur="415" tmFilter="0, 0; 0.125,0.2665; 0.25,0.4; 0.375,0.465; 0.5,0.5;  0.625,0.535; 0.75,0.6; 0.875,0.7335; 1,1">
                                          <p:stCondLst>
                                            <p:cond delay="415"/>
                                          </p:stCondLst>
                                        </p:cTn>
                                        <p:tgtEl>
                                          <p:spTgt spid="49">
                                            <p:txEl>
                                              <p:pRg st="1" end="1"/>
                                            </p:txEl>
                                          </p:spTgt>
                                        </p:tgtEl>
                                        <p:attrNameLst>
                                          <p:attrName>ppt_y</p:attrName>
                                        </p:attrNameLst>
                                      </p:cBhvr>
                                      <p:tavLst>
                                        <p:tav tm="0" fmla="#ppt_y-sin(pi*$)/9">
                                          <p:val>
                                            <p:fltVal val="0"/>
                                          </p:val>
                                        </p:tav>
                                        <p:tav tm="100000">
                                          <p:val>
                                            <p:fltVal val="1"/>
                                          </p:val>
                                        </p:tav>
                                      </p:tavLst>
                                    </p:anim>
                                    <p:anim calcmode="lin" valueType="num">
                                      <p:cBhvr>
                                        <p:cTn id="48" dur="207" tmFilter="0, 0; 0.125,0.2665; 0.25,0.4; 0.375,0.465; 0.5,0.5;  0.625,0.535; 0.75,0.6; 0.875,0.7335; 1,1">
                                          <p:stCondLst>
                                            <p:cond delay="828"/>
                                          </p:stCondLst>
                                        </p:cTn>
                                        <p:tgtEl>
                                          <p:spTgt spid="49">
                                            <p:txEl>
                                              <p:pRg st="1" end="1"/>
                                            </p:txEl>
                                          </p:spTgt>
                                        </p:tgtEl>
                                        <p:attrNameLst>
                                          <p:attrName>ppt_y</p:attrName>
                                        </p:attrNameLst>
                                      </p:cBhvr>
                                      <p:tavLst>
                                        <p:tav tm="0" fmla="#ppt_y-sin(pi*$)/27">
                                          <p:val>
                                            <p:fltVal val="0"/>
                                          </p:val>
                                        </p:tav>
                                        <p:tav tm="100000">
                                          <p:val>
                                            <p:fltVal val="1"/>
                                          </p:val>
                                        </p:tav>
                                      </p:tavLst>
                                    </p:anim>
                                    <p:anim calcmode="lin" valueType="num">
                                      <p:cBhvr>
                                        <p:cTn id="49" dur="103" tmFilter="0, 0; 0.125,0.2665; 0.25,0.4; 0.375,0.465; 0.5,0.5;  0.625,0.535; 0.75,0.6; 0.875,0.7335; 1,1">
                                          <p:stCondLst>
                                            <p:cond delay="1035"/>
                                          </p:stCondLst>
                                        </p:cTn>
                                        <p:tgtEl>
                                          <p:spTgt spid="49">
                                            <p:txEl>
                                              <p:pRg st="1" end="1"/>
                                            </p:txEl>
                                          </p:spTgt>
                                        </p:tgtEl>
                                        <p:attrNameLst>
                                          <p:attrName>ppt_y</p:attrName>
                                        </p:attrNameLst>
                                      </p:cBhvr>
                                      <p:tavLst>
                                        <p:tav tm="0" fmla="#ppt_y-sin(pi*$)/81">
                                          <p:val>
                                            <p:fltVal val="0"/>
                                          </p:val>
                                        </p:tav>
                                        <p:tav tm="100000">
                                          <p:val>
                                            <p:fltVal val="1"/>
                                          </p:val>
                                        </p:tav>
                                      </p:tavLst>
                                    </p:anim>
                                    <p:animScale>
                                      <p:cBhvr>
                                        <p:cTn id="50" dur="16">
                                          <p:stCondLst>
                                            <p:cond delay="406"/>
                                          </p:stCondLst>
                                        </p:cTn>
                                        <p:tgtEl>
                                          <p:spTgt spid="49">
                                            <p:txEl>
                                              <p:pRg st="1" end="1"/>
                                            </p:txEl>
                                          </p:spTgt>
                                        </p:tgtEl>
                                      </p:cBhvr>
                                      <p:to x="100000" y="60000"/>
                                    </p:animScale>
                                    <p:animScale>
                                      <p:cBhvr>
                                        <p:cTn id="51" dur="104" decel="50000">
                                          <p:stCondLst>
                                            <p:cond delay="423"/>
                                          </p:stCondLst>
                                        </p:cTn>
                                        <p:tgtEl>
                                          <p:spTgt spid="49">
                                            <p:txEl>
                                              <p:pRg st="1" end="1"/>
                                            </p:txEl>
                                          </p:spTgt>
                                        </p:tgtEl>
                                      </p:cBhvr>
                                      <p:to x="100000" y="100000"/>
                                    </p:animScale>
                                    <p:animScale>
                                      <p:cBhvr>
                                        <p:cTn id="52" dur="16">
                                          <p:stCondLst>
                                            <p:cond delay="820"/>
                                          </p:stCondLst>
                                        </p:cTn>
                                        <p:tgtEl>
                                          <p:spTgt spid="49">
                                            <p:txEl>
                                              <p:pRg st="1" end="1"/>
                                            </p:txEl>
                                          </p:spTgt>
                                        </p:tgtEl>
                                      </p:cBhvr>
                                      <p:to x="100000" y="80000"/>
                                    </p:animScale>
                                    <p:animScale>
                                      <p:cBhvr>
                                        <p:cTn id="53" dur="104" decel="50000">
                                          <p:stCondLst>
                                            <p:cond delay="836"/>
                                          </p:stCondLst>
                                        </p:cTn>
                                        <p:tgtEl>
                                          <p:spTgt spid="49">
                                            <p:txEl>
                                              <p:pRg st="1" end="1"/>
                                            </p:txEl>
                                          </p:spTgt>
                                        </p:tgtEl>
                                      </p:cBhvr>
                                      <p:to x="100000" y="100000"/>
                                    </p:animScale>
                                    <p:animScale>
                                      <p:cBhvr>
                                        <p:cTn id="54" dur="16">
                                          <p:stCondLst>
                                            <p:cond delay="1026"/>
                                          </p:stCondLst>
                                        </p:cTn>
                                        <p:tgtEl>
                                          <p:spTgt spid="49">
                                            <p:txEl>
                                              <p:pRg st="1" end="1"/>
                                            </p:txEl>
                                          </p:spTgt>
                                        </p:tgtEl>
                                      </p:cBhvr>
                                      <p:to x="100000" y="90000"/>
                                    </p:animScale>
                                    <p:animScale>
                                      <p:cBhvr>
                                        <p:cTn id="55" dur="104" decel="50000">
                                          <p:stCondLst>
                                            <p:cond delay="1042"/>
                                          </p:stCondLst>
                                        </p:cTn>
                                        <p:tgtEl>
                                          <p:spTgt spid="49">
                                            <p:txEl>
                                              <p:pRg st="1" end="1"/>
                                            </p:txEl>
                                          </p:spTgt>
                                        </p:tgtEl>
                                      </p:cBhvr>
                                      <p:to x="100000" y="100000"/>
                                    </p:animScale>
                                    <p:animScale>
                                      <p:cBhvr>
                                        <p:cTn id="56" dur="16">
                                          <p:stCondLst>
                                            <p:cond delay="1130"/>
                                          </p:stCondLst>
                                        </p:cTn>
                                        <p:tgtEl>
                                          <p:spTgt spid="49">
                                            <p:txEl>
                                              <p:pRg st="1" end="1"/>
                                            </p:txEl>
                                          </p:spTgt>
                                        </p:tgtEl>
                                      </p:cBhvr>
                                      <p:to x="100000" y="95000"/>
                                    </p:animScale>
                                    <p:animScale>
                                      <p:cBhvr>
                                        <p:cTn id="57" dur="104" decel="50000">
                                          <p:stCondLst>
                                            <p:cond delay="1146"/>
                                          </p:stCondLst>
                                        </p:cTn>
                                        <p:tgtEl>
                                          <p:spTgt spid="49">
                                            <p:txEl>
                                              <p:pRg st="1" end="1"/>
                                            </p:txEl>
                                          </p:spTgt>
                                        </p:tgtEl>
                                      </p:cBhvr>
                                      <p:to x="100000" y="100000"/>
                                    </p:animScale>
                                  </p:childTnLst>
                                </p:cTn>
                              </p:par>
                              <p:par>
                                <p:cTn id="58" presetID="26" presetClass="entr" presetSubtype="0" fill="hold" nodeType="with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wipe(down)">
                                      <p:cBhvr>
                                        <p:cTn id="60" dur="362">
                                          <p:stCondLst>
                                            <p:cond delay="0"/>
                                          </p:stCondLst>
                                        </p:cTn>
                                        <p:tgtEl>
                                          <p:spTgt spid="64"/>
                                        </p:tgtEl>
                                      </p:cBhvr>
                                    </p:animEffect>
                                    <p:anim calcmode="lin" valueType="num">
                                      <p:cBhvr>
                                        <p:cTn id="61" dur="1139"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62" dur="415"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63" dur="415" tmFilter="0, 0; 0.125,0.2665; 0.25,0.4; 0.375,0.465; 0.5,0.5;  0.625,0.535; 0.75,0.6; 0.875,0.7335; 1,1">
                                          <p:stCondLst>
                                            <p:cond delay="415"/>
                                          </p:stCondLst>
                                        </p:cTn>
                                        <p:tgtEl>
                                          <p:spTgt spid="64"/>
                                        </p:tgtEl>
                                        <p:attrNameLst>
                                          <p:attrName>ppt_y</p:attrName>
                                        </p:attrNameLst>
                                      </p:cBhvr>
                                      <p:tavLst>
                                        <p:tav tm="0" fmla="#ppt_y-sin(pi*$)/9">
                                          <p:val>
                                            <p:fltVal val="0"/>
                                          </p:val>
                                        </p:tav>
                                        <p:tav tm="100000">
                                          <p:val>
                                            <p:fltVal val="1"/>
                                          </p:val>
                                        </p:tav>
                                      </p:tavLst>
                                    </p:anim>
                                    <p:anim calcmode="lin" valueType="num">
                                      <p:cBhvr>
                                        <p:cTn id="64" dur="207" tmFilter="0, 0; 0.125,0.2665; 0.25,0.4; 0.375,0.465; 0.5,0.5;  0.625,0.535; 0.75,0.6; 0.875,0.7335; 1,1">
                                          <p:stCondLst>
                                            <p:cond delay="828"/>
                                          </p:stCondLst>
                                        </p:cTn>
                                        <p:tgtEl>
                                          <p:spTgt spid="64"/>
                                        </p:tgtEl>
                                        <p:attrNameLst>
                                          <p:attrName>ppt_y</p:attrName>
                                        </p:attrNameLst>
                                      </p:cBhvr>
                                      <p:tavLst>
                                        <p:tav tm="0" fmla="#ppt_y-sin(pi*$)/27">
                                          <p:val>
                                            <p:fltVal val="0"/>
                                          </p:val>
                                        </p:tav>
                                        <p:tav tm="100000">
                                          <p:val>
                                            <p:fltVal val="1"/>
                                          </p:val>
                                        </p:tav>
                                      </p:tavLst>
                                    </p:anim>
                                    <p:anim calcmode="lin" valueType="num">
                                      <p:cBhvr>
                                        <p:cTn id="65" dur="103" tmFilter="0, 0; 0.125,0.2665; 0.25,0.4; 0.375,0.465; 0.5,0.5;  0.625,0.535; 0.75,0.6; 0.875,0.7335; 1,1">
                                          <p:stCondLst>
                                            <p:cond delay="1035"/>
                                          </p:stCondLst>
                                        </p:cTn>
                                        <p:tgtEl>
                                          <p:spTgt spid="64"/>
                                        </p:tgtEl>
                                        <p:attrNameLst>
                                          <p:attrName>ppt_y</p:attrName>
                                        </p:attrNameLst>
                                      </p:cBhvr>
                                      <p:tavLst>
                                        <p:tav tm="0" fmla="#ppt_y-sin(pi*$)/81">
                                          <p:val>
                                            <p:fltVal val="0"/>
                                          </p:val>
                                        </p:tav>
                                        <p:tav tm="100000">
                                          <p:val>
                                            <p:fltVal val="1"/>
                                          </p:val>
                                        </p:tav>
                                      </p:tavLst>
                                    </p:anim>
                                    <p:animScale>
                                      <p:cBhvr>
                                        <p:cTn id="66" dur="16">
                                          <p:stCondLst>
                                            <p:cond delay="406"/>
                                          </p:stCondLst>
                                        </p:cTn>
                                        <p:tgtEl>
                                          <p:spTgt spid="64"/>
                                        </p:tgtEl>
                                      </p:cBhvr>
                                      <p:to x="100000" y="60000"/>
                                    </p:animScale>
                                    <p:animScale>
                                      <p:cBhvr>
                                        <p:cTn id="67" dur="104" decel="50000">
                                          <p:stCondLst>
                                            <p:cond delay="423"/>
                                          </p:stCondLst>
                                        </p:cTn>
                                        <p:tgtEl>
                                          <p:spTgt spid="64"/>
                                        </p:tgtEl>
                                      </p:cBhvr>
                                      <p:to x="100000" y="100000"/>
                                    </p:animScale>
                                    <p:animScale>
                                      <p:cBhvr>
                                        <p:cTn id="68" dur="16">
                                          <p:stCondLst>
                                            <p:cond delay="820"/>
                                          </p:stCondLst>
                                        </p:cTn>
                                        <p:tgtEl>
                                          <p:spTgt spid="64"/>
                                        </p:tgtEl>
                                      </p:cBhvr>
                                      <p:to x="100000" y="80000"/>
                                    </p:animScale>
                                    <p:animScale>
                                      <p:cBhvr>
                                        <p:cTn id="69" dur="104" decel="50000">
                                          <p:stCondLst>
                                            <p:cond delay="836"/>
                                          </p:stCondLst>
                                        </p:cTn>
                                        <p:tgtEl>
                                          <p:spTgt spid="64"/>
                                        </p:tgtEl>
                                      </p:cBhvr>
                                      <p:to x="100000" y="100000"/>
                                    </p:animScale>
                                    <p:animScale>
                                      <p:cBhvr>
                                        <p:cTn id="70" dur="16">
                                          <p:stCondLst>
                                            <p:cond delay="1026"/>
                                          </p:stCondLst>
                                        </p:cTn>
                                        <p:tgtEl>
                                          <p:spTgt spid="64"/>
                                        </p:tgtEl>
                                      </p:cBhvr>
                                      <p:to x="100000" y="90000"/>
                                    </p:animScale>
                                    <p:animScale>
                                      <p:cBhvr>
                                        <p:cTn id="71" dur="104" decel="50000">
                                          <p:stCondLst>
                                            <p:cond delay="1042"/>
                                          </p:stCondLst>
                                        </p:cTn>
                                        <p:tgtEl>
                                          <p:spTgt spid="64"/>
                                        </p:tgtEl>
                                      </p:cBhvr>
                                      <p:to x="100000" y="100000"/>
                                    </p:animScale>
                                    <p:animScale>
                                      <p:cBhvr>
                                        <p:cTn id="72" dur="16">
                                          <p:stCondLst>
                                            <p:cond delay="1130"/>
                                          </p:stCondLst>
                                        </p:cTn>
                                        <p:tgtEl>
                                          <p:spTgt spid="64"/>
                                        </p:tgtEl>
                                      </p:cBhvr>
                                      <p:to x="100000" y="95000"/>
                                    </p:animScale>
                                    <p:animScale>
                                      <p:cBhvr>
                                        <p:cTn id="73" dur="104" decel="50000">
                                          <p:stCondLst>
                                            <p:cond delay="1146"/>
                                          </p:stCondLst>
                                        </p:cTn>
                                        <p:tgtEl>
                                          <p:spTgt spid="64"/>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down)">
                                      <p:cBhvr>
                                        <p:cTn id="76" dur="362">
                                          <p:stCondLst>
                                            <p:cond delay="0"/>
                                          </p:stCondLst>
                                        </p:cTn>
                                        <p:tgtEl>
                                          <p:spTgt spid="60"/>
                                        </p:tgtEl>
                                      </p:cBhvr>
                                    </p:animEffect>
                                    <p:anim calcmode="lin" valueType="num">
                                      <p:cBhvr>
                                        <p:cTn id="77" dur="1139"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78" dur="415"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79" dur="415" tmFilter="0, 0; 0.125,0.2665; 0.25,0.4; 0.375,0.465; 0.5,0.5;  0.625,0.535; 0.75,0.6; 0.875,0.7335; 1,1">
                                          <p:stCondLst>
                                            <p:cond delay="415"/>
                                          </p:stCondLst>
                                        </p:cTn>
                                        <p:tgtEl>
                                          <p:spTgt spid="60"/>
                                        </p:tgtEl>
                                        <p:attrNameLst>
                                          <p:attrName>ppt_y</p:attrName>
                                        </p:attrNameLst>
                                      </p:cBhvr>
                                      <p:tavLst>
                                        <p:tav tm="0" fmla="#ppt_y-sin(pi*$)/9">
                                          <p:val>
                                            <p:fltVal val="0"/>
                                          </p:val>
                                        </p:tav>
                                        <p:tav tm="100000">
                                          <p:val>
                                            <p:fltVal val="1"/>
                                          </p:val>
                                        </p:tav>
                                      </p:tavLst>
                                    </p:anim>
                                    <p:anim calcmode="lin" valueType="num">
                                      <p:cBhvr>
                                        <p:cTn id="80" dur="207" tmFilter="0, 0; 0.125,0.2665; 0.25,0.4; 0.375,0.465; 0.5,0.5;  0.625,0.535; 0.75,0.6; 0.875,0.7335; 1,1">
                                          <p:stCondLst>
                                            <p:cond delay="828"/>
                                          </p:stCondLst>
                                        </p:cTn>
                                        <p:tgtEl>
                                          <p:spTgt spid="60"/>
                                        </p:tgtEl>
                                        <p:attrNameLst>
                                          <p:attrName>ppt_y</p:attrName>
                                        </p:attrNameLst>
                                      </p:cBhvr>
                                      <p:tavLst>
                                        <p:tav tm="0" fmla="#ppt_y-sin(pi*$)/27">
                                          <p:val>
                                            <p:fltVal val="0"/>
                                          </p:val>
                                        </p:tav>
                                        <p:tav tm="100000">
                                          <p:val>
                                            <p:fltVal val="1"/>
                                          </p:val>
                                        </p:tav>
                                      </p:tavLst>
                                    </p:anim>
                                    <p:anim calcmode="lin" valueType="num">
                                      <p:cBhvr>
                                        <p:cTn id="81" dur="103" tmFilter="0, 0; 0.125,0.2665; 0.25,0.4; 0.375,0.465; 0.5,0.5;  0.625,0.535; 0.75,0.6; 0.875,0.7335; 1,1">
                                          <p:stCondLst>
                                            <p:cond delay="1035"/>
                                          </p:stCondLst>
                                        </p:cTn>
                                        <p:tgtEl>
                                          <p:spTgt spid="60"/>
                                        </p:tgtEl>
                                        <p:attrNameLst>
                                          <p:attrName>ppt_y</p:attrName>
                                        </p:attrNameLst>
                                      </p:cBhvr>
                                      <p:tavLst>
                                        <p:tav tm="0" fmla="#ppt_y-sin(pi*$)/81">
                                          <p:val>
                                            <p:fltVal val="0"/>
                                          </p:val>
                                        </p:tav>
                                        <p:tav tm="100000">
                                          <p:val>
                                            <p:fltVal val="1"/>
                                          </p:val>
                                        </p:tav>
                                      </p:tavLst>
                                    </p:anim>
                                    <p:animScale>
                                      <p:cBhvr>
                                        <p:cTn id="82" dur="16">
                                          <p:stCondLst>
                                            <p:cond delay="406"/>
                                          </p:stCondLst>
                                        </p:cTn>
                                        <p:tgtEl>
                                          <p:spTgt spid="60"/>
                                        </p:tgtEl>
                                      </p:cBhvr>
                                      <p:to x="100000" y="60000"/>
                                    </p:animScale>
                                    <p:animScale>
                                      <p:cBhvr>
                                        <p:cTn id="83" dur="104" decel="50000">
                                          <p:stCondLst>
                                            <p:cond delay="423"/>
                                          </p:stCondLst>
                                        </p:cTn>
                                        <p:tgtEl>
                                          <p:spTgt spid="60"/>
                                        </p:tgtEl>
                                      </p:cBhvr>
                                      <p:to x="100000" y="100000"/>
                                    </p:animScale>
                                    <p:animScale>
                                      <p:cBhvr>
                                        <p:cTn id="84" dur="16">
                                          <p:stCondLst>
                                            <p:cond delay="820"/>
                                          </p:stCondLst>
                                        </p:cTn>
                                        <p:tgtEl>
                                          <p:spTgt spid="60"/>
                                        </p:tgtEl>
                                      </p:cBhvr>
                                      <p:to x="100000" y="80000"/>
                                    </p:animScale>
                                    <p:animScale>
                                      <p:cBhvr>
                                        <p:cTn id="85" dur="104" decel="50000">
                                          <p:stCondLst>
                                            <p:cond delay="836"/>
                                          </p:stCondLst>
                                        </p:cTn>
                                        <p:tgtEl>
                                          <p:spTgt spid="60"/>
                                        </p:tgtEl>
                                      </p:cBhvr>
                                      <p:to x="100000" y="100000"/>
                                    </p:animScale>
                                    <p:animScale>
                                      <p:cBhvr>
                                        <p:cTn id="86" dur="16">
                                          <p:stCondLst>
                                            <p:cond delay="1026"/>
                                          </p:stCondLst>
                                        </p:cTn>
                                        <p:tgtEl>
                                          <p:spTgt spid="60"/>
                                        </p:tgtEl>
                                      </p:cBhvr>
                                      <p:to x="100000" y="90000"/>
                                    </p:animScale>
                                    <p:animScale>
                                      <p:cBhvr>
                                        <p:cTn id="87" dur="104" decel="50000">
                                          <p:stCondLst>
                                            <p:cond delay="1042"/>
                                          </p:stCondLst>
                                        </p:cTn>
                                        <p:tgtEl>
                                          <p:spTgt spid="60"/>
                                        </p:tgtEl>
                                      </p:cBhvr>
                                      <p:to x="100000" y="100000"/>
                                    </p:animScale>
                                    <p:animScale>
                                      <p:cBhvr>
                                        <p:cTn id="88" dur="16">
                                          <p:stCondLst>
                                            <p:cond delay="1130"/>
                                          </p:stCondLst>
                                        </p:cTn>
                                        <p:tgtEl>
                                          <p:spTgt spid="60"/>
                                        </p:tgtEl>
                                      </p:cBhvr>
                                      <p:to x="100000" y="95000"/>
                                    </p:animScale>
                                    <p:animScale>
                                      <p:cBhvr>
                                        <p:cTn id="89" dur="104" decel="50000">
                                          <p:stCondLst>
                                            <p:cond delay="1146"/>
                                          </p:stCondLst>
                                        </p:cTn>
                                        <p:tgtEl>
                                          <p:spTgt spid="60"/>
                                        </p:tgtEl>
                                      </p:cBhvr>
                                      <p:to x="100000" y="100000"/>
                                    </p:animScale>
                                  </p:childTnLst>
                                </p:cTn>
                              </p:par>
                              <p:par>
                                <p:cTn id="90" presetID="26" presetClass="entr" presetSubtype="0" fill="hold" nodeType="with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wipe(down)">
                                      <p:cBhvr>
                                        <p:cTn id="92" dur="362">
                                          <p:stCondLst>
                                            <p:cond delay="0"/>
                                          </p:stCondLst>
                                        </p:cTn>
                                        <p:tgtEl>
                                          <p:spTgt spid="61"/>
                                        </p:tgtEl>
                                      </p:cBhvr>
                                    </p:animEffect>
                                    <p:anim calcmode="lin" valueType="num">
                                      <p:cBhvr>
                                        <p:cTn id="93" dur="1139"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94" dur="415"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95" dur="415" tmFilter="0, 0; 0.125,0.2665; 0.25,0.4; 0.375,0.465; 0.5,0.5;  0.625,0.535; 0.75,0.6; 0.875,0.7335; 1,1">
                                          <p:stCondLst>
                                            <p:cond delay="415"/>
                                          </p:stCondLst>
                                        </p:cTn>
                                        <p:tgtEl>
                                          <p:spTgt spid="61"/>
                                        </p:tgtEl>
                                        <p:attrNameLst>
                                          <p:attrName>ppt_y</p:attrName>
                                        </p:attrNameLst>
                                      </p:cBhvr>
                                      <p:tavLst>
                                        <p:tav tm="0" fmla="#ppt_y-sin(pi*$)/9">
                                          <p:val>
                                            <p:fltVal val="0"/>
                                          </p:val>
                                        </p:tav>
                                        <p:tav tm="100000">
                                          <p:val>
                                            <p:fltVal val="1"/>
                                          </p:val>
                                        </p:tav>
                                      </p:tavLst>
                                    </p:anim>
                                    <p:anim calcmode="lin" valueType="num">
                                      <p:cBhvr>
                                        <p:cTn id="96" dur="207" tmFilter="0, 0; 0.125,0.2665; 0.25,0.4; 0.375,0.465; 0.5,0.5;  0.625,0.535; 0.75,0.6; 0.875,0.7335; 1,1">
                                          <p:stCondLst>
                                            <p:cond delay="828"/>
                                          </p:stCondLst>
                                        </p:cTn>
                                        <p:tgtEl>
                                          <p:spTgt spid="61"/>
                                        </p:tgtEl>
                                        <p:attrNameLst>
                                          <p:attrName>ppt_y</p:attrName>
                                        </p:attrNameLst>
                                      </p:cBhvr>
                                      <p:tavLst>
                                        <p:tav tm="0" fmla="#ppt_y-sin(pi*$)/27">
                                          <p:val>
                                            <p:fltVal val="0"/>
                                          </p:val>
                                        </p:tav>
                                        <p:tav tm="100000">
                                          <p:val>
                                            <p:fltVal val="1"/>
                                          </p:val>
                                        </p:tav>
                                      </p:tavLst>
                                    </p:anim>
                                    <p:anim calcmode="lin" valueType="num">
                                      <p:cBhvr>
                                        <p:cTn id="97" dur="103" tmFilter="0, 0; 0.125,0.2665; 0.25,0.4; 0.375,0.465; 0.5,0.5;  0.625,0.535; 0.75,0.6; 0.875,0.7335; 1,1">
                                          <p:stCondLst>
                                            <p:cond delay="1035"/>
                                          </p:stCondLst>
                                        </p:cTn>
                                        <p:tgtEl>
                                          <p:spTgt spid="61"/>
                                        </p:tgtEl>
                                        <p:attrNameLst>
                                          <p:attrName>ppt_y</p:attrName>
                                        </p:attrNameLst>
                                      </p:cBhvr>
                                      <p:tavLst>
                                        <p:tav tm="0" fmla="#ppt_y-sin(pi*$)/81">
                                          <p:val>
                                            <p:fltVal val="0"/>
                                          </p:val>
                                        </p:tav>
                                        <p:tav tm="100000">
                                          <p:val>
                                            <p:fltVal val="1"/>
                                          </p:val>
                                        </p:tav>
                                      </p:tavLst>
                                    </p:anim>
                                    <p:animScale>
                                      <p:cBhvr>
                                        <p:cTn id="98" dur="16">
                                          <p:stCondLst>
                                            <p:cond delay="406"/>
                                          </p:stCondLst>
                                        </p:cTn>
                                        <p:tgtEl>
                                          <p:spTgt spid="61"/>
                                        </p:tgtEl>
                                      </p:cBhvr>
                                      <p:to x="100000" y="60000"/>
                                    </p:animScale>
                                    <p:animScale>
                                      <p:cBhvr>
                                        <p:cTn id="99" dur="104" decel="50000">
                                          <p:stCondLst>
                                            <p:cond delay="423"/>
                                          </p:stCondLst>
                                        </p:cTn>
                                        <p:tgtEl>
                                          <p:spTgt spid="61"/>
                                        </p:tgtEl>
                                      </p:cBhvr>
                                      <p:to x="100000" y="100000"/>
                                    </p:animScale>
                                    <p:animScale>
                                      <p:cBhvr>
                                        <p:cTn id="100" dur="16">
                                          <p:stCondLst>
                                            <p:cond delay="820"/>
                                          </p:stCondLst>
                                        </p:cTn>
                                        <p:tgtEl>
                                          <p:spTgt spid="61"/>
                                        </p:tgtEl>
                                      </p:cBhvr>
                                      <p:to x="100000" y="80000"/>
                                    </p:animScale>
                                    <p:animScale>
                                      <p:cBhvr>
                                        <p:cTn id="101" dur="104" decel="50000">
                                          <p:stCondLst>
                                            <p:cond delay="836"/>
                                          </p:stCondLst>
                                        </p:cTn>
                                        <p:tgtEl>
                                          <p:spTgt spid="61"/>
                                        </p:tgtEl>
                                      </p:cBhvr>
                                      <p:to x="100000" y="100000"/>
                                    </p:animScale>
                                    <p:animScale>
                                      <p:cBhvr>
                                        <p:cTn id="102" dur="16">
                                          <p:stCondLst>
                                            <p:cond delay="1026"/>
                                          </p:stCondLst>
                                        </p:cTn>
                                        <p:tgtEl>
                                          <p:spTgt spid="61"/>
                                        </p:tgtEl>
                                      </p:cBhvr>
                                      <p:to x="100000" y="90000"/>
                                    </p:animScale>
                                    <p:animScale>
                                      <p:cBhvr>
                                        <p:cTn id="103" dur="104" decel="50000">
                                          <p:stCondLst>
                                            <p:cond delay="1042"/>
                                          </p:stCondLst>
                                        </p:cTn>
                                        <p:tgtEl>
                                          <p:spTgt spid="61"/>
                                        </p:tgtEl>
                                      </p:cBhvr>
                                      <p:to x="100000" y="100000"/>
                                    </p:animScale>
                                    <p:animScale>
                                      <p:cBhvr>
                                        <p:cTn id="104" dur="16">
                                          <p:stCondLst>
                                            <p:cond delay="1130"/>
                                          </p:stCondLst>
                                        </p:cTn>
                                        <p:tgtEl>
                                          <p:spTgt spid="61"/>
                                        </p:tgtEl>
                                      </p:cBhvr>
                                      <p:to x="100000" y="95000"/>
                                    </p:animScale>
                                    <p:animScale>
                                      <p:cBhvr>
                                        <p:cTn id="105" dur="104" decel="50000">
                                          <p:stCondLst>
                                            <p:cond delay="1146"/>
                                          </p:stCondLst>
                                        </p:cTn>
                                        <p:tgtEl>
                                          <p:spTgt spid="61"/>
                                        </p:tgtEl>
                                      </p:cBhvr>
                                      <p:to x="100000" y="100000"/>
                                    </p:animScale>
                                  </p:childTnLst>
                                </p:cTn>
                              </p:par>
                              <p:par>
                                <p:cTn id="106" presetID="26" presetClass="entr" presetSubtype="0" fill="hold" nodeType="withEffect">
                                  <p:stCondLst>
                                    <p:cond delay="0"/>
                                  </p:stCondLst>
                                  <p:childTnLst>
                                    <p:set>
                                      <p:cBhvr>
                                        <p:cTn id="107" dur="1" fill="hold">
                                          <p:stCondLst>
                                            <p:cond delay="0"/>
                                          </p:stCondLst>
                                        </p:cTn>
                                        <p:tgtEl>
                                          <p:spTgt spid="62"/>
                                        </p:tgtEl>
                                        <p:attrNameLst>
                                          <p:attrName>style.visibility</p:attrName>
                                        </p:attrNameLst>
                                      </p:cBhvr>
                                      <p:to>
                                        <p:strVal val="visible"/>
                                      </p:to>
                                    </p:set>
                                    <p:animEffect transition="in" filter="wipe(down)">
                                      <p:cBhvr>
                                        <p:cTn id="108" dur="362">
                                          <p:stCondLst>
                                            <p:cond delay="0"/>
                                          </p:stCondLst>
                                        </p:cTn>
                                        <p:tgtEl>
                                          <p:spTgt spid="62"/>
                                        </p:tgtEl>
                                      </p:cBhvr>
                                    </p:animEffect>
                                    <p:anim calcmode="lin" valueType="num">
                                      <p:cBhvr>
                                        <p:cTn id="109" dur="1139"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110" dur="415"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111" dur="415" tmFilter="0, 0; 0.125,0.2665; 0.25,0.4; 0.375,0.465; 0.5,0.5;  0.625,0.535; 0.75,0.6; 0.875,0.7335; 1,1">
                                          <p:stCondLst>
                                            <p:cond delay="415"/>
                                          </p:stCondLst>
                                        </p:cTn>
                                        <p:tgtEl>
                                          <p:spTgt spid="62"/>
                                        </p:tgtEl>
                                        <p:attrNameLst>
                                          <p:attrName>ppt_y</p:attrName>
                                        </p:attrNameLst>
                                      </p:cBhvr>
                                      <p:tavLst>
                                        <p:tav tm="0" fmla="#ppt_y-sin(pi*$)/9">
                                          <p:val>
                                            <p:fltVal val="0"/>
                                          </p:val>
                                        </p:tav>
                                        <p:tav tm="100000">
                                          <p:val>
                                            <p:fltVal val="1"/>
                                          </p:val>
                                        </p:tav>
                                      </p:tavLst>
                                    </p:anim>
                                    <p:anim calcmode="lin" valueType="num">
                                      <p:cBhvr>
                                        <p:cTn id="112" dur="207" tmFilter="0, 0; 0.125,0.2665; 0.25,0.4; 0.375,0.465; 0.5,0.5;  0.625,0.535; 0.75,0.6; 0.875,0.7335; 1,1">
                                          <p:stCondLst>
                                            <p:cond delay="828"/>
                                          </p:stCondLst>
                                        </p:cTn>
                                        <p:tgtEl>
                                          <p:spTgt spid="62"/>
                                        </p:tgtEl>
                                        <p:attrNameLst>
                                          <p:attrName>ppt_y</p:attrName>
                                        </p:attrNameLst>
                                      </p:cBhvr>
                                      <p:tavLst>
                                        <p:tav tm="0" fmla="#ppt_y-sin(pi*$)/27">
                                          <p:val>
                                            <p:fltVal val="0"/>
                                          </p:val>
                                        </p:tav>
                                        <p:tav tm="100000">
                                          <p:val>
                                            <p:fltVal val="1"/>
                                          </p:val>
                                        </p:tav>
                                      </p:tavLst>
                                    </p:anim>
                                    <p:anim calcmode="lin" valueType="num">
                                      <p:cBhvr>
                                        <p:cTn id="113" dur="103" tmFilter="0, 0; 0.125,0.2665; 0.25,0.4; 0.375,0.465; 0.5,0.5;  0.625,0.535; 0.75,0.6; 0.875,0.7335; 1,1">
                                          <p:stCondLst>
                                            <p:cond delay="1035"/>
                                          </p:stCondLst>
                                        </p:cTn>
                                        <p:tgtEl>
                                          <p:spTgt spid="62"/>
                                        </p:tgtEl>
                                        <p:attrNameLst>
                                          <p:attrName>ppt_y</p:attrName>
                                        </p:attrNameLst>
                                      </p:cBhvr>
                                      <p:tavLst>
                                        <p:tav tm="0" fmla="#ppt_y-sin(pi*$)/81">
                                          <p:val>
                                            <p:fltVal val="0"/>
                                          </p:val>
                                        </p:tav>
                                        <p:tav tm="100000">
                                          <p:val>
                                            <p:fltVal val="1"/>
                                          </p:val>
                                        </p:tav>
                                      </p:tavLst>
                                    </p:anim>
                                    <p:animScale>
                                      <p:cBhvr>
                                        <p:cTn id="114" dur="16">
                                          <p:stCondLst>
                                            <p:cond delay="406"/>
                                          </p:stCondLst>
                                        </p:cTn>
                                        <p:tgtEl>
                                          <p:spTgt spid="62"/>
                                        </p:tgtEl>
                                      </p:cBhvr>
                                      <p:to x="100000" y="60000"/>
                                    </p:animScale>
                                    <p:animScale>
                                      <p:cBhvr>
                                        <p:cTn id="115" dur="104" decel="50000">
                                          <p:stCondLst>
                                            <p:cond delay="423"/>
                                          </p:stCondLst>
                                        </p:cTn>
                                        <p:tgtEl>
                                          <p:spTgt spid="62"/>
                                        </p:tgtEl>
                                      </p:cBhvr>
                                      <p:to x="100000" y="100000"/>
                                    </p:animScale>
                                    <p:animScale>
                                      <p:cBhvr>
                                        <p:cTn id="116" dur="16">
                                          <p:stCondLst>
                                            <p:cond delay="820"/>
                                          </p:stCondLst>
                                        </p:cTn>
                                        <p:tgtEl>
                                          <p:spTgt spid="62"/>
                                        </p:tgtEl>
                                      </p:cBhvr>
                                      <p:to x="100000" y="80000"/>
                                    </p:animScale>
                                    <p:animScale>
                                      <p:cBhvr>
                                        <p:cTn id="117" dur="104" decel="50000">
                                          <p:stCondLst>
                                            <p:cond delay="836"/>
                                          </p:stCondLst>
                                        </p:cTn>
                                        <p:tgtEl>
                                          <p:spTgt spid="62"/>
                                        </p:tgtEl>
                                      </p:cBhvr>
                                      <p:to x="100000" y="100000"/>
                                    </p:animScale>
                                    <p:animScale>
                                      <p:cBhvr>
                                        <p:cTn id="118" dur="16">
                                          <p:stCondLst>
                                            <p:cond delay="1026"/>
                                          </p:stCondLst>
                                        </p:cTn>
                                        <p:tgtEl>
                                          <p:spTgt spid="62"/>
                                        </p:tgtEl>
                                      </p:cBhvr>
                                      <p:to x="100000" y="90000"/>
                                    </p:animScale>
                                    <p:animScale>
                                      <p:cBhvr>
                                        <p:cTn id="119" dur="104" decel="50000">
                                          <p:stCondLst>
                                            <p:cond delay="1042"/>
                                          </p:stCondLst>
                                        </p:cTn>
                                        <p:tgtEl>
                                          <p:spTgt spid="62"/>
                                        </p:tgtEl>
                                      </p:cBhvr>
                                      <p:to x="100000" y="100000"/>
                                    </p:animScale>
                                    <p:animScale>
                                      <p:cBhvr>
                                        <p:cTn id="120" dur="16">
                                          <p:stCondLst>
                                            <p:cond delay="1130"/>
                                          </p:stCondLst>
                                        </p:cTn>
                                        <p:tgtEl>
                                          <p:spTgt spid="62"/>
                                        </p:tgtEl>
                                      </p:cBhvr>
                                      <p:to x="100000" y="95000"/>
                                    </p:animScale>
                                    <p:animScale>
                                      <p:cBhvr>
                                        <p:cTn id="121" dur="104" decel="50000">
                                          <p:stCondLst>
                                            <p:cond delay="1146"/>
                                          </p:stCondLst>
                                        </p:cTn>
                                        <p:tgtEl>
                                          <p:spTgt spid="6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uiExpand="1" build="p"/>
      <p:bldP spid="60"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579</Words>
  <Application>Microsoft Office PowerPoint</Application>
  <PresentationFormat>شاشة عريضة</PresentationFormat>
  <Paragraphs>191</Paragraphs>
  <Slides>21</Slides>
  <Notes>14</Notes>
  <HiddenSlides>0</HiddenSlides>
  <MMClips>2</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Mohamed Esam</dc:creator>
  <cp:lastModifiedBy>حصة الزهراني</cp:lastModifiedBy>
  <cp:revision>10</cp:revision>
  <dcterms:created xsi:type="dcterms:W3CDTF">2021-03-13T22:12:20Z</dcterms:created>
  <dcterms:modified xsi:type="dcterms:W3CDTF">2022-04-09T11:31:58Z</dcterms:modified>
</cp:coreProperties>
</file>