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6"/>
  </p:notesMasterIdLst>
  <p:sldIdLst>
    <p:sldId id="409" r:id="rId2"/>
    <p:sldId id="366" r:id="rId3"/>
    <p:sldId id="1292" r:id="rId4"/>
    <p:sldId id="532" r:id="rId5"/>
    <p:sldId id="1293" r:id="rId6"/>
    <p:sldId id="534" r:id="rId7"/>
    <p:sldId id="258" r:id="rId8"/>
    <p:sldId id="383" r:id="rId9"/>
    <p:sldId id="266" r:id="rId10"/>
    <p:sldId id="496" r:id="rId11"/>
    <p:sldId id="381" r:id="rId12"/>
    <p:sldId id="362" r:id="rId13"/>
    <p:sldId id="423" r:id="rId14"/>
    <p:sldId id="406" r:id="rId15"/>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59" d="100"/>
          <a:sy n="59" d="100"/>
        </p:scale>
        <p:origin x="96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7AEAE8FB-7C4A-45BC-8D9F-89DC8C947F74}" type="datetimeFigureOut">
              <a:rPr lang="en-US" smtClean="0"/>
              <a:t>4/9/22</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BEBAF005-2F8A-4EF0-8B96-9915680B21BB}" type="slidenum">
              <a:rPr lang="en-US" smtClean="0"/>
              <a:t>‹#›</a:t>
            </a:fld>
            <a:endParaRPr lang="en-US"/>
          </a:p>
        </p:txBody>
      </p:sp>
    </p:spTree>
    <p:extLst>
      <p:ext uri="{BB962C8B-B14F-4D97-AF65-F5344CB8AC3E}">
        <p14:creationId xmlns:p14="http://schemas.microsoft.com/office/powerpoint/2010/main" val="280140648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a:t>
            </a:fld>
            <a:endParaRPr lang="ar-SA"/>
          </a:p>
        </p:txBody>
      </p:sp>
    </p:spTree>
    <p:extLst>
      <p:ext uri="{BB962C8B-B14F-4D97-AF65-F5344CB8AC3E}">
        <p14:creationId xmlns:p14="http://schemas.microsoft.com/office/powerpoint/2010/main" val="2995290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2</a:t>
            </a:fld>
            <a:endParaRPr lang="ar-SA"/>
          </a:p>
        </p:txBody>
      </p:sp>
    </p:spTree>
    <p:extLst>
      <p:ext uri="{BB962C8B-B14F-4D97-AF65-F5344CB8AC3E}">
        <p14:creationId xmlns:p14="http://schemas.microsoft.com/office/powerpoint/2010/main" val="921808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3</a:t>
            </a:fld>
            <a:endParaRPr lang="ar-SA"/>
          </a:p>
        </p:txBody>
      </p:sp>
    </p:spTree>
    <p:extLst>
      <p:ext uri="{BB962C8B-B14F-4D97-AF65-F5344CB8AC3E}">
        <p14:creationId xmlns:p14="http://schemas.microsoft.com/office/powerpoint/2010/main" val="3346480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4</a:t>
            </a:fld>
            <a:endParaRPr lang="ar-SA"/>
          </a:p>
        </p:txBody>
      </p:sp>
    </p:spTree>
    <p:extLst>
      <p:ext uri="{BB962C8B-B14F-4D97-AF65-F5344CB8AC3E}">
        <p14:creationId xmlns:p14="http://schemas.microsoft.com/office/powerpoint/2010/main" val="2572270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7</a:t>
            </a:fld>
            <a:endParaRPr lang="ar-SA"/>
          </a:p>
        </p:txBody>
      </p:sp>
    </p:spTree>
    <p:extLst>
      <p:ext uri="{BB962C8B-B14F-4D97-AF65-F5344CB8AC3E}">
        <p14:creationId xmlns:p14="http://schemas.microsoft.com/office/powerpoint/2010/main" val="1285128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8</a:t>
            </a:fld>
            <a:endParaRPr lang="ar-SA"/>
          </a:p>
        </p:txBody>
      </p:sp>
    </p:spTree>
    <p:extLst>
      <p:ext uri="{BB962C8B-B14F-4D97-AF65-F5344CB8AC3E}">
        <p14:creationId xmlns:p14="http://schemas.microsoft.com/office/powerpoint/2010/main" val="1285128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11</a:t>
            </a:fld>
            <a:endParaRPr lang="ar-SA"/>
          </a:p>
        </p:txBody>
      </p:sp>
    </p:spTree>
    <p:extLst>
      <p:ext uri="{BB962C8B-B14F-4D97-AF65-F5344CB8AC3E}">
        <p14:creationId xmlns:p14="http://schemas.microsoft.com/office/powerpoint/2010/main" val="3982647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12</a:t>
            </a:fld>
            <a:endParaRPr lang="ar-SA"/>
          </a:p>
        </p:txBody>
      </p:sp>
    </p:spTree>
    <p:extLst>
      <p:ext uri="{BB962C8B-B14F-4D97-AF65-F5344CB8AC3E}">
        <p14:creationId xmlns:p14="http://schemas.microsoft.com/office/powerpoint/2010/main" val="1887700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13</a:t>
            </a:fld>
            <a:endParaRPr lang="ar-SA"/>
          </a:p>
        </p:txBody>
      </p:sp>
    </p:spTree>
    <p:extLst>
      <p:ext uri="{BB962C8B-B14F-4D97-AF65-F5344CB8AC3E}">
        <p14:creationId xmlns:p14="http://schemas.microsoft.com/office/powerpoint/2010/main" val="128266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14</a:t>
            </a:fld>
            <a:endParaRPr lang="ar-SA"/>
          </a:p>
        </p:txBody>
      </p:sp>
    </p:spTree>
    <p:extLst>
      <p:ext uri="{BB962C8B-B14F-4D97-AF65-F5344CB8AC3E}">
        <p14:creationId xmlns:p14="http://schemas.microsoft.com/office/powerpoint/2010/main" val="1937362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4A58E5B-00A2-4FCE-9B28-4DFD9854EAD3}"/>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79AAE49A-B720-4251-927F-A4512A8A08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E77E0CA3-E2FA-41F9-AD74-6294C468A783}"/>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5" name="عنصر نائب للتذييل 4">
            <a:extLst>
              <a:ext uri="{FF2B5EF4-FFF2-40B4-BE49-F238E27FC236}">
                <a16:creationId xmlns:a16="http://schemas.microsoft.com/office/drawing/2014/main" id="{51260779-D12B-435D-AEAE-737E968F968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39B259E6-B2A9-43BD-8EEF-E77BD9AB0E0D}"/>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2988813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5B5196F-E78E-4593-B183-4830E8AFDFC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29E466CF-7116-41F2-985D-2020EF864C72}"/>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47A28E85-7529-44A0-ACBB-E29E39128AEF}"/>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5" name="عنصر نائب للتذييل 4">
            <a:extLst>
              <a:ext uri="{FF2B5EF4-FFF2-40B4-BE49-F238E27FC236}">
                <a16:creationId xmlns:a16="http://schemas.microsoft.com/office/drawing/2014/main" id="{C461BEA2-A451-452F-8A57-DF4A3EC1DB47}"/>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CE299F1C-76D6-476B-96E8-9A9913CFDF65}"/>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853046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2D90928-0248-49C0-82FA-B89559F8C371}"/>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985C1B20-D2A8-42E5-AB2C-BAC0C055E2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72DBFE04-9447-48A7-B7F3-F33F77D48981}"/>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5" name="عنصر نائب للتذييل 4">
            <a:extLst>
              <a:ext uri="{FF2B5EF4-FFF2-40B4-BE49-F238E27FC236}">
                <a16:creationId xmlns:a16="http://schemas.microsoft.com/office/drawing/2014/main" id="{38E280B0-624E-4D79-B0E8-6BC14EE664E0}"/>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B6DEA0FB-EADB-4808-A2A6-266374F70DD8}"/>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4022011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734CF8C-42A9-45C6-8033-4B724C5F99F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DE9447B8-B5D9-4856-8B44-042792024965}"/>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24ED2E42-8281-45CC-88E8-9F6C7E58661E}"/>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B0B46338-2638-4CE9-B1E4-7FC891298560}"/>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6" name="عنصر نائب للتذييل 5">
            <a:extLst>
              <a:ext uri="{FF2B5EF4-FFF2-40B4-BE49-F238E27FC236}">
                <a16:creationId xmlns:a16="http://schemas.microsoft.com/office/drawing/2014/main" id="{86EA209A-E384-4DB4-A973-00919373A17D}"/>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D3F8D7DB-C2C1-4F97-BADD-5DF60D3C66D5}"/>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4273441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D7F3269-47C9-4A07-8303-223E4193E3C6}"/>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20DC8D4B-F8EC-4DAF-85B1-6E529FE6D8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E69C3F14-923A-4800-A125-DDA8ECA5C044}"/>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DC4F6AE4-6489-4536-AE84-08B82773AC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95B1DD92-F1B8-45C7-A23B-CE9EC4FF8025}"/>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15A5541D-1965-493E-968E-6546F0919CCE}"/>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8" name="عنصر نائب للتذييل 7">
            <a:extLst>
              <a:ext uri="{FF2B5EF4-FFF2-40B4-BE49-F238E27FC236}">
                <a16:creationId xmlns:a16="http://schemas.microsoft.com/office/drawing/2014/main" id="{97F20907-FFB2-436B-AECE-C56B308084B9}"/>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59626284-50B0-492D-A809-FA57EE7362D8}"/>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4160899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3EC26A2-533C-4574-849B-B75A06DF8B75}"/>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F0518D92-8201-4CFD-9F76-48E156D1D183}"/>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4" name="عنصر نائب للتذييل 3">
            <a:extLst>
              <a:ext uri="{FF2B5EF4-FFF2-40B4-BE49-F238E27FC236}">
                <a16:creationId xmlns:a16="http://schemas.microsoft.com/office/drawing/2014/main" id="{C5445914-A935-4F3A-BE37-F3B8A7588BDA}"/>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A18A0BA0-83F9-424B-BBB2-A32A65D65586}"/>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4275426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A597C40B-8938-4803-80D9-4212C8C4EFBE}"/>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3" name="عنصر نائب للتذييل 2">
            <a:extLst>
              <a:ext uri="{FF2B5EF4-FFF2-40B4-BE49-F238E27FC236}">
                <a16:creationId xmlns:a16="http://schemas.microsoft.com/office/drawing/2014/main" id="{AB79DCAB-B16D-41AE-AB99-16552823071F}"/>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E1865E91-B53F-4959-AE58-E7265B72DFC8}"/>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869583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830E74-1040-4039-B7FE-E8D05B387DE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B9FDA1E4-2C5F-4C1F-812C-8A97818BF5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2C7C8072-2C05-4263-B402-6DD56DF158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27107D05-8565-4F3C-A2C8-D9F15FFC2F78}"/>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6" name="عنصر نائب للتذييل 5">
            <a:extLst>
              <a:ext uri="{FF2B5EF4-FFF2-40B4-BE49-F238E27FC236}">
                <a16:creationId xmlns:a16="http://schemas.microsoft.com/office/drawing/2014/main" id="{F849070C-CEEA-4ADC-B3C5-51DD9F4DD3CD}"/>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856CB9B3-B470-4BBA-9930-92ADA5B25FC2}"/>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105643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26079FC-C8D6-4F20-A4A9-EDDC5509669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F5B56D57-5FFF-4A49-8FA8-DD6A4D2124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BA0E7E27-8EBC-4A4F-BBBF-E808D940E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85DCBE5D-CF47-4AB4-81ED-85A08DA6ADB7}"/>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6" name="عنصر نائب للتذييل 5">
            <a:extLst>
              <a:ext uri="{FF2B5EF4-FFF2-40B4-BE49-F238E27FC236}">
                <a16:creationId xmlns:a16="http://schemas.microsoft.com/office/drawing/2014/main" id="{B1EB6046-E2A3-412E-A6F6-5190FE84EEAB}"/>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ABFC7A2A-FF78-416A-98F5-94AA7AC12356}"/>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1707006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494D529-385C-4940-A043-1DFE40F57049}"/>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2E43255D-F7CA-4E48-9C02-18AE0C614AF4}"/>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06DAA98B-3930-4201-A3B7-716C76F2F199}"/>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5" name="عنصر نائب للتذييل 4">
            <a:extLst>
              <a:ext uri="{FF2B5EF4-FFF2-40B4-BE49-F238E27FC236}">
                <a16:creationId xmlns:a16="http://schemas.microsoft.com/office/drawing/2014/main" id="{BE2A3C27-CAC6-4CB5-B868-C3E2E9E9C09C}"/>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D069501F-C852-489E-81C8-B1291CDC7216}"/>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3684547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017908B6-0F02-4AED-8CF4-EBE2F8FD5B28}"/>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8B39489A-A86A-4BB9-8A0D-664B6E48892D}"/>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D4466795-3D2B-4E7D-B8CF-82E4C6362792}"/>
              </a:ext>
            </a:extLst>
          </p:cNvPr>
          <p:cNvSpPr>
            <a:spLocks noGrp="1"/>
          </p:cNvSpPr>
          <p:nvPr>
            <p:ph type="dt" sz="half" idx="10"/>
          </p:nvPr>
        </p:nvSpPr>
        <p:spPr/>
        <p:txBody>
          <a:bodyPr/>
          <a:lstStyle/>
          <a:p>
            <a:fld id="{33A7335F-7646-4E96-9904-15369EEA1794}" type="datetimeFigureOut">
              <a:rPr lang="en-US" smtClean="0"/>
              <a:t>4/9/22</a:t>
            </a:fld>
            <a:endParaRPr lang="en-US"/>
          </a:p>
        </p:txBody>
      </p:sp>
      <p:sp>
        <p:nvSpPr>
          <p:cNvPr id="5" name="عنصر نائب للتذييل 4">
            <a:extLst>
              <a:ext uri="{FF2B5EF4-FFF2-40B4-BE49-F238E27FC236}">
                <a16:creationId xmlns:a16="http://schemas.microsoft.com/office/drawing/2014/main" id="{B5C9B31A-1E0C-4A34-A861-9F82D96CAE3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A2498808-AB2B-462F-B398-BC4490AB82B0}"/>
              </a:ext>
            </a:extLst>
          </p:cNvPr>
          <p:cNvSpPr>
            <a:spLocks noGrp="1"/>
          </p:cNvSpPr>
          <p:nvPr>
            <p:ph type="sldNum" sz="quarter" idx="12"/>
          </p:nvPr>
        </p:nvSpPr>
        <p:spPr/>
        <p:txBody>
          <a:bodyPr/>
          <a:lstStyle/>
          <a:p>
            <a:fld id="{6D82737F-7E2B-4DC9-9065-B92722433E5B}" type="slidenum">
              <a:rPr lang="en-US" smtClean="0"/>
              <a:t>‹#›</a:t>
            </a:fld>
            <a:endParaRPr lang="en-US"/>
          </a:p>
        </p:txBody>
      </p:sp>
    </p:spTree>
    <p:extLst>
      <p:ext uri="{BB962C8B-B14F-4D97-AF65-F5344CB8AC3E}">
        <p14:creationId xmlns:p14="http://schemas.microsoft.com/office/powerpoint/2010/main" val="876873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b="-8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47BA3050-B2F8-4D17-A3B9-B7D5FB6A628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4A8AB220-5494-4E14-B5BF-82B24EA6FFB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BC5F8727-F6E7-4CC8-A95F-54B0FEBCCD3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3A7335F-7646-4E96-9904-15369EEA1794}" type="datetimeFigureOut">
              <a:rPr lang="en-US" smtClean="0"/>
              <a:t>4/9/22</a:t>
            </a:fld>
            <a:endParaRPr lang="en-US"/>
          </a:p>
        </p:txBody>
      </p:sp>
      <p:sp>
        <p:nvSpPr>
          <p:cNvPr id="5" name="عنصر نائب للتذييل 4">
            <a:extLst>
              <a:ext uri="{FF2B5EF4-FFF2-40B4-BE49-F238E27FC236}">
                <a16:creationId xmlns:a16="http://schemas.microsoft.com/office/drawing/2014/main" id="{83F2625A-1CD0-467D-9C4F-65BC8E48E4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5B6A8C82-8EEC-4D73-81D8-3EFCB5636D13}"/>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D82737F-7E2B-4DC9-9065-B92722433E5B}" type="slidenum">
              <a:rPr lang="en-US" smtClean="0"/>
              <a:t>‹#›</a:t>
            </a:fld>
            <a:endParaRPr lang="en-US"/>
          </a:p>
        </p:txBody>
      </p:sp>
    </p:spTree>
    <p:extLst>
      <p:ext uri="{BB962C8B-B14F-4D97-AF65-F5344CB8AC3E}">
        <p14:creationId xmlns:p14="http://schemas.microsoft.com/office/powerpoint/2010/main" val="4086575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gif"/><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hyperlink" Target="https://t.me/Hasaaah"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7.png"/><Relationship Id="rId18" Type="http://schemas.openxmlformats.org/officeDocument/2006/relationships/hyperlink" Target="https://t.me/Hasaaah" TargetMode="External"/><Relationship Id="rId3" Type="http://schemas.openxmlformats.org/officeDocument/2006/relationships/audio" Target="../media/audio1.wav"/><Relationship Id="rId7" Type="http://schemas.openxmlformats.org/officeDocument/2006/relationships/image" Target="../media/image15.png"/><Relationship Id="rId12" Type="http://schemas.openxmlformats.org/officeDocument/2006/relationships/image" Target="../media/image6.png"/><Relationship Id="rId17" Type="http://schemas.openxmlformats.org/officeDocument/2006/relationships/image" Target="../media/image11.png"/><Relationship Id="rId2" Type="http://schemas.openxmlformats.org/officeDocument/2006/relationships/notesSlide" Target="../notesSlides/notesSlide2.xml"/><Relationship Id="rId16"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5.png"/><Relationship Id="rId5" Type="http://schemas.openxmlformats.org/officeDocument/2006/relationships/image" Target="../media/image3.png"/><Relationship Id="rId15" Type="http://schemas.openxmlformats.org/officeDocument/2006/relationships/image" Target="../media/image9.png"/><Relationship Id="rId10" Type="http://schemas.openxmlformats.org/officeDocument/2006/relationships/image" Target="../media/image4.png"/><Relationship Id="rId19"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7.png"/><Relationship Id="rId1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1.png"/><Relationship Id="rId5" Type="http://schemas.openxmlformats.org/officeDocument/2006/relationships/image" Target="../media/image4.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8.gif"/><Relationship Id="rId3" Type="http://schemas.openxmlformats.org/officeDocument/2006/relationships/audio" Target="../media/audio2.wav"/><Relationship Id="rId7" Type="http://schemas.openxmlformats.org/officeDocument/2006/relationships/image" Target="../media/image11.png"/><Relationship Id="rId12" Type="http://schemas.openxmlformats.org/officeDocument/2006/relationships/image" Target="../media/image27.gi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png"/><Relationship Id="rId5" Type="http://schemas.openxmlformats.org/officeDocument/2006/relationships/image" Target="../media/image5.png"/><Relationship Id="rId15" Type="http://schemas.openxmlformats.org/officeDocument/2006/relationships/image" Target="../media/image13.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hyperlink" Target="https://t.me/Hasaaah"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0.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image" Target="../media/image29.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11.pn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10.png"/><Relationship Id="rId18" Type="http://schemas.openxmlformats.org/officeDocument/2006/relationships/image" Target="../media/image46.jpe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5.jpeg"/><Relationship Id="rId2" Type="http://schemas.openxmlformats.org/officeDocument/2006/relationships/image" Target="../media/image31.png"/><Relationship Id="rId16"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5.jpe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3.png"/><Relationship Id="rId10" Type="http://schemas.openxmlformats.org/officeDocument/2006/relationships/image" Target="../media/image39.png"/><Relationship Id="rId19" Type="http://schemas.openxmlformats.org/officeDocument/2006/relationships/image" Target="../media/image47.gif"/><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18" Type="http://schemas.openxmlformats.org/officeDocument/2006/relationships/image" Target="../media/image53.png"/><Relationship Id="rId3" Type="http://schemas.openxmlformats.org/officeDocument/2006/relationships/image" Target="../media/image32.png"/><Relationship Id="rId21" Type="http://schemas.openxmlformats.org/officeDocument/2006/relationships/image" Target="../media/image56.png"/><Relationship Id="rId7" Type="http://schemas.openxmlformats.org/officeDocument/2006/relationships/image" Target="../media/image33.png"/><Relationship Id="rId12" Type="http://schemas.openxmlformats.org/officeDocument/2006/relationships/image" Target="../media/image37.png"/><Relationship Id="rId17" Type="http://schemas.openxmlformats.org/officeDocument/2006/relationships/image" Target="../media/image52.png"/><Relationship Id="rId25" Type="http://schemas.openxmlformats.org/officeDocument/2006/relationships/image" Target="../media/image42.png"/><Relationship Id="rId2" Type="http://schemas.openxmlformats.org/officeDocument/2006/relationships/image" Target="../media/image31.png"/><Relationship Id="rId16" Type="http://schemas.openxmlformats.org/officeDocument/2006/relationships/image" Target="../media/image41.png"/><Relationship Id="rId20"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36.png"/><Relationship Id="rId24" Type="http://schemas.openxmlformats.org/officeDocument/2006/relationships/image" Target="../media/image10.png"/><Relationship Id="rId5" Type="http://schemas.openxmlformats.org/officeDocument/2006/relationships/image" Target="../media/image49.png"/><Relationship Id="rId15" Type="http://schemas.openxmlformats.org/officeDocument/2006/relationships/image" Target="../media/image40.png"/><Relationship Id="rId23" Type="http://schemas.openxmlformats.org/officeDocument/2006/relationships/image" Target="../media/image58.png"/><Relationship Id="rId10" Type="http://schemas.openxmlformats.org/officeDocument/2006/relationships/image" Target="../media/image35.jpeg"/><Relationship Id="rId19"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1.png"/><Relationship Id="rId14" Type="http://schemas.openxmlformats.org/officeDocument/2006/relationships/image" Target="../media/image39.png"/><Relationship Id="rId22" Type="http://schemas.openxmlformats.org/officeDocument/2006/relationships/image" Target="../media/image57.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10.png"/><Relationship Id="rId3" Type="http://schemas.openxmlformats.org/officeDocument/2006/relationships/slideLayout" Target="../slideLayouts/slideLayout7.xml"/><Relationship Id="rId7" Type="http://schemas.openxmlformats.org/officeDocument/2006/relationships/image" Target="../media/image3.png"/><Relationship Id="rId12" Type="http://schemas.openxmlformats.org/officeDocument/2006/relationships/image" Target="../media/image9.png"/><Relationship Id="rId2" Type="http://schemas.openxmlformats.org/officeDocument/2006/relationships/audio" Target="../media/media1.mp3"/><Relationship Id="rId16" Type="http://schemas.openxmlformats.org/officeDocument/2006/relationships/image" Target="../media/image13.png"/><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60.jpg"/><Relationship Id="rId5" Type="http://schemas.openxmlformats.org/officeDocument/2006/relationships/audio" Target="../media/audio3.wav"/><Relationship Id="rId15" Type="http://schemas.openxmlformats.org/officeDocument/2006/relationships/hyperlink" Target="https://t.me/Hasaaah" TargetMode="External"/><Relationship Id="rId10" Type="http://schemas.openxmlformats.org/officeDocument/2006/relationships/image" Target="../media/image11.png"/><Relationship Id="rId4" Type="http://schemas.openxmlformats.org/officeDocument/2006/relationships/notesSlide" Target="../notesSlides/notesSlide7.xml"/><Relationship Id="rId9" Type="http://schemas.openxmlformats.org/officeDocument/2006/relationships/image" Target="../media/image59.png"/><Relationship Id="rId14" Type="http://schemas.openxmlformats.org/officeDocument/2006/relationships/image" Target="../media/image61.png"/></Relationships>
</file>

<file path=ppt/slides/_rels/slide12.xml.rels><?xml version="1.0" encoding="UTF-8" standalone="yes"?>
<Relationships xmlns="http://schemas.openxmlformats.org/package/2006/relationships"><Relationship Id="rId8" Type="http://schemas.openxmlformats.org/officeDocument/2006/relationships/audio" Target="../media/audio9.wav"/><Relationship Id="rId13" Type="http://schemas.openxmlformats.org/officeDocument/2006/relationships/audio" Target="../media/audio14.wav"/><Relationship Id="rId18" Type="http://schemas.openxmlformats.org/officeDocument/2006/relationships/image" Target="../media/image29.png"/><Relationship Id="rId3" Type="http://schemas.openxmlformats.org/officeDocument/2006/relationships/audio" Target="../media/audio4.wav"/><Relationship Id="rId7" Type="http://schemas.openxmlformats.org/officeDocument/2006/relationships/audio" Target="../media/audio8.wav"/><Relationship Id="rId12" Type="http://schemas.openxmlformats.org/officeDocument/2006/relationships/audio" Target="../media/audio13.wav"/><Relationship Id="rId17" Type="http://schemas.openxmlformats.org/officeDocument/2006/relationships/image" Target="../media/image3.png"/><Relationship Id="rId2" Type="http://schemas.openxmlformats.org/officeDocument/2006/relationships/notesSlide" Target="../notesSlides/notesSlide8.xml"/><Relationship Id="rId16" Type="http://schemas.openxmlformats.org/officeDocument/2006/relationships/image" Target="../media/image2.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audio" Target="../media/audio7.wav"/><Relationship Id="rId11" Type="http://schemas.openxmlformats.org/officeDocument/2006/relationships/audio" Target="../media/audio12.wav"/><Relationship Id="rId5" Type="http://schemas.openxmlformats.org/officeDocument/2006/relationships/audio" Target="../media/audio6.wav"/><Relationship Id="rId15" Type="http://schemas.openxmlformats.org/officeDocument/2006/relationships/audio" Target="../media/audio16.wav"/><Relationship Id="rId10" Type="http://schemas.openxmlformats.org/officeDocument/2006/relationships/audio" Target="../media/audio11.wav"/><Relationship Id="rId19" Type="http://schemas.openxmlformats.org/officeDocument/2006/relationships/image" Target="../media/image11.png"/><Relationship Id="rId4" Type="http://schemas.openxmlformats.org/officeDocument/2006/relationships/audio" Target="../media/audio5.wav"/><Relationship Id="rId9" Type="http://schemas.openxmlformats.org/officeDocument/2006/relationships/audio" Target="../media/audio10.wav"/><Relationship Id="rId14" Type="http://schemas.openxmlformats.org/officeDocument/2006/relationships/audio" Target="../media/audio15.wav"/></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png"/><Relationship Id="rId18" Type="http://schemas.openxmlformats.org/officeDocument/2006/relationships/image" Target="../media/image13.png"/><Relationship Id="rId3" Type="http://schemas.openxmlformats.org/officeDocument/2006/relationships/slideLayout" Target="../slideLayouts/slideLayout7.xml"/><Relationship Id="rId7" Type="http://schemas.openxmlformats.org/officeDocument/2006/relationships/image" Target="../media/image6.png"/><Relationship Id="rId12" Type="http://schemas.openxmlformats.org/officeDocument/2006/relationships/image" Target="../media/image4.png"/><Relationship Id="rId17" Type="http://schemas.openxmlformats.org/officeDocument/2006/relationships/hyperlink" Target="https://t.me/Hasaaah" TargetMode="External"/><Relationship Id="rId2" Type="http://schemas.openxmlformats.org/officeDocument/2006/relationships/audio" Target="../media/media1.mp3"/><Relationship Id="rId16" Type="http://schemas.openxmlformats.org/officeDocument/2006/relationships/image" Target="../media/image62.png"/><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59.png"/><Relationship Id="rId5" Type="http://schemas.openxmlformats.org/officeDocument/2006/relationships/image" Target="../media/image3.png"/><Relationship Id="rId1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notesSlide" Target="../notesSlides/notesSlide9.xml"/><Relationship Id="rId9" Type="http://schemas.openxmlformats.org/officeDocument/2006/relationships/image" Target="../media/image8.png"/><Relationship Id="rId1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64.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image" Target="../media/image6.png"/><Relationship Id="rId15" Type="http://schemas.openxmlformats.org/officeDocument/2006/relationships/image" Target="../media/image13.png"/><Relationship Id="rId10" Type="http://schemas.openxmlformats.org/officeDocument/2006/relationships/image" Target="../media/image2.png"/><Relationship Id="rId4" Type="http://schemas.openxmlformats.org/officeDocument/2006/relationships/image" Target="../media/image5.png"/><Relationship Id="rId9" Type="http://schemas.openxmlformats.org/officeDocument/2006/relationships/image" Target="../media/image9.png"/><Relationship Id="rId14" Type="http://schemas.openxmlformats.org/officeDocument/2006/relationships/hyperlink" Target="https://t.me/Hasaaa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3"/>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2179015" y="764276"/>
            <a:ext cx="7456861" cy="4181833"/>
          </a:xfrm>
          <a:prstGeom prst="rect">
            <a:avLst/>
          </a:prstGeom>
          <a:noFill/>
          <a:ln>
            <a:noFill/>
          </a:ln>
        </p:spPr>
      </p:pic>
      <p:pic>
        <p:nvPicPr>
          <p:cNvPr id="51" name="Google Shape;473;p38"/>
          <p:cNvPicPr preferRelativeResize="0"/>
          <p:nvPr/>
        </p:nvPicPr>
        <p:blipFill>
          <a:blip r:embed="rId5">
            <a:alphaModFix/>
          </a:blip>
          <a:stretch>
            <a:fillRect/>
          </a:stretch>
        </p:blipFill>
        <p:spPr>
          <a:xfrm>
            <a:off x="964390" y="3068960"/>
            <a:ext cx="1512584" cy="2624380"/>
          </a:xfrm>
          <a:prstGeom prst="rect">
            <a:avLst/>
          </a:prstGeom>
          <a:noFill/>
          <a:ln>
            <a:noFill/>
          </a:ln>
        </p:spPr>
      </p:pic>
      <p:pic>
        <p:nvPicPr>
          <p:cNvPr id="54" name="Google Shape;77;p13"/>
          <p:cNvPicPr preferRelativeResize="0"/>
          <p:nvPr/>
        </p:nvPicPr>
        <p:blipFill>
          <a:blip r:embed="rId6">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7">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a:cxnSpLocks/>
          </p:cNvCxnSpPr>
          <p:nvPr/>
        </p:nvCxnSpPr>
        <p:spPr>
          <a:xfrm>
            <a:off x="2671892" y="1346061"/>
            <a:ext cx="400611" cy="581657"/>
          </a:xfrm>
          <a:prstGeom prst="line">
            <a:avLst/>
          </a:prstGeom>
        </p:spPr>
        <p:style>
          <a:lnRef idx="1">
            <a:schemeClr val="accent6"/>
          </a:lnRef>
          <a:fillRef idx="0">
            <a:schemeClr val="accent6"/>
          </a:fillRef>
          <a:effectRef idx="0">
            <a:schemeClr val="accent6"/>
          </a:effectRef>
          <a:fontRef idx="minor">
            <a:schemeClr val="tx1"/>
          </a:fontRef>
        </p:style>
      </p:cxnSp>
      <p:pic>
        <p:nvPicPr>
          <p:cNvPr id="5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03652" y="6208773"/>
            <a:ext cx="4984696" cy="82578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79" t="12790" r="-279" b="62767"/>
          <a:stretch/>
        </p:blipFill>
        <p:spPr bwMode="auto">
          <a:xfrm>
            <a:off x="1228723" y="-425203"/>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2">
            <a:alphaModFix/>
          </a:blip>
          <a:stretch>
            <a:fillRect/>
          </a:stretch>
        </p:blipFill>
        <p:spPr>
          <a:xfrm>
            <a:off x="11006032" y="856073"/>
            <a:ext cx="1159790" cy="924695"/>
          </a:xfrm>
          <a:prstGeom prst="rect">
            <a:avLst/>
          </a:prstGeom>
          <a:noFill/>
          <a:ln>
            <a:noFill/>
          </a:ln>
        </p:spPr>
      </p:pic>
      <p:pic>
        <p:nvPicPr>
          <p:cNvPr id="30" name="صورة 29" descr="صورة تحتوي على ملحق, مسمار العقدة, خشب, العديد&#10;&#10;تم إنشاء الوصف تلقائياً">
            <a:extLst>
              <a:ext uri="{FF2B5EF4-FFF2-40B4-BE49-F238E27FC236}">
                <a16:creationId xmlns:a16="http://schemas.microsoft.com/office/drawing/2014/main" id="{5A319A76-EE6A-405A-B854-D1D3813375F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90466" y="1551826"/>
            <a:ext cx="6255526" cy="2926239"/>
          </a:xfrm>
          <a:prstGeom prst="rect">
            <a:avLst/>
          </a:prstGeom>
        </p:spPr>
      </p:pic>
      <p:sp>
        <p:nvSpPr>
          <p:cNvPr id="31" name="مستطيل 30">
            <a:extLst>
              <a:ext uri="{FF2B5EF4-FFF2-40B4-BE49-F238E27FC236}">
                <a16:creationId xmlns:a16="http://schemas.microsoft.com/office/drawing/2014/main" id="{EBF22E64-BB77-40BA-A049-FD69D411A92F}"/>
              </a:ext>
            </a:extLst>
          </p:cNvPr>
          <p:cNvSpPr/>
          <p:nvPr/>
        </p:nvSpPr>
        <p:spPr>
          <a:xfrm>
            <a:off x="3442870" y="2273204"/>
            <a:ext cx="5183253" cy="769441"/>
          </a:xfrm>
          <a:prstGeom prst="rect">
            <a:avLst/>
          </a:prstGeom>
          <a:noFill/>
        </p:spPr>
        <p:txBody>
          <a:bodyPr wrap="square" lIns="91440" tIns="45720" rIns="91440" bIns="45720">
            <a:spAutoFit/>
          </a:bodyPr>
          <a:lstStyle/>
          <a:p>
            <a:pPr algn="ctr"/>
            <a:r>
              <a:rPr lang="ar-SA" sz="4400" b="0" cap="none" spc="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أهلا ومرحبا بكن طالباتي </a:t>
            </a:r>
            <a:endParaRPr lang="en-US" sz="4400" dirty="0">
              <a:ln w="0"/>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endParaRPr>
          </a:p>
        </p:txBody>
      </p:sp>
      <p:grpSp>
        <p:nvGrpSpPr>
          <p:cNvPr id="17" name="مجموعة 16">
            <a:extLst>
              <a:ext uri="{FF2B5EF4-FFF2-40B4-BE49-F238E27FC236}">
                <a16:creationId xmlns:a16="http://schemas.microsoft.com/office/drawing/2014/main" id="{DD429EE7-053A-4A09-9935-A8BB9776D58C}"/>
              </a:ext>
            </a:extLst>
          </p:cNvPr>
          <p:cNvGrpSpPr/>
          <p:nvPr/>
        </p:nvGrpSpPr>
        <p:grpSpPr>
          <a:xfrm>
            <a:off x="7226823" y="5560158"/>
            <a:ext cx="4200976" cy="883537"/>
            <a:chOff x="7034981" y="5234354"/>
            <a:chExt cx="4354061" cy="1249118"/>
          </a:xfrm>
        </p:grpSpPr>
        <p:sp>
          <p:nvSpPr>
            <p:cNvPr id="18" name="مربع نص 17">
              <a:extLst>
                <a:ext uri="{FF2B5EF4-FFF2-40B4-BE49-F238E27FC236}">
                  <a16:creationId xmlns:a16="http://schemas.microsoft.com/office/drawing/2014/main" id="{FE537051-E0C6-43D2-AEB2-F80CEA67B3A9}"/>
                </a:ext>
              </a:extLst>
            </p:cNvPr>
            <p:cNvSpPr txBox="1"/>
            <p:nvPr/>
          </p:nvSpPr>
          <p:spPr>
            <a:xfrm>
              <a:off x="7034981" y="5560142"/>
              <a:ext cx="4262284" cy="923330"/>
            </a:xfrm>
            <a:prstGeom prst="rect">
              <a:avLst/>
            </a:prstGeom>
            <a:noFill/>
          </p:spPr>
          <p:txBody>
            <a:bodyPr wrap="square" rtlCol="0">
              <a:spAutoFit/>
            </a:bodyPr>
            <a:lstStyle/>
            <a:p>
              <a:endParaRPr lang="ar-SA" dirty="0">
                <a:hlinkClick r:id="rId14"/>
              </a:endParaRPr>
            </a:p>
            <a:p>
              <a:r>
                <a:rPr lang="en-US" dirty="0">
                  <a:hlinkClick r:id="rId14"/>
                </a:rPr>
                <a:t>https://t.me/Hasaaah</a:t>
              </a:r>
              <a:endParaRPr lang="ar-SA" dirty="0"/>
            </a:p>
            <a:p>
              <a:endParaRPr lang="en-US" dirty="0"/>
            </a:p>
          </p:txBody>
        </p:sp>
        <p:pic>
          <p:nvPicPr>
            <p:cNvPr id="19" name="صورة 18">
              <a:extLst>
                <a:ext uri="{FF2B5EF4-FFF2-40B4-BE49-F238E27FC236}">
                  <a16:creationId xmlns:a16="http://schemas.microsoft.com/office/drawing/2014/main" id="{67EAF123-82C8-4806-B378-F3A914DE0D68}"/>
                </a:ext>
              </a:extLst>
            </p:cNvPr>
            <p:cNvPicPr>
              <a:picLocks noChangeAspect="1"/>
            </p:cNvPicPr>
            <p:nvPr/>
          </p:nvPicPr>
          <p:blipFill>
            <a:blip r:embed="rId15"/>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2276285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4"/>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5">
            <a:alphaModFix/>
          </a:blip>
          <a:srcRect l="19798" t="13608" r="18640" b="19550"/>
          <a:stretch/>
        </p:blipFill>
        <p:spPr>
          <a:xfrm>
            <a:off x="1264591" y="975361"/>
            <a:ext cx="8684175" cy="4753892"/>
          </a:xfrm>
          <a:prstGeom prst="rect">
            <a:avLst/>
          </a:prstGeom>
          <a:noFill/>
          <a:ln>
            <a:noFill/>
          </a:ln>
        </p:spPr>
      </p:pic>
      <p:sp>
        <p:nvSpPr>
          <p:cNvPr id="42" name="مربع نص 6">
            <a:extLst>
              <a:ext uri="{FF2B5EF4-FFF2-40B4-BE49-F238E27FC236}">
                <a16:creationId xmlns:a16="http://schemas.microsoft.com/office/drawing/2014/main" id="{4A0FC424-BC81-4E9E-A120-7CA3C2790E9C}"/>
              </a:ext>
            </a:extLst>
          </p:cNvPr>
          <p:cNvSpPr txBox="1"/>
          <p:nvPr/>
        </p:nvSpPr>
        <p:spPr>
          <a:xfrm>
            <a:off x="2798150" y="3879155"/>
            <a:ext cx="6504318" cy="1200329"/>
          </a:xfrm>
          <a:prstGeom prst="rect">
            <a:avLst/>
          </a:prstGeom>
          <a:noFill/>
        </p:spPr>
        <p:txBody>
          <a:bodyPr wrap="square" rtlCol="1">
            <a:spAutoFit/>
          </a:bodyPr>
          <a:lstStyle/>
          <a:p>
            <a:pPr algn="ctr"/>
            <a:r>
              <a:rPr lang="ar-SA" b="1" dirty="0">
                <a:latin typeface="Sakkal Majalla" panose="02000000000000000000" pitchFamily="2" charset="-78"/>
                <a:cs typeface="Sakkal Majalla" panose="02000000000000000000" pitchFamily="2" charset="-78"/>
              </a:rPr>
              <a:t>بسم الله والحمدلله والصلاة على نبينا محمد صلى الله عليه وسلم اللهم افتح على قلوبنا اللهم يا معلم إبراهيم علمنا ويا مفهم سليما فهمنا وعلمنا ما جهلنا وانفعنا بما علمتنا وزدنا علما اللهم افتح لنا فتحا مبينا</a:t>
            </a:r>
          </a:p>
          <a:p>
            <a:pPr algn="ctr"/>
            <a:endParaRPr lang="ar-SA" b="1" dirty="0">
              <a:latin typeface="Sakkal Majalla" panose="02000000000000000000" pitchFamily="2" charset="-78"/>
              <a:cs typeface="Sakkal Majalla" panose="02000000000000000000" pitchFamily="2" charset="-78"/>
            </a:endParaRPr>
          </a:p>
        </p:txBody>
      </p:sp>
      <p:pic>
        <p:nvPicPr>
          <p:cNvPr id="43" name="صورة 9"/>
          <p:cNvPicPr>
            <a:picLocks noChangeAspect="1"/>
          </p:cNvPicPr>
          <p:nvPr/>
        </p:nvPicPr>
        <p:blipFill>
          <a:blip r:embed="rId6"/>
          <a:stretch>
            <a:fillRect/>
          </a:stretch>
        </p:blipFill>
        <p:spPr>
          <a:xfrm>
            <a:off x="4671607" y="2397594"/>
            <a:ext cx="1117634" cy="377076"/>
          </a:xfrm>
          <a:prstGeom prst="rect">
            <a:avLst/>
          </a:prstGeom>
        </p:spPr>
      </p:pic>
      <p:pic>
        <p:nvPicPr>
          <p:cNvPr id="44" name="صورة 12"/>
          <p:cNvPicPr>
            <a:picLocks noChangeAspect="1"/>
          </p:cNvPicPr>
          <p:nvPr/>
        </p:nvPicPr>
        <p:blipFill>
          <a:blip r:embed="rId7"/>
          <a:stretch>
            <a:fillRect/>
          </a:stretch>
        </p:blipFill>
        <p:spPr>
          <a:xfrm>
            <a:off x="8116704" y="2614270"/>
            <a:ext cx="939343" cy="385893"/>
          </a:xfrm>
          <a:prstGeom prst="rect">
            <a:avLst/>
          </a:prstGeom>
        </p:spPr>
      </p:pic>
      <p:pic>
        <p:nvPicPr>
          <p:cNvPr id="45" name="صورة 13"/>
          <p:cNvPicPr>
            <a:picLocks noChangeAspect="1"/>
          </p:cNvPicPr>
          <p:nvPr/>
        </p:nvPicPr>
        <p:blipFill>
          <a:blip r:embed="rId8"/>
          <a:stretch>
            <a:fillRect/>
          </a:stretch>
        </p:blipFill>
        <p:spPr>
          <a:xfrm>
            <a:off x="8116704" y="2106350"/>
            <a:ext cx="939342" cy="420320"/>
          </a:xfrm>
          <a:prstGeom prst="rect">
            <a:avLst/>
          </a:prstGeom>
        </p:spPr>
      </p:pic>
      <p:pic>
        <p:nvPicPr>
          <p:cNvPr id="46" name="صورة 14"/>
          <p:cNvPicPr>
            <a:picLocks noChangeAspect="1"/>
          </p:cNvPicPr>
          <p:nvPr/>
        </p:nvPicPr>
        <p:blipFill>
          <a:blip r:embed="rId9"/>
          <a:stretch>
            <a:fillRect/>
          </a:stretch>
        </p:blipFill>
        <p:spPr>
          <a:xfrm>
            <a:off x="4719986" y="2847880"/>
            <a:ext cx="1040442" cy="418805"/>
          </a:xfrm>
          <a:prstGeom prst="rect">
            <a:avLst/>
          </a:prstGeom>
        </p:spPr>
      </p:pic>
      <p:sp>
        <p:nvSpPr>
          <p:cNvPr id="47" name="TextBox 46"/>
          <p:cNvSpPr txBox="1"/>
          <p:nvPr/>
        </p:nvSpPr>
        <p:spPr>
          <a:xfrm>
            <a:off x="2638200" y="2783646"/>
            <a:ext cx="1996742" cy="707886"/>
          </a:xfrm>
          <a:prstGeom prst="rect">
            <a:avLst/>
          </a:prstGeom>
          <a:noFill/>
        </p:spPr>
        <p:txBody>
          <a:bodyPr wrap="square" rtlCol="1">
            <a:spAutoFit/>
          </a:bodyPr>
          <a:lstStyle/>
          <a:p>
            <a:r>
              <a:rPr lang="ar-SA" sz="2000" b="1" dirty="0">
                <a:solidFill>
                  <a:schemeClr val="accent3">
                    <a:lumMod val="75000"/>
                  </a:schemeClr>
                </a:solidFill>
              </a:rPr>
              <a:t>السابعة – من علماء المسلمين</a:t>
            </a:r>
          </a:p>
        </p:txBody>
      </p:sp>
      <p:sp>
        <p:nvSpPr>
          <p:cNvPr id="48" name="TextBox 47"/>
          <p:cNvSpPr txBox="1"/>
          <p:nvPr/>
        </p:nvSpPr>
        <p:spPr>
          <a:xfrm>
            <a:off x="6155749" y="2731997"/>
            <a:ext cx="1804118" cy="369332"/>
          </a:xfrm>
          <a:prstGeom prst="rect">
            <a:avLst/>
          </a:prstGeom>
          <a:noFill/>
        </p:spPr>
        <p:txBody>
          <a:bodyPr wrap="square" rtlCol="1">
            <a:spAutoFit/>
          </a:bodyPr>
          <a:lstStyle/>
          <a:p>
            <a:r>
              <a:rPr lang="ar-SA" b="1" dirty="0">
                <a:solidFill>
                  <a:schemeClr val="accent2">
                    <a:lumMod val="50000"/>
                  </a:schemeClr>
                </a:solidFill>
              </a:rPr>
              <a:t>لغتي الجميلة</a:t>
            </a:r>
          </a:p>
        </p:txBody>
      </p:sp>
      <p:sp>
        <p:nvSpPr>
          <p:cNvPr id="49" name="TextBox 48"/>
          <p:cNvSpPr txBox="1"/>
          <p:nvPr/>
        </p:nvSpPr>
        <p:spPr>
          <a:xfrm>
            <a:off x="6246823" y="2202541"/>
            <a:ext cx="1548173" cy="400110"/>
          </a:xfrm>
          <a:prstGeom prst="rect">
            <a:avLst/>
          </a:prstGeom>
          <a:noFill/>
        </p:spPr>
        <p:txBody>
          <a:bodyPr wrap="square" rtlCol="1">
            <a:spAutoFit/>
          </a:bodyPr>
          <a:lstStyle/>
          <a:p>
            <a:r>
              <a:rPr lang="ar-SA" sz="2000" b="1" dirty="0"/>
              <a:t>2-8-1443 هـ</a:t>
            </a:r>
          </a:p>
        </p:txBody>
      </p:sp>
      <p:pic>
        <p:nvPicPr>
          <p:cNvPr id="51" name="Google Shape;473;p38"/>
          <p:cNvPicPr preferRelativeResize="0"/>
          <p:nvPr/>
        </p:nvPicPr>
        <p:blipFill>
          <a:blip r:embed="rId10">
            <a:alphaModFix/>
          </a:blip>
          <a:stretch>
            <a:fillRect/>
          </a:stretch>
        </p:blipFill>
        <p:spPr>
          <a:xfrm>
            <a:off x="964390" y="3068960"/>
            <a:ext cx="1512584" cy="2624380"/>
          </a:xfrm>
          <a:prstGeom prst="rect">
            <a:avLst/>
          </a:prstGeom>
          <a:noFill/>
          <a:ln>
            <a:noFill/>
          </a:ln>
        </p:spPr>
      </p:pic>
      <p:pic>
        <p:nvPicPr>
          <p:cNvPr id="54" name="Google Shape;77;p13"/>
          <p:cNvPicPr preferRelativeResize="0"/>
          <p:nvPr/>
        </p:nvPicPr>
        <p:blipFill>
          <a:blip r:embed="rId11">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12">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a:cxnSpLocks/>
          </p:cNvCxnSpPr>
          <p:nvPr/>
        </p:nvCxnSpPr>
        <p:spPr>
          <a:xfrm>
            <a:off x="2671892" y="1346061"/>
            <a:ext cx="400611" cy="581657"/>
          </a:xfrm>
          <a:prstGeom prst="line">
            <a:avLst/>
          </a:prstGeom>
        </p:spPr>
        <p:style>
          <a:lnRef idx="1">
            <a:schemeClr val="accent6"/>
          </a:lnRef>
          <a:fillRef idx="0">
            <a:schemeClr val="accent6"/>
          </a:fillRef>
          <a:effectRef idx="0">
            <a:schemeClr val="accent6"/>
          </a:effectRef>
          <a:fontRef idx="minor">
            <a:schemeClr val="tx1"/>
          </a:fontRef>
        </p:style>
      </p:cxnSp>
      <p:pic>
        <p:nvPicPr>
          <p:cNvPr id="5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658591" y="6454700"/>
            <a:ext cx="5081920" cy="32621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60" name="صورة 12">
            <a:extLst>
              <a:ext uri="{FF2B5EF4-FFF2-40B4-BE49-F238E27FC236}">
                <a16:creationId xmlns:a16="http://schemas.microsoft.com/office/drawing/2014/main" id="{F43AAFBE-2D88-4327-9AE7-C4C83B678E9B}"/>
              </a:ext>
            </a:extLst>
          </p:cNvPr>
          <p:cNvPicPr>
            <a:picLocks noChangeAspect="1"/>
          </p:cNvPicPr>
          <p:nvPr/>
        </p:nvPicPr>
        <p:blipFill>
          <a:blip r:embed="rId7"/>
          <a:stretch>
            <a:fillRect/>
          </a:stretch>
        </p:blipFill>
        <p:spPr>
          <a:xfrm>
            <a:off x="8116704" y="3162200"/>
            <a:ext cx="939343" cy="385893"/>
          </a:xfrm>
          <a:prstGeom prst="rect">
            <a:avLst/>
          </a:prstGeom>
        </p:spPr>
      </p:pic>
      <p:sp>
        <p:nvSpPr>
          <p:cNvPr id="2" name="مربع نص 1">
            <a:extLst>
              <a:ext uri="{FF2B5EF4-FFF2-40B4-BE49-F238E27FC236}">
                <a16:creationId xmlns:a16="http://schemas.microsoft.com/office/drawing/2014/main" id="{350C521B-5377-427A-ABDC-284279702410}"/>
              </a:ext>
            </a:extLst>
          </p:cNvPr>
          <p:cNvSpPr txBox="1"/>
          <p:nvPr/>
        </p:nvSpPr>
        <p:spPr>
          <a:xfrm>
            <a:off x="8116705" y="3148723"/>
            <a:ext cx="785315" cy="369332"/>
          </a:xfrm>
          <a:prstGeom prst="rect">
            <a:avLst/>
          </a:prstGeom>
          <a:solidFill>
            <a:schemeClr val="accent1">
              <a:lumMod val="60000"/>
              <a:lumOff val="40000"/>
            </a:schemeClr>
          </a:solidFill>
        </p:spPr>
        <p:txBody>
          <a:bodyPr wrap="square" rtlCol="0">
            <a:spAutoFit/>
          </a:bodyPr>
          <a:lstStyle/>
          <a:p>
            <a:r>
              <a:rPr lang="ar-SA" b="1" dirty="0"/>
              <a:t>المجال</a:t>
            </a:r>
            <a:endParaRPr lang="en-US" b="1" dirty="0"/>
          </a:p>
        </p:txBody>
      </p:sp>
      <p:pic>
        <p:nvPicPr>
          <p:cNvPr id="61" name="صورة 14">
            <a:extLst>
              <a:ext uri="{FF2B5EF4-FFF2-40B4-BE49-F238E27FC236}">
                <a16:creationId xmlns:a16="http://schemas.microsoft.com/office/drawing/2014/main" id="{723E316B-346F-4450-9DF7-470C3B285D5B}"/>
              </a:ext>
            </a:extLst>
          </p:cNvPr>
          <p:cNvPicPr>
            <a:picLocks noChangeAspect="1"/>
          </p:cNvPicPr>
          <p:nvPr/>
        </p:nvPicPr>
        <p:blipFill>
          <a:blip r:embed="rId9"/>
          <a:stretch>
            <a:fillRect/>
          </a:stretch>
        </p:blipFill>
        <p:spPr>
          <a:xfrm>
            <a:off x="4733559" y="3277328"/>
            <a:ext cx="1040442" cy="418805"/>
          </a:xfrm>
          <a:prstGeom prst="rect">
            <a:avLst/>
          </a:prstGeom>
        </p:spPr>
      </p:pic>
      <p:sp>
        <p:nvSpPr>
          <p:cNvPr id="4" name="مربع نص 3">
            <a:extLst>
              <a:ext uri="{FF2B5EF4-FFF2-40B4-BE49-F238E27FC236}">
                <a16:creationId xmlns:a16="http://schemas.microsoft.com/office/drawing/2014/main" id="{A5C4808A-28DC-4290-A8F2-B5EAD29F67ED}"/>
              </a:ext>
            </a:extLst>
          </p:cNvPr>
          <p:cNvSpPr txBox="1"/>
          <p:nvPr/>
        </p:nvSpPr>
        <p:spPr>
          <a:xfrm>
            <a:off x="4881549" y="3320480"/>
            <a:ext cx="892452" cy="307777"/>
          </a:xfrm>
          <a:prstGeom prst="rect">
            <a:avLst/>
          </a:prstGeom>
          <a:solidFill>
            <a:schemeClr val="accent5">
              <a:lumMod val="60000"/>
              <a:lumOff val="40000"/>
            </a:schemeClr>
          </a:solidFill>
        </p:spPr>
        <p:txBody>
          <a:bodyPr wrap="square" rtlCol="0">
            <a:spAutoFit/>
          </a:bodyPr>
          <a:lstStyle/>
          <a:p>
            <a:r>
              <a:rPr lang="ar-SA" sz="1400" b="1" dirty="0"/>
              <a:t>لون الوحدة</a:t>
            </a:r>
            <a:endParaRPr lang="en-US" sz="1400" b="1" dirty="0"/>
          </a:p>
        </p:txBody>
      </p:sp>
      <p:sp>
        <p:nvSpPr>
          <p:cNvPr id="62" name="TextBox 46">
            <a:extLst>
              <a:ext uri="{FF2B5EF4-FFF2-40B4-BE49-F238E27FC236}">
                <a16:creationId xmlns:a16="http://schemas.microsoft.com/office/drawing/2014/main" id="{F3B4ED1F-1A0A-4107-BE72-D0D394FA9195}"/>
              </a:ext>
            </a:extLst>
          </p:cNvPr>
          <p:cNvSpPr txBox="1"/>
          <p:nvPr/>
        </p:nvSpPr>
        <p:spPr>
          <a:xfrm>
            <a:off x="3294549" y="3382922"/>
            <a:ext cx="1372653" cy="369332"/>
          </a:xfrm>
          <a:prstGeom prst="rect">
            <a:avLst/>
          </a:prstGeom>
          <a:noFill/>
        </p:spPr>
        <p:txBody>
          <a:bodyPr wrap="square" rtlCol="1">
            <a:spAutoFit/>
          </a:bodyPr>
          <a:lstStyle/>
          <a:p>
            <a:r>
              <a:rPr lang="ar-SA" b="1" dirty="0">
                <a:solidFill>
                  <a:schemeClr val="accent3">
                    <a:lumMod val="75000"/>
                  </a:schemeClr>
                </a:solidFill>
              </a:rPr>
              <a:t>أزرق</a:t>
            </a:r>
          </a:p>
        </p:txBody>
      </p:sp>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7">
            <a:alphaModFix/>
          </a:blip>
          <a:stretch>
            <a:fillRect/>
          </a:stretch>
        </p:blipFill>
        <p:spPr>
          <a:xfrm>
            <a:off x="11006032" y="856073"/>
            <a:ext cx="1159790" cy="924695"/>
          </a:xfrm>
          <a:prstGeom prst="rect">
            <a:avLst/>
          </a:prstGeom>
          <a:noFill/>
          <a:ln>
            <a:noFill/>
          </a:ln>
        </p:spPr>
      </p:pic>
      <p:sp>
        <p:nvSpPr>
          <p:cNvPr id="30" name="TextBox 47">
            <a:extLst>
              <a:ext uri="{FF2B5EF4-FFF2-40B4-BE49-F238E27FC236}">
                <a16:creationId xmlns:a16="http://schemas.microsoft.com/office/drawing/2014/main" id="{0756159A-A275-4D7C-AD24-1463EB4FD7AA}"/>
              </a:ext>
            </a:extLst>
          </p:cNvPr>
          <p:cNvSpPr txBox="1"/>
          <p:nvPr/>
        </p:nvSpPr>
        <p:spPr>
          <a:xfrm>
            <a:off x="2694778" y="2382731"/>
            <a:ext cx="1804118" cy="369332"/>
          </a:xfrm>
          <a:prstGeom prst="rect">
            <a:avLst/>
          </a:prstGeom>
          <a:noFill/>
        </p:spPr>
        <p:txBody>
          <a:bodyPr wrap="square" rtlCol="1">
            <a:spAutoFit/>
          </a:bodyPr>
          <a:lstStyle/>
          <a:p>
            <a:r>
              <a:rPr lang="ar-SA" b="1" dirty="0">
                <a:solidFill>
                  <a:schemeClr val="accent2">
                    <a:lumMod val="50000"/>
                  </a:schemeClr>
                </a:solidFill>
              </a:rPr>
              <a:t>الاثنين</a:t>
            </a:r>
          </a:p>
        </p:txBody>
      </p:sp>
      <p:sp>
        <p:nvSpPr>
          <p:cNvPr id="31" name="TextBox 47">
            <a:extLst>
              <a:ext uri="{FF2B5EF4-FFF2-40B4-BE49-F238E27FC236}">
                <a16:creationId xmlns:a16="http://schemas.microsoft.com/office/drawing/2014/main" id="{78F3ACE8-8A7A-446A-B01E-0D505E9FB77A}"/>
              </a:ext>
            </a:extLst>
          </p:cNvPr>
          <p:cNvSpPr txBox="1"/>
          <p:nvPr/>
        </p:nvSpPr>
        <p:spPr>
          <a:xfrm>
            <a:off x="6111083" y="3237241"/>
            <a:ext cx="1804118" cy="369332"/>
          </a:xfrm>
          <a:prstGeom prst="rect">
            <a:avLst/>
          </a:prstGeom>
          <a:noFill/>
        </p:spPr>
        <p:txBody>
          <a:bodyPr wrap="square" rtlCol="1">
            <a:spAutoFit/>
          </a:bodyPr>
          <a:lstStyle/>
          <a:p>
            <a:r>
              <a:rPr lang="ar-SA" b="1" dirty="0">
                <a:solidFill>
                  <a:schemeClr val="accent2">
                    <a:lumMod val="50000"/>
                  </a:schemeClr>
                </a:solidFill>
              </a:rPr>
              <a:t>أدبي</a:t>
            </a:r>
          </a:p>
        </p:txBody>
      </p:sp>
      <p:sp>
        <p:nvSpPr>
          <p:cNvPr id="32" name="مستطيل 2">
            <a:extLst>
              <a:ext uri="{FF2B5EF4-FFF2-40B4-BE49-F238E27FC236}">
                <a16:creationId xmlns:a16="http://schemas.microsoft.com/office/drawing/2014/main" id="{0C455BE9-8D61-4153-9681-D6572E42B751}"/>
              </a:ext>
            </a:extLst>
          </p:cNvPr>
          <p:cNvSpPr>
            <a:spLocks noChangeArrowheads="1"/>
          </p:cNvSpPr>
          <p:nvPr/>
        </p:nvSpPr>
        <p:spPr bwMode="auto">
          <a:xfrm>
            <a:off x="2112040" y="1283958"/>
            <a:ext cx="7560204" cy="830997"/>
          </a:xfrm>
          <a:prstGeom prst="rect">
            <a:avLst/>
          </a:prstGeom>
          <a:noFill/>
          <a:ln w="9525">
            <a:noFill/>
            <a:miter lim="800000"/>
            <a:headEnd/>
            <a:tailEnd/>
          </a:ln>
        </p:spPr>
        <p:txBody>
          <a:bodyPr wrap="square">
            <a:spAutoFit/>
          </a:bodyPr>
          <a:lstStyle/>
          <a:p>
            <a:pPr algn="ctr"/>
            <a:r>
              <a:rPr lang="ar-SA" sz="4800" b="1" dirty="0">
                <a:solidFill>
                  <a:schemeClr val="tx1">
                    <a:lumMod val="95000"/>
                    <a:lumOff val="5000"/>
                  </a:schemeClr>
                </a:solidFill>
                <a:latin typeface="Calibri" pitchFamily="34" charset="0"/>
              </a:rPr>
              <a:t>أَبو الكيمْياءِ</a:t>
            </a:r>
            <a:r>
              <a:rPr lang="ar-EG" sz="4800" b="1" dirty="0">
                <a:solidFill>
                  <a:schemeClr val="tx1">
                    <a:lumMod val="95000"/>
                    <a:lumOff val="5000"/>
                  </a:schemeClr>
                </a:solidFill>
                <a:latin typeface="Calibri" pitchFamily="34" charset="0"/>
              </a:rPr>
              <a:t>”</a:t>
            </a:r>
            <a:r>
              <a:rPr lang="ar-SA" sz="4800" b="1" dirty="0">
                <a:solidFill>
                  <a:schemeClr val="tx1">
                    <a:lumMod val="95000"/>
                    <a:lumOff val="5000"/>
                  </a:schemeClr>
                </a:solidFill>
                <a:latin typeface="Calibri" pitchFamily="34" charset="0"/>
              </a:rPr>
              <a:t>جابِرُ بنُ حَيَّانَ</a:t>
            </a:r>
            <a:r>
              <a:rPr lang="ar-EG" sz="4800" b="1" dirty="0">
                <a:solidFill>
                  <a:schemeClr val="tx1">
                    <a:lumMod val="95000"/>
                    <a:lumOff val="5000"/>
                  </a:schemeClr>
                </a:solidFill>
                <a:latin typeface="Calibri" pitchFamily="34" charset="0"/>
              </a:rPr>
              <a:t>“</a:t>
            </a:r>
            <a:endParaRPr lang="en-US" sz="4800" b="1" dirty="0">
              <a:solidFill>
                <a:schemeClr val="tx1">
                  <a:lumMod val="95000"/>
                  <a:lumOff val="5000"/>
                </a:schemeClr>
              </a:solidFill>
              <a:latin typeface="Calibri" pitchFamily="34" charset="0"/>
            </a:endParaRPr>
          </a:p>
        </p:txBody>
      </p:sp>
      <p:grpSp>
        <p:nvGrpSpPr>
          <p:cNvPr id="33" name="مجموعة 32">
            <a:extLst>
              <a:ext uri="{FF2B5EF4-FFF2-40B4-BE49-F238E27FC236}">
                <a16:creationId xmlns:a16="http://schemas.microsoft.com/office/drawing/2014/main" id="{3252D911-29CB-4DFE-BF3E-2DACC6186BF9}"/>
              </a:ext>
            </a:extLst>
          </p:cNvPr>
          <p:cNvGrpSpPr/>
          <p:nvPr/>
        </p:nvGrpSpPr>
        <p:grpSpPr>
          <a:xfrm>
            <a:off x="7020910" y="5691954"/>
            <a:ext cx="4223463" cy="818564"/>
            <a:chOff x="12483776" y="7526075"/>
            <a:chExt cx="4377367" cy="1157261"/>
          </a:xfrm>
        </p:grpSpPr>
        <p:sp>
          <p:nvSpPr>
            <p:cNvPr id="34" name="مربع نص 33">
              <a:extLst>
                <a:ext uri="{FF2B5EF4-FFF2-40B4-BE49-F238E27FC236}">
                  <a16:creationId xmlns:a16="http://schemas.microsoft.com/office/drawing/2014/main" id="{1E23299B-1C70-45D0-9996-30FAFDAD510F}"/>
                </a:ext>
              </a:extLst>
            </p:cNvPr>
            <p:cNvSpPr txBox="1"/>
            <p:nvPr/>
          </p:nvSpPr>
          <p:spPr>
            <a:xfrm>
              <a:off x="12483776" y="7760006"/>
              <a:ext cx="4262284" cy="923330"/>
            </a:xfrm>
            <a:prstGeom prst="rect">
              <a:avLst/>
            </a:prstGeom>
            <a:noFill/>
          </p:spPr>
          <p:txBody>
            <a:bodyPr wrap="square" rtlCol="0">
              <a:spAutoFit/>
            </a:bodyPr>
            <a:lstStyle/>
            <a:p>
              <a:endParaRPr lang="ar-SA" dirty="0">
                <a:hlinkClick r:id="rId18"/>
              </a:endParaRPr>
            </a:p>
            <a:p>
              <a:r>
                <a:rPr lang="en-US" dirty="0">
                  <a:hlinkClick r:id="rId18"/>
                </a:rPr>
                <a:t>https://t.me/Hasaaah</a:t>
              </a:r>
              <a:endParaRPr lang="ar-SA" dirty="0"/>
            </a:p>
            <a:p>
              <a:endParaRPr lang="en-US" dirty="0"/>
            </a:p>
          </p:txBody>
        </p:sp>
        <p:pic>
          <p:nvPicPr>
            <p:cNvPr id="36" name="صورة 35">
              <a:extLst>
                <a:ext uri="{FF2B5EF4-FFF2-40B4-BE49-F238E27FC236}">
                  <a16:creationId xmlns:a16="http://schemas.microsoft.com/office/drawing/2014/main" id="{B36D13AC-C0F5-4320-9DF9-734A1296DC1A}"/>
                </a:ext>
              </a:extLst>
            </p:cNvPr>
            <p:cNvPicPr>
              <a:picLocks noChangeAspect="1"/>
            </p:cNvPicPr>
            <p:nvPr/>
          </p:nvPicPr>
          <p:blipFill>
            <a:blip r:embed="rId19"/>
            <a:stretch>
              <a:fillRect/>
            </a:stretch>
          </p:blipFill>
          <p:spPr>
            <a:xfrm>
              <a:off x="14400615" y="7526075"/>
              <a:ext cx="2460528" cy="558993"/>
            </a:xfrm>
            <a:prstGeom prst="rect">
              <a:avLst/>
            </a:prstGeom>
          </p:spPr>
        </p:pic>
      </p:grpSp>
    </p:spTree>
    <p:extLst>
      <p:ext uri="{BB962C8B-B14F-4D97-AF65-F5344CB8AC3E}">
        <p14:creationId xmlns:p14="http://schemas.microsoft.com/office/powerpoint/2010/main" val="2748735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from="(-#ppt_w/2)" to="(#ppt_x)" calcmode="lin" valueType="num">
                                      <p:cBhvr>
                                        <p:cTn id="7" dur="300" fill="hold">
                                          <p:stCondLst>
                                            <p:cond delay="0"/>
                                          </p:stCondLst>
                                        </p:cTn>
                                        <p:tgtEl>
                                          <p:spTgt spid="32"/>
                                        </p:tgtEl>
                                        <p:attrNameLst>
                                          <p:attrName>ppt_x</p:attrName>
                                        </p:attrNameLst>
                                      </p:cBhvr>
                                    </p:anim>
                                    <p:anim from="0" to="-1.0" calcmode="lin" valueType="num">
                                      <p:cBhvr>
                                        <p:cTn id="8" dur="100" decel="50000" autoRev="1" fill="hold">
                                          <p:stCondLst>
                                            <p:cond delay="300"/>
                                          </p:stCondLst>
                                        </p:cTn>
                                        <p:tgtEl>
                                          <p:spTgt spid="32"/>
                                        </p:tgtEl>
                                        <p:attrNameLst>
                                          <p:attrName>xshear</p:attrName>
                                        </p:attrNameLst>
                                      </p:cBhvr>
                                    </p:anim>
                                    <p:animScale>
                                      <p:cBhvr>
                                        <p:cTn id="9" dur="100" decel="100000" autoRev="1" fill="hold">
                                          <p:stCondLst>
                                            <p:cond delay="300"/>
                                          </p:stCondLst>
                                        </p:cTn>
                                        <p:tgtEl>
                                          <p:spTgt spid="32"/>
                                        </p:tgtEl>
                                      </p:cBhvr>
                                      <p:from x="100000" y="100000"/>
                                      <p:to x="80000" y="100000"/>
                                    </p:animScale>
                                    <p:anim by="(#ppt_h/3+#ppt_w*0.1)" calcmode="lin" valueType="num">
                                      <p:cBhvr additive="sum">
                                        <p:cTn id="10" dur="100" decel="100000" autoRev="1" fill="hold">
                                          <p:stCondLst>
                                            <p:cond delay="300"/>
                                          </p:stCondLst>
                                        </p:cTn>
                                        <p:tgtEl>
                                          <p:spTgt spid="32"/>
                                        </p:tgtEl>
                                        <p:attrNameLst>
                                          <p:attrName>ppt_x</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الدرس الاول.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3"/>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1264591" y="975361"/>
            <a:ext cx="8684175" cy="4753892"/>
          </a:xfrm>
          <a:prstGeom prst="rect">
            <a:avLst/>
          </a:prstGeom>
          <a:noFill/>
          <a:ln>
            <a:noFill/>
          </a:ln>
        </p:spPr>
      </p:pic>
      <p:pic>
        <p:nvPicPr>
          <p:cNvPr id="51" name="Google Shape;473;p38"/>
          <p:cNvPicPr preferRelativeResize="0"/>
          <p:nvPr/>
        </p:nvPicPr>
        <p:blipFill>
          <a:blip r:embed="rId5">
            <a:alphaModFix/>
          </a:blip>
          <a:stretch>
            <a:fillRect/>
          </a:stretch>
        </p:blipFill>
        <p:spPr>
          <a:xfrm>
            <a:off x="964390" y="3068960"/>
            <a:ext cx="1512584" cy="2624380"/>
          </a:xfrm>
          <a:prstGeom prst="rect">
            <a:avLst/>
          </a:prstGeom>
          <a:noFill/>
          <a:ln>
            <a:noFill/>
          </a:ln>
        </p:spPr>
      </p:pic>
      <p:pic>
        <p:nvPicPr>
          <p:cNvPr id="54" name="Google Shape;77;p13"/>
          <p:cNvPicPr preferRelativeResize="0"/>
          <p:nvPr/>
        </p:nvPicPr>
        <p:blipFill>
          <a:blip r:embed="rId6">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7">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a:cxnSpLocks/>
          </p:cNvCxnSpPr>
          <p:nvPr/>
        </p:nvCxnSpPr>
        <p:spPr>
          <a:xfrm>
            <a:off x="2671892" y="1346061"/>
            <a:ext cx="400611" cy="581657"/>
          </a:xfrm>
          <a:prstGeom prst="line">
            <a:avLst/>
          </a:prstGeom>
        </p:spPr>
        <p:style>
          <a:lnRef idx="1">
            <a:schemeClr val="accent6"/>
          </a:lnRef>
          <a:fillRef idx="0">
            <a:schemeClr val="accent6"/>
          </a:fillRef>
          <a:effectRef idx="0">
            <a:schemeClr val="accent6"/>
          </a:effectRef>
          <a:fontRef idx="minor">
            <a:schemeClr val="tx1"/>
          </a:fontRef>
        </p:style>
      </p:cxnSp>
      <p:pic>
        <p:nvPicPr>
          <p:cNvPr id="5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58591" y="6454700"/>
            <a:ext cx="5081920" cy="32621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2">
            <a:alphaModFix/>
          </a:blip>
          <a:stretch>
            <a:fillRect/>
          </a:stretch>
        </p:blipFill>
        <p:spPr>
          <a:xfrm>
            <a:off x="11006032" y="856073"/>
            <a:ext cx="1159790" cy="924695"/>
          </a:xfrm>
          <a:prstGeom prst="rect">
            <a:avLst/>
          </a:prstGeom>
          <a:noFill/>
          <a:ln>
            <a:noFill/>
          </a:ln>
        </p:spPr>
      </p:pic>
      <p:sp>
        <p:nvSpPr>
          <p:cNvPr id="34" name="Text Box 41">
            <a:extLst>
              <a:ext uri="{FF2B5EF4-FFF2-40B4-BE49-F238E27FC236}">
                <a16:creationId xmlns:a16="http://schemas.microsoft.com/office/drawing/2014/main" id="{2EF4DF85-FFD2-4914-88AC-6A955E9D3E8D}"/>
              </a:ext>
            </a:extLst>
          </p:cNvPr>
          <p:cNvSpPr txBox="1">
            <a:spLocks noChangeArrowheads="1"/>
          </p:cNvSpPr>
          <p:nvPr/>
        </p:nvSpPr>
        <p:spPr bwMode="auto">
          <a:xfrm>
            <a:off x="2860984" y="2868180"/>
            <a:ext cx="581371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altLang="ar-SA" sz="3200" b="1" dirty="0"/>
              <a:t>اللهم يا معلم إبراهيم علمنا ويا مفهم سليمان فهمنا وعلمنا ما جهلنا </a:t>
            </a:r>
          </a:p>
          <a:p>
            <a:pPr algn="ctr" eaLnBrk="1" hangingPunct="1">
              <a:lnSpc>
                <a:spcPct val="100000"/>
              </a:lnSpc>
              <a:spcBef>
                <a:spcPct val="0"/>
              </a:spcBef>
              <a:buFontTx/>
              <a:buNone/>
            </a:pPr>
            <a:r>
              <a:rPr lang="ar-SA" altLang="ar-SA" sz="3200" b="1" dirty="0"/>
              <a:t>وانفعنا بما علمتنا وزدنا علمًا اللهم افتح علينا فتحًا مبينًا.</a:t>
            </a:r>
          </a:p>
        </p:txBody>
      </p:sp>
      <p:pic>
        <p:nvPicPr>
          <p:cNvPr id="36" name="Picture 2" descr="طفلة جميلة تدعو الله">
            <a:extLst>
              <a:ext uri="{FF2B5EF4-FFF2-40B4-BE49-F238E27FC236}">
                <a16:creationId xmlns:a16="http://schemas.microsoft.com/office/drawing/2014/main" id="{1478C571-BD61-45CF-B83F-2F46C73DCC8D}"/>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 b="98000" l="5556" r="94127">
                        <a14:foregroundMark x1="26349" y1="14333" x2="24444" y2="92000"/>
                        <a14:foregroundMark x1="21111" y1="87667" x2="13651" y2="84667"/>
                      </a14:backgroundRemoval>
                    </a14:imgEffect>
                  </a14:imgLayer>
                </a14:imgProps>
              </a:ext>
              <a:ext uri="{28A0092B-C50C-407E-A947-70E740481C1C}">
                <a14:useLocalDpi xmlns:a14="http://schemas.microsoft.com/office/drawing/2010/main" val="0"/>
              </a:ext>
            </a:extLst>
          </a:blip>
          <a:srcRect/>
          <a:stretch>
            <a:fillRect/>
          </a:stretch>
        </p:blipFill>
        <p:spPr bwMode="auto">
          <a:xfrm>
            <a:off x="3879876" y="1243363"/>
            <a:ext cx="3253168" cy="1618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397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4"/>
                                        </p:tgtEl>
                                        <p:attrNameLst>
                                          <p:attrName>style.visibility</p:attrName>
                                        </p:attrNameLst>
                                      </p:cBhvr>
                                      <p:to>
                                        <p:strVal val="visible"/>
                                      </p:to>
                                    </p:set>
                                    <p:anim calcmode="discrete" valueType="clr">
                                      <p:cBhvr override="childStyle">
                                        <p:cTn id="7" dur="80"/>
                                        <p:tgtEl>
                                          <p:spTgt spid="3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4"/>
                                        </p:tgtEl>
                                        <p:attrNameLst>
                                          <p:attrName>fillcolor</p:attrName>
                                        </p:attrNameLst>
                                      </p:cBhvr>
                                      <p:tavLst>
                                        <p:tav tm="0">
                                          <p:val>
                                            <p:clrVal>
                                              <a:schemeClr val="accent2"/>
                                            </p:clrVal>
                                          </p:val>
                                        </p:tav>
                                        <p:tav tm="50000">
                                          <p:val>
                                            <p:clrVal>
                                              <a:schemeClr val="hlink"/>
                                            </p:clrVal>
                                          </p:val>
                                        </p:tav>
                                      </p:tavLst>
                                    </p:anim>
                                    <p:set>
                                      <p:cBhvr>
                                        <p:cTn id="9" dur="80"/>
                                        <p:tgtEl>
                                          <p:spTgt spid="3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3"/>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2044673" y="975361"/>
            <a:ext cx="7904093" cy="4274348"/>
          </a:xfrm>
          <a:prstGeom prst="rect">
            <a:avLst/>
          </a:prstGeom>
          <a:noFill/>
          <a:ln>
            <a:noFill/>
          </a:ln>
        </p:spPr>
      </p:pic>
      <p:pic>
        <p:nvPicPr>
          <p:cNvPr id="51" name="Google Shape;473;p38"/>
          <p:cNvPicPr preferRelativeResize="0"/>
          <p:nvPr/>
        </p:nvPicPr>
        <p:blipFill>
          <a:blip r:embed="rId5">
            <a:alphaModFix/>
          </a:blip>
          <a:stretch>
            <a:fillRect/>
          </a:stretch>
        </p:blipFill>
        <p:spPr>
          <a:xfrm>
            <a:off x="964390" y="3068960"/>
            <a:ext cx="1512584" cy="2624380"/>
          </a:xfrm>
          <a:prstGeom prst="rect">
            <a:avLst/>
          </a:prstGeom>
          <a:noFill/>
          <a:ln>
            <a:noFill/>
          </a:ln>
        </p:spPr>
      </p:pic>
      <p:pic>
        <p:nvPicPr>
          <p:cNvPr id="54" name="Google Shape;77;p13"/>
          <p:cNvPicPr preferRelativeResize="0"/>
          <p:nvPr/>
        </p:nvPicPr>
        <p:blipFill>
          <a:blip r:embed="rId6">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7">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1">
            <a:alphaModFix/>
          </a:blip>
          <a:stretch>
            <a:fillRect/>
          </a:stretch>
        </p:blipFill>
        <p:spPr>
          <a:xfrm>
            <a:off x="11006032" y="856073"/>
            <a:ext cx="1159790" cy="924695"/>
          </a:xfrm>
          <a:prstGeom prst="rect">
            <a:avLst/>
          </a:prstGeom>
          <a:noFill/>
          <a:ln>
            <a:noFill/>
          </a:ln>
        </p:spPr>
      </p:pic>
      <p:sp>
        <p:nvSpPr>
          <p:cNvPr id="7" name="مستطيل 6">
            <a:extLst>
              <a:ext uri="{FF2B5EF4-FFF2-40B4-BE49-F238E27FC236}">
                <a16:creationId xmlns:a16="http://schemas.microsoft.com/office/drawing/2014/main" id="{FC6AD462-E3B4-4FC2-86BF-512422112390}"/>
              </a:ext>
            </a:extLst>
          </p:cNvPr>
          <p:cNvSpPr/>
          <p:nvPr/>
        </p:nvSpPr>
        <p:spPr>
          <a:xfrm>
            <a:off x="6451617" y="1405419"/>
            <a:ext cx="2768707" cy="830997"/>
          </a:xfrm>
          <a:prstGeom prst="rect">
            <a:avLst/>
          </a:prstGeom>
          <a:noFill/>
        </p:spPr>
        <p:txBody>
          <a:bodyPr wrap="none" lIns="91440" tIns="45720" rIns="91440" bIns="45720">
            <a:spAutoFit/>
          </a:bodyPr>
          <a:lstStyle/>
          <a:p>
            <a:pPr algn="ctr"/>
            <a:r>
              <a:rPr lang="ar-SA" sz="4800" b="0" cap="none" spc="0" dirty="0">
                <a:ln w="0"/>
                <a:solidFill>
                  <a:srgbClr val="C00000"/>
                </a:solidFill>
                <a:effectLst>
                  <a:outerShdw blurRad="38100" dist="19050" dir="2700000" algn="tl" rotWithShape="0">
                    <a:schemeClr val="dk1">
                      <a:alpha val="40000"/>
                    </a:schemeClr>
                  </a:outerShdw>
                </a:effectLst>
              </a:rPr>
              <a:t>بطاقة الدخول</a:t>
            </a:r>
          </a:p>
        </p:txBody>
      </p:sp>
      <p:sp>
        <p:nvSpPr>
          <p:cNvPr id="10" name="مستطيل 9">
            <a:extLst>
              <a:ext uri="{FF2B5EF4-FFF2-40B4-BE49-F238E27FC236}">
                <a16:creationId xmlns:a16="http://schemas.microsoft.com/office/drawing/2014/main" id="{8D0F412B-2E7E-4168-A556-490B40DE9F49}"/>
              </a:ext>
            </a:extLst>
          </p:cNvPr>
          <p:cNvSpPr/>
          <p:nvPr/>
        </p:nvSpPr>
        <p:spPr>
          <a:xfrm>
            <a:off x="4519459" y="2374816"/>
            <a:ext cx="4687502" cy="2246769"/>
          </a:xfrm>
          <a:prstGeom prst="rect">
            <a:avLst/>
          </a:prstGeom>
          <a:noFill/>
        </p:spPr>
        <p:txBody>
          <a:bodyPr wrap="none" lIns="91440" tIns="45720" rIns="91440" bIns="45720">
            <a:spAutoFit/>
          </a:bodyPr>
          <a:lstStyle/>
          <a:p>
            <a:r>
              <a:rPr lang="ar-SA" sz="2800" b="0" cap="none" spc="0" dirty="0">
                <a:ln w="0"/>
                <a:solidFill>
                  <a:schemeClr val="tx2">
                    <a:lumMod val="50000"/>
                  </a:schemeClr>
                </a:solidFill>
                <a:effectLst>
                  <a:outerShdw blurRad="38100" dist="25400" dir="5400000" algn="ctr" rotWithShape="0">
                    <a:srgbClr val="6E747A">
                      <a:alpha val="43000"/>
                    </a:srgbClr>
                  </a:outerShdw>
                </a:effectLst>
              </a:rPr>
              <a:t>كم وحدة درسنا؟</a:t>
            </a:r>
          </a:p>
          <a:p>
            <a:r>
              <a:rPr lang="ar-SA" sz="2800" dirty="0">
                <a:ln w="0"/>
                <a:solidFill>
                  <a:schemeClr val="tx2">
                    <a:lumMod val="50000"/>
                  </a:schemeClr>
                </a:solidFill>
                <a:effectLst>
                  <a:outerShdw blurRad="38100" dist="25400" dir="5400000" algn="ctr" rotWithShape="0">
                    <a:srgbClr val="6E747A">
                      <a:alpha val="43000"/>
                    </a:srgbClr>
                  </a:outerShdw>
                </a:effectLst>
              </a:rPr>
              <a:t>ما مجال الوحدة التي ندرسها الآن؟</a:t>
            </a:r>
          </a:p>
          <a:p>
            <a:r>
              <a:rPr lang="ar-SA" sz="2800" b="0" cap="none" spc="0" dirty="0">
                <a:ln w="0"/>
                <a:solidFill>
                  <a:schemeClr val="tx2">
                    <a:lumMod val="50000"/>
                  </a:schemeClr>
                </a:solidFill>
                <a:effectLst>
                  <a:outerShdw blurRad="38100" dist="25400" dir="5400000" algn="ctr" rotWithShape="0">
                    <a:srgbClr val="6E747A">
                      <a:alpha val="43000"/>
                    </a:srgbClr>
                  </a:outerShdw>
                </a:effectLst>
              </a:rPr>
              <a:t>كم رقم الوحدة التي ندرسها </a:t>
            </a:r>
          </a:p>
          <a:p>
            <a:r>
              <a:rPr lang="ar-SA" sz="2800" dirty="0">
                <a:ln w="0"/>
                <a:solidFill>
                  <a:schemeClr val="tx2">
                    <a:lumMod val="50000"/>
                  </a:schemeClr>
                </a:solidFill>
                <a:effectLst>
                  <a:outerShdw blurRad="38100" dist="25400" dir="5400000" algn="ctr" rotWithShape="0">
                    <a:srgbClr val="6E747A">
                      <a:alpha val="43000"/>
                    </a:srgbClr>
                  </a:outerShdw>
                </a:effectLst>
              </a:rPr>
              <a:t>كوني عملية حسابية ناتجها رقم الوحدة ؟</a:t>
            </a:r>
          </a:p>
          <a:p>
            <a:r>
              <a:rPr lang="ar-SA" sz="2800" b="0" cap="none" spc="0" dirty="0">
                <a:ln w="0"/>
                <a:solidFill>
                  <a:schemeClr val="tx2">
                    <a:lumMod val="50000"/>
                  </a:schemeClr>
                </a:solidFill>
                <a:effectLst>
                  <a:outerShdw blurRad="38100" dist="25400" dir="5400000" algn="ctr" rotWithShape="0">
                    <a:srgbClr val="6E747A">
                      <a:alpha val="43000"/>
                    </a:srgbClr>
                  </a:outerShdw>
                </a:effectLst>
              </a:rPr>
              <a:t>وما لون الوحدة ؟ و</a:t>
            </a:r>
            <a:r>
              <a:rPr lang="ar-SA" sz="2800" dirty="0">
                <a:ln w="0"/>
                <a:solidFill>
                  <a:schemeClr val="tx2">
                    <a:lumMod val="50000"/>
                  </a:schemeClr>
                </a:solidFill>
                <a:effectLst>
                  <a:outerShdw blurRad="38100" dist="25400" dir="5400000" algn="ctr" rotWithShape="0">
                    <a:srgbClr val="6E747A">
                      <a:alpha val="43000"/>
                    </a:srgbClr>
                  </a:outerShdw>
                </a:effectLst>
              </a:rPr>
              <a:t>بما يذكرك</a:t>
            </a:r>
            <a:endParaRPr lang="en-US" sz="2800" b="0" cap="none" spc="0" dirty="0">
              <a:ln w="0"/>
              <a:solidFill>
                <a:schemeClr val="tx2">
                  <a:lumMod val="50000"/>
                </a:schemeClr>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151397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6DCE5"/>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AE16B14A-44F6-455E-BBD8-0C2FC082A5E8}"/>
              </a:ext>
            </a:extLst>
          </p:cNvPr>
          <p:cNvPicPr>
            <a:picLocks noChangeAspect="1"/>
          </p:cNvPicPr>
          <p:nvPr/>
        </p:nvPicPr>
        <p:blipFill rotWithShape="1">
          <a:blip r:embed="rId2"/>
          <a:srcRect l="62857" t="-24"/>
          <a:stretch/>
        </p:blipFill>
        <p:spPr>
          <a:xfrm>
            <a:off x="7663542" y="54593"/>
            <a:ext cx="4528457" cy="6856326"/>
          </a:xfrm>
          <a:prstGeom prst="rect">
            <a:avLst/>
          </a:prstGeom>
        </p:spPr>
      </p:pic>
      <p:pic>
        <p:nvPicPr>
          <p:cNvPr id="9" name="صورة 8" descr="صورة تحتوي على نص, رسوم المتجهات&#10;&#10;تم إنشاء الوصف تلقائياً">
            <a:extLst>
              <a:ext uri="{FF2B5EF4-FFF2-40B4-BE49-F238E27FC236}">
                <a16:creationId xmlns:a16="http://schemas.microsoft.com/office/drawing/2014/main" id="{DEEB7BF1-C61C-4EDA-B471-501A9E120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9686" y="835005"/>
            <a:ext cx="1965438" cy="2120712"/>
          </a:xfrm>
          <a:prstGeom prst="rect">
            <a:avLst/>
          </a:prstGeom>
        </p:spPr>
      </p:pic>
      <p:sp>
        <p:nvSpPr>
          <p:cNvPr id="10" name="مستطيل 9">
            <a:extLst>
              <a:ext uri="{FF2B5EF4-FFF2-40B4-BE49-F238E27FC236}">
                <a16:creationId xmlns:a16="http://schemas.microsoft.com/office/drawing/2014/main" id="{505E1072-A208-4008-9F6E-A9D5F45CB802}"/>
              </a:ext>
            </a:extLst>
          </p:cNvPr>
          <p:cNvSpPr/>
          <p:nvPr/>
        </p:nvSpPr>
        <p:spPr>
          <a:xfrm>
            <a:off x="5379686" y="2735847"/>
            <a:ext cx="1861407"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الحرص على لبس</a:t>
            </a:r>
          </a:p>
          <a:p>
            <a:pPr algn="ctr"/>
            <a:r>
              <a:rPr lang="ar-SA" sz="2000" b="0" cap="none" spc="0" dirty="0">
                <a:ln w="0"/>
                <a:solidFill>
                  <a:schemeClr val="tx1"/>
                </a:solidFill>
                <a:effectLst>
                  <a:outerShdw blurRad="38100" dist="19050" dir="2700000" algn="tl" rotWithShape="0">
                    <a:schemeClr val="dk1">
                      <a:alpha val="40000"/>
                    </a:schemeClr>
                  </a:outerShdw>
                </a:effectLst>
              </a:rPr>
              <a:t> الكمامة وعدم </a:t>
            </a:r>
            <a:r>
              <a:rPr lang="ar-SA" sz="2000" dirty="0">
                <a:ln w="0"/>
                <a:effectLst>
                  <a:outerShdw blurRad="38100" dist="19050" dir="2700000" algn="tl" rotWithShape="0">
                    <a:schemeClr val="dk1">
                      <a:alpha val="40000"/>
                    </a:schemeClr>
                  </a:outerShdw>
                </a:effectLst>
              </a:rPr>
              <a:t>نزعها</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13" name="صورة 12">
            <a:extLst>
              <a:ext uri="{FF2B5EF4-FFF2-40B4-BE49-F238E27FC236}">
                <a16:creationId xmlns:a16="http://schemas.microsoft.com/office/drawing/2014/main" id="{C777E720-716E-4648-B2FD-8AEC502F136F}"/>
              </a:ext>
            </a:extLst>
          </p:cNvPr>
          <p:cNvPicPr>
            <a:picLocks noChangeAspect="1"/>
          </p:cNvPicPr>
          <p:nvPr/>
        </p:nvPicPr>
        <p:blipFill rotWithShape="1">
          <a:blip r:embed="rId4">
            <a:extLst>
              <a:ext uri="{28A0092B-C50C-407E-A947-70E740481C1C}">
                <a14:useLocalDpi xmlns:a14="http://schemas.microsoft.com/office/drawing/2010/main" val="0"/>
              </a:ext>
            </a:extLst>
          </a:blip>
          <a:srcRect l="31658" t="9603"/>
          <a:stretch/>
        </p:blipFill>
        <p:spPr>
          <a:xfrm>
            <a:off x="2884605" y="1473583"/>
            <a:ext cx="2291256" cy="1059070"/>
          </a:xfrm>
          <a:prstGeom prst="rect">
            <a:avLst/>
          </a:prstGeom>
        </p:spPr>
      </p:pic>
      <p:sp>
        <p:nvSpPr>
          <p:cNvPr id="14" name="مستطيل 13">
            <a:extLst>
              <a:ext uri="{FF2B5EF4-FFF2-40B4-BE49-F238E27FC236}">
                <a16:creationId xmlns:a16="http://schemas.microsoft.com/office/drawing/2014/main" id="{6F5C6A86-70CC-4775-991E-336A2AB5F1B8}"/>
              </a:ext>
            </a:extLst>
          </p:cNvPr>
          <p:cNvSpPr/>
          <p:nvPr/>
        </p:nvSpPr>
        <p:spPr>
          <a:xfrm>
            <a:off x="2876591" y="2720278"/>
            <a:ext cx="2103460"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رفع الكف وعدم الاجابة</a:t>
            </a:r>
          </a:p>
          <a:p>
            <a:pPr algn="ctr"/>
            <a:r>
              <a:rPr lang="ar-SA" sz="2000" dirty="0">
                <a:ln w="0"/>
                <a:effectLst>
                  <a:outerShdw blurRad="38100" dist="19050" dir="2700000" algn="tl" rotWithShape="0">
                    <a:schemeClr val="dk1">
                      <a:alpha val="40000"/>
                    </a:schemeClr>
                  </a:outerShdw>
                </a:effectLst>
              </a:rPr>
              <a:t>إلا بعد إذن المعلمة </a:t>
            </a:r>
            <a:endParaRPr lang="ar-SA" sz="2000" b="0" cap="none" spc="0" dirty="0">
              <a:ln w="0"/>
              <a:solidFill>
                <a:schemeClr val="tx1"/>
              </a:solidFill>
              <a:effectLst>
                <a:outerShdw blurRad="38100" dist="19050" dir="2700000" algn="tl" rotWithShape="0">
                  <a:schemeClr val="dk1">
                    <a:alpha val="40000"/>
                  </a:schemeClr>
                </a:outerShdw>
              </a:effectLst>
            </a:endParaRPr>
          </a:p>
        </p:txBody>
      </p:sp>
      <p:sp>
        <p:nvSpPr>
          <p:cNvPr id="16" name="مستطيل 15">
            <a:extLst>
              <a:ext uri="{FF2B5EF4-FFF2-40B4-BE49-F238E27FC236}">
                <a16:creationId xmlns:a16="http://schemas.microsoft.com/office/drawing/2014/main" id="{6B6F7B22-F1BF-4448-8746-7489C94D8FE4}"/>
              </a:ext>
            </a:extLst>
          </p:cNvPr>
          <p:cNvSpPr/>
          <p:nvPr/>
        </p:nvSpPr>
        <p:spPr>
          <a:xfrm>
            <a:off x="492499" y="2703359"/>
            <a:ext cx="1366080"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أجلس باعتدال </a:t>
            </a:r>
          </a:p>
          <a:p>
            <a:pPr algn="ctr"/>
            <a:r>
              <a:rPr lang="ar-SA" sz="2000" dirty="0">
                <a:ln w="0"/>
                <a:effectLst>
                  <a:outerShdw blurRad="38100" dist="19050" dir="2700000" algn="tl" rotWithShape="0">
                    <a:schemeClr val="dk1">
                      <a:alpha val="40000"/>
                    </a:schemeClr>
                  </a:outerShdw>
                </a:effectLst>
              </a:rPr>
              <a:t>وألتزم بالتباعد</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18" name="صورة 17" descr="صورة تحتوي على لعبة, دمية&#10;&#10;تم إنشاء الوصف تلقائياً">
            <a:extLst>
              <a:ext uri="{FF2B5EF4-FFF2-40B4-BE49-F238E27FC236}">
                <a16:creationId xmlns:a16="http://schemas.microsoft.com/office/drawing/2014/main" id="{F89A056B-1475-4A1B-9AAB-A1DC8E2C54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39" y="882766"/>
            <a:ext cx="2426157" cy="1924319"/>
          </a:xfrm>
          <a:prstGeom prst="rect">
            <a:avLst/>
          </a:prstGeom>
        </p:spPr>
      </p:pic>
      <p:pic>
        <p:nvPicPr>
          <p:cNvPr id="21" name="صورة 20" descr="صورة تحتوي على لعبة, دمية&#10;&#10;تم إنشاء الوصف تلقائياً">
            <a:extLst>
              <a:ext uri="{FF2B5EF4-FFF2-40B4-BE49-F238E27FC236}">
                <a16:creationId xmlns:a16="http://schemas.microsoft.com/office/drawing/2014/main" id="{7D1CE6D2-FC8C-4E3A-857D-0DB02DF72D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9695" y="3589476"/>
            <a:ext cx="1283467" cy="2534165"/>
          </a:xfrm>
          <a:prstGeom prst="rect">
            <a:avLst/>
          </a:prstGeom>
        </p:spPr>
      </p:pic>
      <p:sp>
        <p:nvSpPr>
          <p:cNvPr id="22" name="مستطيل 21">
            <a:extLst>
              <a:ext uri="{FF2B5EF4-FFF2-40B4-BE49-F238E27FC236}">
                <a16:creationId xmlns:a16="http://schemas.microsoft.com/office/drawing/2014/main" id="{441A7850-48C8-4B78-8DF6-6888127DAF3D}"/>
              </a:ext>
            </a:extLst>
          </p:cNvPr>
          <p:cNvSpPr/>
          <p:nvPr/>
        </p:nvSpPr>
        <p:spPr>
          <a:xfrm>
            <a:off x="5636796" y="6123641"/>
            <a:ext cx="1789271"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اصغي لمعلمتي ولا </a:t>
            </a:r>
          </a:p>
          <a:p>
            <a:pPr algn="ctr"/>
            <a:r>
              <a:rPr lang="ar-SA" sz="2000" dirty="0">
                <a:ln w="0"/>
                <a:effectLst>
                  <a:outerShdw blurRad="38100" dist="19050" dir="2700000" algn="tl" rotWithShape="0">
                    <a:schemeClr val="dk1">
                      <a:alpha val="40000"/>
                    </a:schemeClr>
                  </a:outerShdw>
                </a:effectLst>
              </a:rPr>
              <a:t>أقاطعها أثناء الشرح</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29" name="صورة 28" descr="صورة تحتوي على مقعد, كرسي, دمية&#10;&#10;تم إنشاء الوصف تلقائياً">
            <a:extLst>
              <a:ext uri="{FF2B5EF4-FFF2-40B4-BE49-F238E27FC236}">
                <a16:creationId xmlns:a16="http://schemas.microsoft.com/office/drawing/2014/main" id="{90D276F8-81C3-4D06-B5F3-BD8166FDAE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884605" y="3690513"/>
            <a:ext cx="2087431" cy="2332090"/>
          </a:xfrm>
          <a:prstGeom prst="rect">
            <a:avLst/>
          </a:prstGeom>
        </p:spPr>
      </p:pic>
      <p:sp>
        <p:nvSpPr>
          <p:cNvPr id="30" name="مستطيل 29">
            <a:extLst>
              <a:ext uri="{FF2B5EF4-FFF2-40B4-BE49-F238E27FC236}">
                <a16:creationId xmlns:a16="http://schemas.microsoft.com/office/drawing/2014/main" id="{3BEBB960-0F38-4513-9BAE-252A63DFE3D7}"/>
              </a:ext>
            </a:extLst>
          </p:cNvPr>
          <p:cNvSpPr/>
          <p:nvPr/>
        </p:nvSpPr>
        <p:spPr>
          <a:xfrm>
            <a:off x="2669882" y="6031289"/>
            <a:ext cx="2542683" cy="646331"/>
          </a:xfrm>
          <a:prstGeom prst="rect">
            <a:avLst/>
          </a:prstGeom>
          <a:noFill/>
        </p:spPr>
        <p:txBody>
          <a:bodyPr wrap="none" lIns="91440" tIns="45720" rIns="91440" bIns="45720">
            <a:spAutoFit/>
          </a:bodyPr>
          <a:lstStyle/>
          <a:p>
            <a:pPr algn="ctr"/>
            <a:r>
              <a:rPr lang="ar-SA" b="0" cap="none" spc="0" dirty="0">
                <a:ln w="0"/>
                <a:solidFill>
                  <a:schemeClr val="tx1"/>
                </a:solidFill>
                <a:effectLst>
                  <a:outerShdw blurRad="38100" dist="19050" dir="2700000" algn="tl" rotWithShape="0">
                    <a:schemeClr val="dk1">
                      <a:alpha val="40000"/>
                    </a:schemeClr>
                  </a:outerShdw>
                </a:effectLst>
              </a:rPr>
              <a:t>الالتزام بالهدوء </a:t>
            </a:r>
          </a:p>
          <a:p>
            <a:pPr algn="ctr"/>
            <a:r>
              <a:rPr lang="ar-SA" dirty="0">
                <a:ln w="0"/>
                <a:effectLst>
                  <a:outerShdw blurRad="38100" dist="19050" dir="2700000" algn="tl" rotWithShape="0">
                    <a:schemeClr val="dk1">
                      <a:alpha val="40000"/>
                    </a:schemeClr>
                  </a:outerShdw>
                </a:effectLst>
              </a:rPr>
              <a:t>والاحترام خلال الحصة الدراسية</a:t>
            </a:r>
            <a:endParaRPr lang="ar-SA" b="0" cap="none" spc="0" dirty="0">
              <a:ln w="0"/>
              <a:solidFill>
                <a:schemeClr val="tx1"/>
              </a:solidFill>
              <a:effectLst>
                <a:outerShdw blurRad="38100" dist="19050" dir="2700000" algn="tl" rotWithShape="0">
                  <a:schemeClr val="dk1">
                    <a:alpha val="40000"/>
                  </a:schemeClr>
                </a:outerShdw>
              </a:effectLst>
            </a:endParaRPr>
          </a:p>
        </p:txBody>
      </p:sp>
      <p:pic>
        <p:nvPicPr>
          <p:cNvPr id="32" name="صورة 31" descr="صورة تحتوي على نص, قفاز&#10;&#10;تم إنشاء الوصف تلقائياً">
            <a:extLst>
              <a:ext uri="{FF2B5EF4-FFF2-40B4-BE49-F238E27FC236}">
                <a16:creationId xmlns:a16="http://schemas.microsoft.com/office/drawing/2014/main" id="{8FD999FB-5DC2-4487-BD87-DC641186B0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922" y="3930926"/>
            <a:ext cx="2324424" cy="2896004"/>
          </a:xfrm>
          <a:prstGeom prst="rect">
            <a:avLst/>
          </a:prstGeom>
        </p:spPr>
      </p:pic>
    </p:spTree>
    <p:extLst>
      <p:ext uri="{BB962C8B-B14F-4D97-AF65-F5344CB8AC3E}">
        <p14:creationId xmlns:p14="http://schemas.microsoft.com/office/powerpoint/2010/main" val="167021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2000"/>
                                        <p:tgtEl>
                                          <p:spTgt spid="10"/>
                                        </p:tgtEl>
                                      </p:cBhvr>
                                    </p:animEffect>
                                  </p:childTnLst>
                                </p:cTn>
                              </p:par>
                              <p:par>
                                <p:cTn id="13" presetID="21"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2000"/>
                                        <p:tgtEl>
                                          <p:spTgt spid="9"/>
                                        </p:tgtEl>
                                      </p:cBhvr>
                                    </p:animEffect>
                                  </p:childTnLst>
                                </p:cTn>
                              </p:par>
                              <p:par>
                                <p:cTn id="16" presetID="21" presetClass="entr" presetSubtype="1"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2000"/>
                                        <p:tgtEl>
                                          <p:spTgt spid="13"/>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1)">
                                      <p:cBhvr>
                                        <p:cTn id="21" dur="2000"/>
                                        <p:tgtEl>
                                          <p:spTgt spid="14"/>
                                        </p:tgtEl>
                                      </p:cBhvr>
                                    </p:animEffect>
                                  </p:childTnLst>
                                </p:cTn>
                              </p:par>
                              <p:par>
                                <p:cTn id="22" presetID="21" presetClass="entr" presetSubtype="1"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heel(1)">
                                      <p:cBhvr>
                                        <p:cTn id="24" dur="2000"/>
                                        <p:tgtEl>
                                          <p:spTgt spid="1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2000"/>
                                        <p:tgtEl>
                                          <p:spTgt spid="16"/>
                                        </p:tgtEl>
                                      </p:cBhvr>
                                    </p:animEffect>
                                  </p:childTnLst>
                                </p:cTn>
                              </p:par>
                              <p:par>
                                <p:cTn id="28" presetID="21" presetClass="entr" presetSubtype="1"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heel(1)">
                                      <p:cBhvr>
                                        <p:cTn id="30" dur="2000"/>
                                        <p:tgtEl>
                                          <p:spTgt spid="21"/>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heel(1)">
                                      <p:cBhvr>
                                        <p:cTn id="33" dur="2000"/>
                                        <p:tgtEl>
                                          <p:spTgt spid="22"/>
                                        </p:tgtEl>
                                      </p:cBhvr>
                                    </p:animEffect>
                                  </p:childTnLst>
                                </p:cTn>
                              </p:par>
                              <p:par>
                                <p:cTn id="34" presetID="21" presetClass="entr" presetSubtype="1"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heel(1)">
                                      <p:cBhvr>
                                        <p:cTn id="36" dur="2000"/>
                                        <p:tgtEl>
                                          <p:spTgt spid="29"/>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heel(1)">
                                      <p:cBhvr>
                                        <p:cTn id="39" dur="2000"/>
                                        <p:tgtEl>
                                          <p:spTgt spid="30"/>
                                        </p:tgtEl>
                                      </p:cBhvr>
                                    </p:animEffect>
                                  </p:childTnLst>
                                </p:cTn>
                              </p:par>
                              <p:par>
                                <p:cTn id="40" presetID="21"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heel(1)">
                                      <p:cBhvr>
                                        <p:cTn id="42"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22"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سهم: خماسي 1">
            <a:extLst>
              <a:ext uri="{FF2B5EF4-FFF2-40B4-BE49-F238E27FC236}">
                <a16:creationId xmlns:a16="http://schemas.microsoft.com/office/drawing/2014/main" id="{C24130C7-3A2E-4C7A-A07B-384A7B7DC16F}"/>
              </a:ext>
            </a:extLst>
          </p:cNvPr>
          <p:cNvSpPr/>
          <p:nvPr/>
        </p:nvSpPr>
        <p:spPr>
          <a:xfrm flipH="1">
            <a:off x="9303798" y="124564"/>
            <a:ext cx="2888202" cy="1069105"/>
          </a:xfrm>
          <a:prstGeom prst="homePlate">
            <a:avLst/>
          </a:pr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وحدتنا ؟</a:t>
            </a:r>
          </a:p>
        </p:txBody>
      </p:sp>
      <p:sp>
        <p:nvSpPr>
          <p:cNvPr id="3" name="سهم: خماسي 2">
            <a:extLst>
              <a:ext uri="{FF2B5EF4-FFF2-40B4-BE49-F238E27FC236}">
                <a16:creationId xmlns:a16="http://schemas.microsoft.com/office/drawing/2014/main" id="{0BFD0716-117A-4D2B-AD8A-E5C57DFE80D5}"/>
              </a:ext>
            </a:extLst>
          </p:cNvPr>
          <p:cNvSpPr/>
          <p:nvPr/>
        </p:nvSpPr>
        <p:spPr>
          <a:xfrm flipH="1">
            <a:off x="9303798" y="2056804"/>
            <a:ext cx="2888202" cy="1069105"/>
          </a:xfrm>
          <a:prstGeom prst="homePlate">
            <a:avLst/>
          </a:prstGeom>
          <a:solidFill>
            <a:schemeClr val="accent1">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عنوانها ؟</a:t>
            </a:r>
          </a:p>
        </p:txBody>
      </p:sp>
      <p:sp>
        <p:nvSpPr>
          <p:cNvPr id="4" name="سهم: خماسي 3">
            <a:extLst>
              <a:ext uri="{FF2B5EF4-FFF2-40B4-BE49-F238E27FC236}">
                <a16:creationId xmlns:a16="http://schemas.microsoft.com/office/drawing/2014/main" id="{723AD182-EC10-4E5E-B29E-E52209DB67C4}"/>
              </a:ext>
            </a:extLst>
          </p:cNvPr>
          <p:cNvSpPr/>
          <p:nvPr/>
        </p:nvSpPr>
        <p:spPr>
          <a:xfrm flipH="1">
            <a:off x="9303798" y="3528062"/>
            <a:ext cx="2888202" cy="1069105"/>
          </a:xfrm>
          <a:prstGeom prst="homePlate">
            <a:avLst/>
          </a:pr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لونها ؟</a:t>
            </a:r>
          </a:p>
        </p:txBody>
      </p:sp>
      <p:sp>
        <p:nvSpPr>
          <p:cNvPr id="5" name="سهم: خماسي 4">
            <a:extLst>
              <a:ext uri="{FF2B5EF4-FFF2-40B4-BE49-F238E27FC236}">
                <a16:creationId xmlns:a16="http://schemas.microsoft.com/office/drawing/2014/main" id="{7AA65C5F-825D-47B2-A0E7-5C6774EBAF79}"/>
              </a:ext>
            </a:extLst>
          </p:cNvPr>
          <p:cNvSpPr/>
          <p:nvPr/>
        </p:nvSpPr>
        <p:spPr>
          <a:xfrm flipH="1">
            <a:off x="9303798" y="4968838"/>
            <a:ext cx="2888202" cy="1069105"/>
          </a:xfrm>
          <a:prstGeom prst="homePlate">
            <a:avLst/>
          </a:prstGeom>
          <a:solidFill>
            <a:schemeClr val="accent1">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مجالها ؟</a:t>
            </a:r>
          </a:p>
        </p:txBody>
      </p:sp>
      <p:pic>
        <p:nvPicPr>
          <p:cNvPr id="7" name="صورة 6">
            <a:extLst>
              <a:ext uri="{FF2B5EF4-FFF2-40B4-BE49-F238E27FC236}">
                <a16:creationId xmlns:a16="http://schemas.microsoft.com/office/drawing/2014/main" id="{72520A2B-593A-4BB6-8288-EEB2CE644E1B}"/>
              </a:ext>
            </a:extLst>
          </p:cNvPr>
          <p:cNvPicPr>
            <a:picLocks noChangeAspect="1"/>
          </p:cNvPicPr>
          <p:nvPr/>
        </p:nvPicPr>
        <p:blipFill>
          <a:blip r:embed="rId2"/>
          <a:stretch>
            <a:fillRect/>
          </a:stretch>
        </p:blipFill>
        <p:spPr>
          <a:xfrm rot="17880294">
            <a:off x="1374199" y="1230361"/>
            <a:ext cx="5114468" cy="3873817"/>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59500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1225186" y="1075794"/>
            <a:ext cx="9262683" cy="4660630"/>
          </a:xfrm>
          <a:prstGeom prst="rect">
            <a:avLst/>
          </a:prstGeom>
          <a:noFill/>
          <a:ln>
            <a:noFill/>
          </a:ln>
        </p:spPr>
      </p:pic>
      <p:pic>
        <p:nvPicPr>
          <p:cNvPr id="45" name="Google Shape;77;p13"/>
          <p:cNvPicPr preferRelativeResize="0"/>
          <p:nvPr/>
        </p:nvPicPr>
        <p:blipFill>
          <a:blip r:embed="rId5">
            <a:alphaModFix/>
          </a:blip>
          <a:stretch>
            <a:fillRect/>
          </a:stretch>
        </p:blipFill>
        <p:spPr>
          <a:xfrm>
            <a:off x="624123" y="4714548"/>
            <a:ext cx="198325" cy="355029"/>
          </a:xfrm>
          <a:prstGeom prst="rect">
            <a:avLst/>
          </a:prstGeom>
          <a:noFill/>
          <a:ln>
            <a:noFill/>
          </a:ln>
        </p:spPr>
      </p:pic>
      <p:pic>
        <p:nvPicPr>
          <p:cNvPr id="46" name="Google Shape;78;p13"/>
          <p:cNvPicPr preferRelativeResize="0"/>
          <p:nvPr/>
        </p:nvPicPr>
        <p:blipFill>
          <a:blip r:embed="rId6">
            <a:alphaModFix/>
          </a:blip>
          <a:stretch>
            <a:fillRect/>
          </a:stretch>
        </p:blipFill>
        <p:spPr>
          <a:xfrm flipH="1" flipV="1">
            <a:off x="2697479" y="5255875"/>
            <a:ext cx="198498" cy="45719"/>
          </a:xfrm>
          <a:prstGeom prst="rect">
            <a:avLst/>
          </a:prstGeom>
          <a:noFill/>
          <a:ln>
            <a:noFill/>
          </a:ln>
        </p:spPr>
      </p:pic>
      <p:pic>
        <p:nvPicPr>
          <p:cNvPr id="30" name="Google Shape;535;p42"/>
          <p:cNvPicPr preferRelativeResize="0"/>
          <p:nvPr/>
        </p:nvPicPr>
        <p:blipFill>
          <a:blip r:embed="rId7">
            <a:alphaModFix/>
          </a:blip>
          <a:stretch>
            <a:fillRect/>
          </a:stretch>
        </p:blipFill>
        <p:spPr>
          <a:xfrm>
            <a:off x="10050585" y="857830"/>
            <a:ext cx="1159790" cy="924695"/>
          </a:xfrm>
          <a:prstGeom prst="rect">
            <a:avLst/>
          </a:prstGeom>
          <a:noFill/>
          <a:ln>
            <a:noFill/>
          </a:ln>
        </p:spPr>
      </p:pic>
      <p:pic>
        <p:nvPicPr>
          <p:cNvPr id="27"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06528" y="6574786"/>
            <a:ext cx="4483801" cy="57181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0" descr="https://lh4.googleusercontent.com/b1vKxXhTN9biOcq_nzOsrm-JGQMPqleFzni1LI1XGZ74Wi-8ygPJflgt0mQArFbYeoxdXcziGMcHR1lmOA9LRRg5jrXXhnNNr-DuHBsRe5cUcgyG2GiOMfp2R-YTQzryGcpvhPz7IUE">
            <a:extLst>
              <a:ext uri="{FF2B5EF4-FFF2-40B4-BE49-F238E27FC236}">
                <a16:creationId xmlns:a16="http://schemas.microsoft.com/office/drawing/2014/main" id="{2FDDA408-9BB9-43DA-83CD-A0DE6124C34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21835" y="4754870"/>
            <a:ext cx="486706" cy="31470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17C82E16-C957-4284-85D8-2B2BD06EBD9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79" t="12790" r="-279" b="62767"/>
          <a:stretch/>
        </p:blipFill>
        <p:spPr bwMode="auto">
          <a:xfrm>
            <a:off x="872950" y="-58853"/>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a:extLst>
              <a:ext uri="{FF2B5EF4-FFF2-40B4-BE49-F238E27FC236}">
                <a16:creationId xmlns:a16="http://schemas.microsoft.com/office/drawing/2014/main" id="{D2213DB9-23A2-43BB-84A3-711E13A26EFB}"/>
              </a:ext>
            </a:extLst>
          </p:cNvPr>
          <p:cNvPicPr>
            <a:picLocks noChangeAspect="1"/>
          </p:cNvPicPr>
          <p:nvPr/>
        </p:nvPicPr>
        <p:blipFill>
          <a:blip r:embed="rId11"/>
          <a:srcRect/>
          <a:stretch>
            <a:fillRect/>
          </a:stretch>
        </p:blipFill>
        <p:spPr>
          <a:xfrm flipH="1">
            <a:off x="221385" y="4121338"/>
            <a:ext cx="2626256" cy="2249946"/>
          </a:xfrm>
          <a:prstGeom prst="rect">
            <a:avLst/>
          </a:prstGeom>
        </p:spPr>
      </p:pic>
      <p:pic>
        <p:nvPicPr>
          <p:cNvPr id="18" name="صورة 17">
            <a:extLst>
              <a:ext uri="{FF2B5EF4-FFF2-40B4-BE49-F238E27FC236}">
                <a16:creationId xmlns:a16="http://schemas.microsoft.com/office/drawing/2014/main" id="{AB599035-502D-4063-A16D-BA1BA536F7C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604029">
            <a:off x="2481687" y="1737157"/>
            <a:ext cx="1662708" cy="1962216"/>
          </a:xfrm>
          <a:prstGeom prst="rect">
            <a:avLst/>
          </a:prstGeom>
        </p:spPr>
      </p:pic>
      <p:pic>
        <p:nvPicPr>
          <p:cNvPr id="19" name="صورة 8">
            <a:extLst>
              <a:ext uri="{FF2B5EF4-FFF2-40B4-BE49-F238E27FC236}">
                <a16:creationId xmlns:a16="http://schemas.microsoft.com/office/drawing/2014/main" id="{9B331B39-75CF-4D94-A9C0-C25D14B172D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62177" y="1644022"/>
            <a:ext cx="406125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ستطيل 2">
            <a:extLst>
              <a:ext uri="{FF2B5EF4-FFF2-40B4-BE49-F238E27FC236}">
                <a16:creationId xmlns:a16="http://schemas.microsoft.com/office/drawing/2014/main" id="{90C6C094-F77C-450C-92B3-96CBAAB2C13E}"/>
              </a:ext>
            </a:extLst>
          </p:cNvPr>
          <p:cNvSpPr/>
          <p:nvPr/>
        </p:nvSpPr>
        <p:spPr>
          <a:xfrm>
            <a:off x="4993929" y="2002382"/>
            <a:ext cx="3747256" cy="1384995"/>
          </a:xfrm>
          <a:prstGeom prst="rect">
            <a:avLst/>
          </a:prstGeom>
          <a:solidFill>
            <a:schemeClr val="bg1"/>
          </a:solidFill>
        </p:spPr>
        <p:txBody>
          <a:bodyPr wrap="square" lIns="91440" tIns="45720" rIns="91440" bIns="45720">
            <a:spAutoFit/>
          </a:bodyPr>
          <a:lstStyle/>
          <a:p>
            <a:pPr algn="ctr"/>
            <a:r>
              <a:rPr lang="ar-SA" sz="2800" b="1" dirty="0">
                <a:solidFill>
                  <a:srgbClr val="C00000"/>
                </a:solidFill>
                <a:latin typeface="Calibri" pitchFamily="34" charset="0"/>
              </a:rPr>
              <a:t>أُحَوِّلُ الكَلِمَةَ المُلَوَّنَةَ إلى عَلَمٍ</a:t>
            </a:r>
          </a:p>
          <a:p>
            <a:pPr algn="ctr"/>
            <a:endParaRPr lang="ar-SA" sz="2800" b="1" dirty="0">
              <a:solidFill>
                <a:srgbClr val="C00000"/>
              </a:solidFill>
              <a:latin typeface="Calibri" pitchFamily="34" charset="0"/>
            </a:endParaRPr>
          </a:p>
          <a:p>
            <a:pPr algn="ctr"/>
            <a:r>
              <a:rPr lang="ar-SA" sz="2800" b="1" dirty="0">
                <a:solidFill>
                  <a:srgbClr val="E72DC4"/>
                </a:solidFill>
                <a:latin typeface="+mn-lt"/>
                <a:cs typeface="+mn-cs"/>
              </a:rPr>
              <a:t>يُقَدَّرُ </a:t>
            </a:r>
            <a:r>
              <a:rPr lang="ar-SA" sz="2800" b="1" dirty="0">
                <a:solidFill>
                  <a:srgbClr val="002060"/>
                </a:solidFill>
                <a:latin typeface="+mn-lt"/>
                <a:cs typeface="+mn-cs"/>
              </a:rPr>
              <a:t>التِّلْميذُ</a:t>
            </a:r>
            <a:r>
              <a:rPr lang="ar-SA" sz="2800" b="1" dirty="0">
                <a:solidFill>
                  <a:srgbClr val="E72DC4"/>
                </a:solidFill>
                <a:latin typeface="+mn-lt"/>
                <a:cs typeface="+mn-cs"/>
              </a:rPr>
              <a:t> عُلَماءَ الْمُسْلمينَ</a:t>
            </a:r>
            <a:endParaRPr lang="ar-SA" sz="2800" b="0" cap="none" spc="0" dirty="0">
              <a:ln w="0"/>
              <a:solidFill>
                <a:schemeClr val="tx1"/>
              </a:solidFill>
              <a:effectLst>
                <a:outerShdw blurRad="38100" dist="19050" dir="2700000" algn="tl" rotWithShape="0">
                  <a:schemeClr val="dk1">
                    <a:alpha val="40000"/>
                  </a:schemeClr>
                </a:outerShdw>
              </a:effectLst>
            </a:endParaRPr>
          </a:p>
        </p:txBody>
      </p:sp>
      <p:sp>
        <p:nvSpPr>
          <p:cNvPr id="21" name="Rectangle 16">
            <a:extLst>
              <a:ext uri="{FF2B5EF4-FFF2-40B4-BE49-F238E27FC236}">
                <a16:creationId xmlns:a16="http://schemas.microsoft.com/office/drawing/2014/main" id="{E2613542-CD60-466F-A8C9-0773891AA6D1}"/>
              </a:ext>
            </a:extLst>
          </p:cNvPr>
          <p:cNvSpPr/>
          <p:nvPr/>
        </p:nvSpPr>
        <p:spPr>
          <a:xfrm>
            <a:off x="2575037" y="5316827"/>
            <a:ext cx="7010400" cy="1077218"/>
          </a:xfrm>
          <a:prstGeom prst="rect">
            <a:avLst/>
          </a:prstGeom>
        </p:spPr>
        <p:txBody>
          <a:bodyPr>
            <a:spAutoFit/>
          </a:bodyPr>
          <a:lstStyle/>
          <a:p>
            <a:pPr algn="r" rtl="1" fontAlgn="auto">
              <a:spcBef>
                <a:spcPts val="0"/>
              </a:spcBef>
              <a:spcAft>
                <a:spcPts val="0"/>
              </a:spcAft>
              <a:defRPr/>
            </a:pPr>
            <a:r>
              <a:rPr lang="ar-SA" sz="3200" b="1" dirty="0">
                <a:solidFill>
                  <a:srgbClr val="E72DC4"/>
                </a:solidFill>
                <a:latin typeface="+mn-lt"/>
                <a:cs typeface="+mn-cs"/>
              </a:rPr>
              <a:t>.</a:t>
            </a:r>
            <a:endParaRPr lang="ar-EG" sz="3200" b="1" dirty="0">
              <a:solidFill>
                <a:srgbClr val="E72DC4"/>
              </a:solidFill>
              <a:latin typeface="+mn-lt"/>
              <a:cs typeface="+mn-cs"/>
            </a:endParaRPr>
          </a:p>
          <a:p>
            <a:pPr algn="r" rtl="1" fontAlgn="auto">
              <a:spcBef>
                <a:spcPts val="0"/>
              </a:spcBef>
              <a:spcAft>
                <a:spcPts val="0"/>
              </a:spcAft>
              <a:defRPr/>
            </a:pPr>
            <a:r>
              <a:rPr lang="ar-EG" sz="3200" b="1" dirty="0">
                <a:solidFill>
                  <a:srgbClr val="E72DC4"/>
                </a:solidFill>
              </a:rPr>
              <a:t>.........................................................</a:t>
            </a:r>
            <a:endParaRPr lang="en-US" sz="3200" b="1" dirty="0">
              <a:solidFill>
                <a:srgbClr val="E72DC4"/>
              </a:solidFill>
              <a:latin typeface="+mn-lt"/>
              <a:cs typeface="+mn-cs"/>
            </a:endParaRPr>
          </a:p>
        </p:txBody>
      </p:sp>
      <p:grpSp>
        <p:nvGrpSpPr>
          <p:cNvPr id="15" name="مجموعة 14">
            <a:extLst>
              <a:ext uri="{FF2B5EF4-FFF2-40B4-BE49-F238E27FC236}">
                <a16:creationId xmlns:a16="http://schemas.microsoft.com/office/drawing/2014/main" id="{11C54D97-F924-40DA-84FF-C979EEB5CE12}"/>
              </a:ext>
            </a:extLst>
          </p:cNvPr>
          <p:cNvGrpSpPr/>
          <p:nvPr/>
        </p:nvGrpSpPr>
        <p:grpSpPr>
          <a:xfrm>
            <a:off x="1763689" y="4070954"/>
            <a:ext cx="4200976" cy="883537"/>
            <a:chOff x="7034981" y="5234354"/>
            <a:chExt cx="4354061" cy="1249118"/>
          </a:xfrm>
        </p:grpSpPr>
        <p:sp>
          <p:nvSpPr>
            <p:cNvPr id="16" name="مربع نص 15">
              <a:extLst>
                <a:ext uri="{FF2B5EF4-FFF2-40B4-BE49-F238E27FC236}">
                  <a16:creationId xmlns:a16="http://schemas.microsoft.com/office/drawing/2014/main" id="{57E5F454-BBCC-4E0F-A030-A83660621A26}"/>
                </a:ext>
              </a:extLst>
            </p:cNvPr>
            <p:cNvSpPr txBox="1"/>
            <p:nvPr/>
          </p:nvSpPr>
          <p:spPr>
            <a:xfrm>
              <a:off x="7034981" y="5560142"/>
              <a:ext cx="4262284" cy="923330"/>
            </a:xfrm>
            <a:prstGeom prst="rect">
              <a:avLst/>
            </a:prstGeom>
            <a:noFill/>
          </p:spPr>
          <p:txBody>
            <a:bodyPr wrap="square" rtlCol="0">
              <a:spAutoFit/>
            </a:bodyPr>
            <a:lstStyle/>
            <a:p>
              <a:endParaRPr lang="ar-SA" dirty="0">
                <a:hlinkClick r:id="rId14"/>
              </a:endParaRPr>
            </a:p>
            <a:p>
              <a:r>
                <a:rPr lang="en-US" dirty="0">
                  <a:hlinkClick r:id="rId14"/>
                </a:rPr>
                <a:t>https://t.me/Hasaaah</a:t>
              </a:r>
              <a:endParaRPr lang="ar-SA" dirty="0"/>
            </a:p>
            <a:p>
              <a:endParaRPr lang="en-US" dirty="0"/>
            </a:p>
          </p:txBody>
        </p:sp>
        <p:pic>
          <p:nvPicPr>
            <p:cNvPr id="17" name="صورة 16">
              <a:extLst>
                <a:ext uri="{FF2B5EF4-FFF2-40B4-BE49-F238E27FC236}">
                  <a16:creationId xmlns:a16="http://schemas.microsoft.com/office/drawing/2014/main" id="{2B3A356B-098F-43ED-93AD-5BB4400FC457}"/>
                </a:ext>
              </a:extLst>
            </p:cNvPr>
            <p:cNvPicPr>
              <a:picLocks noChangeAspect="1"/>
            </p:cNvPicPr>
            <p:nvPr/>
          </p:nvPicPr>
          <p:blipFill>
            <a:blip r:embed="rId15"/>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44940399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Horizontal)">
                                      <p:cBhvr>
                                        <p:cTn id="7" dur="500"/>
                                        <p:tgtEl>
                                          <p:spTgt spid="21"/>
                                        </p:tgtEl>
                                      </p:cBhvr>
                                    </p:animEffect>
                                  </p:childTnLst>
                                  <p:subTnLst>
                                    <p:audio>
                                      <p:cMediaNode>
                                        <p:cTn display="0" masterRel="sameClick">
                                          <p:stCondLst>
                                            <p:cond evt="begin" delay="0">
                                              <p:tn val="5"/>
                                            </p:cond>
                                          </p:stCondLst>
                                          <p:endCondLst>
                                            <p:cond evt="onStopAudio" delay="0">
                                              <p:tgtEl>
                                                <p:sldTgt/>
                                              </p:tgtEl>
                                            </p:cond>
                                          </p:endCondLst>
                                        </p:cTn>
                                        <p:tgtEl>
                                          <p:sndTgt r:embed="rId3" name="يقدر التلميذ ..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3">
            <a:alphaModFix/>
          </a:blip>
          <a:srcRect l="19798" t="13608" r="18640" b="19550"/>
          <a:stretch/>
        </p:blipFill>
        <p:spPr>
          <a:xfrm>
            <a:off x="2291803" y="1121514"/>
            <a:ext cx="7368254" cy="4494902"/>
          </a:xfrm>
          <a:prstGeom prst="rect">
            <a:avLst/>
          </a:prstGeom>
          <a:noFill/>
          <a:ln>
            <a:noFill/>
          </a:ln>
        </p:spPr>
      </p:pic>
      <p:pic>
        <p:nvPicPr>
          <p:cNvPr id="43" name="Picture 10"/>
          <p:cNvPicPr>
            <a:picLocks noChangeAspect="1"/>
          </p:cNvPicPr>
          <p:nvPr/>
        </p:nvPicPr>
        <p:blipFill>
          <a:blip r:embed="rId4"/>
          <a:srcRect/>
          <a:stretch>
            <a:fillRect/>
          </a:stretch>
        </p:blipFill>
        <p:spPr>
          <a:xfrm flipH="1">
            <a:off x="-35675" y="4287793"/>
            <a:ext cx="2626256" cy="2249946"/>
          </a:xfrm>
          <a:prstGeom prst="rect">
            <a:avLst/>
          </a:prstGeom>
        </p:spPr>
      </p:pic>
      <p:pic>
        <p:nvPicPr>
          <p:cNvPr id="44" name="Google Shape;342;p28"/>
          <p:cNvPicPr preferRelativeResize="0"/>
          <p:nvPr/>
        </p:nvPicPr>
        <p:blipFill>
          <a:blip r:embed="rId5">
            <a:alphaModFix/>
          </a:blip>
          <a:stretch>
            <a:fillRect/>
          </a:stretch>
        </p:blipFill>
        <p:spPr>
          <a:xfrm>
            <a:off x="11071276" y="5024983"/>
            <a:ext cx="742975" cy="923284"/>
          </a:xfrm>
          <a:prstGeom prst="rect">
            <a:avLst/>
          </a:prstGeom>
          <a:noFill/>
          <a:ln>
            <a:noFill/>
          </a:ln>
        </p:spPr>
      </p:pic>
      <p:pic>
        <p:nvPicPr>
          <p:cNvPr id="45" name="Google Shape;77;p13"/>
          <p:cNvPicPr preferRelativeResize="0"/>
          <p:nvPr/>
        </p:nvPicPr>
        <p:blipFill>
          <a:blip r:embed="rId6">
            <a:alphaModFix/>
          </a:blip>
          <a:stretch>
            <a:fillRect/>
          </a:stretch>
        </p:blipFill>
        <p:spPr>
          <a:xfrm>
            <a:off x="2192640" y="4930460"/>
            <a:ext cx="198325" cy="355029"/>
          </a:xfrm>
          <a:prstGeom prst="rect">
            <a:avLst/>
          </a:prstGeom>
          <a:noFill/>
          <a:ln>
            <a:noFill/>
          </a:ln>
        </p:spPr>
      </p:pic>
      <p:pic>
        <p:nvPicPr>
          <p:cNvPr id="46" name="Google Shape;78;p13"/>
          <p:cNvPicPr preferRelativeResize="0"/>
          <p:nvPr/>
        </p:nvPicPr>
        <p:blipFill>
          <a:blip r:embed="rId7">
            <a:alphaModFix/>
          </a:blip>
          <a:stretch>
            <a:fillRect/>
          </a:stretch>
        </p:blipFill>
        <p:spPr>
          <a:xfrm>
            <a:off x="649800" y="4941168"/>
            <a:ext cx="173792" cy="314707"/>
          </a:xfrm>
          <a:prstGeom prst="rect">
            <a:avLst/>
          </a:prstGeom>
          <a:noFill/>
          <a:ln>
            <a:noFill/>
          </a:ln>
        </p:spPr>
      </p:pic>
      <p:pic>
        <p:nvPicPr>
          <p:cNvPr id="47"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9176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0" name="Google Shape;535;p42"/>
          <p:cNvPicPr preferRelativeResize="0"/>
          <p:nvPr/>
        </p:nvPicPr>
        <p:blipFill>
          <a:blip r:embed="rId9">
            <a:alphaModFix/>
          </a:blip>
          <a:stretch>
            <a:fillRect/>
          </a:stretch>
        </p:blipFill>
        <p:spPr>
          <a:xfrm>
            <a:off x="10085824" y="908322"/>
            <a:ext cx="1159790" cy="924695"/>
          </a:xfrm>
          <a:prstGeom prst="rect">
            <a:avLst/>
          </a:prstGeom>
          <a:noFill/>
          <a:ln>
            <a:noFill/>
          </a:ln>
        </p:spPr>
      </p:pic>
      <p:pic>
        <p:nvPicPr>
          <p:cNvPr id="27"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67180" y="5509649"/>
            <a:ext cx="4483801" cy="136815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a:extLst>
              <a:ext uri="{FF2B5EF4-FFF2-40B4-BE49-F238E27FC236}">
                <a16:creationId xmlns:a16="http://schemas.microsoft.com/office/drawing/2014/main" id="{B997C9E8-7C54-449A-9102-2894519A8705}"/>
              </a:ext>
            </a:extLst>
          </p:cNvPr>
          <p:cNvPicPr>
            <a:picLocks noChangeAspect="1"/>
          </p:cNvPicPr>
          <p:nvPr/>
        </p:nvPicPr>
        <p:blipFill>
          <a:blip r:embed="rId4"/>
          <a:srcRect/>
          <a:stretch>
            <a:fillRect/>
          </a:stretch>
        </p:blipFill>
        <p:spPr>
          <a:xfrm flipH="1">
            <a:off x="204603" y="4287793"/>
            <a:ext cx="2477417" cy="2122434"/>
          </a:xfrm>
          <a:prstGeom prst="rect">
            <a:avLst/>
          </a:prstGeom>
        </p:spPr>
      </p:pic>
      <p:pic>
        <p:nvPicPr>
          <p:cNvPr id="29" name="Picture 40" descr="https://lh4.googleusercontent.com/b1vKxXhTN9biOcq_nzOsrm-JGQMPqleFzni1LI1XGZ74Wi-8ygPJflgt0mQArFbYeoxdXcziGMcHR1lmOA9LRRg5jrXXhnNNr-DuHBsRe5cUcgyG2GiOMfp2R-YTQzryGcpvhPz7IUE">
            <a:extLst>
              <a:ext uri="{FF2B5EF4-FFF2-40B4-BE49-F238E27FC236}">
                <a16:creationId xmlns:a16="http://schemas.microsoft.com/office/drawing/2014/main" id="{2FDDA408-9BB9-43DA-83CD-A0DE6124C34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70972" y="4850979"/>
            <a:ext cx="486706" cy="31470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17C82E16-C957-4284-85D8-2B2BD06EBD9F}"/>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79" t="12790" r="-279" b="62767"/>
          <a:stretch/>
        </p:blipFill>
        <p:spPr bwMode="auto">
          <a:xfrm>
            <a:off x="872950" y="-58853"/>
            <a:ext cx="10739930" cy="827520"/>
          </a:xfrm>
          <a:prstGeom prst="rect">
            <a:avLst/>
          </a:prstGeom>
          <a:noFill/>
          <a:extLst>
            <a:ext uri="{909E8E84-426E-40DD-AFC4-6F175D3DCCD1}">
              <a14:hiddenFill xmlns:a14="http://schemas.microsoft.com/office/drawing/2010/main">
                <a:solidFill>
                  <a:srgbClr val="FFFFFF"/>
                </a:solidFill>
              </a14:hiddenFill>
            </a:ext>
          </a:extLst>
        </p:spPr>
      </p:pic>
      <p:sp>
        <p:nvSpPr>
          <p:cNvPr id="3" name="سهم: لأسفل 2">
            <a:extLst>
              <a:ext uri="{FF2B5EF4-FFF2-40B4-BE49-F238E27FC236}">
                <a16:creationId xmlns:a16="http://schemas.microsoft.com/office/drawing/2014/main" id="{9376CA5A-EC0D-4D73-8E84-B1FAC2346586}"/>
              </a:ext>
            </a:extLst>
          </p:cNvPr>
          <p:cNvSpPr/>
          <p:nvPr/>
        </p:nvSpPr>
        <p:spPr>
          <a:xfrm>
            <a:off x="7458914" y="3703320"/>
            <a:ext cx="1611531" cy="1147660"/>
          </a:xfrm>
          <a:prstGeom prst="downArrow">
            <a:avLst>
              <a:gd name="adj1" fmla="val 50000"/>
              <a:gd name="adj2" fmla="val 50000"/>
            </a:avLst>
          </a:prstGeom>
          <a:solidFill>
            <a:schemeClr val="accent5">
              <a:lumMod val="75000"/>
            </a:schemeClr>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sz="1600" b="1" dirty="0"/>
          </a:p>
          <a:p>
            <a:pPr algn="ctr"/>
            <a:r>
              <a:rPr lang="ar-SA" sz="1600" b="1" dirty="0"/>
              <a:t>المهارة </a:t>
            </a:r>
          </a:p>
          <a:p>
            <a:pPr algn="ctr"/>
            <a:r>
              <a:rPr lang="ar-SA" sz="1600" b="1" dirty="0"/>
              <a:t>القراءة </a:t>
            </a:r>
          </a:p>
          <a:p>
            <a:pPr algn="ctr"/>
            <a:r>
              <a:rPr lang="ar-SA" sz="1600" b="1" dirty="0"/>
              <a:t>الصحيحة</a:t>
            </a:r>
            <a:endParaRPr lang="en-US" sz="1600" b="1" dirty="0"/>
          </a:p>
        </p:txBody>
      </p:sp>
      <p:pic>
        <p:nvPicPr>
          <p:cNvPr id="4" name="صورة 3">
            <a:extLst>
              <a:ext uri="{FF2B5EF4-FFF2-40B4-BE49-F238E27FC236}">
                <a16:creationId xmlns:a16="http://schemas.microsoft.com/office/drawing/2014/main" id="{51617D7A-4A64-4B9A-BE49-306FEF425AAF}"/>
              </a:ext>
            </a:extLst>
          </p:cNvPr>
          <p:cNvPicPr>
            <a:picLocks noChangeAspect="1"/>
          </p:cNvPicPr>
          <p:nvPr/>
        </p:nvPicPr>
        <p:blipFill>
          <a:blip r:embed="rId13"/>
          <a:stretch>
            <a:fillRect/>
          </a:stretch>
        </p:blipFill>
        <p:spPr>
          <a:xfrm>
            <a:off x="2848794" y="2515120"/>
            <a:ext cx="3783931" cy="2650566"/>
          </a:xfrm>
          <a:prstGeom prst="rect">
            <a:avLst/>
          </a:prstGeom>
        </p:spPr>
      </p:pic>
      <p:sp>
        <p:nvSpPr>
          <p:cNvPr id="5" name="مستطيل 4">
            <a:extLst>
              <a:ext uri="{FF2B5EF4-FFF2-40B4-BE49-F238E27FC236}">
                <a16:creationId xmlns:a16="http://schemas.microsoft.com/office/drawing/2014/main" id="{662AED7F-60DA-43B6-9D03-6DB550A65ECE}"/>
              </a:ext>
            </a:extLst>
          </p:cNvPr>
          <p:cNvSpPr/>
          <p:nvPr/>
        </p:nvSpPr>
        <p:spPr>
          <a:xfrm>
            <a:off x="3607064" y="1868789"/>
            <a:ext cx="2595582" cy="646331"/>
          </a:xfrm>
          <a:prstGeom prst="rect">
            <a:avLst/>
          </a:prstGeom>
        </p:spPr>
        <p:txBody>
          <a:bodyPr wrap="none">
            <a:spAutoFit/>
          </a:bodyPr>
          <a:lstStyle/>
          <a:p>
            <a:pPr algn="ctr"/>
            <a:r>
              <a:rPr lang="ar-SA" sz="3600" b="1" dirty="0"/>
              <a:t>الاتجاهات والقيم</a:t>
            </a:r>
            <a:endParaRPr lang="en-US" sz="3600" b="1" dirty="0"/>
          </a:p>
        </p:txBody>
      </p:sp>
      <p:sp>
        <p:nvSpPr>
          <p:cNvPr id="7" name="مربع نص 6">
            <a:extLst>
              <a:ext uri="{FF2B5EF4-FFF2-40B4-BE49-F238E27FC236}">
                <a16:creationId xmlns:a16="http://schemas.microsoft.com/office/drawing/2014/main" id="{ADB2AD46-F0B0-40C7-857E-88CBC86FD871}"/>
              </a:ext>
            </a:extLst>
          </p:cNvPr>
          <p:cNvSpPr txBox="1"/>
          <p:nvPr/>
        </p:nvSpPr>
        <p:spPr>
          <a:xfrm>
            <a:off x="2878095" y="2742771"/>
            <a:ext cx="3485191" cy="1938992"/>
          </a:xfrm>
          <a:prstGeom prst="rect">
            <a:avLst/>
          </a:prstGeom>
          <a:noFill/>
        </p:spPr>
        <p:txBody>
          <a:bodyPr wrap="square" rtlCol="0">
            <a:spAutoFit/>
          </a:bodyPr>
          <a:lstStyle/>
          <a:p>
            <a:pPr marL="342900" indent="-342900">
              <a:buFont typeface="Arial" panose="020B0604020202020204" pitchFamily="34" charset="0"/>
              <a:buChar char="•"/>
            </a:pPr>
            <a:r>
              <a:rPr lang="ar-SA" sz="2400" b="1" dirty="0"/>
              <a:t>1-  مكانة العلماء عند الله </a:t>
            </a:r>
          </a:p>
          <a:p>
            <a:pPr marL="342900" indent="-342900">
              <a:buFont typeface="Arial" panose="020B0604020202020204" pitchFamily="34" charset="0"/>
              <a:buChar char="•"/>
            </a:pPr>
            <a:r>
              <a:rPr lang="ar-SA" sz="2400" b="1" dirty="0"/>
              <a:t>2- واجبنا نحو العلماء</a:t>
            </a:r>
          </a:p>
          <a:p>
            <a:pPr marL="342900" indent="-342900">
              <a:buFont typeface="Arial" panose="020B0604020202020204" pitchFamily="34" charset="0"/>
              <a:buChar char="•"/>
            </a:pPr>
            <a:r>
              <a:rPr lang="ar-SA" sz="2400" b="1" dirty="0"/>
              <a:t>3- ماذا قدمت مملكتنا للعلماء </a:t>
            </a:r>
          </a:p>
          <a:p>
            <a:pPr marL="342900" indent="-342900">
              <a:buFont typeface="Arial" panose="020B0604020202020204" pitchFamily="34" charset="0"/>
              <a:buChar char="•"/>
            </a:pPr>
            <a:r>
              <a:rPr lang="ar-SA" sz="2400" b="1" dirty="0"/>
              <a:t>4-  مجالات التي برع فيها علمائنا العرب </a:t>
            </a:r>
          </a:p>
        </p:txBody>
      </p:sp>
      <p:pic>
        <p:nvPicPr>
          <p:cNvPr id="21" name="صورة 20">
            <a:extLst>
              <a:ext uri="{FF2B5EF4-FFF2-40B4-BE49-F238E27FC236}">
                <a16:creationId xmlns:a16="http://schemas.microsoft.com/office/drawing/2014/main" id="{40F04A38-8AB9-4E4C-BAC3-E2195B40B620}"/>
              </a:ext>
            </a:extLst>
          </p:cNvPr>
          <p:cNvPicPr>
            <a:picLocks noChangeAspect="1"/>
          </p:cNvPicPr>
          <p:nvPr/>
        </p:nvPicPr>
        <p:blipFill>
          <a:blip r:embed="rId14"/>
          <a:stretch>
            <a:fillRect/>
          </a:stretch>
        </p:blipFill>
        <p:spPr>
          <a:xfrm rot="21274644">
            <a:off x="7029206" y="1745592"/>
            <a:ext cx="2035392" cy="1541653"/>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4292869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https://lh4.googleusercontent.com/t7wvpAzIXq1Av6gHfzudQNc2yZHhPgX-w36odWgqSMoPQipBIqI-RZVlrNS5zqL8kdCtucjH9agSnc4U4CmwdnpnBv_HdpsuITBSennFGhicNZCthw8R4PskXvAkcVo9KfW7uaFSJb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8408" y="1180729"/>
            <a:ext cx="8467293" cy="4063987"/>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2961009" y="1370052"/>
            <a:ext cx="7646031" cy="36439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https://lh3.googleusercontent.com/ObCmux1_KbQhVm0BWYNfRZNcYRDiaAndwVeAKSzLW-Y3tBui22QsB7HIyRu9PBrF1yjjceFMfxfGo3znsRcqsuE4L32W_xVOamSY-ILWgRCz_jZfxOJG9Cc9M0WqKeCvN4P9G1HLRX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10" y="3684102"/>
            <a:ext cx="2886418" cy="2886418"/>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s://lh5.googleusercontent.com/sccuOfHIJ0aH809Z_9sQzu9fBsoknsCIZNC_eQQH37ppejhykohlO4_1TTxaBootwyDS7c5pzCrsEYx5sULe8mC22bmKJNqvzAfYMzTnl4G3E5ulTJnoV3V88bNZ4LSkt9cuVNZETe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005" y="3174975"/>
            <a:ext cx="823988" cy="81905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https://lh3.googleusercontent.com/FJDVw0INyJi-r7f9skHyyOhZaHvJVKIKvGZU3V4tNYK09OKQQR4bOacLMHwp91ZpejdkiuxHi0dsV2PVGNQwn3hgcqpXkBdvx-1he_kykZ0u16aWgZBSJHJu-GMDSp0xBKWu1cFKX2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6767" y="3168024"/>
            <a:ext cx="485292" cy="776467"/>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3345" y="1392264"/>
            <a:ext cx="2218330" cy="1517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56" name="Picture 32" descr="https://lh5.googleusercontent.com/4Rv9CcbpVwSScazfNxNsnOrjSAYn8Kvy2VZDp18OtTxOr4uN6wu1rroXiVwzwJRuw7fUFAEKLK3jiiAD8pVyddSCIbbz3mcFxbNgqsBUD7p7Jf91eG2kB3zY0cUEjnvl5A53iou6hV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502" y="-255204"/>
            <a:ext cx="2779821" cy="2388909"/>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https://lh6.googleusercontent.com/lA8Hyi4kH_IVGIdbWoAFwdqJ0IGVj9Bn9TQ8RhpKzpEZjPVyUjgSWzvirmGim6mjsnpnR9onHSWPgS2dGT4Ag0pR-t8j2dOFWCfozE8aOKTdQtfZKVkoibbq713dsVPmtcn8tJQLNB0"/>
          <p:cNvPicPr>
            <a:picLocks noChangeAspect="1" noChangeArrowheads="1"/>
          </p:cNvPicPr>
          <p:nvPr/>
        </p:nvPicPr>
        <p:blipFill>
          <a:blip r:embed="rId8">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9513285" y="3913634"/>
            <a:ext cx="2649433" cy="28928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3.googleusercontent.com/VMNVCZm22c4vPLUs3u4axgiwda84BV8NtqGTjwX19OZ4zagJmFTcme8TTmK6WAsomAgq97PkJS4HGI4-AkX13sSqXZz1CzxMOCUccUS2iW9dtAU-w9ABiqHPk1VyfJANaU5sBMXFYf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4262" y="4868423"/>
            <a:ext cx="3407204" cy="234316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830521" y="4376132"/>
            <a:ext cx="977626" cy="7322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lh4.googleusercontent.com/b-EDMIxaaqUK2i6El7zb2hICXWWzLXP7Bx1xmPXChB9IOpGPlI-zlkNkoi1uurDk7Ekod1N902O-DCbxkOYC3p5Fzkq0-dSV2hIea-k2WkmwiiOCsMb-StrYQJjL-9PoIz55TF2XSCU"/>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8930903" y="4455949"/>
            <a:ext cx="3847052" cy="1808271"/>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37607" y="5017021"/>
            <a:ext cx="618094" cy="640169"/>
          </a:xfrm>
          <a:prstGeom prst="rect">
            <a:avLst/>
          </a:prstGeom>
          <a:noFill/>
          <a:extLst>
            <a:ext uri="{909E8E84-426E-40DD-AFC4-6F175D3DCCD1}">
              <a14:hiddenFill xmlns:a14="http://schemas.microsoft.com/office/drawing/2010/main">
                <a:solidFill>
                  <a:srgbClr val="FFFFFF"/>
                </a:solidFill>
              </a14:hiddenFill>
            </a:ext>
          </a:extLst>
        </p:spPr>
      </p:pic>
      <p:sp>
        <p:nvSpPr>
          <p:cNvPr id="26" name="مستطيل 25"/>
          <p:cNvSpPr/>
          <p:nvPr/>
        </p:nvSpPr>
        <p:spPr>
          <a:xfrm>
            <a:off x="3128056" y="229480"/>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ستطيل 29"/>
          <p:cNvSpPr/>
          <p:nvPr/>
        </p:nvSpPr>
        <p:spPr>
          <a:xfrm>
            <a:off x="7848312" y="222754"/>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مستطيل 30"/>
          <p:cNvSpPr/>
          <p:nvPr/>
        </p:nvSpPr>
        <p:spPr>
          <a:xfrm>
            <a:off x="10144523" y="229478"/>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مربع نص 34"/>
          <p:cNvSpPr txBox="1"/>
          <p:nvPr/>
        </p:nvSpPr>
        <p:spPr>
          <a:xfrm>
            <a:off x="9153211" y="456515"/>
            <a:ext cx="654936" cy="369332"/>
          </a:xfrm>
          <a:prstGeom prst="rect">
            <a:avLst/>
          </a:prstGeom>
          <a:noFill/>
        </p:spPr>
        <p:txBody>
          <a:bodyPr wrap="square" rtlCol="0">
            <a:spAutoFit/>
          </a:bodyPr>
          <a:lstStyle/>
          <a:p>
            <a:r>
              <a:rPr lang="ar-SA" dirty="0"/>
              <a:t>الهدف</a:t>
            </a:r>
            <a:endParaRPr lang="en-US" dirty="0"/>
          </a:p>
        </p:txBody>
      </p:sp>
      <p:sp>
        <p:nvSpPr>
          <p:cNvPr id="37" name="مربع نص 36"/>
          <p:cNvSpPr txBox="1"/>
          <p:nvPr/>
        </p:nvSpPr>
        <p:spPr>
          <a:xfrm>
            <a:off x="6744129" y="456515"/>
            <a:ext cx="654936" cy="369332"/>
          </a:xfrm>
          <a:prstGeom prst="rect">
            <a:avLst/>
          </a:prstGeom>
          <a:noFill/>
        </p:spPr>
        <p:txBody>
          <a:bodyPr wrap="square" rtlCol="0">
            <a:spAutoFit/>
          </a:bodyPr>
          <a:lstStyle/>
          <a:p>
            <a:r>
              <a:rPr lang="ar-SA"/>
              <a:t>أستعد</a:t>
            </a:r>
            <a:endParaRPr lang="en-US" dirty="0"/>
          </a:p>
        </p:txBody>
      </p:sp>
      <p:sp>
        <p:nvSpPr>
          <p:cNvPr id="38" name="مربع نص 37"/>
          <p:cNvSpPr txBox="1"/>
          <p:nvPr/>
        </p:nvSpPr>
        <p:spPr>
          <a:xfrm>
            <a:off x="5577280" y="449791"/>
            <a:ext cx="654936" cy="369332"/>
          </a:xfrm>
          <a:prstGeom prst="rect">
            <a:avLst/>
          </a:prstGeom>
          <a:noFill/>
        </p:spPr>
        <p:txBody>
          <a:bodyPr wrap="square" rtlCol="0">
            <a:spAutoFit/>
          </a:bodyPr>
          <a:lstStyle/>
          <a:p>
            <a:r>
              <a:rPr lang="ar-SA" dirty="0"/>
              <a:t>مثال</a:t>
            </a:r>
            <a:endParaRPr lang="en-US" dirty="0"/>
          </a:p>
        </p:txBody>
      </p:sp>
      <p:sp>
        <p:nvSpPr>
          <p:cNvPr id="39" name="مربع نص 38"/>
          <p:cNvSpPr txBox="1"/>
          <p:nvPr/>
        </p:nvSpPr>
        <p:spPr>
          <a:xfrm>
            <a:off x="4378722" y="469596"/>
            <a:ext cx="654936" cy="369332"/>
          </a:xfrm>
          <a:prstGeom prst="rect">
            <a:avLst/>
          </a:prstGeom>
          <a:noFill/>
        </p:spPr>
        <p:txBody>
          <a:bodyPr wrap="square" rtlCol="0">
            <a:spAutoFit/>
          </a:bodyPr>
          <a:lstStyle/>
          <a:p>
            <a:r>
              <a:rPr lang="ar-SA" dirty="0"/>
              <a:t>أتأكد</a:t>
            </a:r>
            <a:endParaRPr lang="en-US" dirty="0"/>
          </a:p>
        </p:txBody>
      </p:sp>
      <p:pic>
        <p:nvPicPr>
          <p:cNvPr id="57" name="Picture 2">
            <a:extLst>
              <a:ext uri="{FF2B5EF4-FFF2-40B4-BE49-F238E27FC236}">
                <a16:creationId xmlns:a16="http://schemas.microsoft.com/office/drawing/2014/main" id="{30CC3C66-5D5E-43F3-BBBC-46C9EE592AF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79" t="12790" r="-279" b="62767"/>
          <a:stretch/>
        </p:blipFill>
        <p:spPr bwMode="auto">
          <a:xfrm>
            <a:off x="313188" y="93176"/>
            <a:ext cx="12058157" cy="112946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0" descr="https://lh6.googleusercontent.com/43DhS8AINGqXEbUB-peUvmY59Us5s5lxyGWlVv2i9Gwhm83ncyFncd7Ln0u0osI2btMy9buTSK7G8YO3Kjwx5jEod6Wdc8HZTwB8cEFEKGIV1ksnTE-rryveFO1EovAZEmPjmY5-jLk">
            <a:extLst>
              <a:ext uri="{FF2B5EF4-FFF2-40B4-BE49-F238E27FC236}">
                <a16:creationId xmlns:a16="http://schemas.microsoft.com/office/drawing/2014/main" id="{6D05BDC5-F151-4396-860A-3C05AF6E4B7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5575" y="-372340"/>
            <a:ext cx="12135927" cy="1085850"/>
          </a:xfrm>
          <a:prstGeom prst="rect">
            <a:avLst/>
          </a:prstGeom>
          <a:noFill/>
          <a:extLst>
            <a:ext uri="{909E8E84-426E-40DD-AFC4-6F175D3DCCD1}">
              <a14:hiddenFill xmlns:a14="http://schemas.microsoft.com/office/drawing/2010/main">
                <a:solidFill>
                  <a:srgbClr val="FFFFFF"/>
                </a:solidFill>
              </a14:hiddenFill>
            </a:ext>
          </a:extLst>
        </p:spPr>
      </p:pic>
      <p:sp>
        <p:nvSpPr>
          <p:cNvPr id="49" name="عنصر نائب للمحتوى 2">
            <a:extLst>
              <a:ext uri="{FF2B5EF4-FFF2-40B4-BE49-F238E27FC236}">
                <a16:creationId xmlns:a16="http://schemas.microsoft.com/office/drawing/2014/main" id="{10E853C1-87F5-4A1C-A9EF-679C275DB5C2}"/>
              </a:ext>
            </a:extLst>
          </p:cNvPr>
          <p:cNvSpPr txBox="1">
            <a:spLocks/>
          </p:cNvSpPr>
          <p:nvPr/>
        </p:nvSpPr>
        <p:spPr>
          <a:xfrm>
            <a:off x="7182447" y="2020440"/>
            <a:ext cx="1700212" cy="2343150"/>
          </a:xfrm>
          <a:prstGeom prst="rect">
            <a:avLst/>
          </a:prstGeom>
        </p:spPr>
        <p:txBody>
          <a:bodyPr>
            <a:normAutofit fontScale="700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300000"/>
              </a:lnSpc>
              <a:buFont typeface="Arial" panose="020B0604020202020204" pitchFamily="34" charset="0"/>
              <a:buNone/>
              <a:defRPr/>
            </a:pPr>
            <a:r>
              <a:rPr lang="ar-SA" altLang="ar-SA" sz="3725" b="1" dirty="0">
                <a:solidFill>
                  <a:srgbClr val="00B050"/>
                </a:solidFill>
                <a:latin typeface="Arial" panose="020B0604020202020204" pitchFamily="34" charset="0"/>
              </a:rPr>
              <a:t>أستمع</a:t>
            </a:r>
          </a:p>
          <a:p>
            <a:pPr marL="0" indent="0">
              <a:lnSpc>
                <a:spcPct val="300000"/>
              </a:lnSpc>
              <a:buFont typeface="Arial" panose="020B0604020202020204" pitchFamily="34" charset="0"/>
              <a:buNone/>
              <a:defRPr/>
            </a:pPr>
            <a:r>
              <a:rPr lang="ar-SA" altLang="ar-SA" sz="3725" b="1" dirty="0">
                <a:solidFill>
                  <a:srgbClr val="00B050"/>
                </a:solidFill>
              </a:rPr>
              <a:t>أتحدث </a:t>
            </a:r>
          </a:p>
        </p:txBody>
      </p:sp>
      <p:sp>
        <p:nvSpPr>
          <p:cNvPr id="59" name="عنصر نائب للمحتوى 2">
            <a:extLst>
              <a:ext uri="{FF2B5EF4-FFF2-40B4-BE49-F238E27FC236}">
                <a16:creationId xmlns:a16="http://schemas.microsoft.com/office/drawing/2014/main" id="{78DB2530-036D-4E59-A19C-48922F1D1AF2}"/>
              </a:ext>
            </a:extLst>
          </p:cNvPr>
          <p:cNvSpPr txBox="1">
            <a:spLocks/>
          </p:cNvSpPr>
          <p:nvPr/>
        </p:nvSpPr>
        <p:spPr>
          <a:xfrm>
            <a:off x="4630786" y="1688153"/>
            <a:ext cx="3596590" cy="604048"/>
          </a:xfrm>
          <a:prstGeom prst="rect">
            <a:avLst/>
          </a:prstGeom>
        </p:spPr>
        <p:txBody>
          <a:bodyPr lIns="58057" tIns="29029" rIns="58057" bIns="29029" rtlCol="1"/>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r>
              <a:rPr lang="ar-SA" sz="4064" b="1" dirty="0">
                <a:effectLst>
                  <a:glow rad="101600">
                    <a:srgbClr val="FF33CC">
                      <a:alpha val="60000"/>
                    </a:srgbClr>
                  </a:glow>
                </a:effectLst>
                <a:latin typeface="Traditional Arabic" panose="02020603050405020304" pitchFamily="18" charset="-78"/>
                <a:cs typeface="W1 SHUROOQ 24 018" pitchFamily="2" charset="-78"/>
              </a:rPr>
              <a:t>مهارات اللغة العربية </a:t>
            </a:r>
          </a:p>
        </p:txBody>
      </p:sp>
      <p:sp>
        <p:nvSpPr>
          <p:cNvPr id="60" name="عنصر نائب للمحتوى 2">
            <a:extLst>
              <a:ext uri="{FF2B5EF4-FFF2-40B4-BE49-F238E27FC236}">
                <a16:creationId xmlns:a16="http://schemas.microsoft.com/office/drawing/2014/main" id="{945C5AB3-B222-4D1A-AF1F-472F1AA53878}"/>
              </a:ext>
            </a:extLst>
          </p:cNvPr>
          <p:cNvSpPr txBox="1">
            <a:spLocks noChangeArrowheads="1"/>
          </p:cNvSpPr>
          <p:nvPr/>
        </p:nvSpPr>
        <p:spPr bwMode="auto">
          <a:xfrm>
            <a:off x="5253580" y="1599769"/>
            <a:ext cx="1331912"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057" tIns="29029" rIns="58057" bIns="29029"/>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685800" indent="-22860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lnSpc>
                <a:spcPct val="300000"/>
              </a:lnSpc>
              <a:spcBef>
                <a:spcPts val="847"/>
              </a:spcBef>
              <a:buFont typeface="Arial" panose="020B0604020202020204" pitchFamily="34" charset="0"/>
              <a:buNone/>
              <a:defRPr/>
            </a:pPr>
            <a:r>
              <a:rPr lang="ar-SA" altLang="ar-SA" sz="3725" b="1" dirty="0">
                <a:solidFill>
                  <a:srgbClr val="00B050"/>
                </a:solidFill>
                <a:cs typeface="+mn-cs"/>
              </a:rPr>
              <a:t>أقرأ</a:t>
            </a:r>
          </a:p>
          <a:p>
            <a:pPr eaLnBrk="1" hangingPunct="1">
              <a:lnSpc>
                <a:spcPct val="300000"/>
              </a:lnSpc>
              <a:spcBef>
                <a:spcPts val="847"/>
              </a:spcBef>
              <a:buFont typeface="Arial" panose="020B0604020202020204" pitchFamily="34" charset="0"/>
              <a:buNone/>
              <a:defRPr/>
            </a:pPr>
            <a:r>
              <a:rPr lang="ar-SA" altLang="ar-SA" sz="3725" b="1" dirty="0">
                <a:solidFill>
                  <a:srgbClr val="00B050"/>
                </a:solidFill>
                <a:cs typeface="+mn-cs"/>
              </a:rPr>
              <a:t>أكتب</a:t>
            </a:r>
          </a:p>
        </p:txBody>
      </p:sp>
      <p:pic>
        <p:nvPicPr>
          <p:cNvPr id="61" name="Picture 5">
            <a:extLst>
              <a:ext uri="{FF2B5EF4-FFF2-40B4-BE49-F238E27FC236}">
                <a16:creationId xmlns:a16="http://schemas.microsoft.com/office/drawing/2014/main" id="{B58CAA66-2B20-4A80-9230-8121AB78A0A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61455" y="3761198"/>
            <a:ext cx="98425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6">
            <a:extLst>
              <a:ext uri="{FF2B5EF4-FFF2-40B4-BE49-F238E27FC236}">
                <a16:creationId xmlns:a16="http://schemas.microsoft.com/office/drawing/2014/main" id="{1FF84870-C5DC-492F-A63D-74F6BF14AFA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41438" y="2193863"/>
            <a:ext cx="141128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8">
            <a:extLst>
              <a:ext uri="{FF2B5EF4-FFF2-40B4-BE49-F238E27FC236}">
                <a16:creationId xmlns:a16="http://schemas.microsoft.com/office/drawing/2014/main" id="{B3F3E065-6094-46BD-9E52-3072880AAB0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99653" y="2616563"/>
            <a:ext cx="1444625"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9">
            <a:extLst>
              <a:ext uri="{FF2B5EF4-FFF2-40B4-BE49-F238E27FC236}">
                <a16:creationId xmlns:a16="http://schemas.microsoft.com/office/drawing/2014/main" id="{35E26907-0950-4171-9B3A-7E6C796BC24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l="14761" r="12959"/>
          <a:stretch>
            <a:fillRect/>
          </a:stretch>
        </p:blipFill>
        <p:spPr bwMode="auto">
          <a:xfrm>
            <a:off x="8642067" y="3817450"/>
            <a:ext cx="14160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2" descr="نتيجة بحث الصور عن فواصل كيوت لتزيين المواضيع">
            <a:extLst>
              <a:ext uri="{FF2B5EF4-FFF2-40B4-BE49-F238E27FC236}">
                <a16:creationId xmlns:a16="http://schemas.microsoft.com/office/drawing/2014/main" id="{FAB4E890-CDF0-4A4E-B410-F693BB4F285A}"/>
              </a:ext>
            </a:extLst>
          </p:cNvPr>
          <p:cNvPicPr>
            <a:picLocks noChangeAspect="1" noChangeArrowheads="1" noCrop="1"/>
          </p:cNvPicPr>
          <p:nvPr/>
        </p:nvPicPr>
        <p:blipFill>
          <a:blip r:embed="rId19">
            <a:extLst>
              <a:ext uri="{28A0092B-C50C-407E-A947-70E740481C1C}">
                <a14:useLocalDpi xmlns:a14="http://schemas.microsoft.com/office/drawing/2010/main" val="0"/>
              </a:ext>
            </a:extLst>
          </a:blip>
          <a:srcRect/>
          <a:stretch>
            <a:fillRect/>
          </a:stretch>
        </p:blipFill>
        <p:spPr bwMode="auto">
          <a:xfrm>
            <a:off x="4298712" y="1407767"/>
            <a:ext cx="4418012" cy="130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عنصر نائب لرقم الشريحة 1">
            <a:extLst>
              <a:ext uri="{FF2B5EF4-FFF2-40B4-BE49-F238E27FC236}">
                <a16:creationId xmlns:a16="http://schemas.microsoft.com/office/drawing/2014/main" id="{211D48C0-F77D-4ED0-A160-F51C830C3B44}"/>
              </a:ext>
            </a:extLst>
          </p:cNvPr>
          <p:cNvSpPr>
            <a:spLocks noGrp="1"/>
          </p:cNvSpPr>
          <p:nvPr>
            <p:ph type="sldNum" sz="quarter" idx="12"/>
          </p:nvPr>
        </p:nvSpPr>
        <p:spPr>
          <a:xfrm>
            <a:off x="6457950" y="6356351"/>
            <a:ext cx="2057400" cy="365125"/>
          </a:xfrm>
        </p:spPr>
        <p:txBody>
          <a:bodyPr/>
          <a:lstStyle/>
          <a:p>
            <a:fld id="{A4DBBA16-75F6-4742-898E-C7FFAFB7FF80}" type="slidenum">
              <a:rPr lang="ar-SA" smtClean="0"/>
              <a:t>9</a:t>
            </a:fld>
            <a:endParaRPr lang="ar-SA"/>
          </a:p>
        </p:txBody>
      </p:sp>
    </p:spTree>
    <p:extLst>
      <p:ext uri="{BB962C8B-B14F-4D97-AF65-F5344CB8AC3E}">
        <p14:creationId xmlns:p14="http://schemas.microsoft.com/office/powerpoint/2010/main" val="2772514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down)">
                                      <p:cBhvr>
                                        <p:cTn id="12" dur="362">
                                          <p:stCondLst>
                                            <p:cond delay="0"/>
                                          </p:stCondLst>
                                        </p:cTn>
                                        <p:tgtEl>
                                          <p:spTgt spid="63"/>
                                        </p:tgtEl>
                                      </p:cBhvr>
                                    </p:animEffect>
                                    <p:anim calcmode="lin" valueType="num">
                                      <p:cBhvr>
                                        <p:cTn id="13" dur="1139"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14" dur="415"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15" dur="415" tmFilter="0, 0; 0.125,0.2665; 0.25,0.4; 0.375,0.465; 0.5,0.5;  0.625,0.535; 0.75,0.6; 0.875,0.7335; 1,1">
                                          <p:stCondLst>
                                            <p:cond delay="415"/>
                                          </p:stCondLst>
                                        </p:cTn>
                                        <p:tgtEl>
                                          <p:spTgt spid="63"/>
                                        </p:tgtEl>
                                        <p:attrNameLst>
                                          <p:attrName>ppt_y</p:attrName>
                                        </p:attrNameLst>
                                      </p:cBhvr>
                                      <p:tavLst>
                                        <p:tav tm="0" fmla="#ppt_y-sin(pi*$)/9">
                                          <p:val>
                                            <p:fltVal val="0"/>
                                          </p:val>
                                        </p:tav>
                                        <p:tav tm="100000">
                                          <p:val>
                                            <p:fltVal val="1"/>
                                          </p:val>
                                        </p:tav>
                                      </p:tavLst>
                                    </p:anim>
                                    <p:anim calcmode="lin" valueType="num">
                                      <p:cBhvr>
                                        <p:cTn id="16" dur="207" tmFilter="0, 0; 0.125,0.2665; 0.25,0.4; 0.375,0.465; 0.5,0.5;  0.625,0.535; 0.75,0.6; 0.875,0.7335; 1,1">
                                          <p:stCondLst>
                                            <p:cond delay="828"/>
                                          </p:stCondLst>
                                        </p:cTn>
                                        <p:tgtEl>
                                          <p:spTgt spid="63"/>
                                        </p:tgtEl>
                                        <p:attrNameLst>
                                          <p:attrName>ppt_y</p:attrName>
                                        </p:attrNameLst>
                                      </p:cBhvr>
                                      <p:tavLst>
                                        <p:tav tm="0" fmla="#ppt_y-sin(pi*$)/27">
                                          <p:val>
                                            <p:fltVal val="0"/>
                                          </p:val>
                                        </p:tav>
                                        <p:tav tm="100000">
                                          <p:val>
                                            <p:fltVal val="1"/>
                                          </p:val>
                                        </p:tav>
                                      </p:tavLst>
                                    </p:anim>
                                    <p:anim calcmode="lin" valueType="num">
                                      <p:cBhvr>
                                        <p:cTn id="17" dur="103" tmFilter="0, 0; 0.125,0.2665; 0.25,0.4; 0.375,0.465; 0.5,0.5;  0.625,0.535; 0.75,0.6; 0.875,0.7335; 1,1">
                                          <p:stCondLst>
                                            <p:cond delay="1035"/>
                                          </p:stCondLst>
                                        </p:cTn>
                                        <p:tgtEl>
                                          <p:spTgt spid="63"/>
                                        </p:tgtEl>
                                        <p:attrNameLst>
                                          <p:attrName>ppt_y</p:attrName>
                                        </p:attrNameLst>
                                      </p:cBhvr>
                                      <p:tavLst>
                                        <p:tav tm="0" fmla="#ppt_y-sin(pi*$)/81">
                                          <p:val>
                                            <p:fltVal val="0"/>
                                          </p:val>
                                        </p:tav>
                                        <p:tav tm="100000">
                                          <p:val>
                                            <p:fltVal val="1"/>
                                          </p:val>
                                        </p:tav>
                                      </p:tavLst>
                                    </p:anim>
                                    <p:animScale>
                                      <p:cBhvr>
                                        <p:cTn id="18" dur="16">
                                          <p:stCondLst>
                                            <p:cond delay="406"/>
                                          </p:stCondLst>
                                        </p:cTn>
                                        <p:tgtEl>
                                          <p:spTgt spid="63"/>
                                        </p:tgtEl>
                                      </p:cBhvr>
                                      <p:to x="100000" y="60000"/>
                                    </p:animScale>
                                    <p:animScale>
                                      <p:cBhvr>
                                        <p:cTn id="19" dur="104" decel="50000">
                                          <p:stCondLst>
                                            <p:cond delay="423"/>
                                          </p:stCondLst>
                                        </p:cTn>
                                        <p:tgtEl>
                                          <p:spTgt spid="63"/>
                                        </p:tgtEl>
                                      </p:cBhvr>
                                      <p:to x="100000" y="100000"/>
                                    </p:animScale>
                                    <p:animScale>
                                      <p:cBhvr>
                                        <p:cTn id="20" dur="16">
                                          <p:stCondLst>
                                            <p:cond delay="820"/>
                                          </p:stCondLst>
                                        </p:cTn>
                                        <p:tgtEl>
                                          <p:spTgt spid="63"/>
                                        </p:tgtEl>
                                      </p:cBhvr>
                                      <p:to x="100000" y="80000"/>
                                    </p:animScale>
                                    <p:animScale>
                                      <p:cBhvr>
                                        <p:cTn id="21" dur="104" decel="50000">
                                          <p:stCondLst>
                                            <p:cond delay="836"/>
                                          </p:stCondLst>
                                        </p:cTn>
                                        <p:tgtEl>
                                          <p:spTgt spid="63"/>
                                        </p:tgtEl>
                                      </p:cBhvr>
                                      <p:to x="100000" y="100000"/>
                                    </p:animScale>
                                    <p:animScale>
                                      <p:cBhvr>
                                        <p:cTn id="22" dur="16">
                                          <p:stCondLst>
                                            <p:cond delay="1026"/>
                                          </p:stCondLst>
                                        </p:cTn>
                                        <p:tgtEl>
                                          <p:spTgt spid="63"/>
                                        </p:tgtEl>
                                      </p:cBhvr>
                                      <p:to x="100000" y="90000"/>
                                    </p:animScale>
                                    <p:animScale>
                                      <p:cBhvr>
                                        <p:cTn id="23" dur="104" decel="50000">
                                          <p:stCondLst>
                                            <p:cond delay="1042"/>
                                          </p:stCondLst>
                                        </p:cTn>
                                        <p:tgtEl>
                                          <p:spTgt spid="63"/>
                                        </p:tgtEl>
                                      </p:cBhvr>
                                      <p:to x="100000" y="100000"/>
                                    </p:animScale>
                                    <p:animScale>
                                      <p:cBhvr>
                                        <p:cTn id="24" dur="16">
                                          <p:stCondLst>
                                            <p:cond delay="1130"/>
                                          </p:stCondLst>
                                        </p:cTn>
                                        <p:tgtEl>
                                          <p:spTgt spid="63"/>
                                        </p:tgtEl>
                                      </p:cBhvr>
                                      <p:to x="100000" y="95000"/>
                                    </p:animScale>
                                    <p:animScale>
                                      <p:cBhvr>
                                        <p:cTn id="25" dur="104" decel="50000">
                                          <p:stCondLst>
                                            <p:cond delay="1146"/>
                                          </p:stCondLst>
                                        </p:cTn>
                                        <p:tgtEl>
                                          <p:spTgt spid="63"/>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49">
                                            <p:txEl>
                                              <p:pRg st="0" end="0"/>
                                            </p:txEl>
                                          </p:spTgt>
                                        </p:tgtEl>
                                        <p:attrNameLst>
                                          <p:attrName>style.visibility</p:attrName>
                                        </p:attrNameLst>
                                      </p:cBhvr>
                                      <p:to>
                                        <p:strVal val="visible"/>
                                      </p:to>
                                    </p:set>
                                    <p:animEffect transition="in" filter="wipe(down)">
                                      <p:cBhvr>
                                        <p:cTn id="28" dur="362">
                                          <p:stCondLst>
                                            <p:cond delay="0"/>
                                          </p:stCondLst>
                                        </p:cTn>
                                        <p:tgtEl>
                                          <p:spTgt spid="49">
                                            <p:txEl>
                                              <p:pRg st="0" end="0"/>
                                            </p:txEl>
                                          </p:spTgt>
                                        </p:tgtEl>
                                      </p:cBhvr>
                                    </p:animEffect>
                                    <p:anim calcmode="lin" valueType="num">
                                      <p:cBhvr>
                                        <p:cTn id="29" dur="1139" tmFilter="0,0; 0.14,0.36; 0.43,0.73; 0.71,0.91; 1.0,1.0">
                                          <p:stCondLst>
                                            <p:cond delay="0"/>
                                          </p:stCondLst>
                                        </p:cTn>
                                        <p:tgtEl>
                                          <p:spTgt spid="49">
                                            <p:txEl>
                                              <p:pRg st="0" end="0"/>
                                            </p:txEl>
                                          </p:spTgt>
                                        </p:tgtEl>
                                        <p:attrNameLst>
                                          <p:attrName>ppt_x</p:attrName>
                                        </p:attrNameLst>
                                      </p:cBhvr>
                                      <p:tavLst>
                                        <p:tav tm="0">
                                          <p:val>
                                            <p:strVal val="#ppt_x-0.25"/>
                                          </p:val>
                                        </p:tav>
                                        <p:tav tm="100000">
                                          <p:val>
                                            <p:strVal val="#ppt_x"/>
                                          </p:val>
                                        </p:tav>
                                      </p:tavLst>
                                    </p:anim>
                                    <p:anim calcmode="lin" valueType="num">
                                      <p:cBhvr>
                                        <p:cTn id="30" dur="415" tmFilter="0.0,0.0; 0.25,0.07; 0.50,0.2; 0.75,0.467; 1.0,1.0">
                                          <p:stCondLst>
                                            <p:cond delay="0"/>
                                          </p:stCondLst>
                                        </p:cTn>
                                        <p:tgtEl>
                                          <p:spTgt spid="49">
                                            <p:txEl>
                                              <p:pRg st="0" end="0"/>
                                            </p:txEl>
                                          </p:spTgt>
                                        </p:tgtEl>
                                        <p:attrNameLst>
                                          <p:attrName>ppt_y</p:attrName>
                                        </p:attrNameLst>
                                      </p:cBhvr>
                                      <p:tavLst>
                                        <p:tav tm="0" fmla="#ppt_y-sin(pi*$)/3">
                                          <p:val>
                                            <p:fltVal val="0.5"/>
                                          </p:val>
                                        </p:tav>
                                        <p:tav tm="100000">
                                          <p:val>
                                            <p:fltVal val="1"/>
                                          </p:val>
                                        </p:tav>
                                      </p:tavLst>
                                    </p:anim>
                                    <p:anim calcmode="lin" valueType="num">
                                      <p:cBhvr>
                                        <p:cTn id="31" dur="415" tmFilter="0, 0; 0.125,0.2665; 0.25,0.4; 0.375,0.465; 0.5,0.5;  0.625,0.535; 0.75,0.6; 0.875,0.7335; 1,1">
                                          <p:stCondLst>
                                            <p:cond delay="415"/>
                                          </p:stCondLst>
                                        </p:cTn>
                                        <p:tgtEl>
                                          <p:spTgt spid="49">
                                            <p:txEl>
                                              <p:pRg st="0" end="0"/>
                                            </p:txEl>
                                          </p:spTgt>
                                        </p:tgtEl>
                                        <p:attrNameLst>
                                          <p:attrName>ppt_y</p:attrName>
                                        </p:attrNameLst>
                                      </p:cBhvr>
                                      <p:tavLst>
                                        <p:tav tm="0" fmla="#ppt_y-sin(pi*$)/9">
                                          <p:val>
                                            <p:fltVal val="0"/>
                                          </p:val>
                                        </p:tav>
                                        <p:tav tm="100000">
                                          <p:val>
                                            <p:fltVal val="1"/>
                                          </p:val>
                                        </p:tav>
                                      </p:tavLst>
                                    </p:anim>
                                    <p:anim calcmode="lin" valueType="num">
                                      <p:cBhvr>
                                        <p:cTn id="32" dur="207" tmFilter="0, 0; 0.125,0.2665; 0.25,0.4; 0.375,0.465; 0.5,0.5;  0.625,0.535; 0.75,0.6; 0.875,0.7335; 1,1">
                                          <p:stCondLst>
                                            <p:cond delay="828"/>
                                          </p:stCondLst>
                                        </p:cTn>
                                        <p:tgtEl>
                                          <p:spTgt spid="49">
                                            <p:txEl>
                                              <p:pRg st="0" end="0"/>
                                            </p:txEl>
                                          </p:spTgt>
                                        </p:tgtEl>
                                        <p:attrNameLst>
                                          <p:attrName>ppt_y</p:attrName>
                                        </p:attrNameLst>
                                      </p:cBhvr>
                                      <p:tavLst>
                                        <p:tav tm="0" fmla="#ppt_y-sin(pi*$)/27">
                                          <p:val>
                                            <p:fltVal val="0"/>
                                          </p:val>
                                        </p:tav>
                                        <p:tav tm="100000">
                                          <p:val>
                                            <p:fltVal val="1"/>
                                          </p:val>
                                        </p:tav>
                                      </p:tavLst>
                                    </p:anim>
                                    <p:anim calcmode="lin" valueType="num">
                                      <p:cBhvr>
                                        <p:cTn id="33" dur="103" tmFilter="0, 0; 0.125,0.2665; 0.25,0.4; 0.375,0.465; 0.5,0.5;  0.625,0.535; 0.75,0.6; 0.875,0.7335; 1,1">
                                          <p:stCondLst>
                                            <p:cond delay="1035"/>
                                          </p:stCondLst>
                                        </p:cTn>
                                        <p:tgtEl>
                                          <p:spTgt spid="49">
                                            <p:txEl>
                                              <p:pRg st="0" end="0"/>
                                            </p:txEl>
                                          </p:spTgt>
                                        </p:tgtEl>
                                        <p:attrNameLst>
                                          <p:attrName>ppt_y</p:attrName>
                                        </p:attrNameLst>
                                      </p:cBhvr>
                                      <p:tavLst>
                                        <p:tav tm="0" fmla="#ppt_y-sin(pi*$)/81">
                                          <p:val>
                                            <p:fltVal val="0"/>
                                          </p:val>
                                        </p:tav>
                                        <p:tav tm="100000">
                                          <p:val>
                                            <p:fltVal val="1"/>
                                          </p:val>
                                        </p:tav>
                                      </p:tavLst>
                                    </p:anim>
                                    <p:animScale>
                                      <p:cBhvr>
                                        <p:cTn id="34" dur="16">
                                          <p:stCondLst>
                                            <p:cond delay="406"/>
                                          </p:stCondLst>
                                        </p:cTn>
                                        <p:tgtEl>
                                          <p:spTgt spid="49">
                                            <p:txEl>
                                              <p:pRg st="0" end="0"/>
                                            </p:txEl>
                                          </p:spTgt>
                                        </p:tgtEl>
                                      </p:cBhvr>
                                      <p:to x="100000" y="60000"/>
                                    </p:animScale>
                                    <p:animScale>
                                      <p:cBhvr>
                                        <p:cTn id="35" dur="104" decel="50000">
                                          <p:stCondLst>
                                            <p:cond delay="423"/>
                                          </p:stCondLst>
                                        </p:cTn>
                                        <p:tgtEl>
                                          <p:spTgt spid="49">
                                            <p:txEl>
                                              <p:pRg st="0" end="0"/>
                                            </p:txEl>
                                          </p:spTgt>
                                        </p:tgtEl>
                                      </p:cBhvr>
                                      <p:to x="100000" y="100000"/>
                                    </p:animScale>
                                    <p:animScale>
                                      <p:cBhvr>
                                        <p:cTn id="36" dur="16">
                                          <p:stCondLst>
                                            <p:cond delay="820"/>
                                          </p:stCondLst>
                                        </p:cTn>
                                        <p:tgtEl>
                                          <p:spTgt spid="49">
                                            <p:txEl>
                                              <p:pRg st="0" end="0"/>
                                            </p:txEl>
                                          </p:spTgt>
                                        </p:tgtEl>
                                      </p:cBhvr>
                                      <p:to x="100000" y="80000"/>
                                    </p:animScale>
                                    <p:animScale>
                                      <p:cBhvr>
                                        <p:cTn id="37" dur="104" decel="50000">
                                          <p:stCondLst>
                                            <p:cond delay="836"/>
                                          </p:stCondLst>
                                        </p:cTn>
                                        <p:tgtEl>
                                          <p:spTgt spid="49">
                                            <p:txEl>
                                              <p:pRg st="0" end="0"/>
                                            </p:txEl>
                                          </p:spTgt>
                                        </p:tgtEl>
                                      </p:cBhvr>
                                      <p:to x="100000" y="100000"/>
                                    </p:animScale>
                                    <p:animScale>
                                      <p:cBhvr>
                                        <p:cTn id="38" dur="16">
                                          <p:stCondLst>
                                            <p:cond delay="1026"/>
                                          </p:stCondLst>
                                        </p:cTn>
                                        <p:tgtEl>
                                          <p:spTgt spid="49">
                                            <p:txEl>
                                              <p:pRg st="0" end="0"/>
                                            </p:txEl>
                                          </p:spTgt>
                                        </p:tgtEl>
                                      </p:cBhvr>
                                      <p:to x="100000" y="90000"/>
                                    </p:animScale>
                                    <p:animScale>
                                      <p:cBhvr>
                                        <p:cTn id="39" dur="104" decel="50000">
                                          <p:stCondLst>
                                            <p:cond delay="1042"/>
                                          </p:stCondLst>
                                        </p:cTn>
                                        <p:tgtEl>
                                          <p:spTgt spid="49">
                                            <p:txEl>
                                              <p:pRg st="0" end="0"/>
                                            </p:txEl>
                                          </p:spTgt>
                                        </p:tgtEl>
                                      </p:cBhvr>
                                      <p:to x="100000" y="100000"/>
                                    </p:animScale>
                                    <p:animScale>
                                      <p:cBhvr>
                                        <p:cTn id="40" dur="16">
                                          <p:stCondLst>
                                            <p:cond delay="1130"/>
                                          </p:stCondLst>
                                        </p:cTn>
                                        <p:tgtEl>
                                          <p:spTgt spid="49">
                                            <p:txEl>
                                              <p:pRg st="0" end="0"/>
                                            </p:txEl>
                                          </p:spTgt>
                                        </p:tgtEl>
                                      </p:cBhvr>
                                      <p:to x="100000" y="95000"/>
                                    </p:animScale>
                                    <p:animScale>
                                      <p:cBhvr>
                                        <p:cTn id="41" dur="104" decel="50000">
                                          <p:stCondLst>
                                            <p:cond delay="1146"/>
                                          </p:stCondLst>
                                        </p:cTn>
                                        <p:tgtEl>
                                          <p:spTgt spid="49">
                                            <p:txEl>
                                              <p:pRg st="0" end="0"/>
                                            </p:txEl>
                                          </p:spTgt>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49">
                                            <p:txEl>
                                              <p:pRg st="1" end="1"/>
                                            </p:txEl>
                                          </p:spTgt>
                                        </p:tgtEl>
                                        <p:attrNameLst>
                                          <p:attrName>style.visibility</p:attrName>
                                        </p:attrNameLst>
                                      </p:cBhvr>
                                      <p:to>
                                        <p:strVal val="visible"/>
                                      </p:to>
                                    </p:set>
                                    <p:animEffect transition="in" filter="wipe(down)">
                                      <p:cBhvr>
                                        <p:cTn id="44" dur="362">
                                          <p:stCondLst>
                                            <p:cond delay="0"/>
                                          </p:stCondLst>
                                        </p:cTn>
                                        <p:tgtEl>
                                          <p:spTgt spid="49">
                                            <p:txEl>
                                              <p:pRg st="1" end="1"/>
                                            </p:txEl>
                                          </p:spTgt>
                                        </p:tgtEl>
                                      </p:cBhvr>
                                    </p:animEffect>
                                    <p:anim calcmode="lin" valueType="num">
                                      <p:cBhvr>
                                        <p:cTn id="45" dur="1139" tmFilter="0,0; 0.14,0.36; 0.43,0.73; 0.71,0.91; 1.0,1.0">
                                          <p:stCondLst>
                                            <p:cond delay="0"/>
                                          </p:stCondLst>
                                        </p:cTn>
                                        <p:tgtEl>
                                          <p:spTgt spid="49">
                                            <p:txEl>
                                              <p:pRg st="1" end="1"/>
                                            </p:txEl>
                                          </p:spTgt>
                                        </p:tgtEl>
                                        <p:attrNameLst>
                                          <p:attrName>ppt_x</p:attrName>
                                        </p:attrNameLst>
                                      </p:cBhvr>
                                      <p:tavLst>
                                        <p:tav tm="0">
                                          <p:val>
                                            <p:strVal val="#ppt_x-0.25"/>
                                          </p:val>
                                        </p:tav>
                                        <p:tav tm="100000">
                                          <p:val>
                                            <p:strVal val="#ppt_x"/>
                                          </p:val>
                                        </p:tav>
                                      </p:tavLst>
                                    </p:anim>
                                    <p:anim calcmode="lin" valueType="num">
                                      <p:cBhvr>
                                        <p:cTn id="46" dur="415" tmFilter="0.0,0.0; 0.25,0.07; 0.50,0.2; 0.75,0.467; 1.0,1.0">
                                          <p:stCondLst>
                                            <p:cond delay="0"/>
                                          </p:stCondLst>
                                        </p:cTn>
                                        <p:tgtEl>
                                          <p:spTgt spid="49">
                                            <p:txEl>
                                              <p:pRg st="1" end="1"/>
                                            </p:txEl>
                                          </p:spTgt>
                                        </p:tgtEl>
                                        <p:attrNameLst>
                                          <p:attrName>ppt_y</p:attrName>
                                        </p:attrNameLst>
                                      </p:cBhvr>
                                      <p:tavLst>
                                        <p:tav tm="0" fmla="#ppt_y-sin(pi*$)/3">
                                          <p:val>
                                            <p:fltVal val="0.5"/>
                                          </p:val>
                                        </p:tav>
                                        <p:tav tm="100000">
                                          <p:val>
                                            <p:fltVal val="1"/>
                                          </p:val>
                                        </p:tav>
                                      </p:tavLst>
                                    </p:anim>
                                    <p:anim calcmode="lin" valueType="num">
                                      <p:cBhvr>
                                        <p:cTn id="47" dur="415" tmFilter="0, 0; 0.125,0.2665; 0.25,0.4; 0.375,0.465; 0.5,0.5;  0.625,0.535; 0.75,0.6; 0.875,0.7335; 1,1">
                                          <p:stCondLst>
                                            <p:cond delay="415"/>
                                          </p:stCondLst>
                                        </p:cTn>
                                        <p:tgtEl>
                                          <p:spTgt spid="49">
                                            <p:txEl>
                                              <p:pRg st="1" end="1"/>
                                            </p:txEl>
                                          </p:spTgt>
                                        </p:tgtEl>
                                        <p:attrNameLst>
                                          <p:attrName>ppt_y</p:attrName>
                                        </p:attrNameLst>
                                      </p:cBhvr>
                                      <p:tavLst>
                                        <p:tav tm="0" fmla="#ppt_y-sin(pi*$)/9">
                                          <p:val>
                                            <p:fltVal val="0"/>
                                          </p:val>
                                        </p:tav>
                                        <p:tav tm="100000">
                                          <p:val>
                                            <p:fltVal val="1"/>
                                          </p:val>
                                        </p:tav>
                                      </p:tavLst>
                                    </p:anim>
                                    <p:anim calcmode="lin" valueType="num">
                                      <p:cBhvr>
                                        <p:cTn id="48" dur="207" tmFilter="0, 0; 0.125,0.2665; 0.25,0.4; 0.375,0.465; 0.5,0.5;  0.625,0.535; 0.75,0.6; 0.875,0.7335; 1,1">
                                          <p:stCondLst>
                                            <p:cond delay="828"/>
                                          </p:stCondLst>
                                        </p:cTn>
                                        <p:tgtEl>
                                          <p:spTgt spid="49">
                                            <p:txEl>
                                              <p:pRg st="1" end="1"/>
                                            </p:txEl>
                                          </p:spTgt>
                                        </p:tgtEl>
                                        <p:attrNameLst>
                                          <p:attrName>ppt_y</p:attrName>
                                        </p:attrNameLst>
                                      </p:cBhvr>
                                      <p:tavLst>
                                        <p:tav tm="0" fmla="#ppt_y-sin(pi*$)/27">
                                          <p:val>
                                            <p:fltVal val="0"/>
                                          </p:val>
                                        </p:tav>
                                        <p:tav tm="100000">
                                          <p:val>
                                            <p:fltVal val="1"/>
                                          </p:val>
                                        </p:tav>
                                      </p:tavLst>
                                    </p:anim>
                                    <p:anim calcmode="lin" valueType="num">
                                      <p:cBhvr>
                                        <p:cTn id="49" dur="103" tmFilter="0, 0; 0.125,0.2665; 0.25,0.4; 0.375,0.465; 0.5,0.5;  0.625,0.535; 0.75,0.6; 0.875,0.7335; 1,1">
                                          <p:stCondLst>
                                            <p:cond delay="1035"/>
                                          </p:stCondLst>
                                        </p:cTn>
                                        <p:tgtEl>
                                          <p:spTgt spid="49">
                                            <p:txEl>
                                              <p:pRg st="1" end="1"/>
                                            </p:txEl>
                                          </p:spTgt>
                                        </p:tgtEl>
                                        <p:attrNameLst>
                                          <p:attrName>ppt_y</p:attrName>
                                        </p:attrNameLst>
                                      </p:cBhvr>
                                      <p:tavLst>
                                        <p:tav tm="0" fmla="#ppt_y-sin(pi*$)/81">
                                          <p:val>
                                            <p:fltVal val="0"/>
                                          </p:val>
                                        </p:tav>
                                        <p:tav tm="100000">
                                          <p:val>
                                            <p:fltVal val="1"/>
                                          </p:val>
                                        </p:tav>
                                      </p:tavLst>
                                    </p:anim>
                                    <p:animScale>
                                      <p:cBhvr>
                                        <p:cTn id="50" dur="16">
                                          <p:stCondLst>
                                            <p:cond delay="406"/>
                                          </p:stCondLst>
                                        </p:cTn>
                                        <p:tgtEl>
                                          <p:spTgt spid="49">
                                            <p:txEl>
                                              <p:pRg st="1" end="1"/>
                                            </p:txEl>
                                          </p:spTgt>
                                        </p:tgtEl>
                                      </p:cBhvr>
                                      <p:to x="100000" y="60000"/>
                                    </p:animScale>
                                    <p:animScale>
                                      <p:cBhvr>
                                        <p:cTn id="51" dur="104" decel="50000">
                                          <p:stCondLst>
                                            <p:cond delay="423"/>
                                          </p:stCondLst>
                                        </p:cTn>
                                        <p:tgtEl>
                                          <p:spTgt spid="49">
                                            <p:txEl>
                                              <p:pRg st="1" end="1"/>
                                            </p:txEl>
                                          </p:spTgt>
                                        </p:tgtEl>
                                      </p:cBhvr>
                                      <p:to x="100000" y="100000"/>
                                    </p:animScale>
                                    <p:animScale>
                                      <p:cBhvr>
                                        <p:cTn id="52" dur="16">
                                          <p:stCondLst>
                                            <p:cond delay="820"/>
                                          </p:stCondLst>
                                        </p:cTn>
                                        <p:tgtEl>
                                          <p:spTgt spid="49">
                                            <p:txEl>
                                              <p:pRg st="1" end="1"/>
                                            </p:txEl>
                                          </p:spTgt>
                                        </p:tgtEl>
                                      </p:cBhvr>
                                      <p:to x="100000" y="80000"/>
                                    </p:animScale>
                                    <p:animScale>
                                      <p:cBhvr>
                                        <p:cTn id="53" dur="104" decel="50000">
                                          <p:stCondLst>
                                            <p:cond delay="836"/>
                                          </p:stCondLst>
                                        </p:cTn>
                                        <p:tgtEl>
                                          <p:spTgt spid="49">
                                            <p:txEl>
                                              <p:pRg st="1" end="1"/>
                                            </p:txEl>
                                          </p:spTgt>
                                        </p:tgtEl>
                                      </p:cBhvr>
                                      <p:to x="100000" y="100000"/>
                                    </p:animScale>
                                    <p:animScale>
                                      <p:cBhvr>
                                        <p:cTn id="54" dur="16">
                                          <p:stCondLst>
                                            <p:cond delay="1026"/>
                                          </p:stCondLst>
                                        </p:cTn>
                                        <p:tgtEl>
                                          <p:spTgt spid="49">
                                            <p:txEl>
                                              <p:pRg st="1" end="1"/>
                                            </p:txEl>
                                          </p:spTgt>
                                        </p:tgtEl>
                                      </p:cBhvr>
                                      <p:to x="100000" y="90000"/>
                                    </p:animScale>
                                    <p:animScale>
                                      <p:cBhvr>
                                        <p:cTn id="55" dur="104" decel="50000">
                                          <p:stCondLst>
                                            <p:cond delay="1042"/>
                                          </p:stCondLst>
                                        </p:cTn>
                                        <p:tgtEl>
                                          <p:spTgt spid="49">
                                            <p:txEl>
                                              <p:pRg st="1" end="1"/>
                                            </p:txEl>
                                          </p:spTgt>
                                        </p:tgtEl>
                                      </p:cBhvr>
                                      <p:to x="100000" y="100000"/>
                                    </p:animScale>
                                    <p:animScale>
                                      <p:cBhvr>
                                        <p:cTn id="56" dur="16">
                                          <p:stCondLst>
                                            <p:cond delay="1130"/>
                                          </p:stCondLst>
                                        </p:cTn>
                                        <p:tgtEl>
                                          <p:spTgt spid="49">
                                            <p:txEl>
                                              <p:pRg st="1" end="1"/>
                                            </p:txEl>
                                          </p:spTgt>
                                        </p:tgtEl>
                                      </p:cBhvr>
                                      <p:to x="100000" y="95000"/>
                                    </p:animScale>
                                    <p:animScale>
                                      <p:cBhvr>
                                        <p:cTn id="57" dur="104" decel="50000">
                                          <p:stCondLst>
                                            <p:cond delay="1146"/>
                                          </p:stCondLst>
                                        </p:cTn>
                                        <p:tgtEl>
                                          <p:spTgt spid="49">
                                            <p:txEl>
                                              <p:pRg st="1" end="1"/>
                                            </p:txEl>
                                          </p:spTgt>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down)">
                                      <p:cBhvr>
                                        <p:cTn id="60" dur="362">
                                          <p:stCondLst>
                                            <p:cond delay="0"/>
                                          </p:stCondLst>
                                        </p:cTn>
                                        <p:tgtEl>
                                          <p:spTgt spid="64"/>
                                        </p:tgtEl>
                                      </p:cBhvr>
                                    </p:animEffect>
                                    <p:anim calcmode="lin" valueType="num">
                                      <p:cBhvr>
                                        <p:cTn id="61" dur="1139"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62" dur="415"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63" dur="415" tmFilter="0, 0; 0.125,0.2665; 0.25,0.4; 0.375,0.465; 0.5,0.5;  0.625,0.535; 0.75,0.6; 0.875,0.7335; 1,1">
                                          <p:stCondLst>
                                            <p:cond delay="415"/>
                                          </p:stCondLst>
                                        </p:cTn>
                                        <p:tgtEl>
                                          <p:spTgt spid="64"/>
                                        </p:tgtEl>
                                        <p:attrNameLst>
                                          <p:attrName>ppt_y</p:attrName>
                                        </p:attrNameLst>
                                      </p:cBhvr>
                                      <p:tavLst>
                                        <p:tav tm="0" fmla="#ppt_y-sin(pi*$)/9">
                                          <p:val>
                                            <p:fltVal val="0"/>
                                          </p:val>
                                        </p:tav>
                                        <p:tav tm="100000">
                                          <p:val>
                                            <p:fltVal val="1"/>
                                          </p:val>
                                        </p:tav>
                                      </p:tavLst>
                                    </p:anim>
                                    <p:anim calcmode="lin" valueType="num">
                                      <p:cBhvr>
                                        <p:cTn id="64" dur="207" tmFilter="0, 0; 0.125,0.2665; 0.25,0.4; 0.375,0.465; 0.5,0.5;  0.625,0.535; 0.75,0.6; 0.875,0.7335; 1,1">
                                          <p:stCondLst>
                                            <p:cond delay="828"/>
                                          </p:stCondLst>
                                        </p:cTn>
                                        <p:tgtEl>
                                          <p:spTgt spid="64"/>
                                        </p:tgtEl>
                                        <p:attrNameLst>
                                          <p:attrName>ppt_y</p:attrName>
                                        </p:attrNameLst>
                                      </p:cBhvr>
                                      <p:tavLst>
                                        <p:tav tm="0" fmla="#ppt_y-sin(pi*$)/27">
                                          <p:val>
                                            <p:fltVal val="0"/>
                                          </p:val>
                                        </p:tav>
                                        <p:tav tm="100000">
                                          <p:val>
                                            <p:fltVal val="1"/>
                                          </p:val>
                                        </p:tav>
                                      </p:tavLst>
                                    </p:anim>
                                    <p:anim calcmode="lin" valueType="num">
                                      <p:cBhvr>
                                        <p:cTn id="65" dur="103" tmFilter="0, 0; 0.125,0.2665; 0.25,0.4; 0.375,0.465; 0.5,0.5;  0.625,0.535; 0.75,0.6; 0.875,0.7335; 1,1">
                                          <p:stCondLst>
                                            <p:cond delay="1035"/>
                                          </p:stCondLst>
                                        </p:cTn>
                                        <p:tgtEl>
                                          <p:spTgt spid="64"/>
                                        </p:tgtEl>
                                        <p:attrNameLst>
                                          <p:attrName>ppt_y</p:attrName>
                                        </p:attrNameLst>
                                      </p:cBhvr>
                                      <p:tavLst>
                                        <p:tav tm="0" fmla="#ppt_y-sin(pi*$)/81">
                                          <p:val>
                                            <p:fltVal val="0"/>
                                          </p:val>
                                        </p:tav>
                                        <p:tav tm="100000">
                                          <p:val>
                                            <p:fltVal val="1"/>
                                          </p:val>
                                        </p:tav>
                                      </p:tavLst>
                                    </p:anim>
                                    <p:animScale>
                                      <p:cBhvr>
                                        <p:cTn id="66" dur="16">
                                          <p:stCondLst>
                                            <p:cond delay="406"/>
                                          </p:stCondLst>
                                        </p:cTn>
                                        <p:tgtEl>
                                          <p:spTgt spid="64"/>
                                        </p:tgtEl>
                                      </p:cBhvr>
                                      <p:to x="100000" y="60000"/>
                                    </p:animScale>
                                    <p:animScale>
                                      <p:cBhvr>
                                        <p:cTn id="67" dur="104" decel="50000">
                                          <p:stCondLst>
                                            <p:cond delay="423"/>
                                          </p:stCondLst>
                                        </p:cTn>
                                        <p:tgtEl>
                                          <p:spTgt spid="64"/>
                                        </p:tgtEl>
                                      </p:cBhvr>
                                      <p:to x="100000" y="100000"/>
                                    </p:animScale>
                                    <p:animScale>
                                      <p:cBhvr>
                                        <p:cTn id="68" dur="16">
                                          <p:stCondLst>
                                            <p:cond delay="820"/>
                                          </p:stCondLst>
                                        </p:cTn>
                                        <p:tgtEl>
                                          <p:spTgt spid="64"/>
                                        </p:tgtEl>
                                      </p:cBhvr>
                                      <p:to x="100000" y="80000"/>
                                    </p:animScale>
                                    <p:animScale>
                                      <p:cBhvr>
                                        <p:cTn id="69" dur="104" decel="50000">
                                          <p:stCondLst>
                                            <p:cond delay="836"/>
                                          </p:stCondLst>
                                        </p:cTn>
                                        <p:tgtEl>
                                          <p:spTgt spid="64"/>
                                        </p:tgtEl>
                                      </p:cBhvr>
                                      <p:to x="100000" y="100000"/>
                                    </p:animScale>
                                    <p:animScale>
                                      <p:cBhvr>
                                        <p:cTn id="70" dur="16">
                                          <p:stCondLst>
                                            <p:cond delay="1026"/>
                                          </p:stCondLst>
                                        </p:cTn>
                                        <p:tgtEl>
                                          <p:spTgt spid="64"/>
                                        </p:tgtEl>
                                      </p:cBhvr>
                                      <p:to x="100000" y="90000"/>
                                    </p:animScale>
                                    <p:animScale>
                                      <p:cBhvr>
                                        <p:cTn id="71" dur="104" decel="50000">
                                          <p:stCondLst>
                                            <p:cond delay="1042"/>
                                          </p:stCondLst>
                                        </p:cTn>
                                        <p:tgtEl>
                                          <p:spTgt spid="64"/>
                                        </p:tgtEl>
                                      </p:cBhvr>
                                      <p:to x="100000" y="100000"/>
                                    </p:animScale>
                                    <p:animScale>
                                      <p:cBhvr>
                                        <p:cTn id="72" dur="16">
                                          <p:stCondLst>
                                            <p:cond delay="1130"/>
                                          </p:stCondLst>
                                        </p:cTn>
                                        <p:tgtEl>
                                          <p:spTgt spid="64"/>
                                        </p:tgtEl>
                                      </p:cBhvr>
                                      <p:to x="100000" y="95000"/>
                                    </p:animScale>
                                    <p:animScale>
                                      <p:cBhvr>
                                        <p:cTn id="73" dur="104" decel="50000">
                                          <p:stCondLst>
                                            <p:cond delay="1146"/>
                                          </p:stCondLst>
                                        </p:cTn>
                                        <p:tgtEl>
                                          <p:spTgt spid="64"/>
                                        </p:tgtEl>
                                      </p:cBhvr>
                                      <p:to x="100000" y="100000"/>
                                    </p:animScale>
                                  </p:childTnLst>
                                </p:cTn>
                              </p:par>
                              <p:par>
                                <p:cTn id="74" presetID="26" presetClass="entr" presetSubtype="0" fill="hold" grpId="0" nodeType="with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wipe(down)">
                                      <p:cBhvr>
                                        <p:cTn id="76" dur="362">
                                          <p:stCondLst>
                                            <p:cond delay="0"/>
                                          </p:stCondLst>
                                        </p:cTn>
                                        <p:tgtEl>
                                          <p:spTgt spid="60"/>
                                        </p:tgtEl>
                                      </p:cBhvr>
                                    </p:animEffect>
                                    <p:anim calcmode="lin" valueType="num">
                                      <p:cBhvr>
                                        <p:cTn id="77" dur="1139"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78" dur="415"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79" dur="415" tmFilter="0, 0; 0.125,0.2665; 0.25,0.4; 0.375,0.465; 0.5,0.5;  0.625,0.535; 0.75,0.6; 0.875,0.7335; 1,1">
                                          <p:stCondLst>
                                            <p:cond delay="415"/>
                                          </p:stCondLst>
                                        </p:cTn>
                                        <p:tgtEl>
                                          <p:spTgt spid="60"/>
                                        </p:tgtEl>
                                        <p:attrNameLst>
                                          <p:attrName>ppt_y</p:attrName>
                                        </p:attrNameLst>
                                      </p:cBhvr>
                                      <p:tavLst>
                                        <p:tav tm="0" fmla="#ppt_y-sin(pi*$)/9">
                                          <p:val>
                                            <p:fltVal val="0"/>
                                          </p:val>
                                        </p:tav>
                                        <p:tav tm="100000">
                                          <p:val>
                                            <p:fltVal val="1"/>
                                          </p:val>
                                        </p:tav>
                                      </p:tavLst>
                                    </p:anim>
                                    <p:anim calcmode="lin" valueType="num">
                                      <p:cBhvr>
                                        <p:cTn id="80" dur="207" tmFilter="0, 0; 0.125,0.2665; 0.25,0.4; 0.375,0.465; 0.5,0.5;  0.625,0.535; 0.75,0.6; 0.875,0.7335; 1,1">
                                          <p:stCondLst>
                                            <p:cond delay="828"/>
                                          </p:stCondLst>
                                        </p:cTn>
                                        <p:tgtEl>
                                          <p:spTgt spid="60"/>
                                        </p:tgtEl>
                                        <p:attrNameLst>
                                          <p:attrName>ppt_y</p:attrName>
                                        </p:attrNameLst>
                                      </p:cBhvr>
                                      <p:tavLst>
                                        <p:tav tm="0" fmla="#ppt_y-sin(pi*$)/27">
                                          <p:val>
                                            <p:fltVal val="0"/>
                                          </p:val>
                                        </p:tav>
                                        <p:tav tm="100000">
                                          <p:val>
                                            <p:fltVal val="1"/>
                                          </p:val>
                                        </p:tav>
                                      </p:tavLst>
                                    </p:anim>
                                    <p:anim calcmode="lin" valueType="num">
                                      <p:cBhvr>
                                        <p:cTn id="81" dur="103" tmFilter="0, 0; 0.125,0.2665; 0.25,0.4; 0.375,0.465; 0.5,0.5;  0.625,0.535; 0.75,0.6; 0.875,0.7335; 1,1">
                                          <p:stCondLst>
                                            <p:cond delay="1035"/>
                                          </p:stCondLst>
                                        </p:cTn>
                                        <p:tgtEl>
                                          <p:spTgt spid="60"/>
                                        </p:tgtEl>
                                        <p:attrNameLst>
                                          <p:attrName>ppt_y</p:attrName>
                                        </p:attrNameLst>
                                      </p:cBhvr>
                                      <p:tavLst>
                                        <p:tav tm="0" fmla="#ppt_y-sin(pi*$)/81">
                                          <p:val>
                                            <p:fltVal val="0"/>
                                          </p:val>
                                        </p:tav>
                                        <p:tav tm="100000">
                                          <p:val>
                                            <p:fltVal val="1"/>
                                          </p:val>
                                        </p:tav>
                                      </p:tavLst>
                                    </p:anim>
                                    <p:animScale>
                                      <p:cBhvr>
                                        <p:cTn id="82" dur="16">
                                          <p:stCondLst>
                                            <p:cond delay="406"/>
                                          </p:stCondLst>
                                        </p:cTn>
                                        <p:tgtEl>
                                          <p:spTgt spid="60"/>
                                        </p:tgtEl>
                                      </p:cBhvr>
                                      <p:to x="100000" y="60000"/>
                                    </p:animScale>
                                    <p:animScale>
                                      <p:cBhvr>
                                        <p:cTn id="83" dur="104" decel="50000">
                                          <p:stCondLst>
                                            <p:cond delay="423"/>
                                          </p:stCondLst>
                                        </p:cTn>
                                        <p:tgtEl>
                                          <p:spTgt spid="60"/>
                                        </p:tgtEl>
                                      </p:cBhvr>
                                      <p:to x="100000" y="100000"/>
                                    </p:animScale>
                                    <p:animScale>
                                      <p:cBhvr>
                                        <p:cTn id="84" dur="16">
                                          <p:stCondLst>
                                            <p:cond delay="820"/>
                                          </p:stCondLst>
                                        </p:cTn>
                                        <p:tgtEl>
                                          <p:spTgt spid="60"/>
                                        </p:tgtEl>
                                      </p:cBhvr>
                                      <p:to x="100000" y="80000"/>
                                    </p:animScale>
                                    <p:animScale>
                                      <p:cBhvr>
                                        <p:cTn id="85" dur="104" decel="50000">
                                          <p:stCondLst>
                                            <p:cond delay="836"/>
                                          </p:stCondLst>
                                        </p:cTn>
                                        <p:tgtEl>
                                          <p:spTgt spid="60"/>
                                        </p:tgtEl>
                                      </p:cBhvr>
                                      <p:to x="100000" y="100000"/>
                                    </p:animScale>
                                    <p:animScale>
                                      <p:cBhvr>
                                        <p:cTn id="86" dur="16">
                                          <p:stCondLst>
                                            <p:cond delay="1026"/>
                                          </p:stCondLst>
                                        </p:cTn>
                                        <p:tgtEl>
                                          <p:spTgt spid="60"/>
                                        </p:tgtEl>
                                      </p:cBhvr>
                                      <p:to x="100000" y="90000"/>
                                    </p:animScale>
                                    <p:animScale>
                                      <p:cBhvr>
                                        <p:cTn id="87" dur="104" decel="50000">
                                          <p:stCondLst>
                                            <p:cond delay="1042"/>
                                          </p:stCondLst>
                                        </p:cTn>
                                        <p:tgtEl>
                                          <p:spTgt spid="60"/>
                                        </p:tgtEl>
                                      </p:cBhvr>
                                      <p:to x="100000" y="100000"/>
                                    </p:animScale>
                                    <p:animScale>
                                      <p:cBhvr>
                                        <p:cTn id="88" dur="16">
                                          <p:stCondLst>
                                            <p:cond delay="1130"/>
                                          </p:stCondLst>
                                        </p:cTn>
                                        <p:tgtEl>
                                          <p:spTgt spid="60"/>
                                        </p:tgtEl>
                                      </p:cBhvr>
                                      <p:to x="100000" y="95000"/>
                                    </p:animScale>
                                    <p:animScale>
                                      <p:cBhvr>
                                        <p:cTn id="89" dur="104" decel="50000">
                                          <p:stCondLst>
                                            <p:cond delay="1146"/>
                                          </p:stCondLst>
                                        </p:cTn>
                                        <p:tgtEl>
                                          <p:spTgt spid="60"/>
                                        </p:tgtEl>
                                      </p:cBhvr>
                                      <p:to x="100000" y="100000"/>
                                    </p:animScale>
                                  </p:childTnLst>
                                </p:cTn>
                              </p:par>
                              <p:par>
                                <p:cTn id="90" presetID="26" presetClass="entr" presetSubtype="0" fill="hold"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wipe(down)">
                                      <p:cBhvr>
                                        <p:cTn id="92" dur="362">
                                          <p:stCondLst>
                                            <p:cond delay="0"/>
                                          </p:stCondLst>
                                        </p:cTn>
                                        <p:tgtEl>
                                          <p:spTgt spid="61"/>
                                        </p:tgtEl>
                                      </p:cBhvr>
                                    </p:animEffect>
                                    <p:anim calcmode="lin" valueType="num">
                                      <p:cBhvr>
                                        <p:cTn id="93" dur="1139" tmFilter="0,0; 0.14,0.36; 0.43,0.73; 0.71,0.91; 1.0,1.0">
                                          <p:stCondLst>
                                            <p:cond delay="0"/>
                                          </p:stCondLst>
                                        </p:cTn>
                                        <p:tgtEl>
                                          <p:spTgt spid="61"/>
                                        </p:tgtEl>
                                        <p:attrNameLst>
                                          <p:attrName>ppt_x</p:attrName>
                                        </p:attrNameLst>
                                      </p:cBhvr>
                                      <p:tavLst>
                                        <p:tav tm="0">
                                          <p:val>
                                            <p:strVal val="#ppt_x-0.25"/>
                                          </p:val>
                                        </p:tav>
                                        <p:tav tm="100000">
                                          <p:val>
                                            <p:strVal val="#ppt_x"/>
                                          </p:val>
                                        </p:tav>
                                      </p:tavLst>
                                    </p:anim>
                                    <p:anim calcmode="lin" valueType="num">
                                      <p:cBhvr>
                                        <p:cTn id="94" dur="415" tmFilter="0.0,0.0; 0.25,0.07; 0.50,0.2; 0.75,0.467; 1.0,1.0">
                                          <p:stCondLst>
                                            <p:cond delay="0"/>
                                          </p:stCondLst>
                                        </p:cTn>
                                        <p:tgtEl>
                                          <p:spTgt spid="61"/>
                                        </p:tgtEl>
                                        <p:attrNameLst>
                                          <p:attrName>ppt_y</p:attrName>
                                        </p:attrNameLst>
                                      </p:cBhvr>
                                      <p:tavLst>
                                        <p:tav tm="0" fmla="#ppt_y-sin(pi*$)/3">
                                          <p:val>
                                            <p:fltVal val="0.5"/>
                                          </p:val>
                                        </p:tav>
                                        <p:tav tm="100000">
                                          <p:val>
                                            <p:fltVal val="1"/>
                                          </p:val>
                                        </p:tav>
                                      </p:tavLst>
                                    </p:anim>
                                    <p:anim calcmode="lin" valueType="num">
                                      <p:cBhvr>
                                        <p:cTn id="95" dur="415" tmFilter="0, 0; 0.125,0.2665; 0.25,0.4; 0.375,0.465; 0.5,0.5;  0.625,0.535; 0.75,0.6; 0.875,0.7335; 1,1">
                                          <p:stCondLst>
                                            <p:cond delay="415"/>
                                          </p:stCondLst>
                                        </p:cTn>
                                        <p:tgtEl>
                                          <p:spTgt spid="61"/>
                                        </p:tgtEl>
                                        <p:attrNameLst>
                                          <p:attrName>ppt_y</p:attrName>
                                        </p:attrNameLst>
                                      </p:cBhvr>
                                      <p:tavLst>
                                        <p:tav tm="0" fmla="#ppt_y-sin(pi*$)/9">
                                          <p:val>
                                            <p:fltVal val="0"/>
                                          </p:val>
                                        </p:tav>
                                        <p:tav tm="100000">
                                          <p:val>
                                            <p:fltVal val="1"/>
                                          </p:val>
                                        </p:tav>
                                      </p:tavLst>
                                    </p:anim>
                                    <p:anim calcmode="lin" valueType="num">
                                      <p:cBhvr>
                                        <p:cTn id="96" dur="207" tmFilter="0, 0; 0.125,0.2665; 0.25,0.4; 0.375,0.465; 0.5,0.5;  0.625,0.535; 0.75,0.6; 0.875,0.7335; 1,1">
                                          <p:stCondLst>
                                            <p:cond delay="828"/>
                                          </p:stCondLst>
                                        </p:cTn>
                                        <p:tgtEl>
                                          <p:spTgt spid="61"/>
                                        </p:tgtEl>
                                        <p:attrNameLst>
                                          <p:attrName>ppt_y</p:attrName>
                                        </p:attrNameLst>
                                      </p:cBhvr>
                                      <p:tavLst>
                                        <p:tav tm="0" fmla="#ppt_y-sin(pi*$)/27">
                                          <p:val>
                                            <p:fltVal val="0"/>
                                          </p:val>
                                        </p:tav>
                                        <p:tav tm="100000">
                                          <p:val>
                                            <p:fltVal val="1"/>
                                          </p:val>
                                        </p:tav>
                                      </p:tavLst>
                                    </p:anim>
                                    <p:anim calcmode="lin" valueType="num">
                                      <p:cBhvr>
                                        <p:cTn id="97" dur="103" tmFilter="0, 0; 0.125,0.2665; 0.25,0.4; 0.375,0.465; 0.5,0.5;  0.625,0.535; 0.75,0.6; 0.875,0.7335; 1,1">
                                          <p:stCondLst>
                                            <p:cond delay="1035"/>
                                          </p:stCondLst>
                                        </p:cTn>
                                        <p:tgtEl>
                                          <p:spTgt spid="61"/>
                                        </p:tgtEl>
                                        <p:attrNameLst>
                                          <p:attrName>ppt_y</p:attrName>
                                        </p:attrNameLst>
                                      </p:cBhvr>
                                      <p:tavLst>
                                        <p:tav tm="0" fmla="#ppt_y-sin(pi*$)/81">
                                          <p:val>
                                            <p:fltVal val="0"/>
                                          </p:val>
                                        </p:tav>
                                        <p:tav tm="100000">
                                          <p:val>
                                            <p:fltVal val="1"/>
                                          </p:val>
                                        </p:tav>
                                      </p:tavLst>
                                    </p:anim>
                                    <p:animScale>
                                      <p:cBhvr>
                                        <p:cTn id="98" dur="16">
                                          <p:stCondLst>
                                            <p:cond delay="406"/>
                                          </p:stCondLst>
                                        </p:cTn>
                                        <p:tgtEl>
                                          <p:spTgt spid="61"/>
                                        </p:tgtEl>
                                      </p:cBhvr>
                                      <p:to x="100000" y="60000"/>
                                    </p:animScale>
                                    <p:animScale>
                                      <p:cBhvr>
                                        <p:cTn id="99" dur="104" decel="50000">
                                          <p:stCondLst>
                                            <p:cond delay="423"/>
                                          </p:stCondLst>
                                        </p:cTn>
                                        <p:tgtEl>
                                          <p:spTgt spid="61"/>
                                        </p:tgtEl>
                                      </p:cBhvr>
                                      <p:to x="100000" y="100000"/>
                                    </p:animScale>
                                    <p:animScale>
                                      <p:cBhvr>
                                        <p:cTn id="100" dur="16">
                                          <p:stCondLst>
                                            <p:cond delay="820"/>
                                          </p:stCondLst>
                                        </p:cTn>
                                        <p:tgtEl>
                                          <p:spTgt spid="61"/>
                                        </p:tgtEl>
                                      </p:cBhvr>
                                      <p:to x="100000" y="80000"/>
                                    </p:animScale>
                                    <p:animScale>
                                      <p:cBhvr>
                                        <p:cTn id="101" dur="104" decel="50000">
                                          <p:stCondLst>
                                            <p:cond delay="836"/>
                                          </p:stCondLst>
                                        </p:cTn>
                                        <p:tgtEl>
                                          <p:spTgt spid="61"/>
                                        </p:tgtEl>
                                      </p:cBhvr>
                                      <p:to x="100000" y="100000"/>
                                    </p:animScale>
                                    <p:animScale>
                                      <p:cBhvr>
                                        <p:cTn id="102" dur="16">
                                          <p:stCondLst>
                                            <p:cond delay="1026"/>
                                          </p:stCondLst>
                                        </p:cTn>
                                        <p:tgtEl>
                                          <p:spTgt spid="61"/>
                                        </p:tgtEl>
                                      </p:cBhvr>
                                      <p:to x="100000" y="90000"/>
                                    </p:animScale>
                                    <p:animScale>
                                      <p:cBhvr>
                                        <p:cTn id="103" dur="104" decel="50000">
                                          <p:stCondLst>
                                            <p:cond delay="1042"/>
                                          </p:stCondLst>
                                        </p:cTn>
                                        <p:tgtEl>
                                          <p:spTgt spid="61"/>
                                        </p:tgtEl>
                                      </p:cBhvr>
                                      <p:to x="100000" y="100000"/>
                                    </p:animScale>
                                    <p:animScale>
                                      <p:cBhvr>
                                        <p:cTn id="104" dur="16">
                                          <p:stCondLst>
                                            <p:cond delay="1130"/>
                                          </p:stCondLst>
                                        </p:cTn>
                                        <p:tgtEl>
                                          <p:spTgt spid="61"/>
                                        </p:tgtEl>
                                      </p:cBhvr>
                                      <p:to x="100000" y="95000"/>
                                    </p:animScale>
                                    <p:animScale>
                                      <p:cBhvr>
                                        <p:cTn id="105" dur="104" decel="50000">
                                          <p:stCondLst>
                                            <p:cond delay="1146"/>
                                          </p:stCondLst>
                                        </p:cTn>
                                        <p:tgtEl>
                                          <p:spTgt spid="61"/>
                                        </p:tgtEl>
                                      </p:cBhvr>
                                      <p:to x="100000" y="100000"/>
                                    </p:animScale>
                                  </p:childTnLst>
                                </p:cTn>
                              </p:par>
                              <p:par>
                                <p:cTn id="106" presetID="26" presetClass="entr" presetSubtype="0" fill="hold" nodeType="with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wipe(down)">
                                      <p:cBhvr>
                                        <p:cTn id="108" dur="362">
                                          <p:stCondLst>
                                            <p:cond delay="0"/>
                                          </p:stCondLst>
                                        </p:cTn>
                                        <p:tgtEl>
                                          <p:spTgt spid="62"/>
                                        </p:tgtEl>
                                      </p:cBhvr>
                                    </p:animEffect>
                                    <p:anim calcmode="lin" valueType="num">
                                      <p:cBhvr>
                                        <p:cTn id="109" dur="1139"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110" dur="415"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111" dur="415" tmFilter="0, 0; 0.125,0.2665; 0.25,0.4; 0.375,0.465; 0.5,0.5;  0.625,0.535; 0.75,0.6; 0.875,0.7335; 1,1">
                                          <p:stCondLst>
                                            <p:cond delay="415"/>
                                          </p:stCondLst>
                                        </p:cTn>
                                        <p:tgtEl>
                                          <p:spTgt spid="62"/>
                                        </p:tgtEl>
                                        <p:attrNameLst>
                                          <p:attrName>ppt_y</p:attrName>
                                        </p:attrNameLst>
                                      </p:cBhvr>
                                      <p:tavLst>
                                        <p:tav tm="0" fmla="#ppt_y-sin(pi*$)/9">
                                          <p:val>
                                            <p:fltVal val="0"/>
                                          </p:val>
                                        </p:tav>
                                        <p:tav tm="100000">
                                          <p:val>
                                            <p:fltVal val="1"/>
                                          </p:val>
                                        </p:tav>
                                      </p:tavLst>
                                    </p:anim>
                                    <p:anim calcmode="lin" valueType="num">
                                      <p:cBhvr>
                                        <p:cTn id="112" dur="207" tmFilter="0, 0; 0.125,0.2665; 0.25,0.4; 0.375,0.465; 0.5,0.5;  0.625,0.535; 0.75,0.6; 0.875,0.7335; 1,1">
                                          <p:stCondLst>
                                            <p:cond delay="828"/>
                                          </p:stCondLst>
                                        </p:cTn>
                                        <p:tgtEl>
                                          <p:spTgt spid="62"/>
                                        </p:tgtEl>
                                        <p:attrNameLst>
                                          <p:attrName>ppt_y</p:attrName>
                                        </p:attrNameLst>
                                      </p:cBhvr>
                                      <p:tavLst>
                                        <p:tav tm="0" fmla="#ppt_y-sin(pi*$)/27">
                                          <p:val>
                                            <p:fltVal val="0"/>
                                          </p:val>
                                        </p:tav>
                                        <p:tav tm="100000">
                                          <p:val>
                                            <p:fltVal val="1"/>
                                          </p:val>
                                        </p:tav>
                                      </p:tavLst>
                                    </p:anim>
                                    <p:anim calcmode="lin" valueType="num">
                                      <p:cBhvr>
                                        <p:cTn id="113" dur="103" tmFilter="0, 0; 0.125,0.2665; 0.25,0.4; 0.375,0.465; 0.5,0.5;  0.625,0.535; 0.75,0.6; 0.875,0.7335; 1,1">
                                          <p:stCondLst>
                                            <p:cond delay="1035"/>
                                          </p:stCondLst>
                                        </p:cTn>
                                        <p:tgtEl>
                                          <p:spTgt spid="62"/>
                                        </p:tgtEl>
                                        <p:attrNameLst>
                                          <p:attrName>ppt_y</p:attrName>
                                        </p:attrNameLst>
                                      </p:cBhvr>
                                      <p:tavLst>
                                        <p:tav tm="0" fmla="#ppt_y-sin(pi*$)/81">
                                          <p:val>
                                            <p:fltVal val="0"/>
                                          </p:val>
                                        </p:tav>
                                        <p:tav tm="100000">
                                          <p:val>
                                            <p:fltVal val="1"/>
                                          </p:val>
                                        </p:tav>
                                      </p:tavLst>
                                    </p:anim>
                                    <p:animScale>
                                      <p:cBhvr>
                                        <p:cTn id="114" dur="16">
                                          <p:stCondLst>
                                            <p:cond delay="406"/>
                                          </p:stCondLst>
                                        </p:cTn>
                                        <p:tgtEl>
                                          <p:spTgt spid="62"/>
                                        </p:tgtEl>
                                      </p:cBhvr>
                                      <p:to x="100000" y="60000"/>
                                    </p:animScale>
                                    <p:animScale>
                                      <p:cBhvr>
                                        <p:cTn id="115" dur="104" decel="50000">
                                          <p:stCondLst>
                                            <p:cond delay="423"/>
                                          </p:stCondLst>
                                        </p:cTn>
                                        <p:tgtEl>
                                          <p:spTgt spid="62"/>
                                        </p:tgtEl>
                                      </p:cBhvr>
                                      <p:to x="100000" y="100000"/>
                                    </p:animScale>
                                    <p:animScale>
                                      <p:cBhvr>
                                        <p:cTn id="116" dur="16">
                                          <p:stCondLst>
                                            <p:cond delay="820"/>
                                          </p:stCondLst>
                                        </p:cTn>
                                        <p:tgtEl>
                                          <p:spTgt spid="62"/>
                                        </p:tgtEl>
                                      </p:cBhvr>
                                      <p:to x="100000" y="80000"/>
                                    </p:animScale>
                                    <p:animScale>
                                      <p:cBhvr>
                                        <p:cTn id="117" dur="104" decel="50000">
                                          <p:stCondLst>
                                            <p:cond delay="836"/>
                                          </p:stCondLst>
                                        </p:cTn>
                                        <p:tgtEl>
                                          <p:spTgt spid="62"/>
                                        </p:tgtEl>
                                      </p:cBhvr>
                                      <p:to x="100000" y="100000"/>
                                    </p:animScale>
                                    <p:animScale>
                                      <p:cBhvr>
                                        <p:cTn id="118" dur="16">
                                          <p:stCondLst>
                                            <p:cond delay="1026"/>
                                          </p:stCondLst>
                                        </p:cTn>
                                        <p:tgtEl>
                                          <p:spTgt spid="62"/>
                                        </p:tgtEl>
                                      </p:cBhvr>
                                      <p:to x="100000" y="90000"/>
                                    </p:animScale>
                                    <p:animScale>
                                      <p:cBhvr>
                                        <p:cTn id="119" dur="104" decel="50000">
                                          <p:stCondLst>
                                            <p:cond delay="1042"/>
                                          </p:stCondLst>
                                        </p:cTn>
                                        <p:tgtEl>
                                          <p:spTgt spid="62"/>
                                        </p:tgtEl>
                                      </p:cBhvr>
                                      <p:to x="100000" y="100000"/>
                                    </p:animScale>
                                    <p:animScale>
                                      <p:cBhvr>
                                        <p:cTn id="120" dur="16">
                                          <p:stCondLst>
                                            <p:cond delay="1130"/>
                                          </p:stCondLst>
                                        </p:cTn>
                                        <p:tgtEl>
                                          <p:spTgt spid="62"/>
                                        </p:tgtEl>
                                      </p:cBhvr>
                                      <p:to x="100000" y="95000"/>
                                    </p:animScale>
                                    <p:animScale>
                                      <p:cBhvr>
                                        <p:cTn id="121" dur="104" decel="50000">
                                          <p:stCondLst>
                                            <p:cond delay="1146"/>
                                          </p:stCondLst>
                                        </p:cTn>
                                        <p:tgtEl>
                                          <p:spTgt spid="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uiExpand="1" build="p"/>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https://lh4.googleusercontent.com/t7wvpAzIXq1Av6gHfzudQNc2yZHhPgX-w36odWgqSMoPQipBIqI-RZVlrNS5zqL8kdCtucjH9agSnc4U4CmwdnpnBv_HdpsuITBSennFGhicNZCthw8R4PskXvAkcVo9KfW7uaFSJb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8408" y="1180729"/>
            <a:ext cx="9151554" cy="4063987"/>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2961009" y="1370052"/>
            <a:ext cx="8401935" cy="36439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https://lh3.googleusercontent.com/ObCmux1_KbQhVm0BWYNfRZNcYRDiaAndwVeAKSzLW-Y3tBui22QsB7HIyRu9PBrF1yjjceFMfxfGo3znsRcqsuE4L32W_xVOamSY-ILWgRCz_jZfxOJG9Cc9M0WqKeCvN4P9G1HLRX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10" y="3684102"/>
            <a:ext cx="2886418" cy="288641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6126" y="5962620"/>
            <a:ext cx="5646821" cy="89538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lh3.googleusercontent.com/aHpOCrNnmgnGjgjr2St5T1GwmNzl0XpmSoaIb-ujRP-d61niq7OXVqP9S87Fxen1opIrcfJCqNJGJGZfBryibEVrqiE3Xn_a8fULrqAtvhFlJDzAr75ZgW5ZioSPrj7ZJ4c9bEp3o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37607" y="3318444"/>
            <a:ext cx="1857694" cy="303289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lh6.googleusercontent.com/vaEUjWtijHdxqYdBwcZLxEEVYifJhv3nqKB5F-X7FB1MaNJ70wL8v5yQoTaKnbTw-jiS7xqFvOVT6Gitr4FIP7nI0fCnSomqQNGMw5F47M0Zm0VTtK2t_kh4RAXRl_Uj1BrmSb15ZY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193" y="5146201"/>
            <a:ext cx="2083765" cy="1839643"/>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s://lh5.googleusercontent.com/sccuOfHIJ0aH809Z_9sQzu9fBsoknsCIZNC_eQQH37ppejhykohlO4_1TTxaBootwyDS7c5pzCrsEYx5sULe8mC22bmKJNqvzAfYMzTnl4G3E5ulTJnoV3V88bNZ4LSkt9cuVNZETeY"/>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0005" y="3174975"/>
            <a:ext cx="823988" cy="81905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https://lh3.googleusercontent.com/FJDVw0INyJi-r7f9skHyyOhZaHvJVKIKvGZU3V4tNYK09OKQQR4bOacLMHwp91ZpejdkiuxHi0dsV2PVGNQwn3hgcqpXkBdvx-1he_kykZ0u16aWgZBSJHJu-GMDSp0xBKWu1cFKX2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46767" y="3168024"/>
            <a:ext cx="485292" cy="776467"/>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https://lh4.googleusercontent.com/GXdg5v1eBuWiAKbCX5CCdTmS7s-pMNFMoos8Z-cE6t7Qwxv1WlKsZEKX2Omii9S7Td-swycOB3GnBY-Y5pglZi7MKjk2Jro-qHnZ8YEl5KvcT70rML-t9T6bPwJYz4sBfJiBvno38AY"/>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91239" y="4679223"/>
            <a:ext cx="1356243" cy="1361690"/>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3345" y="1392264"/>
            <a:ext cx="2218330" cy="1517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56" name="Picture 32" descr="https://lh5.googleusercontent.com/4Rv9CcbpVwSScazfNxNsnOrjSAYn8Kvy2VZDp18OtTxOr4uN6wu1rroXiVwzwJRuw7fUFAEKLK3jiiAD8pVyddSCIbbz3mcFxbNgqsBUD7p7Jf91eG2kB3zY0cUEjnvl5A53iou6hV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9502" y="-255204"/>
            <a:ext cx="2779821" cy="2388909"/>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https://lh6.googleusercontent.com/lA8Hyi4kH_IVGIdbWoAFwdqJ0IGVj9Bn9TQ8RhpKzpEZjPVyUjgSWzvirmGim6mjsnpnR9onHSWPgS2dGT4Ag0pR-t8j2dOFWCfozE8aOKTdQtfZKVkoibbq713dsVPmtcn8tJQLNB0"/>
          <p:cNvPicPr>
            <a:picLocks noChangeAspect="1" noChangeArrowheads="1"/>
          </p:cNvPicPr>
          <p:nvPr/>
        </p:nvPicPr>
        <p:blipFill>
          <a:blip r:embed="rId1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9513285" y="3913634"/>
            <a:ext cx="2649433" cy="28928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3.googleusercontent.com/VMNVCZm22c4vPLUs3u4axgiwda84BV8NtqGTjwX19OZ4zagJmFTcme8TTmK6WAsomAgq97PkJS4HGI4-AkX13sSqXZz1CzxMOCUccUS2iW9dtAU-w9ABiqHPk1VyfJANaU5sBMXFYf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4262" y="4868423"/>
            <a:ext cx="3407204" cy="234316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830521" y="4376132"/>
            <a:ext cx="977626" cy="7322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lh4.googleusercontent.com/b-EDMIxaaqUK2i6El7zb2hICXWWzLXP7Bx1xmPXChB9IOpGPlI-zlkNkoi1uurDk7Ekod1N902O-DCbxkOYC3p5Fzkq0-dSV2hIea-k2WkmwiiOCsMb-StrYQJjL-9PoIz55TF2XSCU"/>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flipH="1">
            <a:off x="8930903" y="4455949"/>
            <a:ext cx="3847052" cy="1808271"/>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437607" y="5017021"/>
            <a:ext cx="618094" cy="640169"/>
          </a:xfrm>
          <a:prstGeom prst="rect">
            <a:avLst/>
          </a:prstGeom>
          <a:noFill/>
          <a:extLst>
            <a:ext uri="{909E8E84-426E-40DD-AFC4-6F175D3DCCD1}">
              <a14:hiddenFill xmlns:a14="http://schemas.microsoft.com/office/drawing/2010/main">
                <a:solidFill>
                  <a:srgbClr val="FFFFFF"/>
                </a:solidFill>
              </a14:hiddenFill>
            </a:ext>
          </a:extLst>
        </p:spPr>
      </p:pic>
      <p:sp>
        <p:nvSpPr>
          <p:cNvPr id="26" name="مستطيل 25"/>
          <p:cNvSpPr/>
          <p:nvPr/>
        </p:nvSpPr>
        <p:spPr>
          <a:xfrm>
            <a:off x="3128056" y="229480"/>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ستطيل 29"/>
          <p:cNvSpPr/>
          <p:nvPr/>
        </p:nvSpPr>
        <p:spPr>
          <a:xfrm>
            <a:off x="7848312" y="222754"/>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مستطيل 30"/>
          <p:cNvSpPr/>
          <p:nvPr/>
        </p:nvSpPr>
        <p:spPr>
          <a:xfrm>
            <a:off x="10144523" y="229478"/>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مربع نص 34"/>
          <p:cNvSpPr txBox="1"/>
          <p:nvPr/>
        </p:nvSpPr>
        <p:spPr>
          <a:xfrm>
            <a:off x="9153211" y="456515"/>
            <a:ext cx="654936" cy="369332"/>
          </a:xfrm>
          <a:prstGeom prst="rect">
            <a:avLst/>
          </a:prstGeom>
          <a:noFill/>
        </p:spPr>
        <p:txBody>
          <a:bodyPr wrap="square" rtlCol="0">
            <a:spAutoFit/>
          </a:bodyPr>
          <a:lstStyle/>
          <a:p>
            <a:r>
              <a:rPr lang="ar-SA" dirty="0"/>
              <a:t>الهدف</a:t>
            </a:r>
            <a:endParaRPr lang="en-US" dirty="0"/>
          </a:p>
        </p:txBody>
      </p:sp>
      <p:sp>
        <p:nvSpPr>
          <p:cNvPr id="37" name="مربع نص 36"/>
          <p:cNvSpPr txBox="1"/>
          <p:nvPr/>
        </p:nvSpPr>
        <p:spPr>
          <a:xfrm>
            <a:off x="6744129" y="456515"/>
            <a:ext cx="654936" cy="369332"/>
          </a:xfrm>
          <a:prstGeom prst="rect">
            <a:avLst/>
          </a:prstGeom>
          <a:noFill/>
        </p:spPr>
        <p:txBody>
          <a:bodyPr wrap="square" rtlCol="0">
            <a:spAutoFit/>
          </a:bodyPr>
          <a:lstStyle/>
          <a:p>
            <a:r>
              <a:rPr lang="ar-SA"/>
              <a:t>أستعد</a:t>
            </a:r>
            <a:endParaRPr lang="en-US" dirty="0"/>
          </a:p>
        </p:txBody>
      </p:sp>
      <p:sp>
        <p:nvSpPr>
          <p:cNvPr id="38" name="مربع نص 37"/>
          <p:cNvSpPr txBox="1"/>
          <p:nvPr/>
        </p:nvSpPr>
        <p:spPr>
          <a:xfrm>
            <a:off x="5577280" y="449791"/>
            <a:ext cx="654936" cy="369332"/>
          </a:xfrm>
          <a:prstGeom prst="rect">
            <a:avLst/>
          </a:prstGeom>
          <a:noFill/>
        </p:spPr>
        <p:txBody>
          <a:bodyPr wrap="square" rtlCol="0">
            <a:spAutoFit/>
          </a:bodyPr>
          <a:lstStyle/>
          <a:p>
            <a:r>
              <a:rPr lang="ar-SA" dirty="0"/>
              <a:t>مثال</a:t>
            </a:r>
            <a:endParaRPr lang="en-US" dirty="0"/>
          </a:p>
        </p:txBody>
      </p:sp>
      <p:sp>
        <p:nvSpPr>
          <p:cNvPr id="39" name="مربع نص 38"/>
          <p:cNvSpPr txBox="1"/>
          <p:nvPr/>
        </p:nvSpPr>
        <p:spPr>
          <a:xfrm>
            <a:off x="4378722" y="469596"/>
            <a:ext cx="654936" cy="369332"/>
          </a:xfrm>
          <a:prstGeom prst="rect">
            <a:avLst/>
          </a:prstGeom>
          <a:noFill/>
        </p:spPr>
        <p:txBody>
          <a:bodyPr wrap="square" rtlCol="0">
            <a:spAutoFit/>
          </a:bodyPr>
          <a:lstStyle/>
          <a:p>
            <a:r>
              <a:rPr lang="ar-SA" dirty="0"/>
              <a:t>أتأكد</a:t>
            </a:r>
            <a:endParaRPr lang="en-US" dirty="0"/>
          </a:p>
        </p:txBody>
      </p:sp>
      <p:pic>
        <p:nvPicPr>
          <p:cNvPr id="41" name="صورة 40">
            <a:extLst>
              <a:ext uri="{FF2B5EF4-FFF2-40B4-BE49-F238E27FC236}">
                <a16:creationId xmlns:a16="http://schemas.microsoft.com/office/drawing/2014/main" id="{DA7823D6-C29E-4BC8-9447-719FB02DC43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297497">
            <a:off x="4386773" y="1332751"/>
            <a:ext cx="4854416" cy="1479298"/>
          </a:xfrm>
          <a:prstGeom prst="rect">
            <a:avLst/>
          </a:prstGeom>
        </p:spPr>
      </p:pic>
      <p:sp>
        <p:nvSpPr>
          <p:cNvPr id="3" name="مستطيل 2">
            <a:extLst>
              <a:ext uri="{FF2B5EF4-FFF2-40B4-BE49-F238E27FC236}">
                <a16:creationId xmlns:a16="http://schemas.microsoft.com/office/drawing/2014/main" id="{4414DC47-94B8-42DA-A683-1897E780EA43}"/>
              </a:ext>
            </a:extLst>
          </p:cNvPr>
          <p:cNvSpPr/>
          <p:nvPr/>
        </p:nvSpPr>
        <p:spPr>
          <a:xfrm>
            <a:off x="5411633" y="1672040"/>
            <a:ext cx="2733442"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جدول التعلم</a:t>
            </a:r>
          </a:p>
        </p:txBody>
      </p:sp>
      <p:grpSp>
        <p:nvGrpSpPr>
          <p:cNvPr id="42" name="Group 20">
            <a:extLst>
              <a:ext uri="{FF2B5EF4-FFF2-40B4-BE49-F238E27FC236}">
                <a16:creationId xmlns:a16="http://schemas.microsoft.com/office/drawing/2014/main" id="{F18279D5-2A31-4DDE-AFA2-F3239BF21975}"/>
              </a:ext>
            </a:extLst>
          </p:cNvPr>
          <p:cNvGrpSpPr/>
          <p:nvPr/>
        </p:nvGrpSpPr>
        <p:grpSpPr>
          <a:xfrm>
            <a:off x="8383935" y="3119458"/>
            <a:ext cx="2671766" cy="1657195"/>
            <a:chOff x="6340635" y="288951"/>
            <a:chExt cx="2315327" cy="3544027"/>
          </a:xfrm>
        </p:grpSpPr>
        <p:pic>
          <p:nvPicPr>
            <p:cNvPr id="43" name="Picture 2">
              <a:extLst>
                <a:ext uri="{FF2B5EF4-FFF2-40B4-BE49-F238E27FC236}">
                  <a16:creationId xmlns:a16="http://schemas.microsoft.com/office/drawing/2014/main" id="{2A4748A1-EAE5-4672-B966-FF333D89124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340635" y="288951"/>
              <a:ext cx="2315327" cy="3544027"/>
            </a:xfrm>
            <a:prstGeom prst="rect">
              <a:avLst/>
            </a:prstGeom>
          </p:spPr>
        </p:pic>
        <p:pic>
          <p:nvPicPr>
            <p:cNvPr id="45" name="Picture 4">
              <a:extLst>
                <a:ext uri="{FF2B5EF4-FFF2-40B4-BE49-F238E27FC236}">
                  <a16:creationId xmlns:a16="http://schemas.microsoft.com/office/drawing/2014/main" id="{4425ED66-C4A1-4FCA-B4AE-09ECD45374F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133467" y="2853504"/>
              <a:ext cx="888143" cy="888143"/>
            </a:xfrm>
            <a:prstGeom prst="rect">
              <a:avLst/>
            </a:prstGeom>
          </p:spPr>
        </p:pic>
      </p:grpSp>
      <p:grpSp>
        <p:nvGrpSpPr>
          <p:cNvPr id="47" name="Group 29">
            <a:extLst>
              <a:ext uri="{FF2B5EF4-FFF2-40B4-BE49-F238E27FC236}">
                <a16:creationId xmlns:a16="http://schemas.microsoft.com/office/drawing/2014/main" id="{E48DD9FC-DE7F-42D7-A5BB-F306D075555B}"/>
              </a:ext>
            </a:extLst>
          </p:cNvPr>
          <p:cNvGrpSpPr/>
          <p:nvPr/>
        </p:nvGrpSpPr>
        <p:grpSpPr>
          <a:xfrm>
            <a:off x="5663700" y="3137403"/>
            <a:ext cx="2540736" cy="1671893"/>
            <a:chOff x="3404069" y="247262"/>
            <a:chExt cx="2335861" cy="3575459"/>
          </a:xfrm>
        </p:grpSpPr>
        <p:pic>
          <p:nvPicPr>
            <p:cNvPr id="48" name="Picture 8">
              <a:extLst>
                <a:ext uri="{FF2B5EF4-FFF2-40B4-BE49-F238E27FC236}">
                  <a16:creationId xmlns:a16="http://schemas.microsoft.com/office/drawing/2014/main" id="{BC02E2B2-EC6D-4755-AC39-07EFA85B893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404069" y="247262"/>
              <a:ext cx="2335861" cy="3575459"/>
            </a:xfrm>
            <a:prstGeom prst="rect">
              <a:avLst/>
            </a:prstGeom>
          </p:spPr>
        </p:pic>
        <p:pic>
          <p:nvPicPr>
            <p:cNvPr id="50" name="Picture 10">
              <a:extLst>
                <a:ext uri="{FF2B5EF4-FFF2-40B4-BE49-F238E27FC236}">
                  <a16:creationId xmlns:a16="http://schemas.microsoft.com/office/drawing/2014/main" id="{AA6E6F5F-22F9-44C0-874E-EBB8E38B9002}"/>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139402" y="2859863"/>
              <a:ext cx="865193" cy="865193"/>
            </a:xfrm>
            <a:prstGeom prst="rect">
              <a:avLst/>
            </a:prstGeom>
          </p:spPr>
        </p:pic>
      </p:grpSp>
      <p:grpSp>
        <p:nvGrpSpPr>
          <p:cNvPr id="51" name="Group 30">
            <a:extLst>
              <a:ext uri="{FF2B5EF4-FFF2-40B4-BE49-F238E27FC236}">
                <a16:creationId xmlns:a16="http://schemas.microsoft.com/office/drawing/2014/main" id="{6E740633-206C-43CD-A0BE-F93B75CD4F86}"/>
              </a:ext>
            </a:extLst>
          </p:cNvPr>
          <p:cNvGrpSpPr/>
          <p:nvPr/>
        </p:nvGrpSpPr>
        <p:grpSpPr>
          <a:xfrm>
            <a:off x="3063092" y="3098638"/>
            <a:ext cx="2521625" cy="1671893"/>
            <a:chOff x="628840" y="231367"/>
            <a:chExt cx="2335862" cy="3575459"/>
          </a:xfrm>
        </p:grpSpPr>
        <p:pic>
          <p:nvPicPr>
            <p:cNvPr id="52" name="Picture 14">
              <a:extLst>
                <a:ext uri="{FF2B5EF4-FFF2-40B4-BE49-F238E27FC236}">
                  <a16:creationId xmlns:a16="http://schemas.microsoft.com/office/drawing/2014/main" id="{1D00BD6B-3B74-4AFE-8EF1-15A869551FF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28840" y="231367"/>
              <a:ext cx="2335862" cy="3575459"/>
            </a:xfrm>
            <a:prstGeom prst="rect">
              <a:avLst/>
            </a:prstGeom>
          </p:spPr>
        </p:pic>
        <p:pic>
          <p:nvPicPr>
            <p:cNvPr id="53" name="Picture 16">
              <a:extLst>
                <a:ext uri="{FF2B5EF4-FFF2-40B4-BE49-F238E27FC236}">
                  <a16:creationId xmlns:a16="http://schemas.microsoft.com/office/drawing/2014/main" id="{FFBEFD3D-57CA-4CEB-B3A9-7D1023F26E1E}"/>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372072" y="2901552"/>
              <a:ext cx="849398" cy="849398"/>
            </a:xfrm>
            <a:prstGeom prst="rect">
              <a:avLst/>
            </a:prstGeom>
          </p:spPr>
        </p:pic>
      </p:grpSp>
      <p:sp>
        <p:nvSpPr>
          <p:cNvPr id="5" name="مستطيل 4">
            <a:extLst>
              <a:ext uri="{FF2B5EF4-FFF2-40B4-BE49-F238E27FC236}">
                <a16:creationId xmlns:a16="http://schemas.microsoft.com/office/drawing/2014/main" id="{6DDA247D-D233-4FBF-A6FF-A2C5D7F95B2E}"/>
              </a:ext>
            </a:extLst>
          </p:cNvPr>
          <p:cNvSpPr/>
          <p:nvPr/>
        </p:nvSpPr>
        <p:spPr>
          <a:xfrm>
            <a:off x="8885604" y="2702577"/>
            <a:ext cx="1651414"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أعرف؟ </a:t>
            </a:r>
            <a:endParaRPr lang="ar-SA" sz="2800" b="0" cap="none" spc="0" dirty="0">
              <a:ln w="0"/>
              <a:solidFill>
                <a:schemeClr val="tx1"/>
              </a:solidFill>
              <a:effectLst>
                <a:outerShdw blurRad="38100" dist="19050" dir="2700000" algn="tl" rotWithShape="0">
                  <a:schemeClr val="dk1">
                    <a:alpha val="40000"/>
                  </a:schemeClr>
                </a:outerShdw>
              </a:effectLst>
            </a:endParaRPr>
          </a:p>
        </p:txBody>
      </p:sp>
      <p:sp>
        <p:nvSpPr>
          <p:cNvPr id="54" name="مستطيل 53">
            <a:extLst>
              <a:ext uri="{FF2B5EF4-FFF2-40B4-BE49-F238E27FC236}">
                <a16:creationId xmlns:a16="http://schemas.microsoft.com/office/drawing/2014/main" id="{02B70A60-B918-4A20-8E1C-9217634CB8FC}"/>
              </a:ext>
            </a:extLst>
          </p:cNvPr>
          <p:cNvSpPr/>
          <p:nvPr/>
        </p:nvSpPr>
        <p:spPr>
          <a:xfrm>
            <a:off x="5660882" y="2712568"/>
            <a:ext cx="2448106"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أريد  أن اتعلم؟ </a:t>
            </a:r>
            <a:endParaRPr lang="ar-SA" sz="2800" b="0" cap="none" spc="0" dirty="0">
              <a:ln w="0"/>
              <a:solidFill>
                <a:schemeClr val="tx1"/>
              </a:solidFill>
              <a:effectLst>
                <a:outerShdw blurRad="38100" dist="19050" dir="2700000" algn="tl" rotWithShape="0">
                  <a:schemeClr val="dk1">
                    <a:alpha val="40000"/>
                  </a:schemeClr>
                </a:outerShdw>
              </a:effectLst>
            </a:endParaRPr>
          </a:p>
        </p:txBody>
      </p:sp>
      <p:sp>
        <p:nvSpPr>
          <p:cNvPr id="55" name="مستطيل 54">
            <a:extLst>
              <a:ext uri="{FF2B5EF4-FFF2-40B4-BE49-F238E27FC236}">
                <a16:creationId xmlns:a16="http://schemas.microsoft.com/office/drawing/2014/main" id="{4D1E9C80-B234-4F49-A0C2-785B746FAF9C}"/>
              </a:ext>
            </a:extLst>
          </p:cNvPr>
          <p:cNvSpPr/>
          <p:nvPr/>
        </p:nvSpPr>
        <p:spPr>
          <a:xfrm>
            <a:off x="3328135" y="2646939"/>
            <a:ext cx="1630575"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تعلمت؟ </a:t>
            </a:r>
            <a:endParaRPr lang="ar-SA" sz="2800" b="0" cap="none" spc="0" dirty="0">
              <a:ln w="0"/>
              <a:solidFill>
                <a:schemeClr val="tx1"/>
              </a:solidFill>
              <a:effectLst>
                <a:outerShdw blurRad="38100" dist="19050" dir="2700000" algn="tl" rotWithShape="0">
                  <a:schemeClr val="dk1">
                    <a:alpha val="40000"/>
                  </a:schemeClr>
                </a:outerShdw>
              </a:effectLst>
            </a:endParaRPr>
          </a:p>
        </p:txBody>
      </p:sp>
      <p:pic>
        <p:nvPicPr>
          <p:cNvPr id="57" name="Picture 2">
            <a:extLst>
              <a:ext uri="{FF2B5EF4-FFF2-40B4-BE49-F238E27FC236}">
                <a16:creationId xmlns:a16="http://schemas.microsoft.com/office/drawing/2014/main" id="{30CC3C66-5D5E-43F3-BBBC-46C9EE592AF3}"/>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279" t="12790" r="-279" b="62767"/>
          <a:stretch/>
        </p:blipFill>
        <p:spPr bwMode="auto">
          <a:xfrm>
            <a:off x="313188" y="93176"/>
            <a:ext cx="12058157" cy="112946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0" descr="https://lh6.googleusercontent.com/43DhS8AINGqXEbUB-peUvmY59Us5s5lxyGWlVv2i9Gwhm83ncyFncd7Ln0u0osI2btMy9buTSK7G8YO3Kjwx5jEod6Wdc8HZTwB8cEFEKGIV1ksnTE-rryveFO1EovAZEmPjmY5-jLk">
            <a:extLst>
              <a:ext uri="{FF2B5EF4-FFF2-40B4-BE49-F238E27FC236}">
                <a16:creationId xmlns:a16="http://schemas.microsoft.com/office/drawing/2014/main" id="{6D05BDC5-F151-4396-860A-3C05AF6E4B75}"/>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55575" y="-372340"/>
            <a:ext cx="12135927" cy="1085850"/>
          </a:xfrm>
          <a:prstGeom prst="rect">
            <a:avLst/>
          </a:prstGeom>
          <a:noFill/>
          <a:extLst>
            <a:ext uri="{909E8E84-426E-40DD-AFC4-6F175D3DCCD1}">
              <a14:hiddenFill xmlns:a14="http://schemas.microsoft.com/office/drawing/2010/main">
                <a:solidFill>
                  <a:srgbClr val="FFFFFF"/>
                </a:solidFill>
              </a14:hiddenFill>
            </a:ext>
          </a:extLst>
        </p:spPr>
      </p:pic>
      <p:sp>
        <p:nvSpPr>
          <p:cNvPr id="44" name="مستطيل 43">
            <a:extLst>
              <a:ext uri="{FF2B5EF4-FFF2-40B4-BE49-F238E27FC236}">
                <a16:creationId xmlns:a16="http://schemas.microsoft.com/office/drawing/2014/main" id="{357026D6-FCEA-4EDD-ADCC-17941F54A848}"/>
              </a:ext>
            </a:extLst>
          </p:cNvPr>
          <p:cNvSpPr/>
          <p:nvPr/>
        </p:nvSpPr>
        <p:spPr>
          <a:xfrm>
            <a:off x="8667259" y="3529842"/>
            <a:ext cx="2180404" cy="707886"/>
          </a:xfrm>
          <a:prstGeom prst="rect">
            <a:avLst/>
          </a:prstGeom>
          <a:noFill/>
        </p:spPr>
        <p:txBody>
          <a:bodyPr wrap="none" lIns="91440" tIns="45720" rIns="91440" bIns="45720">
            <a:spAutoFit/>
          </a:bodyPr>
          <a:lstStyle/>
          <a:p>
            <a:pPr algn="ctr"/>
            <a:r>
              <a:rPr lang="ar-SA" sz="2000" b="1" dirty="0">
                <a:ln w="0"/>
                <a:effectLst>
                  <a:reflection blurRad="6350" stA="53000" endA="300" endPos="35500" dir="5400000" sy="-90000" algn="bl" rotWithShape="0"/>
                </a:effectLst>
              </a:rPr>
              <a:t>يوجد العديد من العلماء </a:t>
            </a:r>
          </a:p>
          <a:p>
            <a:pPr algn="ctr"/>
            <a:r>
              <a:rPr lang="ar-SA" sz="2000" b="1" cap="none" spc="0" dirty="0">
                <a:ln w="0"/>
                <a:effectLst>
                  <a:reflection blurRad="6350" stA="53000" endA="300" endPos="35500" dir="5400000" sy="-90000" algn="bl" rotWithShape="0"/>
                </a:effectLst>
              </a:rPr>
              <a:t>العرب في كا</a:t>
            </a:r>
            <a:r>
              <a:rPr lang="ar-SA" sz="2000" b="1" dirty="0">
                <a:ln w="0"/>
                <a:effectLst>
                  <a:reflection blurRad="6350" stA="53000" endA="300" endPos="35500" dir="5400000" sy="-90000" algn="bl" rotWithShape="0"/>
                </a:effectLst>
              </a:rPr>
              <a:t>فة المجالات</a:t>
            </a:r>
            <a:endParaRPr lang="ar-SA" sz="2000" b="1" cap="none" spc="0" dirty="0">
              <a:ln w="0"/>
              <a:effectLst>
                <a:reflection blurRad="6350" stA="53000" endA="300" endPos="35500" dir="5400000" sy="-90000" algn="bl" rotWithShape="0"/>
              </a:effectLst>
            </a:endParaRPr>
          </a:p>
        </p:txBody>
      </p:sp>
      <p:sp>
        <p:nvSpPr>
          <p:cNvPr id="46" name="مستطيل 45">
            <a:extLst>
              <a:ext uri="{FF2B5EF4-FFF2-40B4-BE49-F238E27FC236}">
                <a16:creationId xmlns:a16="http://schemas.microsoft.com/office/drawing/2014/main" id="{F733418A-0E82-41ED-9E62-D86E788901E8}"/>
              </a:ext>
            </a:extLst>
          </p:cNvPr>
          <p:cNvSpPr/>
          <p:nvPr/>
        </p:nvSpPr>
        <p:spPr>
          <a:xfrm>
            <a:off x="6022507" y="3677283"/>
            <a:ext cx="1752404" cy="400110"/>
          </a:xfrm>
          <a:prstGeom prst="rect">
            <a:avLst/>
          </a:prstGeom>
          <a:noFill/>
        </p:spPr>
        <p:txBody>
          <a:bodyPr wrap="none" lIns="91440" tIns="45720" rIns="91440" bIns="45720">
            <a:spAutoFit/>
          </a:bodyPr>
          <a:lstStyle/>
          <a:p>
            <a:pPr algn="ctr"/>
            <a:r>
              <a:rPr lang="ar-SA" sz="2000" b="1" dirty="0">
                <a:ln w="0"/>
                <a:effectLst>
                  <a:reflection blurRad="6350" stA="53000" endA="300" endPos="35500" dir="5400000" sy="-90000" algn="bl" rotWithShape="0"/>
                </a:effectLst>
              </a:rPr>
              <a:t>من هو أبو الكيمياء</a:t>
            </a:r>
            <a:endParaRPr lang="ar-SA" sz="2000" b="1" cap="none" spc="0" dirty="0">
              <a:ln w="0"/>
              <a:effectLst>
                <a:reflection blurRad="6350" stA="53000" endA="300" endPos="35500" dir="5400000" sy="-90000" algn="bl" rotWithShape="0"/>
              </a:effectLst>
            </a:endParaRPr>
          </a:p>
        </p:txBody>
      </p:sp>
      <p:sp>
        <p:nvSpPr>
          <p:cNvPr id="2" name="مستطيل 1">
            <a:extLst>
              <a:ext uri="{FF2B5EF4-FFF2-40B4-BE49-F238E27FC236}">
                <a16:creationId xmlns:a16="http://schemas.microsoft.com/office/drawing/2014/main" id="{46720F2C-1313-4B8D-A1FD-AC0D3C18C51C}"/>
              </a:ext>
            </a:extLst>
          </p:cNvPr>
          <p:cNvSpPr/>
          <p:nvPr/>
        </p:nvSpPr>
        <p:spPr>
          <a:xfrm>
            <a:off x="-558505" y="3484347"/>
            <a:ext cx="6096000" cy="1077218"/>
          </a:xfrm>
          <a:prstGeom prst="rect">
            <a:avLst/>
          </a:prstGeom>
        </p:spPr>
        <p:txBody>
          <a:bodyPr>
            <a:spAutoFit/>
          </a:bodyPr>
          <a:lstStyle/>
          <a:p>
            <a:r>
              <a:rPr lang="ar-SA" sz="1600" b="1" dirty="0">
                <a:solidFill>
                  <a:schemeClr val="accent6">
                    <a:lumMod val="50000"/>
                  </a:schemeClr>
                </a:solidFill>
                <a:latin typeface="Calibri" pitchFamily="34" charset="0"/>
              </a:rPr>
              <a:t>أَلَّفَ جابِرٌ عَدَدًا كَبيرًا مِنَ الكُتُبِ</a:t>
            </a:r>
          </a:p>
          <a:p>
            <a:r>
              <a:rPr lang="ar-SA" sz="1600" b="1" dirty="0">
                <a:solidFill>
                  <a:schemeClr val="accent6">
                    <a:lumMod val="50000"/>
                  </a:schemeClr>
                </a:solidFill>
                <a:latin typeface="Calibri" pitchFamily="34" charset="0"/>
              </a:rPr>
              <a:t> في عُلومٍ مُخْتَلِفَةٍ، وَلَهُ عَديدُ</a:t>
            </a:r>
          </a:p>
          <a:p>
            <a:r>
              <a:rPr lang="ar-SA" sz="1600" b="1" dirty="0">
                <a:solidFill>
                  <a:schemeClr val="accent6">
                    <a:lumMod val="50000"/>
                  </a:schemeClr>
                </a:solidFill>
                <a:latin typeface="Calibri" pitchFamily="34" charset="0"/>
              </a:rPr>
              <a:t> مِنَ الِاخْتِراعاتِ؛ فَهُوَ أَوَّلُ مَن</a:t>
            </a:r>
          </a:p>
          <a:p>
            <a:r>
              <a:rPr lang="ar-SA" sz="1600" b="1" dirty="0">
                <a:solidFill>
                  <a:schemeClr val="accent6">
                    <a:lumMod val="50000"/>
                  </a:schemeClr>
                </a:solidFill>
                <a:latin typeface="Calibri" pitchFamily="34" charset="0"/>
              </a:rPr>
              <a:t>ِ اسْتَحْضَرَ </a:t>
            </a:r>
            <a:endParaRPr lang="en-US" sz="1600" dirty="0"/>
          </a:p>
        </p:txBody>
      </p:sp>
    </p:spTree>
    <p:extLst>
      <p:ext uri="{BB962C8B-B14F-4D97-AF65-F5344CB8AC3E}">
        <p14:creationId xmlns:p14="http://schemas.microsoft.com/office/powerpoint/2010/main" val="186964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80">
                                          <p:stCondLst>
                                            <p:cond delay="0"/>
                                          </p:stCondLst>
                                        </p:cTn>
                                        <p:tgtEl>
                                          <p:spTgt spid="42"/>
                                        </p:tgtEl>
                                      </p:cBhvr>
                                    </p:animEffect>
                                    <p:anim calcmode="lin" valueType="num">
                                      <p:cBhvr>
                                        <p:cTn id="8"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13" dur="26">
                                          <p:stCondLst>
                                            <p:cond delay="650"/>
                                          </p:stCondLst>
                                        </p:cTn>
                                        <p:tgtEl>
                                          <p:spTgt spid="42"/>
                                        </p:tgtEl>
                                      </p:cBhvr>
                                      <p:to x="100000" y="60000"/>
                                    </p:animScale>
                                    <p:animScale>
                                      <p:cBhvr>
                                        <p:cTn id="14" dur="166" decel="50000">
                                          <p:stCondLst>
                                            <p:cond delay="676"/>
                                          </p:stCondLst>
                                        </p:cTn>
                                        <p:tgtEl>
                                          <p:spTgt spid="42"/>
                                        </p:tgtEl>
                                      </p:cBhvr>
                                      <p:to x="100000" y="100000"/>
                                    </p:animScale>
                                    <p:animScale>
                                      <p:cBhvr>
                                        <p:cTn id="15" dur="26">
                                          <p:stCondLst>
                                            <p:cond delay="1312"/>
                                          </p:stCondLst>
                                        </p:cTn>
                                        <p:tgtEl>
                                          <p:spTgt spid="42"/>
                                        </p:tgtEl>
                                      </p:cBhvr>
                                      <p:to x="100000" y="80000"/>
                                    </p:animScale>
                                    <p:animScale>
                                      <p:cBhvr>
                                        <p:cTn id="16" dur="166" decel="50000">
                                          <p:stCondLst>
                                            <p:cond delay="1338"/>
                                          </p:stCondLst>
                                        </p:cTn>
                                        <p:tgtEl>
                                          <p:spTgt spid="42"/>
                                        </p:tgtEl>
                                      </p:cBhvr>
                                      <p:to x="100000" y="100000"/>
                                    </p:animScale>
                                    <p:animScale>
                                      <p:cBhvr>
                                        <p:cTn id="17" dur="26">
                                          <p:stCondLst>
                                            <p:cond delay="1642"/>
                                          </p:stCondLst>
                                        </p:cTn>
                                        <p:tgtEl>
                                          <p:spTgt spid="42"/>
                                        </p:tgtEl>
                                      </p:cBhvr>
                                      <p:to x="100000" y="90000"/>
                                    </p:animScale>
                                    <p:animScale>
                                      <p:cBhvr>
                                        <p:cTn id="18" dur="166" decel="50000">
                                          <p:stCondLst>
                                            <p:cond delay="1668"/>
                                          </p:stCondLst>
                                        </p:cTn>
                                        <p:tgtEl>
                                          <p:spTgt spid="42"/>
                                        </p:tgtEl>
                                      </p:cBhvr>
                                      <p:to x="100000" y="100000"/>
                                    </p:animScale>
                                    <p:animScale>
                                      <p:cBhvr>
                                        <p:cTn id="19" dur="26">
                                          <p:stCondLst>
                                            <p:cond delay="1808"/>
                                          </p:stCondLst>
                                        </p:cTn>
                                        <p:tgtEl>
                                          <p:spTgt spid="42"/>
                                        </p:tgtEl>
                                      </p:cBhvr>
                                      <p:to x="100000" y="95000"/>
                                    </p:animScale>
                                    <p:animScale>
                                      <p:cBhvr>
                                        <p:cTn id="20" dur="166" decel="50000">
                                          <p:stCondLst>
                                            <p:cond delay="1834"/>
                                          </p:stCondLst>
                                        </p:cTn>
                                        <p:tgtEl>
                                          <p:spTgt spid="42"/>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80">
                                          <p:stCondLst>
                                            <p:cond delay="0"/>
                                          </p:stCondLst>
                                        </p:cTn>
                                        <p:tgtEl>
                                          <p:spTgt spid="47"/>
                                        </p:tgtEl>
                                      </p:cBhvr>
                                    </p:animEffect>
                                    <p:anim calcmode="lin" valueType="num">
                                      <p:cBhvr>
                                        <p:cTn id="25"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30" dur="26">
                                          <p:stCondLst>
                                            <p:cond delay="650"/>
                                          </p:stCondLst>
                                        </p:cTn>
                                        <p:tgtEl>
                                          <p:spTgt spid="47"/>
                                        </p:tgtEl>
                                      </p:cBhvr>
                                      <p:to x="100000" y="60000"/>
                                    </p:animScale>
                                    <p:animScale>
                                      <p:cBhvr>
                                        <p:cTn id="31" dur="166" decel="50000">
                                          <p:stCondLst>
                                            <p:cond delay="676"/>
                                          </p:stCondLst>
                                        </p:cTn>
                                        <p:tgtEl>
                                          <p:spTgt spid="47"/>
                                        </p:tgtEl>
                                      </p:cBhvr>
                                      <p:to x="100000" y="100000"/>
                                    </p:animScale>
                                    <p:animScale>
                                      <p:cBhvr>
                                        <p:cTn id="32" dur="26">
                                          <p:stCondLst>
                                            <p:cond delay="1312"/>
                                          </p:stCondLst>
                                        </p:cTn>
                                        <p:tgtEl>
                                          <p:spTgt spid="47"/>
                                        </p:tgtEl>
                                      </p:cBhvr>
                                      <p:to x="100000" y="80000"/>
                                    </p:animScale>
                                    <p:animScale>
                                      <p:cBhvr>
                                        <p:cTn id="33" dur="166" decel="50000">
                                          <p:stCondLst>
                                            <p:cond delay="1338"/>
                                          </p:stCondLst>
                                        </p:cTn>
                                        <p:tgtEl>
                                          <p:spTgt spid="47"/>
                                        </p:tgtEl>
                                      </p:cBhvr>
                                      <p:to x="100000" y="100000"/>
                                    </p:animScale>
                                    <p:animScale>
                                      <p:cBhvr>
                                        <p:cTn id="34" dur="26">
                                          <p:stCondLst>
                                            <p:cond delay="1642"/>
                                          </p:stCondLst>
                                        </p:cTn>
                                        <p:tgtEl>
                                          <p:spTgt spid="47"/>
                                        </p:tgtEl>
                                      </p:cBhvr>
                                      <p:to x="100000" y="90000"/>
                                    </p:animScale>
                                    <p:animScale>
                                      <p:cBhvr>
                                        <p:cTn id="35" dur="166" decel="50000">
                                          <p:stCondLst>
                                            <p:cond delay="1668"/>
                                          </p:stCondLst>
                                        </p:cTn>
                                        <p:tgtEl>
                                          <p:spTgt spid="47"/>
                                        </p:tgtEl>
                                      </p:cBhvr>
                                      <p:to x="100000" y="100000"/>
                                    </p:animScale>
                                    <p:animScale>
                                      <p:cBhvr>
                                        <p:cTn id="36" dur="26">
                                          <p:stCondLst>
                                            <p:cond delay="1808"/>
                                          </p:stCondLst>
                                        </p:cTn>
                                        <p:tgtEl>
                                          <p:spTgt spid="47"/>
                                        </p:tgtEl>
                                      </p:cBhvr>
                                      <p:to x="100000" y="95000"/>
                                    </p:animScale>
                                    <p:animScale>
                                      <p:cBhvr>
                                        <p:cTn id="37" dur="166" decel="50000">
                                          <p:stCondLst>
                                            <p:cond delay="1834"/>
                                          </p:stCondLst>
                                        </p:cTn>
                                        <p:tgtEl>
                                          <p:spTgt spid="47"/>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down)">
                                      <p:cBhvr>
                                        <p:cTn id="41" dur="580">
                                          <p:stCondLst>
                                            <p:cond delay="0"/>
                                          </p:stCondLst>
                                        </p:cTn>
                                        <p:tgtEl>
                                          <p:spTgt spid="51"/>
                                        </p:tgtEl>
                                      </p:cBhvr>
                                    </p:animEffect>
                                    <p:anim calcmode="lin" valueType="num">
                                      <p:cBhvr>
                                        <p:cTn id="4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47" dur="26">
                                          <p:stCondLst>
                                            <p:cond delay="650"/>
                                          </p:stCondLst>
                                        </p:cTn>
                                        <p:tgtEl>
                                          <p:spTgt spid="51"/>
                                        </p:tgtEl>
                                      </p:cBhvr>
                                      <p:to x="100000" y="60000"/>
                                    </p:animScale>
                                    <p:animScale>
                                      <p:cBhvr>
                                        <p:cTn id="48" dur="166" decel="50000">
                                          <p:stCondLst>
                                            <p:cond delay="676"/>
                                          </p:stCondLst>
                                        </p:cTn>
                                        <p:tgtEl>
                                          <p:spTgt spid="51"/>
                                        </p:tgtEl>
                                      </p:cBhvr>
                                      <p:to x="100000" y="100000"/>
                                    </p:animScale>
                                    <p:animScale>
                                      <p:cBhvr>
                                        <p:cTn id="49" dur="26">
                                          <p:stCondLst>
                                            <p:cond delay="1312"/>
                                          </p:stCondLst>
                                        </p:cTn>
                                        <p:tgtEl>
                                          <p:spTgt spid="51"/>
                                        </p:tgtEl>
                                      </p:cBhvr>
                                      <p:to x="100000" y="80000"/>
                                    </p:animScale>
                                    <p:animScale>
                                      <p:cBhvr>
                                        <p:cTn id="50" dur="166" decel="50000">
                                          <p:stCondLst>
                                            <p:cond delay="1338"/>
                                          </p:stCondLst>
                                        </p:cTn>
                                        <p:tgtEl>
                                          <p:spTgt spid="51"/>
                                        </p:tgtEl>
                                      </p:cBhvr>
                                      <p:to x="100000" y="100000"/>
                                    </p:animScale>
                                    <p:animScale>
                                      <p:cBhvr>
                                        <p:cTn id="51" dur="26">
                                          <p:stCondLst>
                                            <p:cond delay="1642"/>
                                          </p:stCondLst>
                                        </p:cTn>
                                        <p:tgtEl>
                                          <p:spTgt spid="51"/>
                                        </p:tgtEl>
                                      </p:cBhvr>
                                      <p:to x="100000" y="90000"/>
                                    </p:animScale>
                                    <p:animScale>
                                      <p:cBhvr>
                                        <p:cTn id="52" dur="166" decel="50000">
                                          <p:stCondLst>
                                            <p:cond delay="1668"/>
                                          </p:stCondLst>
                                        </p:cTn>
                                        <p:tgtEl>
                                          <p:spTgt spid="51"/>
                                        </p:tgtEl>
                                      </p:cBhvr>
                                      <p:to x="100000" y="100000"/>
                                    </p:animScale>
                                    <p:animScale>
                                      <p:cBhvr>
                                        <p:cTn id="53" dur="26">
                                          <p:stCondLst>
                                            <p:cond delay="1808"/>
                                          </p:stCondLst>
                                        </p:cTn>
                                        <p:tgtEl>
                                          <p:spTgt spid="51"/>
                                        </p:tgtEl>
                                      </p:cBhvr>
                                      <p:to x="100000" y="95000"/>
                                    </p:animScale>
                                    <p:animScale>
                                      <p:cBhvr>
                                        <p:cTn id="54" dur="166" decel="50000">
                                          <p:stCondLst>
                                            <p:cond delay="1834"/>
                                          </p:stCondLst>
                                        </p:cTn>
                                        <p:tgtEl>
                                          <p:spTgt spid="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6"/>
          <a:srcRect/>
          <a:stretch>
            <a:fillRect/>
          </a:stretch>
        </p:blipFill>
        <p:spPr>
          <a:xfrm flipH="1">
            <a:off x="-443691" y="4119999"/>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7">
            <a:alphaModFix/>
          </a:blip>
          <a:srcRect l="19798" t="13608" r="18640" b="19550"/>
          <a:stretch/>
        </p:blipFill>
        <p:spPr>
          <a:xfrm>
            <a:off x="869437" y="518836"/>
            <a:ext cx="9991430" cy="5174481"/>
          </a:xfrm>
          <a:prstGeom prst="rect">
            <a:avLst/>
          </a:prstGeom>
          <a:noFill/>
          <a:ln>
            <a:noFill/>
          </a:ln>
        </p:spPr>
      </p:pic>
      <p:pic>
        <p:nvPicPr>
          <p:cNvPr id="22" name="Google Shape;342;p28"/>
          <p:cNvPicPr preferRelativeResize="0"/>
          <p:nvPr/>
        </p:nvPicPr>
        <p:blipFill>
          <a:blip r:embed="rId8">
            <a:alphaModFix/>
          </a:blip>
          <a:stretch>
            <a:fillRect/>
          </a:stretch>
        </p:blipFill>
        <p:spPr>
          <a:xfrm>
            <a:off x="11333325" y="4951124"/>
            <a:ext cx="742975" cy="923284"/>
          </a:xfrm>
          <a:prstGeom prst="rect">
            <a:avLst/>
          </a:prstGeom>
          <a:noFill/>
          <a:ln>
            <a:noFill/>
          </a:ln>
        </p:spPr>
      </p:pic>
      <p:pic>
        <p:nvPicPr>
          <p:cNvPr id="28"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biLevel thresh="75000"/>
          </a:blip>
          <a:stretch>
            <a:fillRect/>
          </a:stretch>
        </p:blipFill>
        <p:spPr>
          <a:xfrm>
            <a:off x="1997450" y="5650292"/>
            <a:ext cx="457200" cy="609600"/>
          </a:xfrm>
          <a:prstGeom prst="rect">
            <a:avLst/>
          </a:prstGeom>
        </p:spPr>
      </p:pic>
      <p:pic>
        <p:nvPicPr>
          <p:cNvPr id="30" name="Google Shape;535;p42"/>
          <p:cNvPicPr preferRelativeResize="0"/>
          <p:nvPr/>
        </p:nvPicPr>
        <p:blipFill>
          <a:blip r:embed="rId10">
            <a:alphaModFix/>
          </a:blip>
          <a:stretch>
            <a:fillRect/>
          </a:stretch>
        </p:blipFill>
        <p:spPr>
          <a:xfrm>
            <a:off x="10753430" y="1155043"/>
            <a:ext cx="1159790" cy="924695"/>
          </a:xfrm>
          <a:prstGeom prst="rect">
            <a:avLst/>
          </a:prstGeom>
          <a:noFill/>
          <a:ln>
            <a:noFill/>
          </a:ln>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97904" y="1337601"/>
            <a:ext cx="4248472" cy="2143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8"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56709" y="6111240"/>
            <a:ext cx="4483801" cy="66967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8413BDF6-0163-4489-8AF1-6A29BBEA5AFD}"/>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4" name="صورة 3">
            <a:extLst>
              <a:ext uri="{FF2B5EF4-FFF2-40B4-BE49-F238E27FC236}">
                <a16:creationId xmlns:a16="http://schemas.microsoft.com/office/drawing/2014/main" id="{459E0225-ADC4-411F-BC48-733F9BE6A32D}"/>
              </a:ext>
            </a:extLst>
          </p:cNvPr>
          <p:cNvPicPr>
            <a:picLocks noChangeAspect="1"/>
          </p:cNvPicPr>
          <p:nvPr/>
        </p:nvPicPr>
        <p:blipFill>
          <a:blip r:embed="rId14"/>
          <a:stretch>
            <a:fillRect/>
          </a:stretch>
        </p:blipFill>
        <p:spPr>
          <a:xfrm>
            <a:off x="7371765" y="1000455"/>
            <a:ext cx="1930886" cy="771525"/>
          </a:xfrm>
          <a:prstGeom prst="rect">
            <a:avLst/>
          </a:prstGeom>
        </p:spPr>
      </p:pic>
      <p:sp>
        <p:nvSpPr>
          <p:cNvPr id="23" name="Rectangle 1">
            <a:extLst>
              <a:ext uri="{FF2B5EF4-FFF2-40B4-BE49-F238E27FC236}">
                <a16:creationId xmlns:a16="http://schemas.microsoft.com/office/drawing/2014/main" id="{57A378B1-D5E9-478E-9CE7-FCEC324E07B2}"/>
              </a:ext>
            </a:extLst>
          </p:cNvPr>
          <p:cNvSpPr>
            <a:spLocks noChangeArrowheads="1"/>
          </p:cNvSpPr>
          <p:nvPr/>
        </p:nvSpPr>
        <p:spPr bwMode="auto">
          <a:xfrm>
            <a:off x="1445579" y="3912884"/>
            <a:ext cx="8277260" cy="584775"/>
          </a:xfrm>
          <a:prstGeom prst="rect">
            <a:avLst/>
          </a:prstGeom>
          <a:noFill/>
          <a:ln w="9525">
            <a:noFill/>
            <a:miter lim="800000"/>
            <a:headEnd/>
            <a:tailEnd/>
          </a:ln>
        </p:spPr>
        <p:txBody>
          <a:bodyPr wrap="square" anchor="ctr">
            <a:spAutoFit/>
          </a:bodyPr>
          <a:lstStyle/>
          <a:p>
            <a:pPr algn="ctr" rtl="1"/>
            <a:r>
              <a:rPr lang="ar-SA" sz="3200" b="1" dirty="0">
                <a:solidFill>
                  <a:srgbClr val="FF0000"/>
                </a:solidFill>
                <a:latin typeface="Calibri" pitchFamily="34" charset="0"/>
              </a:rPr>
              <a:t>أُكْمِلُ كِتابَةَ رِسَالَةِ شُكْرٍ إِلى الْعالِمِ الْجَليلِ جابِرِ بنِ حَيَّانَ</a:t>
            </a:r>
            <a:r>
              <a:rPr lang="ar-EG" sz="3200" b="1" dirty="0">
                <a:solidFill>
                  <a:srgbClr val="FF0000"/>
                </a:solidFill>
                <a:latin typeface="Calibri" pitchFamily="34" charset="0"/>
              </a:rPr>
              <a:t>.</a:t>
            </a:r>
            <a:endParaRPr lang="en-US" sz="3200" b="1" dirty="0">
              <a:solidFill>
                <a:srgbClr val="FF0000"/>
              </a:solidFill>
              <a:latin typeface="Calibri" pitchFamily="34" charset="0"/>
            </a:endParaRPr>
          </a:p>
        </p:txBody>
      </p:sp>
      <p:grpSp>
        <p:nvGrpSpPr>
          <p:cNvPr id="13" name="مجموعة 12">
            <a:extLst>
              <a:ext uri="{FF2B5EF4-FFF2-40B4-BE49-F238E27FC236}">
                <a16:creationId xmlns:a16="http://schemas.microsoft.com/office/drawing/2014/main" id="{1A7E5138-B37B-42E0-92D9-57D8091DF814}"/>
              </a:ext>
            </a:extLst>
          </p:cNvPr>
          <p:cNvGrpSpPr/>
          <p:nvPr/>
        </p:nvGrpSpPr>
        <p:grpSpPr>
          <a:xfrm>
            <a:off x="7500456" y="5960851"/>
            <a:ext cx="4211584" cy="802077"/>
            <a:chOff x="12980796" y="7906231"/>
            <a:chExt cx="4365055" cy="1133952"/>
          </a:xfrm>
        </p:grpSpPr>
        <p:sp>
          <p:nvSpPr>
            <p:cNvPr id="14" name="مربع نص 13">
              <a:extLst>
                <a:ext uri="{FF2B5EF4-FFF2-40B4-BE49-F238E27FC236}">
                  <a16:creationId xmlns:a16="http://schemas.microsoft.com/office/drawing/2014/main" id="{1C7B62A2-D01C-482A-B799-0AFE823E1AAA}"/>
                </a:ext>
              </a:extLst>
            </p:cNvPr>
            <p:cNvSpPr txBox="1"/>
            <p:nvPr/>
          </p:nvSpPr>
          <p:spPr>
            <a:xfrm>
              <a:off x="12980796" y="8116853"/>
              <a:ext cx="4262284" cy="923330"/>
            </a:xfrm>
            <a:prstGeom prst="rect">
              <a:avLst/>
            </a:prstGeom>
            <a:noFill/>
          </p:spPr>
          <p:txBody>
            <a:bodyPr wrap="square" rtlCol="0">
              <a:spAutoFit/>
            </a:bodyPr>
            <a:lstStyle/>
            <a:p>
              <a:endParaRPr lang="ar-SA" dirty="0">
                <a:hlinkClick r:id="rId15"/>
              </a:endParaRPr>
            </a:p>
            <a:p>
              <a:r>
                <a:rPr lang="en-US" dirty="0">
                  <a:hlinkClick r:id="rId15"/>
                </a:rPr>
                <a:t>https://t.me/Hasaaah</a:t>
              </a:r>
              <a:endParaRPr lang="ar-SA" dirty="0"/>
            </a:p>
            <a:p>
              <a:endParaRPr lang="en-US" dirty="0"/>
            </a:p>
          </p:txBody>
        </p:sp>
        <p:pic>
          <p:nvPicPr>
            <p:cNvPr id="15" name="صورة 14">
              <a:extLst>
                <a:ext uri="{FF2B5EF4-FFF2-40B4-BE49-F238E27FC236}">
                  <a16:creationId xmlns:a16="http://schemas.microsoft.com/office/drawing/2014/main" id="{AD9D5914-D442-4777-911F-C8516A8FD68A}"/>
                </a:ext>
              </a:extLst>
            </p:cNvPr>
            <p:cNvPicPr>
              <a:picLocks noChangeAspect="1"/>
            </p:cNvPicPr>
            <p:nvPr/>
          </p:nvPicPr>
          <p:blipFill>
            <a:blip r:embed="rId16"/>
            <a:stretch>
              <a:fillRect/>
            </a:stretch>
          </p:blipFill>
          <p:spPr>
            <a:xfrm>
              <a:off x="14713006" y="7906231"/>
              <a:ext cx="2632845" cy="598141"/>
            </a:xfrm>
            <a:prstGeom prst="rect">
              <a:avLst/>
            </a:prstGeom>
          </p:spPr>
        </p:pic>
      </p:grpSp>
    </p:spTree>
    <p:extLst>
      <p:ext uri="{BB962C8B-B14F-4D97-AF65-F5344CB8AC3E}">
        <p14:creationId xmlns:p14="http://schemas.microsoft.com/office/powerpoint/2010/main" val="238754783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8" presetClass="entr" presetSubtype="0" accel="5000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8" dur="500" fill="hold"/>
                                        <p:tgtEl>
                                          <p:spTgt spid="23"/>
                                        </p:tgtEl>
                                        <p:attrNameLst>
                                          <p:attrName>ppt_x</p:attrName>
                                        </p:attrNameLst>
                                      </p:cBhvr>
                                      <p:tavLst>
                                        <p:tav tm="0">
                                          <p:val>
                                            <p:fltVal val="-1"/>
                                          </p:val>
                                        </p:tav>
                                        <p:tav tm="50000">
                                          <p:val>
                                            <p:fltVal val="0.95"/>
                                          </p:val>
                                        </p:tav>
                                        <p:tav tm="100000">
                                          <p:val>
                                            <p:strVal val="#ppt_x"/>
                                          </p:val>
                                        </p:tav>
                                      </p:tavLst>
                                    </p:anim>
                                    <p:anim calcmode="lin" valueType="num">
                                      <p:cBhvr>
                                        <p:cTn id="19" dur="500" fill="hold"/>
                                        <p:tgtEl>
                                          <p:spTgt spid="23"/>
                                        </p:tgtEl>
                                        <p:attrNameLst>
                                          <p:attrName>ppt_y</p:attrName>
                                        </p:attrNameLst>
                                      </p:cBhvr>
                                      <p:tavLst>
                                        <p:tav tm="0">
                                          <p:val>
                                            <p:strVal val="#ppt_y"/>
                                          </p:val>
                                        </p:tav>
                                        <p:tav tm="100000">
                                          <p:val>
                                            <p:strVal val="#ppt_y"/>
                                          </p:val>
                                        </p:tav>
                                      </p:tavLst>
                                    </p:anim>
                                    <p:animEffect transition="in" filter="fade">
                                      <p:cBhvr>
                                        <p:cTn id="20" dur="500"/>
                                        <p:tgtEl>
                                          <p:spTgt spid="23"/>
                                        </p:tgtEl>
                                      </p:cBhvr>
                                    </p:animEffect>
                                  </p:childTnLst>
                                  <p:subTnLst>
                                    <p:audio>
                                      <p:cMediaNode>
                                        <p:cTn display="0" masterRel="sameClick">
                                          <p:stCondLst>
                                            <p:cond evt="begin" delay="0">
                                              <p:tn val="15"/>
                                            </p:cond>
                                          </p:stCondLst>
                                          <p:endCondLst>
                                            <p:cond evt="onStopAudio" delay="0">
                                              <p:tgtEl>
                                                <p:sldTgt/>
                                              </p:tgtEl>
                                            </p:cond>
                                          </p:endCondLst>
                                        </p:cTn>
                                        <p:tgtEl>
                                          <p:sndTgt r:embed="rId5" name="اكمل كتابة..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8"/>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4754" fill="hold"/>
                                        <p:tgtEl>
                                          <p:spTgt spid="28"/>
                                        </p:tgtEl>
                                      </p:cBhvr>
                                    </p:cmd>
                                  </p:childTnLst>
                                </p:cTn>
                              </p:par>
                            </p:childTnLst>
                          </p:cTn>
                        </p:par>
                      </p:childTnLst>
                    </p:cTn>
                  </p:par>
                </p:childTnLst>
              </p:cTn>
              <p:nextCondLst>
                <p:cond evt="onClick" delay="0">
                  <p:tgtEl>
                    <p:spTgt spid="28"/>
                  </p:tgtEl>
                </p:cond>
              </p:nextCondLst>
            </p:seq>
            <p:audio>
              <p:cMediaNode vol="80000">
                <p:cTn id="26" fill="hold" display="0">
                  <p:stCondLst>
                    <p:cond delay="indefinite"/>
                  </p:stCondLst>
                  <p:endCondLst>
                    <p:cond evt="onStopAudio" delay="0">
                      <p:tgtEl>
                        <p:sldTgt/>
                      </p:tgtEl>
                    </p:cond>
                  </p:endCondLst>
                </p:cTn>
                <p:tgtEl>
                  <p:spTgt spid="28"/>
                </p:tgtEl>
              </p:cMediaNode>
            </p:audio>
          </p:childTnLst>
        </p:cTn>
      </p:par>
    </p:tnLst>
    <p:bldLst>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16"/>
          <a:srcRect/>
          <a:stretch>
            <a:fillRect/>
          </a:stretch>
        </p:blipFill>
        <p:spPr>
          <a:xfrm flipH="1">
            <a:off x="182698" y="4121338"/>
            <a:ext cx="2446933"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17">
            <a:alphaModFix/>
          </a:blip>
          <a:srcRect l="19798" t="13608" r="18640" b="19550"/>
          <a:stretch/>
        </p:blipFill>
        <p:spPr>
          <a:xfrm>
            <a:off x="-640080" y="443574"/>
            <a:ext cx="13160339" cy="6825906"/>
          </a:xfrm>
          <a:prstGeom prst="rect">
            <a:avLst/>
          </a:prstGeom>
          <a:noFill/>
          <a:ln>
            <a:noFill/>
          </a:ln>
        </p:spPr>
      </p:pic>
      <p:pic>
        <p:nvPicPr>
          <p:cNvPr id="22" name="Google Shape;342;p28"/>
          <p:cNvPicPr preferRelativeResize="0"/>
          <p:nvPr/>
        </p:nvPicPr>
        <p:blipFill>
          <a:blip r:embed="rId18">
            <a:alphaModFix/>
          </a:blip>
          <a:stretch>
            <a:fillRect/>
          </a:stretch>
        </p:blipFill>
        <p:spPr>
          <a:xfrm>
            <a:off x="11185121" y="5246311"/>
            <a:ext cx="742975" cy="923284"/>
          </a:xfrm>
          <a:prstGeom prst="rect">
            <a:avLst/>
          </a:prstGeom>
          <a:noFill/>
          <a:ln>
            <a:noFill/>
          </a:ln>
        </p:spPr>
      </p:pic>
      <p:pic>
        <p:nvPicPr>
          <p:cNvPr id="19" name="Google Shape;535;p42"/>
          <p:cNvPicPr preferRelativeResize="0"/>
          <p:nvPr/>
        </p:nvPicPr>
        <p:blipFill>
          <a:blip r:embed="rId19">
            <a:alphaModFix/>
          </a:blip>
          <a:stretch>
            <a:fillRect/>
          </a:stretch>
        </p:blipFill>
        <p:spPr>
          <a:xfrm>
            <a:off x="10628817" y="477864"/>
            <a:ext cx="1159790" cy="924695"/>
          </a:xfrm>
          <a:prstGeom prst="rect">
            <a:avLst/>
          </a:prstGeom>
          <a:noFill/>
          <a:ln>
            <a:noFill/>
          </a:ln>
        </p:spPr>
      </p:pic>
      <p:pic>
        <p:nvPicPr>
          <p:cNvPr id="23" name="Picture 2">
            <a:extLst>
              <a:ext uri="{FF2B5EF4-FFF2-40B4-BE49-F238E27FC236}">
                <a16:creationId xmlns:a16="http://schemas.microsoft.com/office/drawing/2014/main" id="{BEFC8E60-9626-4B97-9ABD-6C165FC48DA8}"/>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1">
            <a:extLst>
              <a:ext uri="{FF2B5EF4-FFF2-40B4-BE49-F238E27FC236}">
                <a16:creationId xmlns:a16="http://schemas.microsoft.com/office/drawing/2014/main" id="{45D3F83E-02C2-4D8A-8D24-536D928B8C2C}"/>
              </a:ext>
            </a:extLst>
          </p:cNvPr>
          <p:cNvSpPr>
            <a:spLocks noChangeArrowheads="1"/>
          </p:cNvSpPr>
          <p:nvPr/>
        </p:nvSpPr>
        <p:spPr bwMode="auto">
          <a:xfrm>
            <a:off x="3265486" y="1792290"/>
            <a:ext cx="8077200" cy="4478149"/>
          </a:xfrm>
          <a:prstGeom prst="rect">
            <a:avLst/>
          </a:prstGeom>
          <a:noFill/>
          <a:ln w="9525">
            <a:noFill/>
            <a:miter lim="800000"/>
            <a:headEnd/>
            <a:tailEnd/>
          </a:ln>
        </p:spPr>
        <p:txBody>
          <a:bodyPr anchor="ctr">
            <a:spAutoFit/>
          </a:bodyPr>
          <a:lstStyle/>
          <a:p>
            <a:pPr algn="r" rtl="1" eaLnBrk="0" hangingPunct="0"/>
            <a:r>
              <a:rPr lang="ar-SA" sz="2800" b="1" dirty="0">
                <a:latin typeface="Traditional Arabic" pitchFamily="18" charset="-78"/>
                <a:cs typeface="Times New Roman" pitchFamily="18" charset="0"/>
              </a:rPr>
              <a:t>إِلى الْعالِمِ الْجَليلِ.</a:t>
            </a:r>
            <a:r>
              <a:rPr lang="ar-EG" sz="1100" b="1" dirty="0">
                <a:latin typeface="Traditional Arabic" pitchFamily="18" charset="-78"/>
                <a:cs typeface="Times New Roman" pitchFamily="18" charset="0"/>
              </a:rPr>
              <a:t>..........................................................</a:t>
            </a:r>
            <a:endParaRPr lang="en-US" sz="1100" b="1" dirty="0">
              <a:cs typeface="Times New Roman" pitchFamily="18" charset="0"/>
            </a:endParaRPr>
          </a:p>
          <a:p>
            <a:pPr algn="r" rtl="1" eaLnBrk="0" hangingPunct="0"/>
            <a:r>
              <a:rPr lang="ar-SA" sz="2800" b="1" dirty="0">
                <a:latin typeface="Traditional Arabic" pitchFamily="18" charset="-78"/>
                <a:cs typeface="Times New Roman" pitchFamily="18" charset="0"/>
              </a:rPr>
              <a:t>لَقَدْ أَضَفْتَ لِلْعِلْمِ الْكَثيرَ مِنَ الإِنْجازاتِ</a:t>
            </a:r>
            <a:r>
              <a:rPr lang="ar-EG" sz="2800" b="1" dirty="0">
                <a:latin typeface="Traditional Arabic" pitchFamily="18" charset="-78"/>
                <a:cs typeface="Times New Roman" pitchFamily="18" charset="0"/>
              </a:rPr>
              <a:t> </a:t>
            </a:r>
            <a:r>
              <a:rPr lang="ar-SA" sz="2800" b="1" dirty="0">
                <a:latin typeface="Traditional Arabic" pitchFamily="18" charset="-78"/>
                <a:cs typeface="Times New Roman" pitchFamily="18" charset="0"/>
              </a:rPr>
              <a:t>الَّتي</a:t>
            </a:r>
            <a:r>
              <a:rPr lang="ar-EG" sz="2800" b="1" dirty="0">
                <a:latin typeface="Traditional Arabic" pitchFamily="18" charset="-78"/>
                <a:cs typeface="Times New Roman" pitchFamily="18" charset="0"/>
              </a:rPr>
              <a:t>  </a:t>
            </a:r>
            <a:r>
              <a:rPr lang="ar-EG" sz="1100" b="1" dirty="0">
                <a:latin typeface="Traditional Arabic" pitchFamily="18" charset="-78"/>
                <a:cs typeface="Times New Roman" pitchFamily="18" charset="0"/>
              </a:rPr>
              <a:t>.....................................................................................</a:t>
            </a:r>
            <a:endParaRPr lang="en-US" sz="1100" b="1" dirty="0"/>
          </a:p>
          <a:p>
            <a:pPr algn="r" rtl="1" eaLnBrk="0" hangingPunct="0"/>
            <a:r>
              <a:rPr lang="ar-SA" sz="2800" b="1" dirty="0">
                <a:latin typeface="Traditional Arabic" pitchFamily="18" charset="-78"/>
              </a:rPr>
              <a:t>وَلَقَدْ أَخَذَ عَنْكَ عُلَماءُ.</a:t>
            </a:r>
            <a:r>
              <a:rPr lang="ar-EG" sz="1100" b="1" dirty="0">
                <a:latin typeface="Traditional Arabic" pitchFamily="18" charset="-78"/>
              </a:rPr>
              <a:t>.................................................</a:t>
            </a:r>
            <a:r>
              <a:rPr lang="ar-SA" sz="1100" b="1" dirty="0">
                <a:latin typeface="Traditional Arabic" pitchFamily="18" charset="-78"/>
              </a:rPr>
              <a:t>.</a:t>
            </a:r>
            <a:endParaRPr lang="en-US" sz="1100" b="1" dirty="0"/>
          </a:p>
          <a:p>
            <a:pPr algn="r" rtl="1" eaLnBrk="0" hangingPunct="0"/>
            <a:r>
              <a:rPr lang="ar-SA" sz="2800" b="1" dirty="0">
                <a:latin typeface="Traditional Arabic" pitchFamily="18" charset="-78"/>
              </a:rPr>
              <a:t>فَأَنْتَ بِذَلِكَ تَسْتَحِقُّ أَنْ تُوصَفَ بِأَنَّكَ</a:t>
            </a:r>
            <a:r>
              <a:rPr lang="ar-EG" sz="2800" b="1" dirty="0">
                <a:latin typeface="Traditional Arabic" pitchFamily="18" charset="-78"/>
              </a:rPr>
              <a:t>         </a:t>
            </a:r>
          </a:p>
          <a:p>
            <a:pPr algn="r" rtl="1" eaLnBrk="0" hangingPunct="0"/>
            <a:endParaRPr lang="ar-EG" sz="2800" b="1" dirty="0">
              <a:latin typeface="Traditional Arabic" pitchFamily="18" charset="-78"/>
            </a:endParaRPr>
          </a:p>
          <a:p>
            <a:pPr algn="r" rtl="1" eaLnBrk="0" hangingPunct="0"/>
            <a:r>
              <a:rPr lang="ar-EG" sz="1100" b="1" dirty="0">
                <a:latin typeface="Traditional Arabic" pitchFamily="18" charset="-78"/>
              </a:rPr>
              <a:t>................................................................................................................................................</a:t>
            </a:r>
            <a:endParaRPr lang="ar-EG" sz="2800" b="1" dirty="0">
              <a:latin typeface="Traditional Arabic" pitchFamily="18" charset="-78"/>
            </a:endParaRPr>
          </a:p>
          <a:p>
            <a:pPr algn="r" rtl="1" eaLnBrk="0" hangingPunct="0"/>
            <a:endParaRPr lang="ar-EG" sz="1100" b="1" dirty="0">
              <a:latin typeface="Traditional Arabic" pitchFamily="18" charset="-78"/>
            </a:endParaRPr>
          </a:p>
          <a:p>
            <a:pPr algn="r" rtl="1" eaLnBrk="0" hangingPunct="0"/>
            <a:r>
              <a:rPr lang="ar-EG" sz="1100" b="1" dirty="0">
                <a:latin typeface="Traditional Arabic" pitchFamily="18" charset="-78"/>
              </a:rPr>
              <a:t>......................................................................................................................................................................</a:t>
            </a:r>
            <a:endParaRPr lang="en-US" sz="1100" b="1" dirty="0"/>
          </a:p>
          <a:p>
            <a:pPr algn="ctr" rtl="1" eaLnBrk="0" hangingPunct="0"/>
            <a:endParaRPr lang="ar-EG" sz="2800" b="1" dirty="0">
              <a:latin typeface="Traditional Arabic" pitchFamily="18" charset="-78"/>
            </a:endParaRPr>
          </a:p>
          <a:p>
            <a:pPr algn="ctr" rtl="1" eaLnBrk="0" hangingPunct="0"/>
            <a:r>
              <a:rPr lang="ar-SA" sz="2800" b="1" dirty="0">
                <a:latin typeface="Traditional Arabic" pitchFamily="18" charset="-78"/>
              </a:rPr>
              <a:t>فَشُكْرًا </a:t>
            </a:r>
            <a:r>
              <a:rPr lang="ar-SA" sz="2800" b="1" dirty="0" err="1">
                <a:latin typeface="Traditional Arabic" pitchFamily="18" charset="-78"/>
              </a:rPr>
              <a:t>لَكَ</a:t>
            </a:r>
            <a:endParaRPr lang="en-US" sz="1100" b="1" dirty="0"/>
          </a:p>
          <a:p>
            <a:pPr algn="ctr" rtl="1" eaLnBrk="0" hangingPunct="0"/>
            <a:r>
              <a:rPr lang="ar-SA" sz="2800" b="1" dirty="0">
                <a:latin typeface="Traditional Arabic" pitchFamily="18" charset="-78"/>
              </a:rPr>
              <a:t>المرسل:.</a:t>
            </a:r>
            <a:r>
              <a:rPr lang="ar-EG" sz="1100" b="1" dirty="0">
                <a:latin typeface="Traditional Arabic" pitchFamily="18" charset="-78"/>
              </a:rPr>
              <a:t>.................................................................</a:t>
            </a:r>
            <a:r>
              <a:rPr lang="ar-SA" sz="1100" b="1" dirty="0">
                <a:latin typeface="Traditional Arabic" pitchFamily="18" charset="-78"/>
              </a:rPr>
              <a:t>.</a:t>
            </a:r>
            <a:endParaRPr lang="en-US" sz="1100" b="1" dirty="0"/>
          </a:p>
          <a:p>
            <a:pPr algn="ctr" rtl="1" eaLnBrk="0" hangingPunct="0"/>
            <a:r>
              <a:rPr lang="ar-SA" sz="2800" b="1" dirty="0" err="1">
                <a:latin typeface="Traditional Arabic" pitchFamily="18" charset="-78"/>
              </a:rPr>
              <a:t>الت</a:t>
            </a:r>
            <a:r>
              <a:rPr lang="ar-EG" sz="2800" b="1" dirty="0">
                <a:latin typeface="Traditional Arabic" pitchFamily="18" charset="-78"/>
              </a:rPr>
              <a:t>ــــ</a:t>
            </a:r>
            <a:r>
              <a:rPr lang="ar-SA" sz="2800" b="1" dirty="0" err="1">
                <a:latin typeface="Traditional Arabic" pitchFamily="18" charset="-78"/>
              </a:rPr>
              <a:t>اريخ</a:t>
            </a:r>
            <a:r>
              <a:rPr lang="ar-SA" sz="2800" b="1" dirty="0">
                <a:latin typeface="Traditional Arabic" pitchFamily="18" charset="-78"/>
              </a:rPr>
              <a:t>:.</a:t>
            </a:r>
            <a:r>
              <a:rPr lang="ar-EG" sz="1100" b="1" dirty="0">
                <a:latin typeface="Traditional Arabic" pitchFamily="18" charset="-78"/>
              </a:rPr>
              <a:t>.........................................................................</a:t>
            </a:r>
            <a:r>
              <a:rPr lang="ar-SA" sz="1100" b="1" dirty="0">
                <a:latin typeface="Traditional Arabic" pitchFamily="18" charset="-78"/>
              </a:rPr>
              <a:t>.</a:t>
            </a:r>
            <a:endParaRPr lang="ar-SA" sz="1100" b="1" dirty="0"/>
          </a:p>
        </p:txBody>
      </p:sp>
      <p:sp>
        <p:nvSpPr>
          <p:cNvPr id="37" name="Rectangle 14">
            <a:extLst>
              <a:ext uri="{FF2B5EF4-FFF2-40B4-BE49-F238E27FC236}">
                <a16:creationId xmlns:a16="http://schemas.microsoft.com/office/drawing/2014/main" id="{EBE503C1-DA7B-4944-AA94-B086577063F6}"/>
              </a:ext>
            </a:extLst>
          </p:cNvPr>
          <p:cNvSpPr>
            <a:spLocks noChangeArrowheads="1"/>
          </p:cNvSpPr>
          <p:nvPr/>
        </p:nvSpPr>
        <p:spPr bwMode="auto">
          <a:xfrm>
            <a:off x="4017938" y="2173926"/>
            <a:ext cx="2414582" cy="523220"/>
          </a:xfrm>
          <a:prstGeom prst="rect">
            <a:avLst/>
          </a:prstGeom>
          <a:noFill/>
          <a:ln w="9525">
            <a:noFill/>
            <a:miter lim="800000"/>
            <a:headEnd/>
            <a:tailEnd/>
          </a:ln>
        </p:spPr>
        <p:txBody>
          <a:bodyPr wrap="square">
            <a:spAutoFit/>
          </a:bodyPr>
          <a:lstStyle/>
          <a:p>
            <a:pPr algn="ctr" rtl="1"/>
            <a:r>
              <a:rPr lang="ar-SA" sz="2800" b="1" dirty="0">
                <a:solidFill>
                  <a:srgbClr val="0000FF"/>
                </a:solidFill>
                <a:latin typeface="Traditional Arabic" pitchFamily="18" charset="-78"/>
                <a:cs typeface="Times New Roman" pitchFamily="18" charset="0"/>
              </a:rPr>
              <a:t>أفادت الناس.</a:t>
            </a:r>
            <a:endParaRPr lang="en-US" sz="2800" dirty="0">
              <a:solidFill>
                <a:srgbClr val="0000FF"/>
              </a:solidFill>
              <a:latin typeface="Calibri" pitchFamily="34" charset="0"/>
              <a:cs typeface="Times New Roman" pitchFamily="18" charset="0"/>
            </a:endParaRPr>
          </a:p>
        </p:txBody>
      </p:sp>
      <p:sp>
        <p:nvSpPr>
          <p:cNvPr id="38" name="Rectangle 13">
            <a:extLst>
              <a:ext uri="{FF2B5EF4-FFF2-40B4-BE49-F238E27FC236}">
                <a16:creationId xmlns:a16="http://schemas.microsoft.com/office/drawing/2014/main" id="{AEF81E13-09CD-4BCE-8095-ED7F049BB8DB}"/>
              </a:ext>
            </a:extLst>
          </p:cNvPr>
          <p:cNvSpPr>
            <a:spLocks noChangeArrowheads="1"/>
          </p:cNvSpPr>
          <p:nvPr/>
        </p:nvSpPr>
        <p:spPr bwMode="auto">
          <a:xfrm>
            <a:off x="7304086" y="1745298"/>
            <a:ext cx="2214578" cy="523220"/>
          </a:xfrm>
          <a:prstGeom prst="rect">
            <a:avLst/>
          </a:prstGeom>
          <a:noFill/>
          <a:ln w="9525">
            <a:noFill/>
            <a:miter lim="800000"/>
            <a:headEnd/>
            <a:tailEnd/>
          </a:ln>
        </p:spPr>
        <p:txBody>
          <a:bodyPr wrap="square">
            <a:spAutoFit/>
          </a:bodyPr>
          <a:lstStyle/>
          <a:p>
            <a:pPr algn="ctr" rtl="1"/>
            <a:r>
              <a:rPr lang="ar-SA" sz="2800" b="1" dirty="0">
                <a:solidFill>
                  <a:srgbClr val="0000FF"/>
                </a:solidFill>
                <a:latin typeface="Traditional Arabic" pitchFamily="18" charset="-78"/>
                <a:cs typeface="Times New Roman" pitchFamily="18" charset="0"/>
              </a:rPr>
              <a:t>جابِرِ بنِ حَيَّانَ</a:t>
            </a:r>
            <a:endParaRPr lang="en-US" sz="2800" dirty="0">
              <a:solidFill>
                <a:srgbClr val="0000FF"/>
              </a:solidFill>
              <a:latin typeface="Calibri" pitchFamily="34" charset="0"/>
              <a:cs typeface="Times New Roman" pitchFamily="18" charset="0"/>
            </a:endParaRPr>
          </a:p>
        </p:txBody>
      </p:sp>
      <p:sp>
        <p:nvSpPr>
          <p:cNvPr id="39" name="Rectangle 15">
            <a:extLst>
              <a:ext uri="{FF2B5EF4-FFF2-40B4-BE49-F238E27FC236}">
                <a16:creationId xmlns:a16="http://schemas.microsoft.com/office/drawing/2014/main" id="{E3938DED-C184-43A6-88A6-5EC0D09DA619}"/>
              </a:ext>
            </a:extLst>
          </p:cNvPr>
          <p:cNvSpPr>
            <a:spLocks noChangeArrowheads="1"/>
          </p:cNvSpPr>
          <p:nvPr/>
        </p:nvSpPr>
        <p:spPr bwMode="auto">
          <a:xfrm>
            <a:off x="6651636" y="2625708"/>
            <a:ext cx="2438400" cy="523220"/>
          </a:xfrm>
          <a:prstGeom prst="rect">
            <a:avLst/>
          </a:prstGeom>
          <a:noFill/>
          <a:ln w="9525">
            <a:noFill/>
            <a:miter lim="800000"/>
            <a:headEnd/>
            <a:tailEnd/>
          </a:ln>
        </p:spPr>
        <p:txBody>
          <a:bodyPr>
            <a:spAutoFit/>
          </a:bodyPr>
          <a:lstStyle/>
          <a:p>
            <a:pPr algn="ctr" rtl="1"/>
            <a:r>
              <a:rPr lang="ar-SA" sz="2800" b="1" dirty="0">
                <a:solidFill>
                  <a:srgbClr val="0000FF"/>
                </a:solidFill>
                <a:latin typeface="Traditional Arabic" pitchFamily="18" charset="-78"/>
                <a:cs typeface="Times New Roman" pitchFamily="18" charset="0"/>
              </a:rPr>
              <a:t>الشرق والغرب</a:t>
            </a:r>
            <a:endParaRPr lang="en-US" sz="2800" dirty="0">
              <a:solidFill>
                <a:srgbClr val="0000FF"/>
              </a:solidFill>
              <a:latin typeface="Calibri" pitchFamily="34" charset="0"/>
              <a:cs typeface="Times New Roman" pitchFamily="18" charset="0"/>
            </a:endParaRPr>
          </a:p>
        </p:txBody>
      </p:sp>
      <p:sp>
        <p:nvSpPr>
          <p:cNvPr id="40" name="Rectangle 16">
            <a:extLst>
              <a:ext uri="{FF2B5EF4-FFF2-40B4-BE49-F238E27FC236}">
                <a16:creationId xmlns:a16="http://schemas.microsoft.com/office/drawing/2014/main" id="{FE038300-775E-4B2F-B1F4-EE9BA3C05F6C}"/>
              </a:ext>
            </a:extLst>
          </p:cNvPr>
          <p:cNvSpPr>
            <a:spLocks noChangeArrowheads="1"/>
          </p:cNvSpPr>
          <p:nvPr/>
        </p:nvSpPr>
        <p:spPr bwMode="auto">
          <a:xfrm>
            <a:off x="4624702" y="3625840"/>
            <a:ext cx="6537036" cy="954107"/>
          </a:xfrm>
          <a:prstGeom prst="rect">
            <a:avLst/>
          </a:prstGeom>
          <a:noFill/>
          <a:ln w="9525">
            <a:noFill/>
            <a:miter lim="800000"/>
            <a:headEnd/>
            <a:tailEnd/>
          </a:ln>
        </p:spPr>
        <p:txBody>
          <a:bodyPr wrap="square">
            <a:spAutoFit/>
          </a:bodyPr>
          <a:lstStyle/>
          <a:p>
            <a:pPr algn="r" rtl="1"/>
            <a:r>
              <a:rPr lang="ar-SA" sz="2800" b="1" dirty="0">
                <a:solidFill>
                  <a:srgbClr val="0000FF"/>
                </a:solidFill>
                <a:latin typeface="Traditional Arabic" pitchFamily="18" charset="-78"/>
                <a:cs typeface="Times New Roman" pitchFamily="18" charset="0"/>
              </a:rPr>
              <a:t>عبقري من عباقرة العرب والمسلمين الذين نبغوا في علم لم يشتهر فيه أحد قبلك</a:t>
            </a:r>
            <a:endParaRPr lang="en-US" sz="2800" dirty="0">
              <a:solidFill>
                <a:srgbClr val="0000FF"/>
              </a:solidFill>
              <a:latin typeface="Calibri" pitchFamily="34" charset="0"/>
              <a:cs typeface="Times New Roman" pitchFamily="18" charset="0"/>
            </a:endParaRPr>
          </a:p>
        </p:txBody>
      </p:sp>
      <p:sp>
        <p:nvSpPr>
          <p:cNvPr id="41" name="Rectangle 17">
            <a:extLst>
              <a:ext uri="{FF2B5EF4-FFF2-40B4-BE49-F238E27FC236}">
                <a16:creationId xmlns:a16="http://schemas.microsoft.com/office/drawing/2014/main" id="{66E624C9-5698-4460-B861-01FD65368DD6}"/>
              </a:ext>
            </a:extLst>
          </p:cNvPr>
          <p:cNvSpPr>
            <a:spLocks noChangeArrowheads="1"/>
          </p:cNvSpPr>
          <p:nvPr/>
        </p:nvSpPr>
        <p:spPr bwMode="auto">
          <a:xfrm>
            <a:off x="5735760" y="5235564"/>
            <a:ext cx="2639888" cy="523220"/>
          </a:xfrm>
          <a:prstGeom prst="rect">
            <a:avLst/>
          </a:prstGeom>
          <a:noFill/>
          <a:ln w="9525">
            <a:noFill/>
            <a:miter lim="800000"/>
            <a:headEnd/>
            <a:tailEnd/>
          </a:ln>
        </p:spPr>
        <p:txBody>
          <a:bodyPr wrap="square">
            <a:spAutoFit/>
          </a:bodyPr>
          <a:lstStyle/>
          <a:p>
            <a:pPr algn="ctr" rtl="1"/>
            <a:r>
              <a:rPr lang="ar-SA" sz="2800" b="1" dirty="0">
                <a:solidFill>
                  <a:srgbClr val="0000FF"/>
                </a:solidFill>
                <a:latin typeface="Traditional Arabic" pitchFamily="18" charset="-78"/>
                <a:cs typeface="Times New Roman" pitchFamily="18" charset="0"/>
              </a:rPr>
              <a:t>الطالب محمد</a:t>
            </a:r>
            <a:endParaRPr lang="en-US" sz="2800" dirty="0">
              <a:solidFill>
                <a:srgbClr val="0000FF"/>
              </a:solidFill>
              <a:latin typeface="Calibri" pitchFamily="34" charset="0"/>
              <a:cs typeface="Times New Roman" pitchFamily="18" charset="0"/>
            </a:endParaRPr>
          </a:p>
        </p:txBody>
      </p:sp>
      <p:sp>
        <p:nvSpPr>
          <p:cNvPr id="42" name="Rectangle 18">
            <a:extLst>
              <a:ext uri="{FF2B5EF4-FFF2-40B4-BE49-F238E27FC236}">
                <a16:creationId xmlns:a16="http://schemas.microsoft.com/office/drawing/2014/main" id="{366A7CD4-EBCF-413A-94E1-C588CA746D9A}"/>
              </a:ext>
            </a:extLst>
          </p:cNvPr>
          <p:cNvSpPr>
            <a:spLocks noChangeArrowheads="1"/>
          </p:cNvSpPr>
          <p:nvPr/>
        </p:nvSpPr>
        <p:spPr bwMode="auto">
          <a:xfrm>
            <a:off x="3845702" y="5716201"/>
            <a:ext cx="4628346" cy="461665"/>
          </a:xfrm>
          <a:prstGeom prst="rect">
            <a:avLst/>
          </a:prstGeom>
          <a:noFill/>
          <a:ln w="9525">
            <a:noFill/>
            <a:miter lim="800000"/>
            <a:headEnd/>
            <a:tailEnd/>
          </a:ln>
        </p:spPr>
        <p:txBody>
          <a:bodyPr wrap="square">
            <a:spAutoFit/>
          </a:bodyPr>
          <a:lstStyle/>
          <a:p>
            <a:pPr algn="ctr" rtl="1"/>
            <a:r>
              <a:rPr lang="ar-SA" sz="2400" b="1" dirty="0">
                <a:solidFill>
                  <a:srgbClr val="0000FF"/>
                </a:solidFill>
                <a:latin typeface="Traditional Arabic" pitchFamily="18" charset="-78"/>
                <a:cs typeface="Times New Roman" pitchFamily="18" charset="0"/>
              </a:rPr>
              <a:t>الحادي و العشرون من رجب ١٤٤٢ هـ</a:t>
            </a:r>
            <a:endParaRPr lang="en-US" sz="2400" dirty="0">
              <a:solidFill>
                <a:srgbClr val="0000FF"/>
              </a:solidFill>
              <a:latin typeface="Calibri" pitchFamily="34" charset="0"/>
              <a:cs typeface="Times New Roman" pitchFamily="18" charset="0"/>
            </a:endParaRPr>
          </a:p>
        </p:txBody>
      </p:sp>
      <p:sp>
        <p:nvSpPr>
          <p:cNvPr id="43" name="Rectangle 8">
            <a:extLst>
              <a:ext uri="{FF2B5EF4-FFF2-40B4-BE49-F238E27FC236}">
                <a16:creationId xmlns:a16="http://schemas.microsoft.com/office/drawing/2014/main" id="{E5E24002-E94C-4C84-BD00-1407C2DD86D0}"/>
              </a:ext>
            </a:extLst>
          </p:cNvPr>
          <p:cNvSpPr>
            <a:spLocks noChangeArrowheads="1"/>
          </p:cNvSpPr>
          <p:nvPr/>
        </p:nvSpPr>
        <p:spPr bwMode="auto">
          <a:xfrm>
            <a:off x="5446698" y="1242388"/>
            <a:ext cx="3929090" cy="523220"/>
          </a:xfrm>
          <a:prstGeom prst="rect">
            <a:avLst/>
          </a:prstGeom>
          <a:noFill/>
          <a:ln w="9525">
            <a:noFill/>
            <a:miter lim="800000"/>
            <a:headEnd/>
            <a:tailEnd/>
          </a:ln>
        </p:spPr>
        <p:txBody>
          <a:bodyPr wrap="square" anchor="ctr">
            <a:spAutoFit/>
          </a:bodyPr>
          <a:lstStyle/>
          <a:p>
            <a:pPr algn="ctr" rtl="1"/>
            <a:r>
              <a:rPr lang="ar-SA" sz="2800" b="1" dirty="0">
                <a:solidFill>
                  <a:srgbClr val="FF0000"/>
                </a:solidFill>
                <a:latin typeface="Traditional Arabic" pitchFamily="18" charset="-78"/>
                <a:cs typeface="Times New Roman" pitchFamily="18" charset="0"/>
              </a:rPr>
              <a:t>بِسمِ اللَّهِ الرَّحَمْنِ الرَحيمِ</a:t>
            </a:r>
            <a:endParaRPr lang="en-US" sz="1100" b="1" dirty="0">
              <a:solidFill>
                <a:srgbClr val="FF0000"/>
              </a:solidFill>
              <a:cs typeface="Times New Roman" pitchFamily="18" charset="0"/>
            </a:endParaRPr>
          </a:p>
        </p:txBody>
      </p:sp>
    </p:spTree>
    <p:extLst>
      <p:ext uri="{BB962C8B-B14F-4D97-AF65-F5344CB8AC3E}">
        <p14:creationId xmlns:p14="http://schemas.microsoft.com/office/powerpoint/2010/main" val="398442400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بس الله..wav"/>
                                        </p:tgtEl>
                                      </p:cMediaNode>
                                    </p:audio>
                                  </p:subTnLst>
                                </p:cTn>
                              </p:par>
                            </p:childTnLst>
                          </p:cTn>
                        </p:par>
                      </p:childTnLst>
                    </p:cTn>
                  </p:par>
                  <p:par>
                    <p:cTn id="9" fill="hold">
                      <p:stCondLst>
                        <p:cond delay="indefinite"/>
                      </p:stCondLst>
                      <p:childTnLst>
                        <p:par>
                          <p:cTn id="10" fill="hold">
                            <p:stCondLst>
                              <p:cond delay="0"/>
                            </p:stCondLst>
                            <p:childTnLst>
                              <p:par>
                                <p:cTn id="11" presetID="26" presetClass="emph" presetSubtype="0" fill="hold" nodeType="clickEffect">
                                  <p:stCondLst>
                                    <p:cond delay="0"/>
                                  </p:stCondLst>
                                  <p:childTnLst>
                                    <p:animEffect transition="out" filter="fade">
                                      <p:cBhvr>
                                        <p:cTn id="12" dur="500" tmFilter="0, 0; .2, .5; .8, .5; 1, 0"/>
                                        <p:tgtEl>
                                          <p:spTgt spid="34">
                                            <p:txEl>
                                              <p:pRg st="0" end="0"/>
                                            </p:txEl>
                                          </p:spTgt>
                                        </p:tgtEl>
                                      </p:cBhvr>
                                    </p:animEffect>
                                    <p:animScale>
                                      <p:cBhvr>
                                        <p:cTn id="13" dur="250" autoRev="1" fill="hold"/>
                                        <p:tgtEl>
                                          <p:spTgt spid="34">
                                            <p:txEl>
                                              <p:pRg st="0" end="0"/>
                                            </p:txEl>
                                          </p:spTgt>
                                        </p:tgtEl>
                                      </p:cBhvr>
                                      <p:by x="105000" y="105000"/>
                                    </p:animScale>
                                  </p:childTnLst>
                                  <p:subTnLst>
                                    <p:audio>
                                      <p:cMediaNode>
                                        <p:cTn display="0" masterRel="sameClick">
                                          <p:stCondLst>
                                            <p:cond evt="begin" delay="0">
                                              <p:tn val="11"/>
                                            </p:cond>
                                          </p:stCondLst>
                                          <p:endCondLst>
                                            <p:cond evt="onStopAudio" delay="0">
                                              <p:tgtEl>
                                                <p:sldTgt/>
                                              </p:tgtEl>
                                            </p:cond>
                                          </p:endCondLst>
                                        </p:cTn>
                                        <p:tgtEl>
                                          <p:sndTgt r:embed="rId4" name="الى العالم...wav"/>
                                        </p:tgtEl>
                                      </p:cMediaNode>
                                    </p:audio>
                                  </p:subTnLst>
                                </p:cTn>
                              </p:par>
                            </p:childTnLst>
                          </p:cTn>
                        </p:par>
                      </p:childTnLst>
                    </p:cTn>
                  </p:par>
                  <p:par>
                    <p:cTn id="14" fill="hold">
                      <p:stCondLst>
                        <p:cond delay="indefinite"/>
                      </p:stCondLst>
                      <p:childTnLst>
                        <p:par>
                          <p:cTn id="15" fill="hold">
                            <p:stCondLst>
                              <p:cond delay="0"/>
                            </p:stCondLst>
                            <p:childTnLst>
                              <p:par>
                                <p:cTn id="16" presetID="48" presetClass="entr" presetSubtype="0" accel="5000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p:cTn id="18" dur="500" fill="hold"/>
                                        <p:tgtEl>
                                          <p:spTgt spid="3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500" fill="hold"/>
                                        <p:tgtEl>
                                          <p:spTgt spid="38"/>
                                        </p:tgtEl>
                                        <p:attrNameLst>
                                          <p:attrName>ppt_x</p:attrName>
                                        </p:attrNameLst>
                                      </p:cBhvr>
                                      <p:tavLst>
                                        <p:tav tm="0">
                                          <p:val>
                                            <p:fltVal val="-1"/>
                                          </p:val>
                                        </p:tav>
                                        <p:tav tm="50000">
                                          <p:val>
                                            <p:fltVal val="0.95"/>
                                          </p:val>
                                        </p:tav>
                                        <p:tav tm="100000">
                                          <p:val>
                                            <p:strVal val="#ppt_x"/>
                                          </p:val>
                                        </p:tav>
                                      </p:tavLst>
                                    </p:anim>
                                    <p:anim calcmode="lin" valueType="num">
                                      <p:cBhvr>
                                        <p:cTn id="20" dur="500" fill="hold"/>
                                        <p:tgtEl>
                                          <p:spTgt spid="38"/>
                                        </p:tgtEl>
                                        <p:attrNameLst>
                                          <p:attrName>ppt_y</p:attrName>
                                        </p:attrNameLst>
                                      </p:cBhvr>
                                      <p:tavLst>
                                        <p:tav tm="0">
                                          <p:val>
                                            <p:strVal val="#ppt_y"/>
                                          </p:val>
                                        </p:tav>
                                        <p:tav tm="100000">
                                          <p:val>
                                            <p:strVal val="#ppt_y"/>
                                          </p:val>
                                        </p:tav>
                                      </p:tavLst>
                                    </p:anim>
                                    <p:animEffect transition="in" filter="fade">
                                      <p:cBhvr>
                                        <p:cTn id="21" dur="500"/>
                                        <p:tgtEl>
                                          <p:spTgt spid="38"/>
                                        </p:tgtEl>
                                      </p:cBhvr>
                                    </p:animEffect>
                                  </p:childTnLst>
                                  <p:subTnLst>
                                    <p:audio>
                                      <p:cMediaNode>
                                        <p:cTn display="0" masterRel="sameClick">
                                          <p:stCondLst>
                                            <p:cond evt="begin" delay="0">
                                              <p:tn val="16"/>
                                            </p:cond>
                                          </p:stCondLst>
                                          <p:endCondLst>
                                            <p:cond evt="onStopAudio" delay="0">
                                              <p:tgtEl>
                                                <p:sldTgt/>
                                              </p:tgtEl>
                                            </p:cond>
                                          </p:endCondLst>
                                        </p:cTn>
                                        <p:tgtEl>
                                          <p:sndTgt r:embed="rId5" name="جابر بن حيان.wav"/>
                                        </p:tgtEl>
                                      </p:cMediaNode>
                                    </p:audio>
                                  </p:subTnLst>
                                </p:cTn>
                              </p:par>
                            </p:childTnLst>
                          </p:cTn>
                        </p:par>
                      </p:childTnLst>
                    </p:cTn>
                  </p:par>
                  <p:par>
                    <p:cTn id="22" fill="hold">
                      <p:stCondLst>
                        <p:cond delay="indefinite"/>
                      </p:stCondLst>
                      <p:childTnLst>
                        <p:par>
                          <p:cTn id="23" fill="hold">
                            <p:stCondLst>
                              <p:cond delay="0"/>
                            </p:stCondLst>
                            <p:childTnLst>
                              <p:par>
                                <p:cTn id="24" presetID="26" presetClass="emph" presetSubtype="0" fill="hold" nodeType="clickEffect">
                                  <p:stCondLst>
                                    <p:cond delay="0"/>
                                  </p:stCondLst>
                                  <p:childTnLst>
                                    <p:animEffect transition="out" filter="fade">
                                      <p:cBhvr>
                                        <p:cTn id="25" dur="500" tmFilter="0, 0; .2, .5; .8, .5; 1, 0"/>
                                        <p:tgtEl>
                                          <p:spTgt spid="34">
                                            <p:txEl>
                                              <p:pRg st="1" end="1"/>
                                            </p:txEl>
                                          </p:spTgt>
                                        </p:tgtEl>
                                      </p:cBhvr>
                                    </p:animEffect>
                                    <p:animScale>
                                      <p:cBhvr>
                                        <p:cTn id="26" dur="250" autoRev="1" fill="hold"/>
                                        <p:tgtEl>
                                          <p:spTgt spid="34">
                                            <p:txEl>
                                              <p:pRg st="1" end="1"/>
                                            </p:txEl>
                                          </p:spTgt>
                                        </p:tgtEl>
                                      </p:cBhvr>
                                      <p:by x="105000" y="105000"/>
                                    </p:animScale>
                                  </p:childTnLst>
                                  <p:subTnLst>
                                    <p:audio>
                                      <p:cMediaNode>
                                        <p:cTn display="0" masterRel="sameClick">
                                          <p:stCondLst>
                                            <p:cond evt="begin" delay="0">
                                              <p:tn val="24"/>
                                            </p:cond>
                                          </p:stCondLst>
                                          <p:endCondLst>
                                            <p:cond evt="onStopAudio" delay="0">
                                              <p:tgtEl>
                                                <p:sldTgt/>
                                              </p:tgtEl>
                                            </p:cond>
                                          </p:endCondLst>
                                        </p:cTn>
                                        <p:tgtEl>
                                          <p:sndTgt r:embed="rId6" name="لقد اضفت .wav"/>
                                        </p:tgtEl>
                                      </p:cMediaNode>
                                    </p:audio>
                                  </p:subTnLst>
                                </p:cTn>
                              </p:par>
                            </p:childTnLst>
                          </p:cTn>
                        </p:par>
                      </p:childTnLst>
                    </p:cTn>
                  </p:par>
                  <p:par>
                    <p:cTn id="27" fill="hold">
                      <p:stCondLst>
                        <p:cond delay="indefinite"/>
                      </p:stCondLst>
                      <p:childTnLst>
                        <p:par>
                          <p:cTn id="28" fill="hold">
                            <p:stCondLst>
                              <p:cond delay="0"/>
                            </p:stCondLst>
                            <p:childTnLst>
                              <p:par>
                                <p:cTn id="29" presetID="18" presetClass="entr" presetSubtype="12"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strips(downLeft)">
                                      <p:cBhvr>
                                        <p:cTn id="31" dur="500"/>
                                        <p:tgtEl>
                                          <p:spTgt spid="37"/>
                                        </p:tgtEl>
                                      </p:cBhvr>
                                    </p:animEffect>
                                  </p:childTnLst>
                                  <p:subTnLst>
                                    <p:audio>
                                      <p:cMediaNode>
                                        <p:cTn display="0" masterRel="sameClick">
                                          <p:stCondLst>
                                            <p:cond evt="begin" delay="0">
                                              <p:tn val="29"/>
                                            </p:cond>
                                          </p:stCondLst>
                                          <p:endCondLst>
                                            <p:cond evt="onStopAudio" delay="0">
                                              <p:tgtEl>
                                                <p:sldTgt/>
                                              </p:tgtEl>
                                            </p:cond>
                                          </p:endCondLst>
                                        </p:cTn>
                                        <p:tgtEl>
                                          <p:sndTgt r:embed="rId7" name="وافادت الناس.wav"/>
                                        </p:tgtEl>
                                      </p:cMediaNode>
                                    </p:audio>
                                  </p:subTnLst>
                                </p:cTn>
                              </p:par>
                            </p:childTnLst>
                          </p:cTn>
                        </p:par>
                      </p:childTnLst>
                    </p:cTn>
                  </p:par>
                  <p:par>
                    <p:cTn id="32" fill="hold">
                      <p:stCondLst>
                        <p:cond delay="indefinite"/>
                      </p:stCondLst>
                      <p:childTnLst>
                        <p:par>
                          <p:cTn id="33" fill="hold">
                            <p:stCondLst>
                              <p:cond delay="0"/>
                            </p:stCondLst>
                            <p:childTnLst>
                              <p:par>
                                <p:cTn id="34" presetID="26" presetClass="emph" presetSubtype="0" fill="hold" nodeType="clickEffect">
                                  <p:stCondLst>
                                    <p:cond delay="0"/>
                                  </p:stCondLst>
                                  <p:childTnLst>
                                    <p:animEffect transition="out" filter="fade">
                                      <p:cBhvr>
                                        <p:cTn id="35" dur="500" tmFilter="0, 0; .2, .5; .8, .5; 1, 0"/>
                                        <p:tgtEl>
                                          <p:spTgt spid="34">
                                            <p:txEl>
                                              <p:pRg st="2" end="2"/>
                                            </p:txEl>
                                          </p:spTgt>
                                        </p:tgtEl>
                                      </p:cBhvr>
                                    </p:animEffect>
                                    <p:animScale>
                                      <p:cBhvr>
                                        <p:cTn id="36" dur="250" autoRev="1" fill="hold"/>
                                        <p:tgtEl>
                                          <p:spTgt spid="34">
                                            <p:txEl>
                                              <p:pRg st="2" end="2"/>
                                            </p:txEl>
                                          </p:spTgt>
                                        </p:tgtEl>
                                      </p:cBhvr>
                                      <p:by x="105000" y="105000"/>
                                    </p:animScale>
                                  </p:childTnLst>
                                  <p:subTnLst>
                                    <p:audio>
                                      <p:cMediaNode>
                                        <p:cTn display="0" masterRel="sameClick">
                                          <p:stCondLst>
                                            <p:cond evt="begin" delay="0">
                                              <p:tn val="34"/>
                                            </p:cond>
                                          </p:stCondLst>
                                          <p:endCondLst>
                                            <p:cond evt="onStopAudio" delay="0">
                                              <p:tgtEl>
                                                <p:sldTgt/>
                                              </p:tgtEl>
                                            </p:cond>
                                          </p:endCondLst>
                                        </p:cTn>
                                        <p:tgtEl>
                                          <p:sndTgt r:embed="rId8" name="ولقد ..wav"/>
                                        </p:tgtEl>
                                      </p:cMediaNode>
                                    </p:audio>
                                  </p:sub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dissolve">
                                      <p:cBhvr>
                                        <p:cTn id="41" dur="500"/>
                                        <p:tgtEl>
                                          <p:spTgt spid="39"/>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mph" presetSubtype="0" fill="hold" nodeType="clickEffect">
                                  <p:stCondLst>
                                    <p:cond delay="0"/>
                                  </p:stCondLst>
                                  <p:childTnLst>
                                    <p:animEffect transition="out" filter="fade">
                                      <p:cBhvr>
                                        <p:cTn id="45" dur="500" tmFilter="0, 0; .2, .5; .8, .5; 1, 0"/>
                                        <p:tgtEl>
                                          <p:spTgt spid="34">
                                            <p:txEl>
                                              <p:pRg st="3" end="3"/>
                                            </p:txEl>
                                          </p:spTgt>
                                        </p:tgtEl>
                                      </p:cBhvr>
                                    </p:animEffect>
                                    <p:animScale>
                                      <p:cBhvr>
                                        <p:cTn id="46" dur="250" autoRev="1" fill="hold"/>
                                        <p:tgtEl>
                                          <p:spTgt spid="34">
                                            <p:txEl>
                                              <p:pRg st="3" end="3"/>
                                            </p:txEl>
                                          </p:spTgt>
                                        </p:tgtEl>
                                      </p:cBhvr>
                                      <p:by x="105000" y="105000"/>
                                    </p:animScale>
                                  </p:childTnLst>
                                  <p:subTnLst>
                                    <p:audio>
                                      <p:cMediaNode>
                                        <p:cTn display="0" masterRel="sameClick">
                                          <p:stCondLst>
                                            <p:cond evt="begin" delay="0">
                                              <p:tn val="44"/>
                                            </p:cond>
                                          </p:stCondLst>
                                          <p:endCondLst>
                                            <p:cond evt="onStopAudio" delay="0">
                                              <p:tgtEl>
                                                <p:sldTgt/>
                                              </p:tgtEl>
                                            </p:cond>
                                          </p:endCondLst>
                                        </p:cTn>
                                        <p:tgtEl>
                                          <p:sndTgt r:embed="rId9" name="فأنت ..wav"/>
                                        </p:tgtEl>
                                      </p:cMediaNode>
                                    </p:audio>
                                  </p:subTnLst>
                                </p:cTn>
                              </p:par>
                            </p:childTnLst>
                          </p:cTn>
                        </p:par>
                      </p:childTnLst>
                    </p:cTn>
                  </p:par>
                  <p:par>
                    <p:cTn id="47" fill="hold">
                      <p:stCondLst>
                        <p:cond delay="indefinite"/>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4">
                                            <p:txEl>
                                              <p:pRg st="5" end="5"/>
                                            </p:txEl>
                                          </p:spTgt>
                                        </p:tgtEl>
                                      </p:cBhvr>
                                    </p:animEffect>
                                    <p:animScale>
                                      <p:cBhvr>
                                        <p:cTn id="51" dur="250" autoRev="1" fill="hold"/>
                                        <p:tgtEl>
                                          <p:spTgt spid="34">
                                            <p:txEl>
                                              <p:pRg st="5" end="5"/>
                                            </p:txEl>
                                          </p:spTgt>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9" name="فأنت ..wav"/>
                                        </p:tgtEl>
                                      </p:cMediaNode>
                                    </p:audio>
                                  </p:subTnLst>
                                </p:cTn>
                              </p:par>
                            </p:childTnLst>
                          </p:cTn>
                        </p:par>
                      </p:childTnLst>
                    </p:cTn>
                  </p:par>
                  <p:par>
                    <p:cTn id="52" fill="hold">
                      <p:stCondLst>
                        <p:cond delay="indefinite"/>
                      </p:stCondLst>
                      <p:childTnLst>
                        <p:par>
                          <p:cTn id="53" fill="hold">
                            <p:stCondLst>
                              <p:cond delay="0"/>
                            </p:stCondLst>
                            <p:childTnLst>
                              <p:par>
                                <p:cTn id="54" presetID="26" presetClass="emph" presetSubtype="0" fill="hold" nodeType="clickEffect">
                                  <p:stCondLst>
                                    <p:cond delay="0"/>
                                  </p:stCondLst>
                                  <p:childTnLst>
                                    <p:animEffect transition="out" filter="fade">
                                      <p:cBhvr>
                                        <p:cTn id="55" dur="500" tmFilter="0, 0; .2, .5; .8, .5; 1, 0"/>
                                        <p:tgtEl>
                                          <p:spTgt spid="34">
                                            <p:txEl>
                                              <p:pRg st="7" end="7"/>
                                            </p:txEl>
                                          </p:spTgt>
                                        </p:tgtEl>
                                      </p:cBhvr>
                                    </p:animEffect>
                                    <p:animScale>
                                      <p:cBhvr>
                                        <p:cTn id="56" dur="250" autoRev="1" fill="hold"/>
                                        <p:tgtEl>
                                          <p:spTgt spid="34">
                                            <p:txEl>
                                              <p:pRg st="7" end="7"/>
                                            </p:txEl>
                                          </p:spTgt>
                                        </p:tgtEl>
                                      </p:cBhvr>
                                      <p:by x="105000" y="105000"/>
                                    </p:animScale>
                                  </p:childTnLst>
                                </p:cTn>
                              </p:par>
                            </p:childTnLst>
                          </p:cTn>
                        </p:par>
                      </p:childTnLst>
                    </p:cTn>
                  </p:par>
                  <p:par>
                    <p:cTn id="57" fill="hold">
                      <p:stCondLst>
                        <p:cond delay="indefinite"/>
                      </p:stCondLst>
                      <p:childTnLst>
                        <p:par>
                          <p:cTn id="58" fill="hold">
                            <p:stCondLst>
                              <p:cond delay="0"/>
                            </p:stCondLst>
                            <p:childTnLst>
                              <p:par>
                                <p:cTn id="59" presetID="48" presetClass="entr" presetSubtype="0" accel="50000" fill="hold" grpId="0" nodeType="click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2" dur="500" fill="hold"/>
                                        <p:tgtEl>
                                          <p:spTgt spid="40"/>
                                        </p:tgtEl>
                                        <p:attrNameLst>
                                          <p:attrName>ppt_x</p:attrName>
                                        </p:attrNameLst>
                                      </p:cBhvr>
                                      <p:tavLst>
                                        <p:tav tm="0">
                                          <p:val>
                                            <p:fltVal val="-1"/>
                                          </p:val>
                                        </p:tav>
                                        <p:tav tm="50000">
                                          <p:val>
                                            <p:fltVal val="0.95"/>
                                          </p:val>
                                        </p:tav>
                                        <p:tav tm="100000">
                                          <p:val>
                                            <p:strVal val="#ppt_x"/>
                                          </p:val>
                                        </p:tav>
                                      </p:tavLst>
                                    </p:anim>
                                    <p:anim calcmode="lin" valueType="num">
                                      <p:cBhvr>
                                        <p:cTn id="63" dur="500" fill="hold"/>
                                        <p:tgtEl>
                                          <p:spTgt spid="40"/>
                                        </p:tgtEl>
                                        <p:attrNameLst>
                                          <p:attrName>ppt_y</p:attrName>
                                        </p:attrNameLst>
                                      </p:cBhvr>
                                      <p:tavLst>
                                        <p:tav tm="0">
                                          <p:val>
                                            <p:strVal val="#ppt_y"/>
                                          </p:val>
                                        </p:tav>
                                        <p:tav tm="100000">
                                          <p:val>
                                            <p:strVal val="#ppt_y"/>
                                          </p:val>
                                        </p:tav>
                                      </p:tavLst>
                                    </p:anim>
                                    <p:animEffect transition="in" filter="fade">
                                      <p:cBhvr>
                                        <p:cTn id="64" dur="500"/>
                                        <p:tgtEl>
                                          <p:spTgt spid="40"/>
                                        </p:tgtEl>
                                      </p:cBhvr>
                                    </p:animEffect>
                                  </p:childTnLst>
                                  <p:subTnLst>
                                    <p:audio>
                                      <p:cMediaNode>
                                        <p:cTn display="0" masterRel="sameClick">
                                          <p:stCondLst>
                                            <p:cond evt="begin" delay="0">
                                              <p:tn val="59"/>
                                            </p:cond>
                                          </p:stCondLst>
                                          <p:endCondLst>
                                            <p:cond evt="onStopAudio" delay="0">
                                              <p:tgtEl>
                                                <p:sldTgt/>
                                              </p:tgtEl>
                                            </p:cond>
                                          </p:endCondLst>
                                        </p:cTn>
                                        <p:tgtEl>
                                          <p:sndTgt r:embed="rId10" name="عبقري من ...wav"/>
                                        </p:tgtEl>
                                      </p:cMediaNode>
                                    </p:audio>
                                  </p:subTnLst>
                                </p:cTn>
                              </p:par>
                            </p:childTnLst>
                          </p:cTn>
                        </p:par>
                      </p:childTnLst>
                    </p:cTn>
                  </p:par>
                  <p:par>
                    <p:cTn id="65" fill="hold">
                      <p:stCondLst>
                        <p:cond delay="indefinite"/>
                      </p:stCondLst>
                      <p:childTnLst>
                        <p:par>
                          <p:cTn id="66" fill="hold">
                            <p:stCondLst>
                              <p:cond delay="0"/>
                            </p:stCondLst>
                            <p:childTnLst>
                              <p:par>
                                <p:cTn id="67" presetID="26" presetClass="emph" presetSubtype="0" fill="hold" nodeType="clickEffect">
                                  <p:stCondLst>
                                    <p:cond delay="0"/>
                                  </p:stCondLst>
                                  <p:childTnLst>
                                    <p:animEffect transition="out" filter="fade">
                                      <p:cBhvr>
                                        <p:cTn id="68" dur="500" tmFilter="0, 0; .2, .5; .8, .5; 1, 0"/>
                                        <p:tgtEl>
                                          <p:spTgt spid="34">
                                            <p:txEl>
                                              <p:pRg st="9" end="9"/>
                                            </p:txEl>
                                          </p:spTgt>
                                        </p:tgtEl>
                                      </p:cBhvr>
                                    </p:animEffect>
                                    <p:animScale>
                                      <p:cBhvr>
                                        <p:cTn id="69" dur="250" autoRev="1" fill="hold"/>
                                        <p:tgtEl>
                                          <p:spTgt spid="34">
                                            <p:txEl>
                                              <p:pRg st="9" end="9"/>
                                            </p:txEl>
                                          </p:spTgt>
                                        </p:tgtEl>
                                      </p:cBhvr>
                                      <p:by x="105000" y="105000"/>
                                    </p:animScale>
                                  </p:childTnLst>
                                  <p:subTnLst>
                                    <p:audio>
                                      <p:cMediaNode>
                                        <p:cTn display="0" masterRel="sameClick">
                                          <p:stCondLst>
                                            <p:cond evt="begin" delay="0">
                                              <p:tn val="67"/>
                                            </p:cond>
                                          </p:stCondLst>
                                          <p:endCondLst>
                                            <p:cond evt="onStopAudio" delay="0">
                                              <p:tgtEl>
                                                <p:sldTgt/>
                                              </p:tgtEl>
                                            </p:cond>
                                          </p:endCondLst>
                                        </p:cTn>
                                        <p:tgtEl>
                                          <p:sndTgt r:embed="rId11" name="فشكرا ..wav"/>
                                        </p:tgtEl>
                                      </p:cMediaNode>
                                    </p:audio>
                                  </p:subTnLst>
                                </p:cTn>
                              </p:par>
                            </p:childTnLst>
                          </p:cTn>
                        </p:par>
                      </p:childTnLst>
                    </p:cTn>
                  </p:par>
                  <p:par>
                    <p:cTn id="70" fill="hold">
                      <p:stCondLst>
                        <p:cond delay="indefinite"/>
                      </p:stCondLst>
                      <p:childTnLst>
                        <p:par>
                          <p:cTn id="71" fill="hold">
                            <p:stCondLst>
                              <p:cond delay="0"/>
                            </p:stCondLst>
                            <p:childTnLst>
                              <p:par>
                                <p:cTn id="72" presetID="26" presetClass="emph" presetSubtype="0" fill="hold" nodeType="clickEffect">
                                  <p:stCondLst>
                                    <p:cond delay="0"/>
                                  </p:stCondLst>
                                  <p:childTnLst>
                                    <p:animEffect transition="out" filter="fade">
                                      <p:cBhvr>
                                        <p:cTn id="73" dur="500" tmFilter="0, 0; .2, .5; .8, .5; 1, 0"/>
                                        <p:tgtEl>
                                          <p:spTgt spid="34">
                                            <p:txEl>
                                              <p:pRg st="10" end="10"/>
                                            </p:txEl>
                                          </p:spTgt>
                                        </p:tgtEl>
                                      </p:cBhvr>
                                    </p:animEffect>
                                    <p:animScale>
                                      <p:cBhvr>
                                        <p:cTn id="74" dur="250" autoRev="1" fill="hold"/>
                                        <p:tgtEl>
                                          <p:spTgt spid="34">
                                            <p:txEl>
                                              <p:pRg st="10" end="10"/>
                                            </p:txEl>
                                          </p:spTgt>
                                        </p:tgtEl>
                                      </p:cBhvr>
                                      <p:by x="105000" y="105000"/>
                                    </p:animScale>
                                  </p:childTnLst>
                                  <p:subTnLst>
                                    <p:audio>
                                      <p:cMediaNode>
                                        <p:cTn display="0" masterRel="sameClick">
                                          <p:stCondLst>
                                            <p:cond evt="begin" delay="0">
                                              <p:tn val="72"/>
                                            </p:cond>
                                          </p:stCondLst>
                                          <p:endCondLst>
                                            <p:cond evt="onStopAudio" delay="0">
                                              <p:tgtEl>
                                                <p:sldTgt/>
                                              </p:tgtEl>
                                            </p:cond>
                                          </p:endCondLst>
                                        </p:cTn>
                                        <p:tgtEl>
                                          <p:sndTgt r:embed="rId12" name="المرسل.wav"/>
                                        </p:tgtEl>
                                      </p:cMediaNode>
                                    </p:audio>
                                  </p:subTnLst>
                                </p:cTn>
                              </p:par>
                            </p:childTnLst>
                          </p:cTn>
                        </p:par>
                      </p:childTnLst>
                    </p:cTn>
                  </p:par>
                  <p:par>
                    <p:cTn id="75" fill="hold">
                      <p:stCondLst>
                        <p:cond delay="indefinite"/>
                      </p:stCondLst>
                      <p:childTnLst>
                        <p:par>
                          <p:cTn id="76" fill="hold">
                            <p:stCondLst>
                              <p:cond delay="0"/>
                            </p:stCondLst>
                            <p:childTnLst>
                              <p:par>
                                <p:cTn id="77" presetID="18" presetClass="entr" presetSubtype="12"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strips(downLeft)">
                                      <p:cBhvr>
                                        <p:cTn id="79" dur="500"/>
                                        <p:tgtEl>
                                          <p:spTgt spid="41"/>
                                        </p:tgtEl>
                                      </p:cBhvr>
                                    </p:animEffect>
                                  </p:childTnLst>
                                  <p:subTnLst>
                                    <p:audio>
                                      <p:cMediaNode>
                                        <p:cTn display="0" masterRel="sameClick">
                                          <p:stCondLst>
                                            <p:cond evt="begin" delay="0">
                                              <p:tn val="77"/>
                                            </p:cond>
                                          </p:stCondLst>
                                          <p:endCondLst>
                                            <p:cond evt="onStopAudio" delay="0">
                                              <p:tgtEl>
                                                <p:sldTgt/>
                                              </p:tgtEl>
                                            </p:cond>
                                          </p:endCondLst>
                                        </p:cTn>
                                        <p:tgtEl>
                                          <p:sndTgt r:embed="rId13" name="الطالب محمد.wav"/>
                                        </p:tgtEl>
                                      </p:cMediaNode>
                                    </p:audio>
                                  </p:subTnLst>
                                </p:cTn>
                              </p:par>
                            </p:childTnLst>
                          </p:cTn>
                        </p:par>
                      </p:childTnLst>
                    </p:cTn>
                  </p:par>
                  <p:par>
                    <p:cTn id="80" fill="hold">
                      <p:stCondLst>
                        <p:cond delay="indefinite"/>
                      </p:stCondLst>
                      <p:childTnLst>
                        <p:par>
                          <p:cTn id="81" fill="hold">
                            <p:stCondLst>
                              <p:cond delay="0"/>
                            </p:stCondLst>
                            <p:childTnLst>
                              <p:par>
                                <p:cTn id="82" presetID="26" presetClass="emph" presetSubtype="0" fill="hold" nodeType="clickEffect">
                                  <p:stCondLst>
                                    <p:cond delay="0"/>
                                  </p:stCondLst>
                                  <p:childTnLst>
                                    <p:animEffect transition="out" filter="fade">
                                      <p:cBhvr>
                                        <p:cTn id="83" dur="500" tmFilter="0, 0; .2, .5; .8, .5; 1, 0"/>
                                        <p:tgtEl>
                                          <p:spTgt spid="34">
                                            <p:txEl>
                                              <p:pRg st="11" end="11"/>
                                            </p:txEl>
                                          </p:spTgt>
                                        </p:tgtEl>
                                      </p:cBhvr>
                                    </p:animEffect>
                                    <p:animScale>
                                      <p:cBhvr>
                                        <p:cTn id="84" dur="250" autoRev="1" fill="hold"/>
                                        <p:tgtEl>
                                          <p:spTgt spid="34">
                                            <p:txEl>
                                              <p:pRg st="11" end="11"/>
                                            </p:txEl>
                                          </p:spTgt>
                                        </p:tgtEl>
                                      </p:cBhvr>
                                      <p:by x="105000" y="105000"/>
                                    </p:animScale>
                                  </p:childTnLst>
                                  <p:subTnLst>
                                    <p:audio>
                                      <p:cMediaNode>
                                        <p:cTn display="0" masterRel="sameClick">
                                          <p:stCondLst>
                                            <p:cond evt="begin" delay="0">
                                              <p:tn val="82"/>
                                            </p:cond>
                                          </p:stCondLst>
                                          <p:endCondLst>
                                            <p:cond evt="onStopAudio" delay="0">
                                              <p:tgtEl>
                                                <p:sldTgt/>
                                              </p:tgtEl>
                                            </p:cond>
                                          </p:endCondLst>
                                        </p:cTn>
                                        <p:tgtEl>
                                          <p:sndTgt r:embed="rId14" name="التاريخ.wav"/>
                                        </p:tgtEl>
                                      </p:cMediaNode>
                                    </p:audio>
                                  </p:subTnLst>
                                </p:cTn>
                              </p:par>
                            </p:childTnLst>
                          </p:cTn>
                        </p:par>
                      </p:childTnLst>
                    </p:cTn>
                  </p:par>
                  <p:par>
                    <p:cTn id="85" fill="hold">
                      <p:stCondLst>
                        <p:cond delay="indefinite"/>
                      </p:stCondLst>
                      <p:childTnLst>
                        <p:par>
                          <p:cTn id="86" fill="hold">
                            <p:stCondLst>
                              <p:cond delay="0"/>
                            </p:stCondLst>
                            <p:childTnLst>
                              <p:par>
                                <p:cTn id="87" presetID="48" presetClass="entr" presetSubtype="0" accel="50000" fill="hold" grpId="0" nodeType="click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90" dur="500" fill="hold"/>
                                        <p:tgtEl>
                                          <p:spTgt spid="42"/>
                                        </p:tgtEl>
                                        <p:attrNameLst>
                                          <p:attrName>ppt_x</p:attrName>
                                        </p:attrNameLst>
                                      </p:cBhvr>
                                      <p:tavLst>
                                        <p:tav tm="0">
                                          <p:val>
                                            <p:fltVal val="-1"/>
                                          </p:val>
                                        </p:tav>
                                        <p:tav tm="50000">
                                          <p:val>
                                            <p:fltVal val="0.95"/>
                                          </p:val>
                                        </p:tav>
                                        <p:tav tm="100000">
                                          <p:val>
                                            <p:strVal val="#ppt_x"/>
                                          </p:val>
                                        </p:tav>
                                      </p:tavLst>
                                    </p:anim>
                                    <p:anim calcmode="lin" valueType="num">
                                      <p:cBhvr>
                                        <p:cTn id="91" dur="500" fill="hold"/>
                                        <p:tgtEl>
                                          <p:spTgt spid="42"/>
                                        </p:tgtEl>
                                        <p:attrNameLst>
                                          <p:attrName>ppt_y</p:attrName>
                                        </p:attrNameLst>
                                      </p:cBhvr>
                                      <p:tavLst>
                                        <p:tav tm="0">
                                          <p:val>
                                            <p:strVal val="#ppt_y"/>
                                          </p:val>
                                        </p:tav>
                                        <p:tav tm="100000">
                                          <p:val>
                                            <p:strVal val="#ppt_y"/>
                                          </p:val>
                                        </p:tav>
                                      </p:tavLst>
                                    </p:anim>
                                    <p:animEffect transition="in" filter="fade">
                                      <p:cBhvr>
                                        <p:cTn id="92" dur="500"/>
                                        <p:tgtEl>
                                          <p:spTgt spid="42"/>
                                        </p:tgtEl>
                                      </p:cBhvr>
                                    </p:animEffect>
                                  </p:childTnLst>
                                  <p:subTnLst>
                                    <p:audio>
                                      <p:cMediaNode>
                                        <p:cTn display="0" masterRel="sameClick">
                                          <p:stCondLst>
                                            <p:cond evt="begin" delay="0">
                                              <p:tn val="87"/>
                                            </p:cond>
                                          </p:stCondLst>
                                          <p:endCondLst>
                                            <p:cond evt="onStopAudio" delay="0">
                                              <p:tgtEl>
                                                <p:sldTgt/>
                                              </p:tgtEl>
                                            </p:cond>
                                          </p:endCondLst>
                                        </p:cTn>
                                        <p:tgtEl>
                                          <p:sndTgt r:embed="rId15" name="السابع..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5">
            <a:alphaModFix/>
          </a:blip>
          <a:srcRect l="19798" t="13608" r="18640" b="19550"/>
          <a:stretch/>
        </p:blipFill>
        <p:spPr>
          <a:xfrm>
            <a:off x="1757736" y="431025"/>
            <a:ext cx="8241624" cy="5336294"/>
          </a:xfrm>
          <a:prstGeom prst="rect">
            <a:avLst/>
          </a:prstGeom>
          <a:noFill/>
          <a:ln>
            <a:noFill/>
          </a:ln>
        </p:spPr>
      </p:pic>
      <p:pic>
        <p:nvPicPr>
          <p:cNvPr id="24" name="Google Shape;77;p13"/>
          <p:cNvPicPr preferRelativeResize="0"/>
          <p:nvPr/>
        </p:nvPicPr>
        <p:blipFill>
          <a:blip r:embed="rId6">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7">
            <a:alphaModFix/>
          </a:blip>
          <a:stretch>
            <a:fillRect/>
          </a:stretch>
        </p:blipFill>
        <p:spPr>
          <a:xfrm>
            <a:off x="1191493"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3470"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38724" y="4550812"/>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23" name="Google Shape;535;p42"/>
          <p:cNvPicPr preferRelativeResize="0"/>
          <p:nvPr/>
        </p:nvPicPr>
        <p:blipFill>
          <a:blip r:embed="rId10">
            <a:alphaModFix/>
          </a:blip>
          <a:stretch>
            <a:fillRect/>
          </a:stretch>
        </p:blipFill>
        <p:spPr>
          <a:xfrm>
            <a:off x="10268294" y="564737"/>
            <a:ext cx="1159790" cy="924695"/>
          </a:xfrm>
          <a:prstGeom prst="rect">
            <a:avLst/>
          </a:prstGeom>
          <a:noFill/>
          <a:ln>
            <a:noFill/>
          </a:ln>
        </p:spPr>
      </p:pic>
      <p:pic>
        <p:nvPicPr>
          <p:cNvPr id="26"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biLevel thresh="75000"/>
          </a:blip>
          <a:stretch>
            <a:fillRect/>
          </a:stretch>
        </p:blipFill>
        <p:spPr>
          <a:xfrm>
            <a:off x="1997450" y="5650292"/>
            <a:ext cx="457200" cy="609600"/>
          </a:xfrm>
          <a:prstGeom prst="rect">
            <a:avLst/>
          </a:prstGeom>
        </p:spPr>
      </p:pic>
      <p:pic>
        <p:nvPicPr>
          <p:cNvPr id="29" name="Google Shape;473;p38">
            <a:extLst>
              <a:ext uri="{FF2B5EF4-FFF2-40B4-BE49-F238E27FC236}">
                <a16:creationId xmlns:a16="http://schemas.microsoft.com/office/drawing/2014/main" id="{356890DE-A612-4728-8D3A-9C44A8A35471}"/>
              </a:ext>
            </a:extLst>
          </p:cNvPr>
          <p:cNvPicPr preferRelativeResize="0"/>
          <p:nvPr/>
        </p:nvPicPr>
        <p:blipFill>
          <a:blip r:embed="rId12">
            <a:alphaModFix/>
          </a:blip>
          <a:stretch>
            <a:fillRect/>
          </a:stretch>
        </p:blipFill>
        <p:spPr>
          <a:xfrm>
            <a:off x="351877" y="3142939"/>
            <a:ext cx="1512584" cy="2624380"/>
          </a:xfrm>
          <a:prstGeom prst="rect">
            <a:avLst/>
          </a:prstGeom>
          <a:noFill/>
          <a:ln>
            <a:noFill/>
          </a:ln>
        </p:spPr>
      </p:pic>
      <p:pic>
        <p:nvPicPr>
          <p:cNvPr id="30" name="Picture 10">
            <a:extLst>
              <a:ext uri="{FF2B5EF4-FFF2-40B4-BE49-F238E27FC236}">
                <a16:creationId xmlns:a16="http://schemas.microsoft.com/office/drawing/2014/main" id="{A338D744-3E7B-470B-86BA-6E0BD725CFFC}"/>
              </a:ext>
            </a:extLst>
          </p:cNvPr>
          <p:cNvPicPr>
            <a:picLocks noChangeAspect="1"/>
          </p:cNvPicPr>
          <p:nvPr/>
        </p:nvPicPr>
        <p:blipFill>
          <a:blip r:embed="rId13"/>
          <a:srcRect/>
          <a:stretch>
            <a:fillRect/>
          </a:stretch>
        </p:blipFill>
        <p:spPr>
          <a:xfrm flipH="1">
            <a:off x="-253968" y="4195317"/>
            <a:ext cx="2626256" cy="2249946"/>
          </a:xfrm>
          <a:prstGeom prst="rect">
            <a:avLst/>
          </a:prstGeom>
        </p:spPr>
      </p:pic>
      <p:pic>
        <p:nvPicPr>
          <p:cNvPr id="28" name="Picture 2">
            <a:extLst>
              <a:ext uri="{FF2B5EF4-FFF2-40B4-BE49-F238E27FC236}">
                <a16:creationId xmlns:a16="http://schemas.microsoft.com/office/drawing/2014/main" id="{71424132-ED44-4992-916A-0AED0D3BB86D}"/>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4" descr="https://lh4.googleusercontent.com/jnrcwdD1_xG_7q7d9o_iHdU79MOW8I7Xq2ZQMeR5Kxo0XBydrDer7L0e1N6xem--7T5qE-kdhO8kmxAYrkowfXVrq47f2CNWtZcUq6VQgGrFalT9IO-eSzPRbz9zdCDmtuOAPWOU8eU">
            <a:extLst>
              <a:ext uri="{FF2B5EF4-FFF2-40B4-BE49-F238E27FC236}">
                <a16:creationId xmlns:a16="http://schemas.microsoft.com/office/drawing/2014/main" id="{B3D541CF-BB2D-4889-B2A3-8F408F316D11}"/>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781936" y="6389038"/>
            <a:ext cx="5152769" cy="468962"/>
          </a:xfrm>
          <a:prstGeom prst="rect">
            <a:avLst/>
          </a:prstGeom>
          <a:noFill/>
          <a:extLst>
            <a:ext uri="{909E8E84-426E-40DD-AFC4-6F175D3DCCD1}">
              <a14:hiddenFill xmlns:a14="http://schemas.microsoft.com/office/drawing/2010/main">
                <a:solidFill>
                  <a:srgbClr val="FFFFFF"/>
                </a:solidFill>
              </a14:hiddenFill>
            </a:ext>
          </a:extLst>
        </p:spPr>
      </p:pic>
      <p:pic>
        <p:nvPicPr>
          <p:cNvPr id="2" name="صورة 1">
            <a:extLst>
              <a:ext uri="{FF2B5EF4-FFF2-40B4-BE49-F238E27FC236}">
                <a16:creationId xmlns:a16="http://schemas.microsoft.com/office/drawing/2014/main" id="{1B3E05ED-E970-4D43-8A96-8BC3CAAD318F}"/>
              </a:ext>
            </a:extLst>
          </p:cNvPr>
          <p:cNvPicPr>
            <a:picLocks noChangeAspect="1"/>
          </p:cNvPicPr>
          <p:nvPr/>
        </p:nvPicPr>
        <p:blipFill>
          <a:blip r:embed="rId16"/>
          <a:stretch>
            <a:fillRect/>
          </a:stretch>
        </p:blipFill>
        <p:spPr>
          <a:xfrm>
            <a:off x="2377951" y="1647289"/>
            <a:ext cx="7107918" cy="3239260"/>
          </a:xfrm>
          <a:prstGeom prst="round2DiagRect">
            <a:avLst>
              <a:gd name="adj1" fmla="val 16667"/>
              <a:gd name="adj2" fmla="val 0"/>
            </a:avLst>
          </a:prstGeom>
          <a:ln w="88900" cap="sq">
            <a:solidFill>
              <a:srgbClr val="FF0000"/>
            </a:solidFill>
            <a:miter lim="800000"/>
          </a:ln>
          <a:effectLst>
            <a:outerShdw blurRad="254000" algn="tl" rotWithShape="0">
              <a:srgbClr val="000000">
                <a:alpha val="43000"/>
              </a:srgbClr>
            </a:outerShdw>
          </a:effectLst>
        </p:spPr>
      </p:pic>
      <p:sp>
        <p:nvSpPr>
          <p:cNvPr id="3" name="مستطيل 2">
            <a:extLst>
              <a:ext uri="{FF2B5EF4-FFF2-40B4-BE49-F238E27FC236}">
                <a16:creationId xmlns:a16="http://schemas.microsoft.com/office/drawing/2014/main" id="{81839930-713E-45FD-A8CE-843529AF4574}"/>
              </a:ext>
            </a:extLst>
          </p:cNvPr>
          <p:cNvSpPr/>
          <p:nvPr/>
        </p:nvSpPr>
        <p:spPr>
          <a:xfrm>
            <a:off x="3583045" y="827377"/>
            <a:ext cx="4916731"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استراتيجية اخفض يدك</a:t>
            </a:r>
          </a:p>
        </p:txBody>
      </p:sp>
      <p:grpSp>
        <p:nvGrpSpPr>
          <p:cNvPr id="16" name="مجموعة 15">
            <a:extLst>
              <a:ext uri="{FF2B5EF4-FFF2-40B4-BE49-F238E27FC236}">
                <a16:creationId xmlns:a16="http://schemas.microsoft.com/office/drawing/2014/main" id="{27AA4F8B-B5EB-45B9-8412-B7282330359D}"/>
              </a:ext>
            </a:extLst>
          </p:cNvPr>
          <p:cNvGrpSpPr/>
          <p:nvPr/>
        </p:nvGrpSpPr>
        <p:grpSpPr>
          <a:xfrm>
            <a:off x="7511602" y="5802846"/>
            <a:ext cx="4353121" cy="851236"/>
            <a:chOff x="12992350" y="7682853"/>
            <a:chExt cx="4511750" cy="1203452"/>
          </a:xfrm>
        </p:grpSpPr>
        <p:sp>
          <p:nvSpPr>
            <p:cNvPr id="17" name="مربع نص 16">
              <a:extLst>
                <a:ext uri="{FF2B5EF4-FFF2-40B4-BE49-F238E27FC236}">
                  <a16:creationId xmlns:a16="http://schemas.microsoft.com/office/drawing/2014/main" id="{0EC52CF4-8836-4755-9401-ECCB9420ED14}"/>
                </a:ext>
              </a:extLst>
            </p:cNvPr>
            <p:cNvSpPr txBox="1"/>
            <p:nvPr/>
          </p:nvSpPr>
          <p:spPr>
            <a:xfrm>
              <a:off x="12992350" y="7962975"/>
              <a:ext cx="4262284" cy="923330"/>
            </a:xfrm>
            <a:prstGeom prst="rect">
              <a:avLst/>
            </a:prstGeom>
            <a:noFill/>
          </p:spPr>
          <p:txBody>
            <a:bodyPr wrap="square" rtlCol="0">
              <a:spAutoFit/>
            </a:bodyPr>
            <a:lstStyle/>
            <a:p>
              <a:endParaRPr lang="ar-SA" dirty="0">
                <a:hlinkClick r:id="rId17"/>
              </a:endParaRPr>
            </a:p>
            <a:p>
              <a:r>
                <a:rPr lang="en-US" dirty="0">
                  <a:hlinkClick r:id="rId17"/>
                </a:rPr>
                <a:t>https://t.me/Hasaaah</a:t>
              </a:r>
              <a:endParaRPr lang="ar-SA" dirty="0"/>
            </a:p>
            <a:p>
              <a:endParaRPr lang="en-US" dirty="0"/>
            </a:p>
          </p:txBody>
        </p:sp>
        <p:pic>
          <p:nvPicPr>
            <p:cNvPr id="18" name="صورة 17">
              <a:extLst>
                <a:ext uri="{FF2B5EF4-FFF2-40B4-BE49-F238E27FC236}">
                  <a16:creationId xmlns:a16="http://schemas.microsoft.com/office/drawing/2014/main" id="{4164246F-1DE7-4C7B-967A-10EA212A3D0D}"/>
                </a:ext>
              </a:extLst>
            </p:cNvPr>
            <p:cNvPicPr>
              <a:picLocks noChangeAspect="1"/>
            </p:cNvPicPr>
            <p:nvPr/>
          </p:nvPicPr>
          <p:blipFill>
            <a:blip r:embed="rId18"/>
            <a:stretch>
              <a:fillRect/>
            </a:stretch>
          </p:blipFill>
          <p:spPr>
            <a:xfrm>
              <a:off x="14871255" y="7682853"/>
              <a:ext cx="2632845" cy="598141"/>
            </a:xfrm>
            <a:prstGeom prst="rect">
              <a:avLst/>
            </a:prstGeom>
          </p:spPr>
        </p:pic>
      </p:grpSp>
    </p:spTree>
    <p:extLst>
      <p:ext uri="{BB962C8B-B14F-4D97-AF65-F5344CB8AC3E}">
        <p14:creationId xmlns:p14="http://schemas.microsoft.com/office/powerpoint/2010/main" val="268771672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6"/>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54" fill="hold"/>
                                        <p:tgtEl>
                                          <p:spTgt spid="26"/>
                                        </p:tgtEl>
                                      </p:cBhvr>
                                    </p:cmd>
                                  </p:childTnLst>
                                </p:cTn>
                              </p:par>
                            </p:childTnLst>
                          </p:cTn>
                        </p:par>
                      </p:childTnLst>
                    </p:cTn>
                  </p:par>
                </p:childTnLst>
              </p:cTn>
              <p:nextCondLst>
                <p:cond evt="onClick" delay="0">
                  <p:tgtEl>
                    <p:spTgt spid="26"/>
                  </p:tgtEl>
                </p:cond>
              </p:nextCondLst>
            </p:seq>
            <p:audio>
              <p:cMediaNode vol="80000">
                <p:cTn id="18" fill="hold" display="0">
                  <p:stCondLst>
                    <p:cond delay="indefinite"/>
                  </p:stCondLst>
                  <p:endCondLst>
                    <p:cond evt="onStopAudio" delay="0">
                      <p:tgtEl>
                        <p:sldTgt/>
                      </p:tgtEl>
                    </p:cond>
                  </p:endCondLst>
                </p:cTn>
                <p:tgtEl>
                  <p:spTgt spid="2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3">
            <a:alphaModFix/>
          </a:blip>
          <a:srcRect l="19798" t="13608" r="18640" b="19550"/>
          <a:stretch/>
        </p:blipFill>
        <p:spPr>
          <a:xfrm>
            <a:off x="1158240" y="446266"/>
            <a:ext cx="8538160" cy="5708716"/>
          </a:xfrm>
          <a:prstGeom prst="rect">
            <a:avLst/>
          </a:prstGeom>
          <a:noFill/>
          <a:ln>
            <a:noFill/>
          </a:ln>
        </p:spPr>
      </p:pic>
      <p:pic>
        <p:nvPicPr>
          <p:cNvPr id="24" name="Google Shape;77;p13"/>
          <p:cNvPicPr preferRelativeResize="0"/>
          <p:nvPr/>
        </p:nvPicPr>
        <p:blipFill>
          <a:blip r:embed="rId4">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5">
            <a:alphaModFix/>
          </a:blip>
          <a:stretch>
            <a:fillRect/>
          </a:stretch>
        </p:blipFill>
        <p:spPr>
          <a:xfrm>
            <a:off x="2499788"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91765"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3935" y="4798195"/>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18" name="Google Shape;535;p42"/>
          <p:cNvPicPr preferRelativeResize="0"/>
          <p:nvPr/>
        </p:nvPicPr>
        <p:blipFill>
          <a:blip r:embed="rId8">
            <a:alphaModFix/>
          </a:blip>
          <a:stretch>
            <a:fillRect/>
          </a:stretch>
        </p:blipFill>
        <p:spPr>
          <a:xfrm>
            <a:off x="10488489" y="984820"/>
            <a:ext cx="1159790" cy="924695"/>
          </a:xfrm>
          <a:prstGeom prst="rect">
            <a:avLst/>
          </a:prstGeom>
          <a:noFill/>
          <a:ln>
            <a:noFill/>
          </a:ln>
        </p:spPr>
      </p:pic>
      <p:pic>
        <p:nvPicPr>
          <p:cNvPr id="1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56709" y="6371284"/>
            <a:ext cx="4483801" cy="4096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a:extLst>
              <a:ext uri="{FF2B5EF4-FFF2-40B4-BE49-F238E27FC236}">
                <a16:creationId xmlns:a16="http://schemas.microsoft.com/office/drawing/2014/main" id="{A40CFF95-4222-48AE-940C-3281A1F52E4F}"/>
              </a:ext>
            </a:extLst>
          </p:cNvPr>
          <p:cNvPicPr>
            <a:picLocks noChangeAspect="1"/>
          </p:cNvPicPr>
          <p:nvPr/>
        </p:nvPicPr>
        <p:blipFill>
          <a:blip r:embed="rId10"/>
          <a:srcRect/>
          <a:stretch>
            <a:fillRect/>
          </a:stretch>
        </p:blipFill>
        <p:spPr>
          <a:xfrm flipH="1">
            <a:off x="283146" y="4287793"/>
            <a:ext cx="2626256" cy="2249946"/>
          </a:xfrm>
          <a:prstGeom prst="rect">
            <a:avLst/>
          </a:prstGeom>
        </p:spPr>
      </p:pic>
      <p:pic>
        <p:nvPicPr>
          <p:cNvPr id="17" name="Picture 2">
            <a:extLst>
              <a:ext uri="{FF2B5EF4-FFF2-40B4-BE49-F238E27FC236}">
                <a16:creationId xmlns:a16="http://schemas.microsoft.com/office/drawing/2014/main" id="{B199CB57-B83A-4CE8-A834-949CD2CB7B7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9">
            <a:extLst>
              <a:ext uri="{FF2B5EF4-FFF2-40B4-BE49-F238E27FC236}">
                <a16:creationId xmlns:a16="http://schemas.microsoft.com/office/drawing/2014/main" id="{7B9D710A-22C9-4E47-9DB8-FD72DAEE0FC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96000" y="823185"/>
            <a:ext cx="2795828" cy="3339752"/>
          </a:xfrm>
          <a:prstGeom prst="rect">
            <a:avLst/>
          </a:prstGeom>
        </p:spPr>
      </p:pic>
      <p:pic>
        <p:nvPicPr>
          <p:cNvPr id="4" name="صورة 3" descr="صورة تحتوي على سهم&#10;&#10;تم إنشاء الوصف تلقائياً">
            <a:extLst>
              <a:ext uri="{FF2B5EF4-FFF2-40B4-BE49-F238E27FC236}">
                <a16:creationId xmlns:a16="http://schemas.microsoft.com/office/drawing/2014/main" id="{FEE6DFA7-A483-44D6-9AA6-74C225F8F606}"/>
              </a:ext>
            </a:extLst>
          </p:cNvPr>
          <p:cNvPicPr>
            <a:picLocks noChangeAspect="1"/>
          </p:cNvPicPr>
          <p:nvPr/>
        </p:nvPicPr>
        <p:blipFill>
          <a:blip r:embed="rId1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967560" y="1195820"/>
            <a:ext cx="3362325" cy="2857500"/>
          </a:xfrm>
          <a:prstGeom prst="rect">
            <a:avLst/>
          </a:prstGeom>
        </p:spPr>
      </p:pic>
      <p:sp>
        <p:nvSpPr>
          <p:cNvPr id="26" name="Rectangle 1">
            <a:extLst>
              <a:ext uri="{FF2B5EF4-FFF2-40B4-BE49-F238E27FC236}">
                <a16:creationId xmlns:a16="http://schemas.microsoft.com/office/drawing/2014/main" id="{1E6D57A5-A2B2-4A81-A7CE-C3B227379316}"/>
              </a:ext>
            </a:extLst>
          </p:cNvPr>
          <p:cNvSpPr/>
          <p:nvPr/>
        </p:nvSpPr>
        <p:spPr>
          <a:xfrm>
            <a:off x="3353742" y="1714507"/>
            <a:ext cx="2520242" cy="1754326"/>
          </a:xfrm>
          <a:prstGeom prst="rect">
            <a:avLst/>
          </a:prstGeom>
          <a:noFill/>
        </p:spPr>
        <p:txBody>
          <a:bodyPr wrap="none" lIns="91440" tIns="45720" rIns="91440" bIns="45720">
            <a:spAutoFit/>
          </a:bodyPr>
          <a:lstStyle/>
          <a:p>
            <a:pPr algn="ctr"/>
            <a:r>
              <a:rPr lang="ar-SA" sz="5400" b="1" dirty="0">
                <a:ln w="1905"/>
                <a:solidFill>
                  <a:schemeClr val="tx1">
                    <a:lumMod val="95000"/>
                    <a:lumOff val="5000"/>
                  </a:schemeClr>
                </a:solidFill>
                <a:effectLst>
                  <a:innerShdw blurRad="69850" dist="43180" dir="5400000">
                    <a:srgbClr val="000000">
                      <a:alpha val="65000"/>
                    </a:srgbClr>
                  </a:innerShdw>
                </a:effectLst>
              </a:rPr>
              <a:t>حل واجب </a:t>
            </a:r>
          </a:p>
          <a:p>
            <a:pPr algn="ctr"/>
            <a:r>
              <a:rPr lang="ar-SA" sz="5400" b="1" dirty="0">
                <a:ln w="1905"/>
                <a:solidFill>
                  <a:schemeClr val="tx1">
                    <a:lumMod val="95000"/>
                    <a:lumOff val="5000"/>
                  </a:schemeClr>
                </a:solidFill>
                <a:effectLst>
                  <a:innerShdw blurRad="69850" dist="43180" dir="5400000">
                    <a:srgbClr val="000000">
                      <a:alpha val="65000"/>
                    </a:srgbClr>
                  </a:innerShdw>
                </a:effectLst>
              </a:rPr>
              <a:t>المنصة</a:t>
            </a:r>
            <a:endParaRPr lang="en-US" sz="5400" b="1" dirty="0">
              <a:ln w="1905"/>
              <a:solidFill>
                <a:schemeClr val="tx1">
                  <a:lumMod val="95000"/>
                  <a:lumOff val="5000"/>
                </a:schemeClr>
              </a:solidFill>
              <a:effectLst>
                <a:innerShdw blurRad="69850" dist="43180" dir="5400000">
                  <a:srgbClr val="000000">
                    <a:alpha val="65000"/>
                  </a:srgbClr>
                </a:innerShdw>
              </a:effectLst>
            </a:endParaRPr>
          </a:p>
        </p:txBody>
      </p:sp>
      <p:grpSp>
        <p:nvGrpSpPr>
          <p:cNvPr id="15" name="مجموعة 14">
            <a:extLst>
              <a:ext uri="{FF2B5EF4-FFF2-40B4-BE49-F238E27FC236}">
                <a16:creationId xmlns:a16="http://schemas.microsoft.com/office/drawing/2014/main" id="{C6F74157-6346-41E2-B735-DDFE1D0AFB9B}"/>
              </a:ext>
            </a:extLst>
          </p:cNvPr>
          <p:cNvGrpSpPr/>
          <p:nvPr/>
        </p:nvGrpSpPr>
        <p:grpSpPr>
          <a:xfrm>
            <a:off x="7500498" y="5929515"/>
            <a:ext cx="4200976" cy="883537"/>
            <a:chOff x="7034981" y="5234354"/>
            <a:chExt cx="4354061" cy="1249118"/>
          </a:xfrm>
        </p:grpSpPr>
        <p:sp>
          <p:nvSpPr>
            <p:cNvPr id="16" name="مربع نص 15">
              <a:extLst>
                <a:ext uri="{FF2B5EF4-FFF2-40B4-BE49-F238E27FC236}">
                  <a16:creationId xmlns:a16="http://schemas.microsoft.com/office/drawing/2014/main" id="{7912CD4C-E9D0-4065-B422-E04412C50738}"/>
                </a:ext>
              </a:extLst>
            </p:cNvPr>
            <p:cNvSpPr txBox="1"/>
            <p:nvPr/>
          </p:nvSpPr>
          <p:spPr>
            <a:xfrm>
              <a:off x="7034981" y="5560142"/>
              <a:ext cx="4262284" cy="923330"/>
            </a:xfrm>
            <a:prstGeom prst="rect">
              <a:avLst/>
            </a:prstGeom>
            <a:noFill/>
          </p:spPr>
          <p:txBody>
            <a:bodyPr wrap="square" rtlCol="0">
              <a:spAutoFit/>
            </a:bodyPr>
            <a:lstStyle/>
            <a:p>
              <a:endParaRPr lang="ar-SA" dirty="0">
                <a:hlinkClick r:id="rId14"/>
              </a:endParaRPr>
            </a:p>
            <a:p>
              <a:r>
                <a:rPr lang="en-US" dirty="0">
                  <a:hlinkClick r:id="rId14"/>
                </a:rPr>
                <a:t>https://t.me/Hasaaah</a:t>
              </a:r>
              <a:endParaRPr lang="ar-SA" dirty="0"/>
            </a:p>
            <a:p>
              <a:endParaRPr lang="en-US" dirty="0"/>
            </a:p>
          </p:txBody>
        </p:sp>
        <p:pic>
          <p:nvPicPr>
            <p:cNvPr id="21" name="صورة 20">
              <a:extLst>
                <a:ext uri="{FF2B5EF4-FFF2-40B4-BE49-F238E27FC236}">
                  <a16:creationId xmlns:a16="http://schemas.microsoft.com/office/drawing/2014/main" id="{B6A209F6-553A-4E3D-BF1B-4F828A7174A1}"/>
                </a:ext>
              </a:extLst>
            </p:cNvPr>
            <p:cNvPicPr>
              <a:picLocks noChangeAspect="1"/>
            </p:cNvPicPr>
            <p:nvPr/>
          </p:nvPicPr>
          <p:blipFill>
            <a:blip r:embed="rId15"/>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2294941674"/>
      </p:ext>
    </p:extLst>
  </p:cSld>
  <p:clrMapOvr>
    <a:masterClrMapping/>
  </p:clrMapOvr>
  <p:transition spd="slow">
    <p:randomBar dir="vert"/>
  </p:transition>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400</Words>
  <Application>Microsoft Office PowerPoint</Application>
  <PresentationFormat>شاشة عريضة</PresentationFormat>
  <Paragraphs>117</Paragraphs>
  <Slides>14</Slides>
  <Notes>10</Notes>
  <HiddenSlides>0</HiddenSlides>
  <MMClips>2</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Mohamed Esam</dc:creator>
  <cp:lastModifiedBy>حصة الزهراني</cp:lastModifiedBy>
  <cp:revision>5</cp:revision>
  <dcterms:created xsi:type="dcterms:W3CDTF">2021-03-13T23:21:27Z</dcterms:created>
  <dcterms:modified xsi:type="dcterms:W3CDTF">2022-04-09T11:30:44Z</dcterms:modified>
</cp:coreProperties>
</file>