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8" r:id="rId6"/>
    <p:sldId id="298" r:id="rId7"/>
    <p:sldId id="261" r:id="rId8"/>
    <p:sldId id="303" r:id="rId9"/>
    <p:sldId id="262" r:id="rId10"/>
    <p:sldId id="263" r:id="rId11"/>
    <p:sldId id="294" r:id="rId12"/>
    <p:sldId id="266" r:id="rId13"/>
    <p:sldId id="295" r:id="rId14"/>
    <p:sldId id="29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095B1"/>
    <a:srgbClr val="E1E5E7"/>
    <a:srgbClr val="ECD6D4"/>
    <a:srgbClr val="E2F2E4"/>
    <a:srgbClr val="FDE9D7"/>
    <a:srgbClr val="E2EAFE"/>
    <a:srgbClr val="FDEDF5"/>
    <a:srgbClr val="EFFFEF"/>
    <a:srgbClr val="6D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1754-4CA6-B7F7-3E23-9174B76E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FBB886-FF46-6238-14E8-02DAD1DD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05381D4-770B-B995-92DC-9F05A843D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B6680E-866F-FE29-9185-87A0BB6A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20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9567-4505-3C3D-ECE0-FAB9FC6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FFA63D-E69A-5C5A-CEF5-68B67D365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719C5D-D43B-CB29-5654-1F5F6E08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72F040-6D8C-ABF8-D746-7EEBDFFF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44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02/04/47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5" name="عزنا بطبعنا">
            <a:extLst>
              <a:ext uri="{FF2B5EF4-FFF2-40B4-BE49-F238E27FC236}">
                <a16:creationId xmlns:a16="http://schemas.microsoft.com/office/drawing/2014/main" id="{E2C7B02B-40F1-4670-E1FD-68B2C0BCADAB}"/>
              </a:ext>
            </a:extLst>
          </p:cNvPr>
          <p:cNvGrpSpPr/>
          <p:nvPr/>
        </p:nvGrpSpPr>
        <p:grpSpPr>
          <a:xfrm>
            <a:off x="1798667" y="2073370"/>
            <a:ext cx="8594667" cy="4159931"/>
            <a:chOff x="2847285" y="2657506"/>
            <a:chExt cx="6869430" cy="3248079"/>
          </a:xfrm>
        </p:grpSpPr>
        <p:pic>
          <p:nvPicPr>
            <p:cNvPr id="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BF3FE5E6-99FB-1225-84B4-42597A494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D465EAE6-9F05-9130-B1BC-98A35C1FCB67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47965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التقريب إلى أقرب ألف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322573-9D7A-8782-2BC7-3A43CF00C28F}"/>
              </a:ext>
            </a:extLst>
          </p:cNvPr>
          <p:cNvSpPr txBox="1"/>
          <p:nvPr/>
        </p:nvSpPr>
        <p:spPr>
          <a:xfrm>
            <a:off x="7428823" y="2785240"/>
            <a:ext cx="41503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7) 9000</a:t>
            </a:r>
          </a:p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9) 5000</a:t>
            </a:r>
          </a:p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10) 2000</a:t>
            </a:r>
            <a:endParaRPr lang="ar-S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0D6A-8975-5650-7586-285987AA3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E38D9-03DE-B4C7-023F-732289EB4A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303FE-71FF-30FE-001D-6645F99AA87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068ABFA-5C4A-527C-A9C5-8A51DDF1F6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8FE246-E283-0132-8EEA-8EC949D75D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88DC701-F683-FB21-587F-44C5C7AA843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0502B7B-B0E0-446E-B68A-374E88A7AE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DD3011-12EA-6CA3-5F14-0CD31F25E7A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4DB8B49-D2D0-8733-52AF-F80970AB10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069099-3E92-5F77-D6AB-0D2126C2159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F1775C7-045D-AB3A-F039-393158E9A43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C8E525-7051-7A42-E82E-9CE4F373A3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6925D47-B874-3690-9855-4C8AAE35EC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9F8382-6E4E-BD07-6CC5-3FEDEA61DC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514CAD5-B3C4-D7CE-7BF7-A6AE8F6DE3E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647161-F243-C899-B3B1-57901CA728E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9244FA2-08E0-C93B-A79E-811C0133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226A4C-A8DA-9ACA-8030-8BC055C62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B80D267-239B-8F32-B561-86B3198C34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15F1C49-2FBD-121D-87E3-65711F517F7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82718F2-0DDC-86D0-B366-9B99853DD71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58FB61D-DDD7-6298-587D-E81427280B8C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3F9579D-0827-14BA-9BFA-1BA95D2E904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70DB7D9-D15E-735B-22D2-73B2B5F0745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00F8DB8-2F00-6E9F-E892-CC5075AA19B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4ABB0E6-0ED2-BDC1-CE38-8597F5B5C57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EEECBA-EE95-7F13-1237-185BC95A915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032E33E-5B0C-C6A8-39F1-55EA8ED6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4405E56-2B99-84F6-81FA-1A6B7E91808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B92004B-CD9E-7BF7-9AF5-218B5BAB1AB4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20B618-D04E-16C5-D516-8D610A19BAD1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BD00E49-77E0-6FF7-77BE-D89280D73D9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  <p:grpSp>
        <p:nvGrpSpPr>
          <p:cNvPr id="9" name="عزنا بطبعنا">
            <a:extLst>
              <a:ext uri="{FF2B5EF4-FFF2-40B4-BE49-F238E27FC236}">
                <a16:creationId xmlns:a16="http://schemas.microsoft.com/office/drawing/2014/main" id="{0265C07B-FA5D-9755-59E7-4BD7BC3480B5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24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6B02D824-D4D8-078A-28EC-D036D61A19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39450B76-0DF0-F72C-E10C-EF324D9C1CE8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6" name="صورة 35">
            <a:extLst>
              <a:ext uri="{FF2B5EF4-FFF2-40B4-BE49-F238E27FC236}">
                <a16:creationId xmlns:a16="http://schemas.microsoft.com/office/drawing/2014/main" id="{81E67700-C181-D704-87B6-C9EA4153FE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38" b="74587"/>
          <a:stretch>
            <a:fillRect/>
          </a:stretch>
        </p:blipFill>
        <p:spPr>
          <a:xfrm>
            <a:off x="328369" y="1374443"/>
            <a:ext cx="9129653" cy="7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E791F739-571D-AADF-C3AF-F5BEA47F7964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1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F17762A4-87CF-6C00-AA8A-149FD367B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12A0468B-C200-5035-222F-8D090971C5A0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نافس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3A46211-128D-4E4D-0AED-CE91F7DF8583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22FD44D-3CCE-38BF-B8E3-B0670C211A9D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C1DCFB1-799A-C2E9-1034-7AD39B4889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745BDD0-4E31-527E-FD8E-C8BD877C34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4" y="1574592"/>
            <a:ext cx="8884684" cy="17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501CAC62-4ABB-30D1-6B90-128819D011E4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16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09279C55-EA84-FF21-D518-F99BB655D6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1E8D722B-9A93-F84C-BF54-335965FF8913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F8DD7BD-FC07-8254-D3A8-4031F8AC42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395" y="1642218"/>
            <a:ext cx="9048978" cy="178678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345BD80-0922-ED4F-05BF-62E9F9D81126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1F904A2-C00B-C119-E7BC-7B5C03944C37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6C080EF-A322-A34D-CBA0-F724B6DABF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6E58C173-419F-E385-439A-BA8870D4E093}"/>
              </a:ext>
            </a:extLst>
          </p:cNvPr>
          <p:cNvGrpSpPr/>
          <p:nvPr/>
        </p:nvGrpSpPr>
        <p:grpSpPr>
          <a:xfrm>
            <a:off x="768765" y="2126514"/>
            <a:ext cx="8594667" cy="4159931"/>
            <a:chOff x="2847285" y="2657506"/>
            <a:chExt cx="6869430" cy="3248079"/>
          </a:xfrm>
        </p:grpSpPr>
        <p:pic>
          <p:nvPicPr>
            <p:cNvPr id="14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FA53F75-4F99-681A-C0D3-9A9797499C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4B6B4376-4DC6-EA18-DF0E-12AF07637CD0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453B3A9-968E-C181-5421-B12D8373B5DC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7EB9703-389A-4862-BF62-3E5EA3166ED9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EBAB2F4-29A2-9D16-C343-43923D1FCC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9" name="عزنا بطبعنا">
            <a:extLst>
              <a:ext uri="{FF2B5EF4-FFF2-40B4-BE49-F238E27FC236}">
                <a16:creationId xmlns:a16="http://schemas.microsoft.com/office/drawing/2014/main" id="{42DA47DF-5058-9C74-1472-C816FA8CF2A9}"/>
              </a:ext>
            </a:extLst>
          </p:cNvPr>
          <p:cNvGrpSpPr/>
          <p:nvPr/>
        </p:nvGrpSpPr>
        <p:grpSpPr>
          <a:xfrm>
            <a:off x="654263" y="1574592"/>
            <a:ext cx="8594667" cy="4159931"/>
            <a:chOff x="2847285" y="2657506"/>
            <a:chExt cx="6869430" cy="3248079"/>
          </a:xfrm>
        </p:grpSpPr>
        <p:pic>
          <p:nvPicPr>
            <p:cNvPr id="12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77F3830F-6C25-8849-DE82-420E9A4683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4835E764-EEEA-9629-5376-1FCFBF295A95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6641186" y="2299521"/>
            <a:ext cx="2748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12 - 13</a:t>
            </a:r>
          </a:p>
          <a:p>
            <a:pPr algn="ctr"/>
            <a:endParaRPr lang="ar-SA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43 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الهدف من اليوم الوطني السعودي 2025 كل ما يجب أن تعرفه">
            <a:extLst>
              <a:ext uri="{FF2B5EF4-FFF2-40B4-BE49-F238E27FC236}">
                <a16:creationId xmlns:a16="http://schemas.microsoft.com/office/drawing/2014/main" id="{2238A40A-5322-3E0F-1C38-8E9634DF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84" y="1634160"/>
            <a:ext cx="5360201" cy="39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9460637-3F30-F4DD-CE1F-A58D45344069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1138F0-217D-773B-657A-BDA3654EFF93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A59BB17-38C6-77C8-6FFC-188FDCB9EC6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pSp>
        <p:nvGrpSpPr>
          <p:cNvPr id="16" name="عزنا بطبعنا">
            <a:extLst>
              <a:ext uri="{FF2B5EF4-FFF2-40B4-BE49-F238E27FC236}">
                <a16:creationId xmlns:a16="http://schemas.microsoft.com/office/drawing/2014/main" id="{3732D169-667A-FDE0-6186-C0E6A566B8A0}"/>
              </a:ext>
            </a:extLst>
          </p:cNvPr>
          <p:cNvGrpSpPr/>
          <p:nvPr/>
        </p:nvGrpSpPr>
        <p:grpSpPr>
          <a:xfrm>
            <a:off x="1798667" y="2073370"/>
            <a:ext cx="8594667" cy="4159931"/>
            <a:chOff x="2847285" y="2657506"/>
            <a:chExt cx="6869430" cy="3248079"/>
          </a:xfrm>
        </p:grpSpPr>
        <p:pic>
          <p:nvPicPr>
            <p:cNvPr id="17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0D76481A-5723-3CBD-B08C-96CA63CC61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A8C7C653-3683-FE57-1135-174B1067CB85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32443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التقريب إلى أقرب ألف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36015A9-F8B7-55FF-39C7-041893E660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411" y="2372106"/>
            <a:ext cx="8690935" cy="26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pSp>
        <p:nvGrpSpPr>
          <p:cNvPr id="4" name="عزنا بطبعنا">
            <a:extLst>
              <a:ext uri="{FF2B5EF4-FFF2-40B4-BE49-F238E27FC236}">
                <a16:creationId xmlns:a16="http://schemas.microsoft.com/office/drawing/2014/main" id="{14BD6802-4AA4-7E99-1D71-1869CE492396}"/>
              </a:ext>
            </a:extLst>
          </p:cNvPr>
          <p:cNvGrpSpPr/>
          <p:nvPr/>
        </p:nvGrpSpPr>
        <p:grpSpPr>
          <a:xfrm>
            <a:off x="680201" y="2059347"/>
            <a:ext cx="8594667" cy="4159931"/>
            <a:chOff x="2847285" y="2657506"/>
            <a:chExt cx="6869430" cy="3248079"/>
          </a:xfrm>
        </p:grpSpPr>
        <p:pic>
          <p:nvPicPr>
            <p:cNvPr id="5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A39D418E-24F0-A0D7-F41A-C61F128AF4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8872E25F-51FA-E725-2E0E-05E04EE0AB34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65075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8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1447/04/02ه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التقريب إلى أقرب ألف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3767470" y="2039819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17D3AB5-ACB9-13AB-7BF4-B4044E80EB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1037" y="2039819"/>
            <a:ext cx="2384153" cy="9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pSp>
        <p:nvGrpSpPr>
          <p:cNvPr id="11" name="عزنا بطبعنا">
            <a:extLst>
              <a:ext uri="{FF2B5EF4-FFF2-40B4-BE49-F238E27FC236}">
                <a16:creationId xmlns:a16="http://schemas.microsoft.com/office/drawing/2014/main" id="{62562234-2365-FE98-70B3-774231DA1B8A}"/>
              </a:ext>
            </a:extLst>
          </p:cNvPr>
          <p:cNvGrpSpPr/>
          <p:nvPr/>
        </p:nvGrpSpPr>
        <p:grpSpPr>
          <a:xfrm>
            <a:off x="653181" y="2126514"/>
            <a:ext cx="8594667" cy="4159931"/>
            <a:chOff x="2847285" y="2657506"/>
            <a:chExt cx="6869430" cy="3248079"/>
          </a:xfrm>
        </p:grpSpPr>
        <p:pic>
          <p:nvPicPr>
            <p:cNvPr id="12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5780EEBD-FDA9-4B7B-4A80-5FF822B67C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4B1FE199-35AF-5B84-CD9F-AA65F460BED2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47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392E935-008E-B9AD-AC9C-31CE5F23CB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599C20D-F312-EE11-EE95-BF6BA3D026BB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D701970-C686-0F2C-87C2-976CAB8DB76A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grpSp>
        <p:nvGrpSpPr>
          <p:cNvPr id="17" name="عزنا بطبعنا">
            <a:extLst>
              <a:ext uri="{FF2B5EF4-FFF2-40B4-BE49-F238E27FC236}">
                <a16:creationId xmlns:a16="http://schemas.microsoft.com/office/drawing/2014/main" id="{43AEBBE2-0E98-FA35-8216-E518BF8D6555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18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431679C0-10FE-165C-7CC5-3CB0B75A5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3D87B206-D399-A24B-BC7F-0E099B823A83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7B36F2-CDCB-8E0D-7671-9CE3698AA2EB}"/>
              </a:ext>
            </a:extLst>
          </p:cNvPr>
          <p:cNvSpPr txBox="1"/>
          <p:nvPr/>
        </p:nvSpPr>
        <p:spPr>
          <a:xfrm>
            <a:off x="9475943" y="2636332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درست تقريبا الإعداد إلى أقرب ألف باستعمال خط الإعداد 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3990F17-861E-C649-1DCB-6C4B465441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826" y="1433479"/>
            <a:ext cx="8404185" cy="18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211A1F1-DDF5-6089-1A44-55AD215F407A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D92F25A-7769-E1CC-7FE5-7A68BD90BA91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7CF8CE8-7D55-CD88-98B3-82285B9651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  <p:grpSp>
        <p:nvGrpSpPr>
          <p:cNvPr id="13" name="عزنا بطبعنا">
            <a:extLst>
              <a:ext uri="{FF2B5EF4-FFF2-40B4-BE49-F238E27FC236}">
                <a16:creationId xmlns:a16="http://schemas.microsoft.com/office/drawing/2014/main" id="{401662F0-FA83-FE2E-7202-052626CE4856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14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2BCE9FA6-1141-07C3-908B-D5B78BCB3E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0CB8CBDC-AEF4-D8D2-6F8B-974E10B8025C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91AADDD7-CE8B-C6B1-A41E-BC773EF6FB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84" y="1194502"/>
            <a:ext cx="8047344" cy="48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6083B9E-D430-D15C-ADDA-DDD86D7F8DD9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AA04A2-4EA0-07F8-D523-167DA3CFC69C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3E6B228-BC41-A796-24EC-2AAD2AE613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  <p:grpSp>
        <p:nvGrpSpPr>
          <p:cNvPr id="19" name="عزنا بطبعنا">
            <a:extLst>
              <a:ext uri="{FF2B5EF4-FFF2-40B4-BE49-F238E27FC236}">
                <a16:creationId xmlns:a16="http://schemas.microsoft.com/office/drawing/2014/main" id="{58473086-5BDF-55EA-BF4A-F35C3C4D5DE3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23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51245511-C889-4D93-9482-804278BCF7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2C87D144-8DBF-FE29-6C15-3CF2AC7E2470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8" name="صورة 37">
            <a:extLst>
              <a:ext uri="{FF2B5EF4-FFF2-40B4-BE49-F238E27FC236}">
                <a16:creationId xmlns:a16="http://schemas.microsoft.com/office/drawing/2014/main" id="{C9212588-63DC-05AE-92C2-517C087EE41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609" y="1380755"/>
            <a:ext cx="8481394" cy="145302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6E823923-5892-5464-7D2A-B7FD7E2A8B3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 t="6577" b="6134"/>
          <a:stretch>
            <a:fillRect/>
          </a:stretch>
        </p:blipFill>
        <p:spPr>
          <a:xfrm>
            <a:off x="525887" y="1979825"/>
            <a:ext cx="2636938" cy="42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grpSp>
        <p:nvGrpSpPr>
          <p:cNvPr id="16" name="عزنا بطبعنا">
            <a:extLst>
              <a:ext uri="{FF2B5EF4-FFF2-40B4-BE49-F238E27FC236}">
                <a16:creationId xmlns:a16="http://schemas.microsoft.com/office/drawing/2014/main" id="{6BCC4A96-C8AF-5C5F-4A9D-C6EA99E9870A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17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B81ABD1C-2E12-85C8-6DAD-B1620D078D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16E6624C-C4C4-466D-94AF-9323C84C8688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0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830D1684-0DB7-2E07-83A5-032BE124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شعار رؤية 2030 | شعارات المملكة">
            <a:extLst>
              <a:ext uri="{FF2B5EF4-FFF2-40B4-BE49-F238E27FC236}">
                <a16:creationId xmlns:a16="http://schemas.microsoft.com/office/drawing/2014/main" id="{89BF403D-1ACE-093C-19C3-BCFE068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6" y="64338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6413289-9346-E554-4710-02B665268D8F}"/>
              </a:ext>
            </a:extLst>
          </p:cNvPr>
          <p:cNvSpPr txBox="1"/>
          <p:nvPr/>
        </p:nvSpPr>
        <p:spPr>
          <a:xfrm>
            <a:off x="5718510" y="3066494"/>
            <a:ext cx="34824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أمرنا الإسلام الرحمة والرفق بالحيوانات قال النبي صلى الله عليه وسلم في كل كبد رطبة أجر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BD475B-9A57-38B9-4257-9BAECAEF5274}"/>
              </a:ext>
            </a:extLst>
          </p:cNvPr>
          <p:cNvSpPr txBox="1"/>
          <p:nvPr/>
        </p:nvSpPr>
        <p:spPr>
          <a:xfrm>
            <a:off x="900717" y="3068322"/>
            <a:ext cx="38887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الإبل لها مكانة خاصة في الثقافة السعودية لذا اهتمت الحكومة في الإبل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28E735-3DB1-02B6-E341-0718D189ADA5}"/>
              </a:ext>
            </a:extLst>
          </p:cNvPr>
          <p:cNvSpPr txBox="1"/>
          <p:nvPr/>
        </p:nvSpPr>
        <p:spPr>
          <a:xfrm>
            <a:off x="479382" y="5035232"/>
            <a:ext cx="60242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إذا أحببنا الحيوانات واعتنينا بها نكون قد طبقنا ديننا وخدمنا وطننا وتعلمنا كيف نكون مسؤولين في حياتنا </a:t>
            </a:r>
          </a:p>
        </p:txBody>
      </p:sp>
      <p:pic>
        <p:nvPicPr>
          <p:cNvPr id="14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745714FB-FBEC-48F5-13D7-2BD93377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118508" y="4950849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D25DF6B-88D4-9D57-FA12-073665042936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02CB2B6-E89C-2F38-A80E-0E2A5ECBB421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8A30A6D-6E31-6192-8B8D-068BC336E9F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5614-F730-8E57-E348-9D354799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2172709-B135-325E-40D3-545621C7CA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E3F495-2A68-2005-8C42-90F70D4AF9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4E8CD4-4968-2956-C965-60846722AE6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0B7984-2CAD-2534-20C5-82123F07F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23A71C0-B175-7A96-7114-59F0AE0137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3FD2BA-4A36-7AB8-776D-A4B5203D12F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462F7-4D2C-A230-EC48-05773B521F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9AE4C2-25C5-E9B2-FC28-E1BF3BD804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E06B1-55DB-5664-FC49-D16ABA2270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A1BCE7-63F7-7C96-68EE-3C825680C3F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567A5-7B9F-2162-A9E0-A58AF20532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5FAA-5100-B132-E107-0C7C9EB947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66C724-BE15-8688-470A-4D49EE17F0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1B74CE-9C0B-A53B-BCB5-4D70C4A5FF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EC7617-90A7-94FF-37B9-A228C5C315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43AF43F-A838-3053-A775-DF62931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34F737-6A3C-A9AD-07FE-649FED8CB7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C660444-2282-917B-E4DC-B7FDE68646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6E1FEB8-3333-72C3-4363-27B89A127D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2AC39F-3CA1-474B-12A9-E811495708C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A22FB21-6954-5F04-2607-E7EBA4F5A4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DBD7AD3-66B1-FFD2-EECD-D2DAD9557C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6F600F0-9D01-E44E-0995-98606081FB7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264BF2C-FC62-0939-4BB1-D6974DC7E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6E7C740-62B2-9E66-027E-7FD0DC2DA9F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6602B01-622E-4F25-81D5-04CE86A7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BA999-09B1-681F-E187-FB53196C2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A6338-9877-A2D5-1336-599E5DE662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1E4A19A-AF07-CBED-6611-E8ACDFCA95FC}"/>
              </a:ext>
            </a:extLst>
          </p:cNvPr>
          <p:cNvSpPr txBox="1"/>
          <p:nvPr/>
        </p:nvSpPr>
        <p:spPr>
          <a:xfrm>
            <a:off x="9384888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1447/04/02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0C61187-8C28-9982-0DAC-9F718426249B}"/>
              </a:ext>
            </a:extLst>
          </p:cNvPr>
          <p:cNvSpPr txBox="1"/>
          <p:nvPr/>
        </p:nvSpPr>
        <p:spPr>
          <a:xfrm>
            <a:off x="9454980" y="432251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خطوات التقريب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312D612-3A6F-B737-E4DE-90650A31FE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022" y="3016683"/>
            <a:ext cx="2384153" cy="935554"/>
          </a:xfrm>
          <a:prstGeom prst="rect">
            <a:avLst/>
          </a:prstGeom>
        </p:spPr>
      </p:pic>
      <p:grpSp>
        <p:nvGrpSpPr>
          <p:cNvPr id="19" name="عزنا بطبعنا">
            <a:extLst>
              <a:ext uri="{FF2B5EF4-FFF2-40B4-BE49-F238E27FC236}">
                <a16:creationId xmlns:a16="http://schemas.microsoft.com/office/drawing/2014/main" id="{143CED24-9EDE-BBDC-6C75-B8AFE384B1F9}"/>
              </a:ext>
            </a:extLst>
          </p:cNvPr>
          <p:cNvGrpSpPr/>
          <p:nvPr/>
        </p:nvGrpSpPr>
        <p:grpSpPr>
          <a:xfrm>
            <a:off x="701289" y="1349035"/>
            <a:ext cx="8594667" cy="4159931"/>
            <a:chOff x="2847285" y="2657506"/>
            <a:chExt cx="6869430" cy="3248079"/>
          </a:xfrm>
        </p:grpSpPr>
        <p:pic>
          <p:nvPicPr>
            <p:cNvPr id="21" name="Picture 2" descr="عزّنا بطبعنا».. هوية اليوم الوطني الـ95 تحتفي بقيم السعوديين المتجذّرة -  صحيفة الحقيقة الإلكترونية">
              <a:extLst>
                <a:ext uri="{FF2B5EF4-FFF2-40B4-BE49-F238E27FC236}">
                  <a16:creationId xmlns:a16="http://schemas.microsoft.com/office/drawing/2014/main" id="{BBB7BA52-2914-F226-AFFB-B8841FA471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26658" r="13759" b="18767"/>
            <a:stretch>
              <a:fillRect/>
            </a:stretch>
          </p:blipFill>
          <p:spPr bwMode="auto">
            <a:xfrm>
              <a:off x="2903021" y="2759897"/>
              <a:ext cx="6717183" cy="30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D4230E81-20E8-0DDA-731D-7DF741748AB8}"/>
                </a:ext>
              </a:extLst>
            </p:cNvPr>
            <p:cNvSpPr/>
            <p:nvPr/>
          </p:nvSpPr>
          <p:spPr>
            <a:xfrm>
              <a:off x="2847285" y="2657506"/>
              <a:ext cx="6869430" cy="3248079"/>
            </a:xfrm>
            <a:prstGeom prst="rect">
              <a:avLst/>
            </a:prstGeom>
            <a:solidFill>
              <a:srgbClr val="F7F7F7">
                <a:alpha val="89804"/>
              </a:srgbClr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BB4D7BEE-5B9F-A962-2445-18B024B1534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840" y="1307215"/>
            <a:ext cx="9354549" cy="17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8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531</Words>
  <Application>Microsoft Office PowerPoint</Application>
  <PresentationFormat>شاشة عريضة</PresentationFormat>
  <Paragraphs>225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62</cp:revision>
  <dcterms:created xsi:type="dcterms:W3CDTF">2024-08-19T04:20:33Z</dcterms:created>
  <dcterms:modified xsi:type="dcterms:W3CDTF">2025-09-23T22:39:06Z</dcterms:modified>
</cp:coreProperties>
</file>