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8" r:id="rId6"/>
    <p:sldId id="298" r:id="rId7"/>
    <p:sldId id="329" r:id="rId8"/>
    <p:sldId id="261" r:id="rId9"/>
    <p:sldId id="317" r:id="rId10"/>
    <p:sldId id="332" r:id="rId11"/>
    <p:sldId id="310" r:id="rId12"/>
    <p:sldId id="319" r:id="rId13"/>
    <p:sldId id="328" r:id="rId14"/>
    <p:sldId id="330" r:id="rId15"/>
    <p:sldId id="322" r:id="rId16"/>
    <p:sldId id="294" r:id="rId17"/>
    <p:sldId id="333" r:id="rId18"/>
    <p:sldId id="331" r:id="rId19"/>
    <p:sldId id="327" r:id="rId20"/>
    <p:sldId id="266" r:id="rId21"/>
    <p:sldId id="295" r:id="rId22"/>
    <p:sldId id="296" r:id="rId2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7A89"/>
    <a:srgbClr val="FFFFCC"/>
    <a:srgbClr val="A095B1"/>
    <a:srgbClr val="E1E5E7"/>
    <a:srgbClr val="ECD6D4"/>
    <a:srgbClr val="E2F2E4"/>
    <a:srgbClr val="FDE9D7"/>
    <a:srgbClr val="E2EAFE"/>
    <a:srgbClr val="FDEDF5"/>
    <a:srgbClr val="EFF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27/04/47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D3BFD-DF43-7CC5-93EE-5BE66436E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C06CE3A1-1959-8AA8-48C0-19E0F7122C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4F97409-5D0E-47CC-8CC1-BF96F88798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BECAFFF-6EDC-CB4D-9057-1944E7E69F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0471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B3123-182A-D9DE-961F-A76109A22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E36CD02-E5C4-4983-B21A-398A42D3B1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1AE0F1B-A9B3-3F4B-6326-A27A05FA12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A357438-DC55-8E70-C8F9-D87812CD26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3437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66AE1-486F-4D12-FC2A-5C2D7922C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1A7F430-FB15-4B21-2D02-D7A2FBC0D1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DF04936-351E-971B-1EB6-41D0B26CAA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EA9B3B3-64D6-F9CD-CDF5-B93543EBB2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0137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E866C-D212-A45B-3109-C06CBE077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125E951-9E4D-3338-94B0-38362F608A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09A37A9-3201-0A74-C828-DE4F03660A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681D9FE-D219-C26D-BE22-116BED10C1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7554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C67E4-A59B-C69D-B892-AFA72ABE1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C6AABC7-3D2C-C4C8-9C50-99B96F1FC7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50A5197-6A24-AC3F-0232-F06990671E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D9901B5-7D7F-9644-7B0D-7DB093162D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6832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F31E1-C2B2-4536-9C27-563791979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5521A77-DDF6-7C6F-DB96-DB95AC0807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CE6566F-1131-3728-3EC1-4B78C8A072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E5F2353-D128-DC86-29EA-8DEB730006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1231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A8C58-F2CE-83E1-638E-81939DF80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6CEE1F0-0461-92F8-99CA-B952B4928E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6E48AF4-EBA9-8384-8708-C83B444F09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DFDB14A-0D58-518F-9172-A4F61B5D3D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64118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419C5-4ABD-8068-B70A-04D703398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70CB734-47DD-5EFB-34BF-20E3A64894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6A76C93-2B96-E011-CF0A-7E006D2770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5CF9038-46B6-4FF6-9605-E6AAFD66CA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27220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B9839-1A6A-BA79-9EBB-08F005C72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F0B5CBF-5039-43DA-9192-143C2C509A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2C98064-CCC6-E755-BD43-8E3EC6EC87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BFED6E1-ACF5-EE62-CCD2-363FBCA29A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48536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0DCDA-3234-A12E-A4FF-196C3EB58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A949F69-B51C-1C5D-F5D1-D1F232D999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AB88B14-6209-1773-726A-5C54A98D53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150C378-5A33-68A5-BCAD-F7FE5DD5D9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5222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D9BCB-E9F4-0FB6-D5E7-EFB6A62A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6C2ED92-EA7D-72BE-B64A-4280DEB5C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8141AE3-2881-EF2E-B6D1-7A3E2A08B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EFF1724-B555-CFB2-FBB2-0E1CB3875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2904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B2474-B38C-8896-8073-0C6DA1B32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CDB349A-6F10-A5F8-30A2-CB1E604509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9DCB9D2-B2E8-4A4C-4366-48CEC6C41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F52388D-5CE8-F30D-7385-6CC2C23E70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0810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9B571-E791-32B0-C8E2-D4348A41E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D37F06C-B8CD-20A8-D02D-5DA8DEEF1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9CAE764-2694-34C1-9789-6E95C6117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3501403-2D8B-5D09-BD46-088B9CA75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7570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08BC4-8651-F41E-A3E2-496F668F3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B62C173-0235-50B8-2ECD-B5EA8C8BF0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A0461A5-0987-0AF8-81EA-BBC53BA4D0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273D2C3-21E6-0F0C-E5DD-492B59386E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4352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6E5F1-9411-AA30-A003-8E4F7CC92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4DA40CE-0D0D-F683-A752-CC2F1A78B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2CD77B2-7BA4-55E5-C114-485969ABF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06F4834-B126-1DD2-E8F9-F0319C903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517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D6EE9-AA2C-3BF0-E0B7-DD5FA2FB5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098AA5E-BA2F-35E1-830D-C4308ED6F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A7C38A7-CAAD-73D8-4260-AE316B81F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FA8DE5B-AE2C-D8D0-585F-F920A2C36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605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C234F-6FC2-5FF0-DDDB-3CE422819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958E0DB-A985-341D-7737-472E38822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B0ECCD4-E5C8-BA03-1A82-CF55817C7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29DA0D3-289E-FB1B-E345-6002159FE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565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D051B-B795-2319-DC77-E952DF84A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1FA2C44-12FA-003D-D433-AD4B772C55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4E5B3B0-873E-E1EB-7A06-6C57A178D6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A7EB08C-4E06-ADCE-1437-9AE93C8997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9077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427B1-87EF-ABA0-69AC-BA3FF0127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D5E039F-2C61-1C2D-226C-2A48AAC87F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10CB002-07E8-5977-9ADF-6F02C45078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FE617A2-D8D9-0619-A869-4DE720546A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9515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7323B-A8C9-F6C8-AF7D-8D46D4D51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527CFC5-12ED-758D-450C-8B69C99035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17B7CF0-3703-592F-6606-28A1A44904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A93A685-D5C7-9694-519F-75F9A26427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6078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D61A6-B1D4-DAD8-D26C-DE6617ABB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579CB20-437E-ACAF-FB9E-6B3F0841EF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D56B85D-255F-E316-6BF5-6EE589593D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2391AD6-928D-BCF8-329A-01E7F3B52D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350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27/04/47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27/04/47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27/04/47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27/04/47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27/04/47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27/04/47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27/04/47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27/04/47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27/04/47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27/04/47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27/04/47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27/04/47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6D5692-8ED4-BEA2-460C-BEE37D65091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671E4A3-D9D7-407E-15EB-16FF28AC93C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5CB9B2F-E2B1-5C3C-AA37-C7DE95EAF24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9746075-562A-4B86-E5FC-C5ABC43ED0E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8DEDF6C-BBA7-6C5E-AEC0-73C97A82EB9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FA170FB-27F4-9F90-C05F-095C2BA6F11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A063700-2259-A97D-46A6-A3B8DA837DF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A883160-3905-EBEF-5672-00FCD4CE26F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D8480D2-ADDC-072B-D197-83705791F92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B6509F5-AAC1-B0AB-9E90-5F1BA1BF347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BBFDE2B-B0F3-B651-0466-C9FD7DCA797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95EF39A-CDF2-8F2B-F2DA-1B96AE2AA5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1B2AE84-4593-FF66-A9B2-91BB3FDC74E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FEEDC96-D0AF-742B-6307-A07722E3CB5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graphicFrame>
        <p:nvGraphicFramePr>
          <p:cNvPr id="1030" name="جدول 1029">
            <a:extLst>
              <a:ext uri="{FF2B5EF4-FFF2-40B4-BE49-F238E27FC236}">
                <a16:creationId xmlns:a16="http://schemas.microsoft.com/office/drawing/2014/main" id="{0C4C2F27-3541-1EA7-B556-A42DDD167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027170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الاثنين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1447/04/29ه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الاولى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</a:t>
                      </a: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طرح الأعداد المكونة من رقمين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89723BC5-8BFC-E317-477A-63D5AF4CE444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54FABCF-5CC3-9803-F295-8C45BCAC18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8B252D3-CE6B-B3A3-A8F5-4C3CDC86C48B}"/>
              </a:ext>
            </a:extLst>
          </p:cNvPr>
          <p:cNvSpPr txBox="1"/>
          <p:nvPr/>
        </p:nvSpPr>
        <p:spPr>
          <a:xfrm>
            <a:off x="8983979" y="2011402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الواجـــــــــــــــــــــــــــــــــــــــــــــــــــــــب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8C063C6-2680-C411-731F-0DF92B4F543C}"/>
              </a:ext>
            </a:extLst>
          </p:cNvPr>
          <p:cNvSpPr txBox="1"/>
          <p:nvPr/>
        </p:nvSpPr>
        <p:spPr>
          <a:xfrm>
            <a:off x="8600397" y="2773807"/>
            <a:ext cx="2748237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11) 658</a:t>
            </a:r>
          </a:p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15) 764</a:t>
            </a:r>
          </a:p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17) 657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31C90-F705-E434-FCD3-B015AEC24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625FB961-EE53-39D9-2CD0-A0B3EF6F682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9F329E9-3F24-1DC3-B590-EC07BF3FF83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1E51AEA-C35B-E33A-4CAD-A84206FD86BA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8E0BF71-AA03-FF2A-DC27-7F66942DEAB3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826DD1C2-C0E8-9211-8642-E793FA139B7C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6B7D43B-AD7D-D80F-DE59-F52E248A00E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2F42204-6DC7-A076-CD6B-2925097974FF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84AAD1C2-6F67-4B92-4317-9CE307860DA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3B74C0B-CDD4-B219-B548-4A8FF147737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222F22B1-7C86-9DD2-DFA8-364F644BC1D9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809D9BE-4CBB-2B70-059C-66137B18460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25C1B472-7BD3-5CD4-6C96-9261FED7775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731BD40A-1F56-436A-348C-18C84CA687AC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42DF9D4-CC10-FC11-930D-F1CCB50CD59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C8F1140-5D86-8251-584B-26E3BE4726C7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D2AFC017-84CE-D565-7BDE-DF065A29F56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6664FDC1-76A6-0746-D226-346BED525785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72E0F312-7A19-F8D3-8F11-FE35ED32E518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7DA98F7A-1800-F70C-7BCF-5E11410BB23E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أتأكد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B562D1A6-6427-C358-518D-57E2E6567ED2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C5EC9458-0643-E301-CC76-31718B3C8C42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4658EF73-419B-A11B-56DF-C3590D61B700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AC4A7C7F-461F-162A-F986-EED532B9C35A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B36D5FD2-B414-7191-D7D4-1B55FF67EC06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081CAD0C-904A-E197-5AA9-C2AE8A4AA150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9DA1AC1D-08BE-5D75-1D52-A2712358C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735D0F1C-1744-4B8D-6F00-8CC2481158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A974672-5BB0-C129-E4A0-3A302497F8A2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839BBC8A-D63C-D407-138B-29A2C7565859}"/>
              </a:ext>
            </a:extLst>
          </p:cNvPr>
          <p:cNvGrpSpPr/>
          <p:nvPr/>
        </p:nvGrpSpPr>
        <p:grpSpPr>
          <a:xfrm>
            <a:off x="1083011" y="737491"/>
            <a:ext cx="1337309" cy="707886"/>
            <a:chOff x="1040264" y="1315858"/>
            <a:chExt cx="987933" cy="707886"/>
          </a:xfrm>
        </p:grpSpPr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8E948102-2F9B-211A-D7D6-27B430EFBCC7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BA996E2E-DF92-59D9-321B-93684B07C260}"/>
                </a:ext>
              </a:extLst>
            </p:cNvPr>
            <p:cNvSpPr txBox="1"/>
            <p:nvPr/>
          </p:nvSpPr>
          <p:spPr>
            <a:xfrm>
              <a:off x="104026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82 </a:t>
              </a:r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7473529E-5BE9-9DA8-21D9-114F75DC9C1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8367" y="1193531"/>
            <a:ext cx="6838950" cy="166687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28ABCB67-8813-92B0-4C94-9A6BC513BDA9}"/>
              </a:ext>
            </a:extLst>
          </p:cNvPr>
          <p:cNvSpPr txBox="1"/>
          <p:nvPr/>
        </p:nvSpPr>
        <p:spPr>
          <a:xfrm>
            <a:off x="9481863" y="850258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طرح الأعداد المكونة من رقمين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1447/04/29 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CCC079C-20EB-9042-4AF3-EC6EC9FB61C1}"/>
              </a:ext>
            </a:extLst>
          </p:cNvPr>
          <p:cNvSpPr txBox="1"/>
          <p:nvPr/>
        </p:nvSpPr>
        <p:spPr>
          <a:xfrm>
            <a:off x="9578813" y="4217287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من دون إعادة التجميع.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A8760CB2-219E-9D72-9D80-4D8141B0E16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45252"/>
          <a:stretch>
            <a:fillRect/>
          </a:stretch>
        </p:blipFill>
        <p:spPr>
          <a:xfrm>
            <a:off x="9555275" y="2614425"/>
            <a:ext cx="2287219" cy="130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13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3BCEC-BD19-FFED-802E-4C6D7C025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E7BF394A-7CDF-18FA-0485-8E301B31C8F5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6863067-E47D-E496-5181-7D8AF1995248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DAA1A42-9F3D-A68C-8C7E-7B4F0F441258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5E623D3-75D1-12D6-6B86-A5044AEBBDC9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51FCF76-3051-C18D-B824-235FFA93E22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89318186-F3C9-635E-A660-B2C31BEC318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9E7F6014-978C-1650-3779-4C474844846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55217512-8CA4-B991-A67F-E4069A32469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7700BD9-4B6D-93AC-7899-F1EBB3729CA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AC908A8-0390-01A6-B484-29BAD0CDFEDF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48F732F-2D26-3887-8F15-72F9C1FDC6E6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4E267A2-4947-E38E-0C62-9E1849F1FE6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DDAC5B1-471B-D790-69AC-5BE8B631671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9C0D357-4AC6-45C4-726F-5FB04B304D8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795C2C9-6B3D-1EA7-F883-585445A25FF5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3F2CCAE5-9644-328B-1147-C9D49CEB81BE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C7CF6160-19E2-E241-D70B-E39E99A171C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5C9E3288-27B0-23E5-34DC-8B8A7A163176}"/>
              </a:ext>
            </a:extLst>
          </p:cNvPr>
          <p:cNvGrpSpPr/>
          <p:nvPr/>
        </p:nvGrpSpPr>
        <p:grpSpPr>
          <a:xfrm>
            <a:off x="6242609" y="663685"/>
            <a:ext cx="3253661" cy="1218444"/>
            <a:chOff x="6863086" y="663685"/>
            <a:chExt cx="2633184" cy="1218444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CCA2D43A-8B76-7C08-3F70-022955D91B2F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AA56491E-606B-799C-1001-37C7ABC8A23A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أتدرب وأحل المسائل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7AB64B77-F2FE-45C6-AC5A-BD373B1159CD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3C52CD61-F4CD-8D64-E594-9103DF4EF73C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DDBE58D1-DAE1-0BBE-0CD3-308BDBBDB6FC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3DDD02B2-4CE1-BE8E-BE17-DB998FB60115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9B33D31B-B528-0079-BFDE-83EB8E950172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EB37DEE5-B307-B3E8-185D-4F8F79805F48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C7227CF8-911B-E816-C03E-0A1F25E94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DA7E33C1-2998-70D6-F43E-C8E1B3BB57E6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D8436A9D-D826-FDC6-B2B4-E7091343809F}"/>
              </a:ext>
            </a:extLst>
          </p:cNvPr>
          <p:cNvGrpSpPr/>
          <p:nvPr/>
        </p:nvGrpSpPr>
        <p:grpSpPr>
          <a:xfrm>
            <a:off x="1083011" y="737491"/>
            <a:ext cx="1337309" cy="707886"/>
            <a:chOff x="1040264" y="1315858"/>
            <a:chExt cx="987933" cy="707886"/>
          </a:xfrm>
        </p:grpSpPr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659478CF-F268-D85C-C266-57138771FA0B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B7C4D9E0-0A84-8C23-61A3-EF4452CB6CBF}"/>
                </a:ext>
              </a:extLst>
            </p:cNvPr>
            <p:cNvSpPr txBox="1"/>
            <p:nvPr/>
          </p:nvSpPr>
          <p:spPr>
            <a:xfrm>
              <a:off x="104026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83</a:t>
              </a:r>
            </a:p>
          </p:txBody>
        </p:sp>
      </p:grpSp>
      <p:pic>
        <p:nvPicPr>
          <p:cNvPr id="23" name="صورة 22">
            <a:extLst>
              <a:ext uri="{FF2B5EF4-FFF2-40B4-BE49-F238E27FC236}">
                <a16:creationId xmlns:a16="http://schemas.microsoft.com/office/drawing/2014/main" id="{D19E0520-9F46-BB24-114A-912AFE20CCE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830"/>
          <a:stretch>
            <a:fillRect/>
          </a:stretch>
        </p:blipFill>
        <p:spPr>
          <a:xfrm>
            <a:off x="7021544" y="2347551"/>
            <a:ext cx="2419350" cy="1444561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77F0461-32F4-1620-43F6-B0E2F61612C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843" t="4343" b="64520"/>
          <a:stretch>
            <a:fillRect/>
          </a:stretch>
        </p:blipFill>
        <p:spPr>
          <a:xfrm>
            <a:off x="742950" y="1393029"/>
            <a:ext cx="8675432" cy="744304"/>
          </a:xfrm>
          <a:prstGeom prst="rect">
            <a:avLst/>
          </a:prstGeom>
        </p:spPr>
      </p:pic>
      <p:sp>
        <p:nvSpPr>
          <p:cNvPr id="35" name="مربع نص 34">
            <a:extLst>
              <a:ext uri="{FF2B5EF4-FFF2-40B4-BE49-F238E27FC236}">
                <a16:creationId xmlns:a16="http://schemas.microsoft.com/office/drawing/2014/main" id="{34CEC42B-3EC5-5B96-5743-9FB1713E3868}"/>
              </a:ext>
            </a:extLst>
          </p:cNvPr>
          <p:cNvSpPr txBox="1"/>
          <p:nvPr/>
        </p:nvSpPr>
        <p:spPr>
          <a:xfrm>
            <a:off x="9481863" y="850258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طرح الأعداد المكونة من رقمين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1447/04/29 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8C9CE29C-1B00-372D-5936-D62D13448D2B}"/>
              </a:ext>
            </a:extLst>
          </p:cNvPr>
          <p:cNvSpPr txBox="1"/>
          <p:nvPr/>
        </p:nvSpPr>
        <p:spPr>
          <a:xfrm>
            <a:off x="9578813" y="4217287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من دون إعادة التجميع.</a:t>
            </a:r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23A2D0EE-57B7-1870-C9B6-8B17BFB146F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45252"/>
          <a:stretch>
            <a:fillRect/>
          </a:stretch>
        </p:blipFill>
        <p:spPr>
          <a:xfrm>
            <a:off x="9555275" y="2614425"/>
            <a:ext cx="2287219" cy="130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10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EAB71-FF34-1489-4828-A1BD2CAD2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E58FAA03-C520-ADB5-D790-C4DDCA79995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75157A6-C97C-6B77-1FAD-1A2422C2B5D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A2961A49-1DA7-6E41-28D3-2E00D06E5920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8159171-A075-E43A-2457-AB5944967C54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6B624EB-BE84-BC75-FAF1-6DA5B1BAB772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EAEA270-E0F6-B6A7-79AC-9418FC88F05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55DACBB-7394-F53D-5F32-0B75586E0B59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F0D3997A-A411-0E29-F176-3AB1C1D1D03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F1B993B-7CAE-F0AF-BA61-4FA52E4977A3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F31F1CF4-855B-026C-BA08-0E915FD5F22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CC446850-889C-DEC3-D257-95DC71A4EB5B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3F6093E-3756-6F7D-5BD2-40F24AEA508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427422E-1BA1-BB71-6E6A-A3448B5263A6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8E992B8-B7CF-FFCB-1E32-CF65719362D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0BCE347-314F-8EEC-31DC-0DD2B65AC21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5CD416F1-96B4-DF54-1F7B-B3B74FA2F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244680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F3E146D3-208D-66B2-2314-17862F4B539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5C5F05A8-533D-721F-DCC6-16850DBA0B6A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C84B1F0C-2D66-8240-DE0B-5515F4122579}"/>
              </a:ext>
            </a:extLst>
          </p:cNvPr>
          <p:cNvSpPr txBox="1"/>
          <p:nvPr/>
        </p:nvSpPr>
        <p:spPr>
          <a:xfrm>
            <a:off x="315878" y="2630551"/>
            <a:ext cx="71129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ذكر الله الكثير من الحيوانات في القرآن منها النملة الذكية التي حذرت أصحابها والهدهد الذي ساعد النبي سليمان والعنكبوت التي حمت النبي محمد صلى الله عليه وسلم في الغار.</a:t>
            </a:r>
          </a:p>
        </p:txBody>
      </p:sp>
      <p:pic>
        <p:nvPicPr>
          <p:cNvPr id="24" name="Picture 2" descr="مؤسسة الشارقة للقرآن الكريم والسنة النبوية | Sharjah">
            <a:extLst>
              <a:ext uri="{FF2B5EF4-FFF2-40B4-BE49-F238E27FC236}">
                <a16:creationId xmlns:a16="http://schemas.microsoft.com/office/drawing/2014/main" id="{FDB72B5D-9752-77CC-BA0B-0513DEE36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256" y="695341"/>
            <a:ext cx="2811460" cy="281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439158A-5717-6055-6495-7FAE26A6B609}"/>
              </a:ext>
            </a:extLst>
          </p:cNvPr>
          <p:cNvSpPr txBox="1"/>
          <p:nvPr/>
        </p:nvSpPr>
        <p:spPr>
          <a:xfrm>
            <a:off x="9481863" y="850258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طرح الأعداد المكونة من رقمين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1447/04/29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9B4C0CB-F659-CD09-EC41-5ED44A53F670}"/>
              </a:ext>
            </a:extLst>
          </p:cNvPr>
          <p:cNvSpPr txBox="1"/>
          <p:nvPr/>
        </p:nvSpPr>
        <p:spPr>
          <a:xfrm>
            <a:off x="9578813" y="4217287"/>
            <a:ext cx="239023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من دون إعادة التجميع.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مع إعادة التجميع.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3C7A5712-BA54-1B50-62D1-49DBBA098FD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45252"/>
          <a:stretch>
            <a:fillRect/>
          </a:stretch>
        </p:blipFill>
        <p:spPr>
          <a:xfrm>
            <a:off x="9555275" y="2614425"/>
            <a:ext cx="2287219" cy="130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50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54D37-BE09-7F9F-EC44-FF2914F3A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1A108BC-E6C9-9585-347C-F8CDC6A0B357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0664D00-131C-4A07-911E-62DBDB0B850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60391DD-59BC-9422-AA81-4A9690412B3E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FF60851-6B77-86F2-193C-4E16F0248F40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E3D43418-9ACD-98F4-C867-E9562784152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27CF6BD-9F9B-08C6-7C19-BD904AC2A637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071799-37A9-F3C1-3A0C-E794FD69B014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09CDADA-17B9-1997-D0F1-79C7F1E23E8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E813585E-5F65-69A3-35A6-ADB8CFD9C4F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3E10C2D-BC06-C68C-0BA4-2509F50CB16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14E5F0AA-1075-76EE-BF4A-8960FE92B8ED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C724CF97-05D0-2F2A-4401-1DA4958742E0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E43173F4-302A-5FEF-E3ED-39A52C8DB41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E23B754F-F975-417A-017D-5B429EAC7094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58E90AE8-C1B0-F88D-DBBF-FB27F488C598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9E6AC11E-C8CD-AFA9-5DC0-2D168B45F602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EC806B75-DFBE-58C7-7BF8-C544C23C8FF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E5B2A003-8FE2-35EF-46D9-7BBF645EDC65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39C2D703-F898-04AF-C061-19B989833CFE}"/>
              </a:ext>
            </a:extLst>
          </p:cNvPr>
          <p:cNvSpPr txBox="1"/>
          <p:nvPr/>
        </p:nvSpPr>
        <p:spPr>
          <a:xfrm>
            <a:off x="366132" y="3180942"/>
            <a:ext cx="711294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الحيوانات </a:t>
            </a:r>
            <a:r>
              <a:rPr lang="ar-SA" sz="36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جزء من تراثنا نحبها ونحافظ عليها </a:t>
            </a:r>
          </a:p>
          <a:p>
            <a:r>
              <a:rPr lang="ar-SA" sz="36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الجمل يعيش في الصحراء ويساعد الناس في التنقل </a:t>
            </a:r>
          </a:p>
          <a:p>
            <a:r>
              <a:rPr lang="ar-SA" sz="36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الصقر رمز القوة ويستخدم في الصيد </a:t>
            </a:r>
          </a:p>
          <a:p>
            <a:r>
              <a:rPr lang="ar-SA" sz="36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 العربي حيوان نادر تحميه المملكة العربية السعودية </a:t>
            </a:r>
          </a:p>
        </p:txBody>
      </p:sp>
      <p:pic>
        <p:nvPicPr>
          <p:cNvPr id="4" name="Picture 6" descr="شعار رؤية 2030 | شعارات المملكة">
            <a:extLst>
              <a:ext uri="{FF2B5EF4-FFF2-40B4-BE49-F238E27FC236}">
                <a16:creationId xmlns:a16="http://schemas.microsoft.com/office/drawing/2014/main" id="{35B89A30-7A9B-F99F-0418-898F7F1C1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793" y="30097"/>
            <a:ext cx="4187190" cy="418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A96B70E2-2E8F-6029-6529-BA4A2CC3FADC}"/>
              </a:ext>
            </a:extLst>
          </p:cNvPr>
          <p:cNvSpPr txBox="1"/>
          <p:nvPr/>
        </p:nvSpPr>
        <p:spPr>
          <a:xfrm>
            <a:off x="9481863" y="850258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طرح الأعداد المكونة من رقمين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1447/04/29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5B4CF6D-6F47-0F31-E488-097010970F5B}"/>
              </a:ext>
            </a:extLst>
          </p:cNvPr>
          <p:cNvSpPr txBox="1"/>
          <p:nvPr/>
        </p:nvSpPr>
        <p:spPr>
          <a:xfrm>
            <a:off x="9578813" y="4217287"/>
            <a:ext cx="239023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من دون إعادة التجميع.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مع إعادة التجميع.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39A5F11E-A2B4-74D8-71E6-70902AD7EAD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45252"/>
          <a:stretch>
            <a:fillRect/>
          </a:stretch>
        </p:blipFill>
        <p:spPr>
          <a:xfrm>
            <a:off x="9555275" y="2614425"/>
            <a:ext cx="2287219" cy="130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53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2D98F-06F6-8403-974F-C084C9581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E82B75ED-C2AD-552A-F58C-2146E62BD7E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6339213-CE39-83DA-21FF-D9503DF1EA8B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E566B25-1784-A0ED-7076-211326CF123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22F5D0A-F65E-6347-46BB-8207A1AC3B1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EFB636C0-487D-7C7F-3DFA-E96FFE528CB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43B5EAE0-0B08-91A8-BABA-FAB2A747E289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5C96B3C-C96F-DCE9-3287-F80DC85D6DC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10F9B1E-7653-E693-B0D4-FCCFFDA9F30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7484884-24D8-F2EA-A20F-CA7653ADA0A8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C7DA239F-A98A-CB9A-4692-30EC2DF3525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37FBC0C-B34E-FCF0-46DB-C222F8EC9E4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6C03615C-1C03-3E72-3586-0F8CBB2D0F25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D69632E1-6AF0-1403-D106-85CC9CB6057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99C9F493-4E0A-A773-F062-0B31C0828248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B1B4A7A-D9A1-4DC9-9DD3-D389649A174C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6284B82-1A64-B75F-4B4A-55FFD3A1949E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953DF3A-4401-5CB9-6B3F-60FC55C04BF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5D4CD527-51DC-1DC0-75ED-45D43E6336BA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6FC2DA84-A35A-70B1-C1DB-4E1022677F79}"/>
              </a:ext>
            </a:extLst>
          </p:cNvPr>
          <p:cNvGrpSpPr/>
          <p:nvPr/>
        </p:nvGrpSpPr>
        <p:grpSpPr>
          <a:xfrm>
            <a:off x="1083011" y="737491"/>
            <a:ext cx="1337309" cy="707886"/>
            <a:chOff x="1040264" y="1315858"/>
            <a:chExt cx="987933" cy="707886"/>
          </a:xfrm>
        </p:grpSpPr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6EC86F23-4306-62A2-EC21-74EBBB327E8B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815869C7-9913-3F3C-0C3A-488C0EA66CC0}"/>
                </a:ext>
              </a:extLst>
            </p:cNvPr>
            <p:cNvSpPr txBox="1"/>
            <p:nvPr/>
          </p:nvSpPr>
          <p:spPr>
            <a:xfrm>
              <a:off x="104026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82 </a:t>
              </a:r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4F4C0F2C-D819-0AAC-9F0A-60AE6F71B0F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745" y="2616445"/>
            <a:ext cx="9120585" cy="133350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74CE3772-7F12-9182-6CA7-27C4FA678BC3}"/>
              </a:ext>
            </a:extLst>
          </p:cNvPr>
          <p:cNvSpPr txBox="1"/>
          <p:nvPr/>
        </p:nvSpPr>
        <p:spPr>
          <a:xfrm>
            <a:off x="9481863" y="850258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طرح الأعداد المكونة من رقمين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1447/04/29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D49B18C-825A-72A8-9495-EC7ED9C0C75E}"/>
              </a:ext>
            </a:extLst>
          </p:cNvPr>
          <p:cNvSpPr txBox="1"/>
          <p:nvPr/>
        </p:nvSpPr>
        <p:spPr>
          <a:xfrm>
            <a:off x="9578813" y="4217287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مع إعادة التجميع.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CB1E41AE-FC99-A0E8-F346-174A696254F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45252"/>
          <a:stretch>
            <a:fillRect/>
          </a:stretch>
        </p:blipFill>
        <p:spPr>
          <a:xfrm>
            <a:off x="9555275" y="2614425"/>
            <a:ext cx="2287219" cy="130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72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4DC83-217B-E2A8-1668-677490D5C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A27A5ED-0D91-4008-BE14-77BA4EA9D5D1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A39C2D1-4B3E-20B9-2984-BDEF41AF22C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B47EDCBC-DEEF-28DC-A43A-75663874A41E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FB1F60C-F61C-104B-2107-D513BF39703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0A5D08E9-C235-F61C-CAE3-0DA8AAFBCA7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932E75A-6A41-2DD6-9143-DD8DA915CB3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F3AF183-52AD-5806-A484-C7512DB66667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7CA00CB4-76B6-FED3-9900-90B0095E459C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628B76D-5158-7C73-4F69-4254C72AA27D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68F0C7EF-D8CA-E188-8917-83894473EF1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6483318-8220-4818-3446-88231FC2E7A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0DA29E1-21BF-7C3B-6961-EC4CDCB9D861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0B68EE6-448A-527D-B855-E10E400B740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EBA75F0C-55FF-4EA9-8F24-D9B9F6CF19F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A45958F-C214-420A-84E4-92817FB6BBB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15C27D53-2208-33A4-4846-EFE44B885D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465325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E08B598D-862B-2758-C2BD-4128C4BCE430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99830B9C-1269-F8A4-898B-71385CEAEFA9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878F5357-7FC2-37EA-745B-5376EFDF6FE4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مثال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499B5C8A-765F-B660-E2F8-C18D9A2033FD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DE8752ED-2B55-F214-B04D-67DEEFA8EE4E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1847FDB3-9ABF-1935-1A22-6276D174B15E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FD83FDD9-7399-4E00-46F4-EA6FA2515426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1DD230A8-DDD3-E9D6-BF14-A13F8E6F9B06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6873DB2B-804C-C67C-2E70-9992FD395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B8CFD9AF-5EDC-0401-FDEB-B4C4432CC47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DCCBB410-E1FC-300C-6176-155F7AE0F256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D0552DE1-6166-A8DD-610B-3DBDA594FE1F}"/>
              </a:ext>
            </a:extLst>
          </p:cNvPr>
          <p:cNvGrpSpPr/>
          <p:nvPr/>
        </p:nvGrpSpPr>
        <p:grpSpPr>
          <a:xfrm>
            <a:off x="1083011" y="737491"/>
            <a:ext cx="1337309" cy="707886"/>
            <a:chOff x="1040264" y="1315858"/>
            <a:chExt cx="987933" cy="707886"/>
          </a:xfrm>
        </p:grpSpPr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2D55782C-1EE9-E641-9951-A60806ACD908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558FD9DB-BA41-D9DE-963C-F578B6E2F0AD}"/>
                </a:ext>
              </a:extLst>
            </p:cNvPr>
            <p:cNvSpPr txBox="1"/>
            <p:nvPr/>
          </p:nvSpPr>
          <p:spPr>
            <a:xfrm>
              <a:off x="104026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82</a:t>
              </a:r>
            </a:p>
          </p:txBody>
        </p:sp>
      </p:grpSp>
      <p:pic>
        <p:nvPicPr>
          <p:cNvPr id="37" name="صورة 36">
            <a:extLst>
              <a:ext uri="{FF2B5EF4-FFF2-40B4-BE49-F238E27FC236}">
                <a16:creationId xmlns:a16="http://schemas.microsoft.com/office/drawing/2014/main" id="{883547EB-FA50-F909-179C-F2A4483DC07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890" y="1335186"/>
            <a:ext cx="9491782" cy="1628775"/>
          </a:xfrm>
          <a:prstGeom prst="rect">
            <a:avLst/>
          </a:prstGeom>
        </p:spPr>
      </p:pic>
      <p:sp>
        <p:nvSpPr>
          <p:cNvPr id="38" name="مربع نص 37">
            <a:extLst>
              <a:ext uri="{FF2B5EF4-FFF2-40B4-BE49-F238E27FC236}">
                <a16:creationId xmlns:a16="http://schemas.microsoft.com/office/drawing/2014/main" id="{8F71F31F-6249-B06E-A267-E04BEE730F71}"/>
              </a:ext>
            </a:extLst>
          </p:cNvPr>
          <p:cNvSpPr txBox="1"/>
          <p:nvPr/>
        </p:nvSpPr>
        <p:spPr>
          <a:xfrm>
            <a:off x="9481863" y="850258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طرح الأعداد المكونة من رقمين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1447/04/29 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777EFAC5-ED91-873C-D5D0-F4B09B11569A}"/>
              </a:ext>
            </a:extLst>
          </p:cNvPr>
          <p:cNvSpPr txBox="1"/>
          <p:nvPr/>
        </p:nvSpPr>
        <p:spPr>
          <a:xfrm>
            <a:off x="9578813" y="4217287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مع إعادة التجميع.</a:t>
            </a: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938E2697-A5A9-386D-996B-715551855AF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45252"/>
          <a:stretch>
            <a:fillRect/>
          </a:stretch>
        </p:blipFill>
        <p:spPr>
          <a:xfrm>
            <a:off x="9555275" y="2614425"/>
            <a:ext cx="2287219" cy="130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65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97C31-7F1C-D115-4816-A45F73D22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A3406BB-90B1-5EB7-FBD0-5010EF41382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461DCE0-B62F-8328-AD28-E9CEAF6C87B9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DE9C54B-9D3A-36F6-91D3-48DB818A3F7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7CEFDB6-9E81-DEE5-46AB-3FA8C7106FB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10C4DB0-7638-2EDC-06D8-3725E091EFB9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06AC1C77-1C36-6724-56AD-C2E7BE62C536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6CB3977-78CB-21E1-BBD1-DA0A88A9958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85E5CE7-A975-B289-C957-0030285F0DC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8FCDCD2-C3BD-1D10-0CA2-C318BFA755D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A88124D-10B7-624F-4E54-AA30E0A9D8B3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7A9FA69-D8C6-2F48-B36A-A3ECE902A8B3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B77353D7-9938-B54F-B130-EF4BFCAC017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DD3B5E6-7F12-656A-DF23-74A91D36D65C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B82F18D-A252-485E-A80D-D8F2F746354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50A9502-823F-B61C-8012-AF83BE9EAFB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AC9A9A0C-F292-4477-938A-B94F79890982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B93369D6-815B-B534-1241-66F33DE0AF14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سؤال من نافس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CE779FD-C878-9FB0-E2D5-7ACD4F6C004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8C36457-D125-4A96-E4C1-2AC2A264AF1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9254FCD-5BEB-9B4E-FD6C-72AE5337E86C}"/>
              </a:ext>
            </a:extLst>
          </p:cNvPr>
          <p:cNvSpPr txBox="1"/>
          <p:nvPr/>
        </p:nvSpPr>
        <p:spPr>
          <a:xfrm>
            <a:off x="9481863" y="850258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طرح الأعداد المكونة من رقمين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1447/04/29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391EDD2-300F-FC4D-E4E7-7EAC6EAC80F2}"/>
              </a:ext>
            </a:extLst>
          </p:cNvPr>
          <p:cNvSpPr txBox="1"/>
          <p:nvPr/>
        </p:nvSpPr>
        <p:spPr>
          <a:xfrm>
            <a:off x="9578813" y="4217287"/>
            <a:ext cx="239023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من دون إعادة التجميع.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مع إعادة التجميع.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E118BBB2-09CF-68F6-7DD7-F7C970EFD94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45252"/>
          <a:stretch>
            <a:fillRect/>
          </a:stretch>
        </p:blipFill>
        <p:spPr>
          <a:xfrm>
            <a:off x="9555275" y="2614425"/>
            <a:ext cx="2287219" cy="130777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BAA02B96-8C02-8388-7394-CC4A7963E2E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749" y="1324086"/>
            <a:ext cx="8702074" cy="15696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5491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51037-8D4B-B2F3-D60E-3BDF78123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238A3FE-CD13-DEF1-E1A7-083B1D0A215A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334FD41-A227-A3AD-97ED-813BBE99A91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F7C9AE39-F879-4960-229D-B817BAC5974E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553EF65-861E-ED42-372B-416FCA4C3EE1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D7BA62F-3986-55CB-B1A9-C1A859202E8F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2F501F17-7967-CBBE-51D4-885CCD236A9C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6F70B21-E7BB-5D59-EA20-50A0C7F1C735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5D9B39C9-C8C5-FF58-4A8F-20C2A27CEB9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B786D0A8-B7FD-60A5-8E16-9FF5BB7FC67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4BF03EA9-E753-491E-054F-0027E3230AA3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B810DA8-7089-15BD-E509-21D7280D0BEA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01FD872-4744-A078-85CA-DE52BFE2D5AF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2982F6C3-0672-21F9-FA92-9B3165AE4D0A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5DD87645-C6D0-4A9E-E268-048CC00806A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BDCC4CC3-F28D-5797-07C6-CFEB2D63EF8D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1095433F-A1E1-D800-E75F-1F4BCBF9D08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DAEC80E5-C36A-9A31-F7A6-88AB7C48D6F9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2C13C64C-E741-999F-F05C-7E3A71E1873D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1FC4A976-651C-860D-92B8-095191296482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أتأكد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F69AAEB2-71A2-BF70-2739-14D8B83967E2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F67377A6-86CA-D2F8-2488-7595B520D5E9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CD3AD99F-268F-5493-77DC-AB012C1D8E24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962FB147-ADDF-A6EB-D1DE-7754650CFB1E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8C25A68D-0C09-36B9-8FEB-765E1E8CD5C4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F26C4140-A5BE-0F3C-EB71-62D228A3F397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F89C0BBA-EFA1-0876-97B8-092073579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C87101BF-4A0F-8F9A-CCFB-5C38BF796E3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178E6C5C-8720-9729-8618-C27AAC3A4BF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ACFA2DB1-A9D7-5A3E-B1CE-8418E626CC0F}"/>
              </a:ext>
            </a:extLst>
          </p:cNvPr>
          <p:cNvGrpSpPr/>
          <p:nvPr/>
        </p:nvGrpSpPr>
        <p:grpSpPr>
          <a:xfrm>
            <a:off x="1083011" y="737491"/>
            <a:ext cx="1337309" cy="707886"/>
            <a:chOff x="1040264" y="1315858"/>
            <a:chExt cx="987933" cy="707886"/>
          </a:xfrm>
        </p:grpSpPr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3F28464C-61F0-7EA9-F43E-3F20C7795EAD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2C49A674-7663-12ED-49D7-D13E4B935CB7}"/>
                </a:ext>
              </a:extLst>
            </p:cNvPr>
            <p:cNvSpPr txBox="1"/>
            <p:nvPr/>
          </p:nvSpPr>
          <p:spPr>
            <a:xfrm>
              <a:off x="104026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82 </a:t>
              </a:r>
            </a:p>
          </p:txBody>
        </p:sp>
      </p:grpSp>
      <p:pic>
        <p:nvPicPr>
          <p:cNvPr id="17" name="صورة 16">
            <a:extLst>
              <a:ext uri="{FF2B5EF4-FFF2-40B4-BE49-F238E27FC236}">
                <a16:creationId xmlns:a16="http://schemas.microsoft.com/office/drawing/2014/main" id="{689647A5-A394-6984-15EF-AC721D85D1C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843" t="4343" b="64520"/>
          <a:stretch>
            <a:fillRect/>
          </a:stretch>
        </p:blipFill>
        <p:spPr>
          <a:xfrm>
            <a:off x="742950" y="1393029"/>
            <a:ext cx="8675432" cy="744304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67A9BB7E-762A-A86C-BFF7-3E597F4EBFD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8211" t="38478" r="53421" b="-2998"/>
          <a:stretch>
            <a:fillRect/>
          </a:stretch>
        </p:blipFill>
        <p:spPr>
          <a:xfrm>
            <a:off x="2738366" y="2137333"/>
            <a:ext cx="6680015" cy="1542286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B949CE67-B474-4156-BA69-E3FB94DECE82}"/>
              </a:ext>
            </a:extLst>
          </p:cNvPr>
          <p:cNvSpPr txBox="1"/>
          <p:nvPr/>
        </p:nvSpPr>
        <p:spPr>
          <a:xfrm>
            <a:off x="9481863" y="850258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طرح الأعداد المكونة من رقمين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1447/04/29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66567F6-5011-CA04-C767-A2308F056B5F}"/>
              </a:ext>
            </a:extLst>
          </p:cNvPr>
          <p:cNvSpPr txBox="1"/>
          <p:nvPr/>
        </p:nvSpPr>
        <p:spPr>
          <a:xfrm>
            <a:off x="9578813" y="4217287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مع إعادة التجميع.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4CA8A793-1A07-0824-49E9-D22DA7CCED8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45252"/>
          <a:stretch>
            <a:fillRect/>
          </a:stretch>
        </p:blipFill>
        <p:spPr>
          <a:xfrm>
            <a:off x="9555275" y="2614425"/>
            <a:ext cx="2287219" cy="130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21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1DD1B-2629-5C59-8FCE-364C88F9B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E85757F7-787C-951F-05F5-2CE314D8969C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0556E6A-D435-085D-1DAA-F0144EA11CBC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29ACBFA-440E-D2BC-2142-934384AFF793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638860C4-EA97-7E4D-447B-4600E2E72FC3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E99D7B4-3570-23CA-A35E-50D0585B061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ADADC623-2553-A5A1-8517-5F4DEBCF083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9E3DD127-DBE4-E5FB-893E-C45E0855C695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3CC247D-650F-1921-754A-8ECDEEC6EE84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8F81CFE-D3B4-4E03-C65B-C92DDE372595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738E608B-3D5E-6C5A-E8C1-73C764BD6409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15B5814-FE6A-27FF-0509-07B11B0556E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2A6EC7D1-53F8-03E5-44F3-34DB6E0F5568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A162415C-B120-C328-9B13-8E41421A0762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E2966FB-5774-2132-7689-2FBC4832EFA4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3EA1CCDB-E0FC-E222-90F0-6AE62FAAFF3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5A421648-7512-1B77-43B0-D7377A24C03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70265A99-F036-DDA2-4AFE-750CF580F005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A38B91F1-24FA-39F2-7B90-A94C1BA1565D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005B5384-6B47-5A65-E805-22F92BD878ED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أتأكد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7316A950-35E8-17D8-4442-AF985342FBD5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A8CB74A0-DCCA-75D9-8BEE-062713A14900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5A27F288-DA03-100A-4A15-5A552B8CA0F4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7A7BF47E-C85D-10AA-861A-1EE2E7E81DF5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08FECC65-23A1-5983-2488-9CC77D96E387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4D1C4A33-2FE4-D481-F813-1090D6BCEC64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FBFC2FC6-CB40-F42F-3577-4F1AD3719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450A9838-2BC9-1482-392C-23D5E93092A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FF127902-A3F8-1D44-3A38-D590B9839CA7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10B66DD4-8370-49F5-18F3-0F1C62DEB8BF}"/>
              </a:ext>
            </a:extLst>
          </p:cNvPr>
          <p:cNvGrpSpPr/>
          <p:nvPr/>
        </p:nvGrpSpPr>
        <p:grpSpPr>
          <a:xfrm>
            <a:off x="1083011" y="737491"/>
            <a:ext cx="1337309" cy="707886"/>
            <a:chOff x="1040264" y="1315858"/>
            <a:chExt cx="987933" cy="707886"/>
          </a:xfrm>
        </p:grpSpPr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DFE863DB-885C-8465-D778-5313D6E0A07C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E019E3D1-44E6-C4B4-AA4D-D84BD02DF26B}"/>
                </a:ext>
              </a:extLst>
            </p:cNvPr>
            <p:cNvSpPr txBox="1"/>
            <p:nvPr/>
          </p:nvSpPr>
          <p:spPr>
            <a:xfrm>
              <a:off x="104026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82 </a:t>
              </a:r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3664AC92-3638-ACC5-773D-7A0E6F7163D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02243" y="1335878"/>
            <a:ext cx="2457793" cy="1362265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6B7C4695-4A83-226E-CD68-CA15A32F4DB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3016" y="1393028"/>
            <a:ext cx="4564377" cy="1834849"/>
          </a:xfrm>
          <a:prstGeom prst="rect">
            <a:avLst/>
          </a:prstGeom>
        </p:spPr>
      </p:pic>
      <p:sp>
        <p:nvSpPr>
          <p:cNvPr id="37" name="مربع نص 36">
            <a:extLst>
              <a:ext uri="{FF2B5EF4-FFF2-40B4-BE49-F238E27FC236}">
                <a16:creationId xmlns:a16="http://schemas.microsoft.com/office/drawing/2014/main" id="{080E9041-F48D-EE8B-0C85-AA7A4E1E06E7}"/>
              </a:ext>
            </a:extLst>
          </p:cNvPr>
          <p:cNvSpPr txBox="1"/>
          <p:nvPr/>
        </p:nvSpPr>
        <p:spPr>
          <a:xfrm>
            <a:off x="9481863" y="850258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طرح الأعداد المكونة من رقمين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1447/04/29 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65A378D4-FBA5-0ADF-6096-32681CA47E0F}"/>
              </a:ext>
            </a:extLst>
          </p:cNvPr>
          <p:cNvSpPr txBox="1"/>
          <p:nvPr/>
        </p:nvSpPr>
        <p:spPr>
          <a:xfrm>
            <a:off x="9578813" y="4217287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مع إعادة التجميع.</a:t>
            </a:r>
          </a:p>
        </p:txBody>
      </p:sp>
      <p:pic>
        <p:nvPicPr>
          <p:cNvPr id="39" name="صورة 38">
            <a:extLst>
              <a:ext uri="{FF2B5EF4-FFF2-40B4-BE49-F238E27FC236}">
                <a16:creationId xmlns:a16="http://schemas.microsoft.com/office/drawing/2014/main" id="{AF12EE16-01E0-A90B-EA7A-70B9EFB0508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45252"/>
          <a:stretch>
            <a:fillRect/>
          </a:stretch>
        </p:blipFill>
        <p:spPr>
          <a:xfrm>
            <a:off x="9555275" y="2614425"/>
            <a:ext cx="2287219" cy="130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09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12C45-02DF-99D6-76BC-522EDBE33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90816A77-F691-F30C-F20A-4242B25C151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222802D-0FD0-72F3-2F83-48824C998AF8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BB2F8C26-68B6-5B0F-2ECF-F4CB81837AD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83B38814-8890-4469-4AE2-49C7E80A0F1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30FC4742-845A-D471-27EB-41972FA7664B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9BC02963-86F0-9C1E-5373-96EDF1D13D46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22D802CB-FAD3-7568-2B79-60621466E515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B4BA2EE3-47D2-364D-EC98-840110656D16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54B0BC5-B346-B593-D5C4-DF7C1A6E2FDA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4B59B41-BB2C-461D-9AA6-4678F7FE24DE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44D2961-9931-C53B-705C-D6EEC287618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5ADF2A7F-8B83-5917-6712-B9CD9FA6751F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4BAB0EF-2084-CBCA-768B-F4B57971164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FE88B74A-BB3D-DE85-C848-1028A4C84CF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613B493B-A76B-6385-70F0-A0B206517153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CAD7239A-850D-2C90-E0FD-B8D6E64B40F2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50449B8D-1531-6572-7299-DF6C0A243B8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6707B189-C6F0-0EBD-7FF0-EC19C15157FB}"/>
              </a:ext>
            </a:extLst>
          </p:cNvPr>
          <p:cNvGrpSpPr/>
          <p:nvPr/>
        </p:nvGrpSpPr>
        <p:grpSpPr>
          <a:xfrm>
            <a:off x="6242609" y="663685"/>
            <a:ext cx="3253661" cy="1218444"/>
            <a:chOff x="6863086" y="663685"/>
            <a:chExt cx="2633184" cy="1218444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4FC02557-219C-B9FF-3468-1489B02BB098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5A3DFA3E-AE49-9F9A-5A9A-3A08B5841DC6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أتدرب وأحل المسائل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D19B2B37-C43D-E3D4-FB05-B6FC0CA40DDB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80E55E3F-DB04-C16D-3376-68DB963E7531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889FC2EF-052F-40D2-9148-12842BE14C3D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420B72C2-7210-2B25-23F0-FD139C222CB2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A19C629F-1A1F-7DFC-4D6C-011F8BA7F7D1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64F9F555-A613-AADB-2D2C-48D30A854631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97380080-2AD3-F384-56C4-5D1DAB6D0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4A95FAF7-BBBA-9A09-6374-C25E0F0EEF5F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892B5353-0C83-C793-B401-1371E4332839}"/>
              </a:ext>
            </a:extLst>
          </p:cNvPr>
          <p:cNvGrpSpPr/>
          <p:nvPr/>
        </p:nvGrpSpPr>
        <p:grpSpPr>
          <a:xfrm>
            <a:off x="1083011" y="737491"/>
            <a:ext cx="1337309" cy="707886"/>
            <a:chOff x="1040264" y="1315858"/>
            <a:chExt cx="987933" cy="707886"/>
          </a:xfrm>
        </p:grpSpPr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63FB9CBE-94ED-E07C-EE2C-AB796CF800B1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6B7246F1-D37E-E650-19B8-27510B205440}"/>
                </a:ext>
              </a:extLst>
            </p:cNvPr>
            <p:cNvSpPr txBox="1"/>
            <p:nvPr/>
          </p:nvSpPr>
          <p:spPr>
            <a:xfrm>
              <a:off x="104026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83</a:t>
              </a:r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AEE3D1D9-CF0F-423C-37DA-900078B195B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154" y="1251468"/>
            <a:ext cx="8719740" cy="973870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7F4E509-1AD6-1B5D-100A-5D418E6E614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3917" y="1934904"/>
            <a:ext cx="2381250" cy="1600200"/>
          </a:xfrm>
          <a:prstGeom prst="rect">
            <a:avLst/>
          </a:prstGeom>
        </p:spPr>
      </p:pic>
      <p:sp>
        <p:nvSpPr>
          <p:cNvPr id="24" name="مربع نص 23">
            <a:extLst>
              <a:ext uri="{FF2B5EF4-FFF2-40B4-BE49-F238E27FC236}">
                <a16:creationId xmlns:a16="http://schemas.microsoft.com/office/drawing/2014/main" id="{676D55EA-49A3-5CE8-24B3-5ACCE5C4515D}"/>
              </a:ext>
            </a:extLst>
          </p:cNvPr>
          <p:cNvSpPr txBox="1"/>
          <p:nvPr/>
        </p:nvSpPr>
        <p:spPr>
          <a:xfrm>
            <a:off x="9481863" y="850258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طرح الأعداد المكونة من رقمين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1447/04/29 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9CADF22E-1377-A278-EECD-889F0D1ACF6B}"/>
              </a:ext>
            </a:extLst>
          </p:cNvPr>
          <p:cNvSpPr txBox="1"/>
          <p:nvPr/>
        </p:nvSpPr>
        <p:spPr>
          <a:xfrm>
            <a:off x="9578813" y="4217287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مع إعادة التجميع.</a:t>
            </a: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2D87EF3F-4689-5926-6AE0-AA736586465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45252"/>
          <a:stretch>
            <a:fillRect/>
          </a:stretch>
        </p:blipFill>
        <p:spPr>
          <a:xfrm>
            <a:off x="9555275" y="2614425"/>
            <a:ext cx="2287219" cy="130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7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1ABEE-9195-995E-16AD-C4E8A703A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E908A5A-EDED-A067-A58D-F6362E9033C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9DB3A3-0458-6EA1-FD34-D6807C4A7B2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63126E5-6B13-2FCC-A84E-7E47B52EAF8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F23DFE5-5D33-B585-FD79-B7AFABDF354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CF77E8F-F544-B769-6832-A99ABA4A6D5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AB26D0E-16DA-42CB-947C-5301C0DD511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5B8AB5A-E7F6-100F-4904-A5556DD6D71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C68A3F-2CD7-6493-0ED4-5EEFDE7B384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8E0E84-D503-A51D-4795-5C39CC81388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5CEE42B-AC10-DAC6-0884-FED84FB9841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14577D0-C675-59AC-EB23-A8A9B705917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414CA18-0EDC-5D4E-8AA3-D88FCA25766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14609C6-7B37-92DD-7AA6-457B7A3F69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F4DF30C-C78A-7909-9CC2-9BA276730A0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41E12B6-245A-DD9E-C2D4-D4C22C8D17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4848D43-52E2-D959-B696-559AD5A63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564479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الاثنين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1447/04/29ه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الاولى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</a:t>
                      </a: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طرح الأعداد المكونة من رقمين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DFE14C65-C50F-A5DA-D258-FF612EAA8B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1F40102-340A-BDA7-D342-E540207AC34D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ED615AF-AE3F-DB04-8DA0-23FE01573455}"/>
              </a:ext>
            </a:extLst>
          </p:cNvPr>
          <p:cNvSpPr txBox="1"/>
          <p:nvPr/>
        </p:nvSpPr>
        <p:spPr>
          <a:xfrm>
            <a:off x="9218113" y="2073026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82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FBC299E-F339-AEC0-1A9C-723B1EBADC9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9438" y="2769954"/>
            <a:ext cx="10529064" cy="264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3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D4A5C-089B-2B9D-ED7D-59D6604F0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B4845E8-710E-1DB3-5B8A-69B4BAF0F23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26BE4B9-5350-3C7E-B827-B210F0557AA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82537BD-71DD-71D5-24CF-957B40C247F3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82F8BC7-6522-C5E0-0D2D-89778D1EA5B1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D4C8AC4-E0CE-4FC8-D87E-393F7C499D2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2615068-9A22-2E91-0208-62DEBF3DB0E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BD0B56F-6175-FBE0-FC1E-70AFEB080F4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7B83AD2-71FE-A235-029B-171E0E18D06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953FDAD-3514-38D0-C41D-E48724B19FD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F3EF1DA-53FE-9CEA-1696-27D0BAFD24D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450BAE4-F6FE-F533-A71C-8D869720E57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48D23EF-7FB6-2C54-4501-076ACA39D31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E9C84F0-6740-918B-5F12-5AA958BD8EB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6081535-937B-108F-E581-C233FC7D0C9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94A429-CEDC-D43F-770E-CD951C293FA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2A0F460-D311-8353-B2F1-7ED10BB1D27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212C3A40-F178-9E32-7EE8-EF9442A3465F}"/>
              </a:ext>
            </a:extLst>
          </p:cNvPr>
          <p:cNvSpPr/>
          <p:nvPr/>
        </p:nvSpPr>
        <p:spPr>
          <a:xfrm>
            <a:off x="6471524" y="443913"/>
            <a:ext cx="3141177" cy="595662"/>
          </a:xfrm>
          <a:custGeom>
            <a:avLst/>
            <a:gdLst>
              <a:gd name="connsiteX0" fmla="*/ 0 w 3141177"/>
              <a:gd name="connsiteY0" fmla="*/ 595662 h 595662"/>
              <a:gd name="connsiteX1" fmla="*/ 148916 w 3141177"/>
              <a:gd name="connsiteY1" fmla="*/ 0 h 595662"/>
              <a:gd name="connsiteX2" fmla="*/ 657600 w 3141177"/>
              <a:gd name="connsiteY2" fmla="*/ 0 h 595662"/>
              <a:gd name="connsiteX3" fmla="*/ 1285975 w 3141177"/>
              <a:gd name="connsiteY3" fmla="*/ 0 h 595662"/>
              <a:gd name="connsiteX4" fmla="*/ 1794660 w 3141177"/>
              <a:gd name="connsiteY4" fmla="*/ 0 h 595662"/>
              <a:gd name="connsiteX5" fmla="*/ 2363189 w 3141177"/>
              <a:gd name="connsiteY5" fmla="*/ 0 h 595662"/>
              <a:gd name="connsiteX6" fmla="*/ 3141177 w 3141177"/>
              <a:gd name="connsiteY6" fmla="*/ 0 h 595662"/>
              <a:gd name="connsiteX7" fmla="*/ 2992262 w 3141177"/>
              <a:gd name="connsiteY7" fmla="*/ 595662 h 595662"/>
              <a:gd name="connsiteX8" fmla="*/ 2453655 w 3141177"/>
              <a:gd name="connsiteY8" fmla="*/ 595662 h 595662"/>
              <a:gd name="connsiteX9" fmla="*/ 1915048 w 3141177"/>
              <a:gd name="connsiteY9" fmla="*/ 595662 h 595662"/>
              <a:gd name="connsiteX10" fmla="*/ 1316595 w 3141177"/>
              <a:gd name="connsiteY10" fmla="*/ 595662 h 595662"/>
              <a:gd name="connsiteX11" fmla="*/ 748066 w 3141177"/>
              <a:gd name="connsiteY11" fmla="*/ 595662 h 595662"/>
              <a:gd name="connsiteX12" fmla="*/ 0 w 3141177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1177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344247" y="-5372"/>
                  <a:pt x="417636" y="-7250"/>
                  <a:pt x="657600" y="0"/>
                </a:cubicBezTo>
                <a:cubicBezTo>
                  <a:pt x="897564" y="7250"/>
                  <a:pt x="1046440" y="-17935"/>
                  <a:pt x="1285975" y="0"/>
                </a:cubicBezTo>
                <a:cubicBezTo>
                  <a:pt x="1525511" y="17935"/>
                  <a:pt x="1656009" y="3193"/>
                  <a:pt x="1794660" y="0"/>
                </a:cubicBezTo>
                <a:cubicBezTo>
                  <a:pt x="1933311" y="-3193"/>
                  <a:pt x="2125159" y="2158"/>
                  <a:pt x="2363189" y="0"/>
                </a:cubicBezTo>
                <a:cubicBezTo>
                  <a:pt x="2601219" y="-2158"/>
                  <a:pt x="2885861" y="2466"/>
                  <a:pt x="3141177" y="0"/>
                </a:cubicBezTo>
                <a:cubicBezTo>
                  <a:pt x="3082118" y="168032"/>
                  <a:pt x="3040622" y="356244"/>
                  <a:pt x="2992262" y="595662"/>
                </a:cubicBezTo>
                <a:cubicBezTo>
                  <a:pt x="2730577" y="604276"/>
                  <a:pt x="2598239" y="620976"/>
                  <a:pt x="2453655" y="595662"/>
                </a:cubicBezTo>
                <a:cubicBezTo>
                  <a:pt x="2309071" y="570348"/>
                  <a:pt x="2105032" y="574737"/>
                  <a:pt x="1915048" y="595662"/>
                </a:cubicBezTo>
                <a:cubicBezTo>
                  <a:pt x="1725064" y="616587"/>
                  <a:pt x="1489189" y="577901"/>
                  <a:pt x="1316595" y="595662"/>
                </a:cubicBezTo>
                <a:cubicBezTo>
                  <a:pt x="1144001" y="613423"/>
                  <a:pt x="891455" y="575298"/>
                  <a:pt x="748066" y="595662"/>
                </a:cubicBezTo>
                <a:cubicBezTo>
                  <a:pt x="604677" y="616026"/>
                  <a:pt x="210464" y="614150"/>
                  <a:pt x="0" y="595662"/>
                </a:cubicBezTo>
                <a:close/>
              </a:path>
              <a:path w="3141177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71139" y="-23535"/>
                  <a:pt x="651149" y="29105"/>
                  <a:pt x="777291" y="0"/>
                </a:cubicBezTo>
                <a:cubicBezTo>
                  <a:pt x="903433" y="-29105"/>
                  <a:pt x="1083026" y="18028"/>
                  <a:pt x="1315898" y="0"/>
                </a:cubicBezTo>
                <a:cubicBezTo>
                  <a:pt x="1548770" y="-18028"/>
                  <a:pt x="1596565" y="16802"/>
                  <a:pt x="1824582" y="0"/>
                </a:cubicBezTo>
                <a:cubicBezTo>
                  <a:pt x="2052599" y="-16802"/>
                  <a:pt x="2119637" y="-8987"/>
                  <a:pt x="2393112" y="0"/>
                </a:cubicBezTo>
                <a:cubicBezTo>
                  <a:pt x="2666587" y="8987"/>
                  <a:pt x="2865371" y="23878"/>
                  <a:pt x="3141177" y="0"/>
                </a:cubicBezTo>
                <a:cubicBezTo>
                  <a:pt x="3069802" y="236470"/>
                  <a:pt x="3035772" y="461100"/>
                  <a:pt x="2992262" y="595662"/>
                </a:cubicBezTo>
                <a:cubicBezTo>
                  <a:pt x="2750316" y="601010"/>
                  <a:pt x="2524136" y="611742"/>
                  <a:pt x="2333964" y="595662"/>
                </a:cubicBezTo>
                <a:cubicBezTo>
                  <a:pt x="2143792" y="579582"/>
                  <a:pt x="1949401" y="575745"/>
                  <a:pt x="1765435" y="595662"/>
                </a:cubicBezTo>
                <a:cubicBezTo>
                  <a:pt x="1581469" y="615579"/>
                  <a:pt x="1395432" y="608747"/>
                  <a:pt x="1196905" y="595662"/>
                </a:cubicBezTo>
                <a:cubicBezTo>
                  <a:pt x="998378" y="582578"/>
                  <a:pt x="676334" y="620476"/>
                  <a:pt x="538607" y="595662"/>
                </a:cubicBezTo>
                <a:cubicBezTo>
                  <a:pt x="400880" y="570848"/>
                  <a:pt x="191341" y="571193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مهارات تفكير عليا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8786FE5-0F67-BFE0-5AC7-0227A1F1FE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7EAD4EC-7CB7-362B-1426-6653020169E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4741F361-4F7A-3941-E551-B59C140B040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433" y="1272613"/>
            <a:ext cx="8938949" cy="1040685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0B98D0E-3788-470B-C96A-E668A7026B00}"/>
              </a:ext>
            </a:extLst>
          </p:cNvPr>
          <p:cNvSpPr txBox="1"/>
          <p:nvPr/>
        </p:nvSpPr>
        <p:spPr>
          <a:xfrm>
            <a:off x="9481863" y="850258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طرح الأعداد المكونة من رقمين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1447/04/29 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8FDD4B73-1EDB-A4D5-020D-CF23C3F152F2}"/>
              </a:ext>
            </a:extLst>
          </p:cNvPr>
          <p:cNvSpPr txBox="1"/>
          <p:nvPr/>
        </p:nvSpPr>
        <p:spPr>
          <a:xfrm>
            <a:off x="9578813" y="4217287"/>
            <a:ext cx="239023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من دون إعادة التجميع.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مع إعادة التجميع.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4E2389AF-9518-39A9-B98D-CE54165CE80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45252"/>
          <a:stretch>
            <a:fillRect/>
          </a:stretch>
        </p:blipFill>
        <p:spPr>
          <a:xfrm>
            <a:off x="9555275" y="2614425"/>
            <a:ext cx="2287219" cy="1307779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72373CF5-5CC2-5DA8-5F49-A39E5F7BB9E3}"/>
              </a:ext>
            </a:extLst>
          </p:cNvPr>
          <p:cNvGrpSpPr/>
          <p:nvPr/>
        </p:nvGrpSpPr>
        <p:grpSpPr>
          <a:xfrm>
            <a:off x="1083011" y="737491"/>
            <a:ext cx="1337309" cy="707886"/>
            <a:chOff x="1040264" y="1315858"/>
            <a:chExt cx="987933" cy="707886"/>
          </a:xfrm>
        </p:grpSpPr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7A4DBEA6-58B3-819D-63F3-93EA10574468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AF7C616A-3197-0CCD-E70D-6379B8BC7439}"/>
                </a:ext>
              </a:extLst>
            </p:cNvPr>
            <p:cNvSpPr txBox="1"/>
            <p:nvPr/>
          </p:nvSpPr>
          <p:spPr>
            <a:xfrm>
              <a:off x="104026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83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767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242B1-B480-2DB5-0A09-49DCCDFF2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4A5B4CE-3975-F538-F754-4EFAA5FF4EB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5B37C28-A527-DB05-FC45-10EF0B4C2F0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692E726-45F3-3FF5-514A-C004D182230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D486CE-E514-BC24-BDED-0548622A5F1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8B5D51B-999C-48D0-E369-3D3D2AC8EC2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035C97B-B05A-F1C6-22EB-44D0DBFE738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7B0755C-8501-6E3E-0145-17FDD9B44FC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C08F9A8-AE06-2447-1721-BBE3347195C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0E22815-F531-C9AD-AF77-B8435AB448E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552C0FD-D0A1-7DD6-29A8-8BDEFDBE073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5B8FFEE-2A6C-EF5C-4F0F-9EAC8F4F2BC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636733D-71C3-016F-6EE1-C0C097D0EDF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43537CC-DA70-A54E-B37E-7B066B6CBC8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400F4E1-DB25-49E0-7C1B-12FD64FAC20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84BD1F-D347-59CC-10D1-967EF1B2600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173B6783-2C8C-C9FE-6409-E8ED5422F6EC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60E02F58-92A7-988E-C80A-90D21DF8888C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ADEB6B6-7414-5113-AE67-9601F35ED7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57A2B31-531E-C163-2876-2B067399C8DE}"/>
              </a:ext>
            </a:extLst>
          </p:cNvPr>
          <p:cNvSpPr txBox="1"/>
          <p:nvPr/>
        </p:nvSpPr>
        <p:spPr>
          <a:xfrm rot="16200000">
            <a:off x="-1061552" y="3423292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جدول 21">
            <a:extLst>
              <a:ext uri="{FF2B5EF4-FFF2-40B4-BE49-F238E27FC236}">
                <a16:creationId xmlns:a16="http://schemas.microsoft.com/office/drawing/2014/main" id="{43831E52-B0CF-5C2E-0340-B06FC4490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415053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CFE6A110-2831-29B3-331F-736E74ADD370}"/>
              </a:ext>
            </a:extLst>
          </p:cNvPr>
          <p:cNvSpPr txBox="1"/>
          <p:nvPr/>
        </p:nvSpPr>
        <p:spPr>
          <a:xfrm>
            <a:off x="2579299" y="656318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621A96B-436D-E6B4-A477-603DE8F4AFCE}"/>
              </a:ext>
            </a:extLst>
          </p:cNvPr>
          <p:cNvSpPr txBox="1"/>
          <p:nvPr/>
        </p:nvSpPr>
        <p:spPr>
          <a:xfrm>
            <a:off x="9481863" y="850258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طرح الأعداد المكونة من رقمين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1447/04/29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A7674BB5-338F-3410-75A5-3568B7176715}"/>
              </a:ext>
            </a:extLst>
          </p:cNvPr>
          <p:cNvSpPr txBox="1"/>
          <p:nvPr/>
        </p:nvSpPr>
        <p:spPr>
          <a:xfrm>
            <a:off x="9578813" y="4217287"/>
            <a:ext cx="239023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من دون إعادة التجميع.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مع إعادة التجميع.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2B7159DC-E399-71F8-30AC-BE09CEE6734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45252"/>
          <a:stretch>
            <a:fillRect/>
          </a:stretch>
        </p:blipFill>
        <p:spPr>
          <a:xfrm>
            <a:off x="9555275" y="2614425"/>
            <a:ext cx="2287219" cy="130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44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334E4-D111-EE2B-684D-FEE44D3E0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D1058B6-5994-14BD-90F5-B879D3739AA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84F1792-2B4E-E6B4-BB6D-87E125EC52D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8E7D66B-AAE1-57B8-2CB7-C9435E5E8A0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C3CF0C-2D55-8B99-9B43-9DE613D3317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5BDCD83-AE37-01BD-76B0-E34619D5F3A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35420DB-63C9-84BF-0B03-F0429ACA4CD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883ACD0-9E13-EA74-E4AF-EB25F79815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BCA7C8E-B41C-1F9C-8545-B6BBE945DEC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B52175E-577B-9039-E82B-3273BF2AEA6B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23DD869B-E76F-603A-6997-F2D2C80C460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C201F02-E60E-9D09-CB02-C404CB3F0CC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E1FD3EF-A2F5-105F-955E-92A2B3DBDB3D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D7A1E89-258B-61A0-9BC5-CEC97E99EFC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F8AEB21-D91D-E01A-908B-991F03BC22E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8FCDCC2-A0DA-7F18-5754-8950FC90ECB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1E767DF-A278-1ED1-0CEF-BA8619FDF3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395589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AE440DBA-0F85-3A97-DDDA-304D43830D45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C4572B9-F12F-5BFE-A95B-ADFC646A808A}"/>
              </a:ext>
            </a:extLst>
          </p:cNvPr>
          <p:cNvSpPr txBox="1"/>
          <p:nvPr/>
        </p:nvSpPr>
        <p:spPr>
          <a:xfrm>
            <a:off x="6500693" y="1174344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الواجـــــــــــــــــــــــــــــــــــــــــــــــــــــــب</a:t>
            </a:r>
            <a:endParaRPr lang="ar-SA" sz="3200" dirty="0">
              <a:solidFill>
                <a:srgbClr val="C00000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0C766D-078A-AEE1-03BC-B7307E7329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C69EE1D-E8DF-29E5-A1CB-C300EF5AC44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67B1F0E-AC1B-FBAB-5262-22FB56A88053}"/>
              </a:ext>
            </a:extLst>
          </p:cNvPr>
          <p:cNvSpPr txBox="1"/>
          <p:nvPr/>
        </p:nvSpPr>
        <p:spPr>
          <a:xfrm>
            <a:off x="5757857" y="2281820"/>
            <a:ext cx="3046979" cy="24814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54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11 – 15 – 17 </a:t>
            </a:r>
          </a:p>
          <a:p>
            <a:pPr algn="ctr">
              <a:lnSpc>
                <a:spcPct val="150000"/>
              </a:lnSpc>
            </a:pPr>
            <a:r>
              <a:rPr lang="ar-SA" sz="54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 83</a:t>
            </a:r>
            <a:endParaRPr lang="ar-SA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1F11C212-8578-C1B2-9658-3DAA924F9F8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630" y="978325"/>
            <a:ext cx="4678342" cy="5510608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3B490FDF-2BE4-6015-4BFB-15F6CF06B36D}"/>
              </a:ext>
            </a:extLst>
          </p:cNvPr>
          <p:cNvSpPr txBox="1"/>
          <p:nvPr/>
        </p:nvSpPr>
        <p:spPr>
          <a:xfrm>
            <a:off x="9481863" y="850258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طرح الأعداد المكونة من رقمين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1447/04/29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AD670F7-E1C1-D5CD-DAF4-27C0CD0BFFBC}"/>
              </a:ext>
            </a:extLst>
          </p:cNvPr>
          <p:cNvSpPr txBox="1"/>
          <p:nvPr/>
        </p:nvSpPr>
        <p:spPr>
          <a:xfrm>
            <a:off x="9578813" y="4217287"/>
            <a:ext cx="239023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من دون إعادة التجميع.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مع إعادة التجميع.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38E2A1AC-6CCB-52DD-C27B-821D6366387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45252"/>
          <a:stretch>
            <a:fillRect/>
          </a:stretch>
        </p:blipFill>
        <p:spPr>
          <a:xfrm>
            <a:off x="9555275" y="2614425"/>
            <a:ext cx="2287219" cy="130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61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89E4-7887-03EA-BA13-054617EB8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57E6029-3A2A-9364-3E4D-65EE96E8288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4F6D18-A6D7-1CBF-C11E-7B5183EE085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5BBD8C4-7BE7-132B-B3F0-95CABBAD064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27FAFFD-E619-9CDF-EBA6-1207071B088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20769B9-EDF9-893A-342E-313279CD622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4DCF5B5-ED19-B9FC-2E2F-630B58894E4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B10928E-DD5B-1636-9D01-81A4AF898A0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21D73BF-14B2-101D-F6CC-1C7525D3AD8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53EACB7-AF9D-6D99-5074-D56490D46F8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E6DEB3C-571F-4811-E243-3C2461E754F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1DDE684-4795-46A8-4649-E94F64CFCE5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8B8EF8D-F886-6AAF-F0B7-00723FD53B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91E52AB-C5F1-46BB-6264-CC46C0C4BB1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C78E97E-0149-3F1A-ABCF-5C02E1F57C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67A390-7322-8295-497F-84C6C42E6C3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EDA0D93-1CB8-EA5E-D8C5-90766AAD8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373901"/>
              </p:ext>
            </p:extLst>
          </p:nvPr>
        </p:nvGraphicFramePr>
        <p:xfrm>
          <a:off x="377189" y="656440"/>
          <a:ext cx="11442350" cy="58887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11460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49292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537961">
                  <a:extLst>
                    <a:ext uri="{9D8B030D-6E8A-4147-A177-3AD203B41FA5}">
                      <a16:colId xmlns:a16="http://schemas.microsoft.com/office/drawing/2014/main" val="935906742"/>
                    </a:ext>
                  </a:extLst>
                </a:gridCol>
              </a:tblGrid>
              <a:tr h="586632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الاثنين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1447/04/29ه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الاولى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10133">
                <a:tc rowSpan="2">
                  <a:txBody>
                    <a:bodyPr/>
                    <a:lstStyle/>
                    <a:p>
                      <a:pPr rtl="1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</a:t>
                      </a: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طرح الأعداد المكونة من رقمين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591974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B1EFD84-608C-FD21-3D13-B557B5FC36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F609D84-A6A3-56A4-EA79-4F03CC0ACE10}"/>
              </a:ext>
            </a:extLst>
          </p:cNvPr>
          <p:cNvSpPr txBox="1"/>
          <p:nvPr/>
        </p:nvSpPr>
        <p:spPr>
          <a:xfrm>
            <a:off x="-58905" y="621927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2254FE4-F946-2250-5030-13B7B1382DF0}"/>
              </a:ext>
            </a:extLst>
          </p:cNvPr>
          <p:cNvSpPr txBox="1"/>
          <p:nvPr/>
        </p:nvSpPr>
        <p:spPr>
          <a:xfrm>
            <a:off x="1445644" y="2031149"/>
            <a:ext cx="539342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من دون إعادة التجميع.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مع إعادة التجميع.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10DD4BAB-2BBF-78E8-3AC3-79E9F4B3EB9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45252"/>
          <a:stretch>
            <a:fillRect/>
          </a:stretch>
        </p:blipFill>
        <p:spPr>
          <a:xfrm>
            <a:off x="9445144" y="2117042"/>
            <a:ext cx="2287219" cy="130777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6A3B024-7D9A-61B4-553D-0E571043520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t="55992"/>
          <a:stretch>
            <a:fillRect/>
          </a:stretch>
        </p:blipFill>
        <p:spPr>
          <a:xfrm>
            <a:off x="6653657" y="2117042"/>
            <a:ext cx="2507730" cy="105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160F2-6F46-0945-D33E-05A95F3D5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7D9D95E-07B4-849A-34F1-6EE6AC6E3F3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2AC356E-C32E-BCB1-DAA9-47E054F555F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63C9EA1-1003-8D8A-011E-30B04B22144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394ED2F-1DA6-0BF0-BB8B-D661823153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92444C2-208A-ECF5-A39A-93E9522B155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FFEEB8E-33EB-EFDD-535F-AB490E892F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0E8DFF3-B67E-F965-46F4-557D3479F37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B4CE18B-98B8-7E9B-E3B9-F0BD47893F4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8808311-B8DA-74F4-32A3-004F244EA1E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4D355B1-9A78-F45D-1D65-B0A9CF273B6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2A4FC8E-8090-9828-574D-0089AD178C2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F2EEA7B-E655-243F-8CDE-7CEF7515F08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BD41AF2-431A-CCE5-1B2C-CAFEFE55D39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9A03983-F660-437B-8FAB-5A684A4A3E0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971BC91-F757-DFED-7088-0868F5056FF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DDF8FA9-1CA6-7CE7-3792-40F82709C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05476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4" name="جدول 21">
            <a:extLst>
              <a:ext uri="{FF2B5EF4-FFF2-40B4-BE49-F238E27FC236}">
                <a16:creationId xmlns:a16="http://schemas.microsoft.com/office/drawing/2014/main" id="{7DCAEB67-85BD-71AF-2F93-FB4797B0E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415018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F8475421-63AD-A70E-6258-7061D97D2F79}"/>
              </a:ext>
            </a:extLst>
          </p:cNvPr>
          <p:cNvSpPr txBox="1"/>
          <p:nvPr/>
        </p:nvSpPr>
        <p:spPr>
          <a:xfrm>
            <a:off x="2756500" y="628164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F30C56F-B286-FD9F-6D91-583C6C1E0AF8}"/>
              </a:ext>
            </a:extLst>
          </p:cNvPr>
          <p:cNvSpPr txBox="1"/>
          <p:nvPr/>
        </p:nvSpPr>
        <p:spPr>
          <a:xfrm rot="16200000">
            <a:off x="-1075983" y="368030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2E207D0-C786-59EB-0BAD-D243FBE15F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36" name="مربع نص 35">
            <a:extLst>
              <a:ext uri="{FF2B5EF4-FFF2-40B4-BE49-F238E27FC236}">
                <a16:creationId xmlns:a16="http://schemas.microsoft.com/office/drawing/2014/main" id="{AD909F5A-EECF-8EF1-5D50-0F279E44A87B}"/>
              </a:ext>
            </a:extLst>
          </p:cNvPr>
          <p:cNvSpPr txBox="1"/>
          <p:nvPr/>
        </p:nvSpPr>
        <p:spPr>
          <a:xfrm>
            <a:off x="9481863" y="850258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طرح الأعداد المكونة من رقمين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1447/04/29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07B32E0-CB76-8322-A14B-9CA9A25D8CD7}"/>
              </a:ext>
            </a:extLst>
          </p:cNvPr>
          <p:cNvSpPr txBox="1"/>
          <p:nvPr/>
        </p:nvSpPr>
        <p:spPr>
          <a:xfrm>
            <a:off x="9578813" y="4217287"/>
            <a:ext cx="239023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من دون إعادة التجميع.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مع إعادة التجميع.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FAB13137-8433-B18C-4054-1A680750F3C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45252"/>
          <a:stretch>
            <a:fillRect/>
          </a:stretch>
        </p:blipFill>
        <p:spPr>
          <a:xfrm>
            <a:off x="9555275" y="2614425"/>
            <a:ext cx="2287219" cy="130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8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4C030-C498-0290-D78B-F339E677C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31F7B22-018C-3D44-AA12-9ADE4047DEA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D501C5D-EAED-42B7-2F49-097E8EF786E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9D69F6E-B123-2C82-2A0E-6EC01878DCC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375C064-45A4-0F0E-653E-0269E931900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743B910-574A-3E9C-32B5-F30C843AA05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EE5208-4D36-F858-8ADC-E05A62A15CE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C92CC99-62B2-382B-0A01-92AA4BDEDE3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3A476A-FDD2-2E75-F512-CE94A7BBD9D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A348FB0-630D-6A86-65B2-D7259E0E8F5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9295DCC-5206-2C06-ADC1-57EB0D2607A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92D0982-0624-1521-E643-8AD333B01E0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EDADFFE-E89C-85A1-3676-23CFFB01A31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5F834C6-A0D6-8422-AAE4-37D91E32868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A4CF764-4114-6143-4FEA-7DD811AADC5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60D1B30-DFB5-8CDB-7C52-6769AC84EC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523AACD-C11F-595B-326D-9BC921B51B7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619BFEE2-CA40-7D28-8092-2EB7AFAE51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7FF978B-D9BA-8FCE-57E8-0C10C84DA5F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B8720F0-D78D-D977-19E9-C405DF22C9AD}"/>
              </a:ext>
            </a:extLst>
          </p:cNvPr>
          <p:cNvSpPr txBox="1"/>
          <p:nvPr/>
        </p:nvSpPr>
        <p:spPr>
          <a:xfrm>
            <a:off x="6644509" y="753971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إثــــــــــــــــــــــــــــــــــــــــــــــراء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6563BF6-0368-907C-5226-BC9945C0E81D}"/>
              </a:ext>
            </a:extLst>
          </p:cNvPr>
          <p:cNvSpPr txBox="1"/>
          <p:nvPr/>
        </p:nvSpPr>
        <p:spPr>
          <a:xfrm>
            <a:off x="9481863" y="850258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طرح الأعداد المكونة من رقمين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1447/04/29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5B1C910-57F3-6A52-FB53-C8011FD7AB22}"/>
              </a:ext>
            </a:extLst>
          </p:cNvPr>
          <p:cNvSpPr txBox="1"/>
          <p:nvPr/>
        </p:nvSpPr>
        <p:spPr>
          <a:xfrm>
            <a:off x="9578813" y="4217287"/>
            <a:ext cx="239023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من دون إعادة التجميع.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مع إعادة التجميع.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6A6B88D-018B-E054-6C3F-AD8B8820E079}"/>
              </a:ext>
            </a:extLst>
          </p:cNvPr>
          <p:cNvSpPr txBox="1"/>
          <p:nvPr/>
        </p:nvSpPr>
        <p:spPr>
          <a:xfrm>
            <a:off x="9475943" y="263633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فيما سبق :</a:t>
            </a:r>
          </a:p>
          <a:p>
            <a:pPr algn="ctr">
              <a:defRPr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اعداد مكونه من ثلاثة ارقام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2619FBD7-CE62-F94A-F808-96A2327907B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935" y="1380755"/>
            <a:ext cx="9109811" cy="245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6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964F5-9AF9-6C24-89B8-505B34393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F9F0218A-6D1E-3A31-37CB-F5B2680F5E4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112EF7B-B1B2-5936-BFC5-7EA1ABAF79DC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38BC555-38B1-74A0-40C0-D4E20539841C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AF088340-21CF-C90A-93B5-C1B59CD9860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2D9DFAC-7B2F-2D66-CBE8-593161E50E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E0C23FD-6D20-77F1-6FCE-657063C97AE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8486C132-4B97-CFB0-9A8A-5B6CAFD546E8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EE98438B-0B95-DA8A-0D37-B7F4974941B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AAB2662D-FF23-39F5-BD5E-E03BA116CB4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0B0AEA5C-EFB5-EFF4-2699-00364C97C92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8B82FA2-A73C-5D1A-1BF9-275F824DFA3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5DE5B79D-485D-5688-1998-76A4AEE2BD1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AF9DCB-B874-A142-C105-78D66F113DB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F918DE1-21DA-8C9F-D66A-55F1392D906B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AB82121-D1C1-1D4C-1571-566AF7FEFCDA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EDB370A-B8C1-B5CA-368E-1E5E61C8C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58350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1E530CDE-55F7-AC26-F674-315B06FB98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27AD7971-F2C2-D634-DB06-A30B04AD39D5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6CD1DAE2-A9BF-F446-D8AD-043FD7EF9F80}"/>
              </a:ext>
            </a:extLst>
          </p:cNvPr>
          <p:cNvGrpSpPr/>
          <p:nvPr/>
        </p:nvGrpSpPr>
        <p:grpSpPr>
          <a:xfrm>
            <a:off x="1083011" y="737491"/>
            <a:ext cx="1337309" cy="707886"/>
            <a:chOff x="1040264" y="1315858"/>
            <a:chExt cx="987933" cy="707886"/>
          </a:xfrm>
        </p:grpSpPr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7A186A52-3074-F0F5-1D8B-D6F689F1A81D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10F92AE8-4CB4-A81B-9672-4332580D44BD}"/>
                </a:ext>
              </a:extLst>
            </p:cNvPr>
            <p:cNvSpPr txBox="1"/>
            <p:nvPr/>
          </p:nvSpPr>
          <p:spPr>
            <a:xfrm>
              <a:off x="104026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81 </a:t>
              </a:r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5AA3787B-89A9-4CF2-B7A2-8A43C96567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37" r="1537" b="4183"/>
          <a:stretch>
            <a:fillRect/>
          </a:stretch>
        </p:blipFill>
        <p:spPr>
          <a:xfrm>
            <a:off x="1352248" y="1415523"/>
            <a:ext cx="8044004" cy="4650954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B1B3EBA5-D205-6ADD-CC86-6DA25EBE2175}"/>
              </a:ext>
            </a:extLst>
          </p:cNvPr>
          <p:cNvSpPr txBox="1"/>
          <p:nvPr/>
        </p:nvSpPr>
        <p:spPr>
          <a:xfrm>
            <a:off x="9481863" y="850258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طرح الأعداد المكونة من رقمين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1447/04/29 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74ABBEF-4F26-B8F8-E6F9-8F689E66A533}"/>
              </a:ext>
            </a:extLst>
          </p:cNvPr>
          <p:cNvSpPr txBox="1"/>
          <p:nvPr/>
        </p:nvSpPr>
        <p:spPr>
          <a:xfrm>
            <a:off x="9578813" y="4217287"/>
            <a:ext cx="239023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من دون إعادة التجميع.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مع إعادة التجميع.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3E112FBF-DB8C-8A3A-78A8-324E9247857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45252"/>
          <a:stretch>
            <a:fillRect/>
          </a:stretch>
        </p:blipFill>
        <p:spPr>
          <a:xfrm>
            <a:off x="9555275" y="2614425"/>
            <a:ext cx="2287219" cy="130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60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5F777-AD9E-1FFB-7366-71D9C819D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0106CDBD-94ED-A1C7-1D17-72421E70EFA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74F3C02-3ABD-9420-12DC-8C5C5929611B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4F99B21-6898-4CC2-C832-641A84B8D73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06BD52D1-E1EB-633E-DEC4-C4C0297A97F7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D398002-C770-23CE-A1F7-22E3D26477DB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B39A41E1-11D0-093B-CAE6-F5C5678113B5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9F40829-3338-BDFE-9C2F-0CED366A93C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ABDF2702-86BB-5A42-3564-B319F6B3BCD0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6D0519DB-8DBB-2631-1375-54A73FDBBEB3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5706CC7B-F49D-EDDF-76D0-06CE08107F8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BE877C1F-0DC2-2234-68AC-BB0B041C2FFD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B681DD6A-1592-3213-8039-F10545FD0B9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4479B915-0ED7-E0B3-E164-5C9B0420CD65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963E5302-EBEA-A003-1DC8-FCF49E4D1FF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CA3212E9-10FE-01C3-6F91-A3AD25C72890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5AF49016-CC5D-F40C-0FB4-39FCF81CD881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970B681D-6E77-EB16-0D31-E58D3FAF38D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76A3BB9D-B252-7918-4123-0170DE014DB9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86E3F956-D9F1-55CC-9D3D-4C5AA7DCB031}"/>
              </a:ext>
            </a:extLst>
          </p:cNvPr>
          <p:cNvGrpSpPr/>
          <p:nvPr/>
        </p:nvGrpSpPr>
        <p:grpSpPr>
          <a:xfrm>
            <a:off x="1083011" y="737491"/>
            <a:ext cx="1337309" cy="707886"/>
            <a:chOff x="1040264" y="1315858"/>
            <a:chExt cx="987933" cy="707886"/>
          </a:xfrm>
        </p:grpSpPr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71D0DD3E-B0DE-3E0D-09C2-7639DBF3AF45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F8426B44-393C-450D-5152-9D72AA49E6DF}"/>
                </a:ext>
              </a:extLst>
            </p:cNvPr>
            <p:cNvSpPr txBox="1"/>
            <p:nvPr/>
          </p:nvSpPr>
          <p:spPr>
            <a:xfrm>
              <a:off x="104026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81 </a:t>
              </a:r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1A436AC6-964A-5903-3D8A-4C54F01B3D1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8552" r="1537" b="4183"/>
          <a:stretch>
            <a:fillRect/>
          </a:stretch>
        </p:blipFill>
        <p:spPr>
          <a:xfrm>
            <a:off x="-104085" y="2419918"/>
            <a:ext cx="9500337" cy="1009082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FAEF2C67-3519-31B1-B777-987F9C5DAB9D}"/>
              </a:ext>
            </a:extLst>
          </p:cNvPr>
          <p:cNvSpPr txBox="1"/>
          <p:nvPr/>
        </p:nvSpPr>
        <p:spPr>
          <a:xfrm>
            <a:off x="9481863" y="850258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طرح الأعداد المكونة من رقمين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1447/04/29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F851B33-83C9-78FE-00EB-B28A1097801A}"/>
              </a:ext>
            </a:extLst>
          </p:cNvPr>
          <p:cNvSpPr txBox="1"/>
          <p:nvPr/>
        </p:nvSpPr>
        <p:spPr>
          <a:xfrm>
            <a:off x="9578813" y="4217287"/>
            <a:ext cx="239023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من دون إعادة التجميع.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مع إعادة التجميع.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FB45CBAC-64BC-39CC-B94D-97C753D9559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45252"/>
          <a:stretch>
            <a:fillRect/>
          </a:stretch>
        </p:blipFill>
        <p:spPr>
          <a:xfrm>
            <a:off x="9555275" y="2614425"/>
            <a:ext cx="2287219" cy="130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47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F6E91-8F37-B16D-A4DC-49BC66BFE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99EF6DEC-B32C-66C2-DC88-3D377A19BA7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32C74A9-B983-67A0-D757-32C919DB6DC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A3ED2C2E-1C3F-932B-93D7-90D1AC315F15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76271AC-A7E1-A9E9-51A4-F83E85B7A7C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F1833AB-6F71-F307-4475-B57547D87CEA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7775932-46A9-E80B-87B0-841C40D7D77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8C573E6-0A1F-33BB-B5FD-73557AE8086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3502B70-0947-1327-3A4F-31CD59F391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26E2C33-21E5-DFDC-1A96-A34F970544A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F80D438B-1907-9A1B-D95C-3C1B11366EF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799D171E-1B1F-029C-8390-2D6F27D9AC2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C1EEFD80-DE0E-5A5D-FA3B-152F2831DB9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80DCCEE3-170F-1978-D573-435C7A42CC0F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56BDC47C-2530-66F7-4830-BCA9DDEE672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6F42166-5CC4-C952-B7D2-0D5F912554FA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58E539D5-DAF9-5387-78CB-5A3FCBF7D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546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2B944684-1A25-DC73-E3B2-4DBFF5D88A2A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83241BC5-EF99-9AD5-3424-F2DB902E51DB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E1AC9061-641E-2424-3186-DE7E2C992089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مثال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E4B3B161-CFD3-856E-CA55-E2F7CD611675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5714FCFC-A5AF-BB8B-3521-E982CD2D75E1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30FAE34E-5FA0-27D2-F0FE-914BD48100DD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19D24F72-7382-04BB-F230-D00670DBF7F1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EDA44549-D642-5193-2560-7F3E9B1B2393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0AAED41B-A883-497C-069E-2A5E90B79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1B08D211-A3F3-0810-2EBB-4D4E944DCB9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BD7D643-998D-87E4-3FD7-1511C85CBF7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8AED43D2-DAF7-B4F5-1AB3-AAEBD9EEFF7A}"/>
              </a:ext>
            </a:extLst>
          </p:cNvPr>
          <p:cNvGrpSpPr/>
          <p:nvPr/>
        </p:nvGrpSpPr>
        <p:grpSpPr>
          <a:xfrm>
            <a:off x="1083011" y="737491"/>
            <a:ext cx="1337309" cy="707886"/>
            <a:chOff x="1040264" y="1315858"/>
            <a:chExt cx="987933" cy="707886"/>
          </a:xfrm>
        </p:grpSpPr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C3F4110C-FBF8-2A80-530B-B90A9B5D8CF2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1EE4AF49-E514-AA79-10DC-64C2676CA2B7}"/>
                </a:ext>
              </a:extLst>
            </p:cNvPr>
            <p:cNvSpPr txBox="1"/>
            <p:nvPr/>
          </p:nvSpPr>
          <p:spPr>
            <a:xfrm>
              <a:off x="104026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81 </a:t>
              </a:r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9A4DDB62-ECAE-13C7-AFE3-7B43309217F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1220" y="1419848"/>
            <a:ext cx="7391400" cy="800100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B03373A-B55F-F133-0823-145742EBD80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" t="5662" r="51916" b="24275"/>
          <a:stretch>
            <a:fillRect/>
          </a:stretch>
        </p:blipFill>
        <p:spPr>
          <a:xfrm>
            <a:off x="146600" y="2233713"/>
            <a:ext cx="4763186" cy="4204301"/>
          </a:xfrm>
          <a:prstGeom prst="rect">
            <a:avLst/>
          </a:prstGeom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A19CB404-6663-B834-8060-C89962596404}"/>
              </a:ext>
            </a:extLst>
          </p:cNvPr>
          <p:cNvSpPr txBox="1"/>
          <p:nvPr/>
        </p:nvSpPr>
        <p:spPr>
          <a:xfrm>
            <a:off x="9481863" y="850258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طرح الأعداد المكونة من رقمين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1447/04/29 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729E2942-758D-A85F-457D-E1D607F15BF4}"/>
              </a:ext>
            </a:extLst>
          </p:cNvPr>
          <p:cNvSpPr txBox="1"/>
          <p:nvPr/>
        </p:nvSpPr>
        <p:spPr>
          <a:xfrm>
            <a:off x="9578813" y="4217287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من دون إعادة التجميع.</a:t>
            </a: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EFC3E340-1963-0D77-9AE5-E2DCB875ACE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45252"/>
          <a:stretch>
            <a:fillRect/>
          </a:stretch>
        </p:blipFill>
        <p:spPr>
          <a:xfrm>
            <a:off x="9555275" y="2614425"/>
            <a:ext cx="2287219" cy="130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98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4E621-48C0-5B3F-2B49-814FD0239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9A84BFA0-D5F6-9F86-2A60-D59FDC43408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41A532D-342E-11D0-D861-1AF929BF606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0448A081-105E-BCBA-1A58-0382223B3CCA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92F3E2C-4334-C68F-5CA5-104748B37EF4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1711B9F-F766-8A4F-4C4C-F3F3080848EA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02148E8B-A60E-1E48-4152-E6D4B2E1C845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21E73912-E7C9-05AF-A6DA-20A114CA2C38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8E5B76B-0711-75A0-FC32-497C09ACF208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C4CC552-C145-AE60-5383-AE153B89864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C41864C-73BA-3D4E-0944-7C9E4189EAEA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8A4DF9A-1B2B-BDEB-EADB-88D3735F809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674CC97-64EF-6220-4E2C-92753AB7F03A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E880525-5EDA-BEF8-9147-357CA4C3450A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CA8EC20-9A74-0FFB-E2B5-35BFD26EB3A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CD6A17D-96A7-87FE-A15C-8D7BCDA3E450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E9A94A25-3881-FC0E-D380-4B74336C8313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188DB3DC-DF3F-024E-9009-1A764C687361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F2737963-AAC7-48BE-9402-3D5B3C17330F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B1187259-B9A4-522B-0977-9EAB42126C7D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أتأكد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59E4DAE7-7C49-550D-5FDD-D7C3BF6CD046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00A6426B-68C5-D7B6-4ED8-486ACCEB432D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8BC49D83-D13B-C859-B3BA-7946E1FA78EF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243A6E67-7375-5136-195C-D2762A989920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B8C92329-FDAE-8275-B6D7-7D8167ADDA8A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16635EC0-867A-42A5-C7D8-58670E23A464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EE99E094-2B4C-05F0-62DC-990B1DB14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E28654AE-D9A3-EB5F-A0FF-62F6A6FDF00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8727BE4-8AF5-DA46-904D-87893DF035CF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90B4ECF8-4E0F-A754-E029-B2060000A0BF}"/>
              </a:ext>
            </a:extLst>
          </p:cNvPr>
          <p:cNvGrpSpPr/>
          <p:nvPr/>
        </p:nvGrpSpPr>
        <p:grpSpPr>
          <a:xfrm>
            <a:off x="1083011" y="737491"/>
            <a:ext cx="1337309" cy="707886"/>
            <a:chOff x="1040264" y="1315858"/>
            <a:chExt cx="987933" cy="707886"/>
          </a:xfrm>
        </p:grpSpPr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8B0982F6-5C8E-4FF8-B4FC-8C882A3B69CA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5932375C-1D27-22C8-1B0B-54E8DB159CCA}"/>
                </a:ext>
              </a:extLst>
            </p:cNvPr>
            <p:cNvSpPr txBox="1"/>
            <p:nvPr/>
          </p:nvSpPr>
          <p:spPr>
            <a:xfrm>
              <a:off x="104026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82 </a:t>
              </a:r>
            </a:p>
          </p:txBody>
        </p:sp>
      </p:grpSp>
      <p:pic>
        <p:nvPicPr>
          <p:cNvPr id="17" name="صورة 16">
            <a:extLst>
              <a:ext uri="{FF2B5EF4-FFF2-40B4-BE49-F238E27FC236}">
                <a16:creationId xmlns:a16="http://schemas.microsoft.com/office/drawing/2014/main" id="{948E7F18-68E3-34B3-CAAA-8AA7A878AD2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843" t="4343" b="64520"/>
          <a:stretch>
            <a:fillRect/>
          </a:stretch>
        </p:blipFill>
        <p:spPr>
          <a:xfrm>
            <a:off x="742950" y="1393029"/>
            <a:ext cx="8675432" cy="744304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C67929F9-CF2C-28FD-0C91-9E9096F35A4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210" t="35480"/>
          <a:stretch>
            <a:fillRect/>
          </a:stretch>
        </p:blipFill>
        <p:spPr>
          <a:xfrm>
            <a:off x="2738366" y="2137333"/>
            <a:ext cx="6680015" cy="1542286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B105306B-8860-BCC9-EB4D-B793D7F2121C}"/>
              </a:ext>
            </a:extLst>
          </p:cNvPr>
          <p:cNvSpPr txBox="1"/>
          <p:nvPr/>
        </p:nvSpPr>
        <p:spPr>
          <a:xfrm>
            <a:off x="9481863" y="850258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طرح الأعداد المكونة من رقمين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1447/04/29 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A38AE883-8019-7612-D69F-8E4E0ECDC8A2}"/>
              </a:ext>
            </a:extLst>
          </p:cNvPr>
          <p:cNvSpPr txBox="1"/>
          <p:nvPr/>
        </p:nvSpPr>
        <p:spPr>
          <a:xfrm>
            <a:off x="9578813" y="4217287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من دون إعادة التجميع.</a:t>
            </a: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92D98652-E1D6-E365-5540-8B37C550C43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45252"/>
          <a:stretch>
            <a:fillRect/>
          </a:stretch>
        </p:blipFill>
        <p:spPr>
          <a:xfrm>
            <a:off x="9555275" y="2614425"/>
            <a:ext cx="2287219" cy="130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7565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2224</TotalTime>
  <Words>908</Words>
  <Application>Microsoft Office PowerPoint</Application>
  <PresentationFormat>شاشة عريضة</PresentationFormat>
  <Paragraphs>380</Paragraphs>
  <Slides>22</Slides>
  <Notes>22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9" baseType="lpstr">
      <vt:lpstr>AGA Aladdin Regular</vt:lpstr>
      <vt:lpstr>Aptos</vt:lpstr>
      <vt:lpstr>Aptos Display</vt:lpstr>
      <vt:lpstr>Arial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98</cp:revision>
  <dcterms:created xsi:type="dcterms:W3CDTF">2024-08-19T04:20:33Z</dcterms:created>
  <dcterms:modified xsi:type="dcterms:W3CDTF">2025-10-19T19:20:51Z</dcterms:modified>
</cp:coreProperties>
</file>